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7.xml" ContentType="application/vnd.openxmlformats-officedocument.presentationml.tag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8.xml" ContentType="application/vnd.openxmlformats-officedocument.presentationml.tag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tags/tag9.xml" ContentType="application/vnd.openxmlformats-officedocument.presentationml.tag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ags/tag10.xml" ContentType="application/vnd.openxmlformats-officedocument.presentationml.tag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ags/tag11.xml" ContentType="application/vnd.openxmlformats-officedocument.presentationml.tag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ags/tag12.xml" ContentType="application/vnd.openxmlformats-officedocument.presentationml.tag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ags/tag13.xml" ContentType="application/vnd.openxmlformats-officedocument.presentationml.tag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4"/>
  </p:sldMasterIdLst>
  <p:notesMasterIdLst>
    <p:notesMasterId r:id="rId18"/>
  </p:notesMasterIdLst>
  <p:handoutMasterIdLst>
    <p:handoutMasterId r:id="rId19"/>
  </p:handoutMasterIdLst>
  <p:sldIdLst>
    <p:sldId id="8226" r:id="rId5"/>
    <p:sldId id="1683" r:id="rId6"/>
    <p:sldId id="8218" r:id="rId7"/>
    <p:sldId id="8205" r:id="rId8"/>
    <p:sldId id="8206" r:id="rId9"/>
    <p:sldId id="8208" r:id="rId10"/>
    <p:sldId id="8219" r:id="rId11"/>
    <p:sldId id="8220" r:id="rId12"/>
    <p:sldId id="8221" r:id="rId13"/>
    <p:sldId id="8222" r:id="rId14"/>
    <p:sldId id="8223" r:id="rId15"/>
    <p:sldId id="8224" r:id="rId16"/>
    <p:sldId id="8225" r:id="rId17"/>
  </p:sldIdLst>
  <p:sldSz cx="17554575" cy="9874250"/>
  <p:notesSz cx="7315200" cy="9601200"/>
  <p:defaultTextStyle>
    <a:defPPr>
      <a:defRPr lang="en-US"/>
    </a:defPPr>
    <a:lvl1pPr marL="0" algn="l" defTabSz="1316736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1pPr>
    <a:lvl2pPr marL="658368" algn="l" defTabSz="1316736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2pPr>
    <a:lvl3pPr marL="1316736" algn="l" defTabSz="1316736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3pPr>
    <a:lvl4pPr marL="1975104" algn="l" defTabSz="1316736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4pPr>
    <a:lvl5pPr marL="2633472" algn="l" defTabSz="1316736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5pPr>
    <a:lvl6pPr marL="3291840" algn="l" defTabSz="1316736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6pPr>
    <a:lvl7pPr marL="3950208" algn="l" defTabSz="1316736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7pPr>
    <a:lvl8pPr marL="4608576" algn="l" defTabSz="1316736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8pPr>
    <a:lvl9pPr marL="5266944" algn="l" defTabSz="1316736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e Section" id="{8D2A8BB5-4D08-4BB7-AB19-39F8CB68047A}">
          <p14:sldIdLst>
            <p14:sldId id="8226"/>
            <p14:sldId id="1683"/>
            <p14:sldId id="8218"/>
            <p14:sldId id="8205"/>
            <p14:sldId id="8206"/>
            <p14:sldId id="8208"/>
            <p14:sldId id="8219"/>
            <p14:sldId id="8220"/>
            <p14:sldId id="8221"/>
            <p14:sldId id="8222"/>
            <p14:sldId id="8223"/>
            <p14:sldId id="8224"/>
            <p14:sldId id="8225"/>
          </p14:sldIdLst>
        </p14:section>
        <p14:section name="Portfolio Section" id="{6304767D-8C9C-4DD3-86FF-419AADF89BA0}">
          <p14:sldIdLst/>
        </p14:section>
        <p14:section name="Product Section" id="{AEDD04D9-4F2A-45D4-8017-46FF8ED2B1C3}">
          <p14:sldIdLst/>
        </p14:section>
        <p14:section name="Disclaimer Section" id="{C2224627-FF21-4504-BC46-9AFF0A0C352C}">
          <p14:sldIdLst/>
        </p14:section>
      </p14:sectionLst>
    </p:ext>
    <p:ext uri="{EFAFB233-063F-42B5-8137-9DF3F51BA10A}">
      <p15:sldGuideLst xmlns:p15="http://schemas.microsoft.com/office/powerpoint/2012/main">
        <p15:guide id="2" pos="7570" userDrawn="1">
          <p15:clr>
            <a:srgbClr val="A4A3A4"/>
          </p15:clr>
        </p15:guide>
        <p15:guide id="5" pos="4599" userDrawn="1">
          <p15:clr>
            <a:srgbClr val="A4A3A4"/>
          </p15:clr>
        </p15:guide>
        <p15:guide id="7" pos="9158" userDrawn="1">
          <p15:clr>
            <a:srgbClr val="A4A3A4"/>
          </p15:clr>
        </p15:guide>
        <p15:guide id="11" orient="horz" pos="5786" userDrawn="1">
          <p15:clr>
            <a:srgbClr val="A4A3A4"/>
          </p15:clr>
        </p15:guide>
        <p15:guide id="14" orient="horz" pos="1409" userDrawn="1">
          <p15:clr>
            <a:srgbClr val="A4A3A4"/>
          </p15:clr>
        </p15:guide>
        <p15:guide id="15" orient="horz" pos="1273" userDrawn="1">
          <p15:clr>
            <a:srgbClr val="A4A3A4"/>
          </p15:clr>
        </p15:guide>
        <p15:guide id="20" orient="horz" pos="6110" userDrawn="1">
          <p15:clr>
            <a:srgbClr val="A4A3A4"/>
          </p15:clr>
        </p15:guide>
        <p15:guide id="21" pos="2195" userDrawn="1">
          <p15:clr>
            <a:srgbClr val="A4A3A4"/>
          </p15:clr>
        </p15:guide>
        <p15:guide id="22" pos="69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rtes, Julia" initials="FJ" lastIdx="1" clrIdx="0">
    <p:extLst>
      <p:ext uri="{19B8F6BF-5375-455C-9EA6-DF929625EA0E}">
        <p15:presenceInfo xmlns:p15="http://schemas.microsoft.com/office/powerpoint/2012/main" userId="S-1-5-21-154472496-1843795937-1001802626-55300" providerId="AD"/>
      </p:ext>
    </p:extLst>
  </p:cmAuthor>
  <p:cmAuthor id="2" name="Sanches, Victoria" initials="SV" lastIdx="4" clrIdx="1">
    <p:extLst>
      <p:ext uri="{19B8F6BF-5375-455C-9EA6-DF929625EA0E}">
        <p15:presenceInfo xmlns:p15="http://schemas.microsoft.com/office/powerpoint/2012/main" userId="S::Victoria.Sanches@btgpactual.com::5e4c591c-3cfa-452e-80c5-a40eef904b01" providerId="AD"/>
      </p:ext>
    </p:extLst>
  </p:cmAuthor>
  <p:cmAuthor id="3" name="Morais, Arthur" initials="MA" lastIdx="18" clrIdx="2">
    <p:extLst>
      <p:ext uri="{19B8F6BF-5375-455C-9EA6-DF929625EA0E}">
        <p15:presenceInfo xmlns:p15="http://schemas.microsoft.com/office/powerpoint/2012/main" userId="S::Arthur.Morais@btgpactual.com::b0f94ae3-e6e7-4b68-8dbd-664d23a14614" providerId="AD"/>
      </p:ext>
    </p:extLst>
  </p:cmAuthor>
  <p:cmAuthor id="4" name="Scandiuzzi, Joao" initials="SJ" lastIdx="4" clrIdx="3">
    <p:extLst>
      <p:ext uri="{19B8F6BF-5375-455C-9EA6-DF929625EA0E}">
        <p15:presenceInfo xmlns:p15="http://schemas.microsoft.com/office/powerpoint/2012/main" userId="S::Joao.Scandiuzzi@btgpactual.com::5927c553-cda5-40dc-a089-600c18e16b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185AB3"/>
    <a:srgbClr val="001D61"/>
    <a:srgbClr val="0C2D5A"/>
    <a:srgbClr val="15477A"/>
    <a:srgbClr val="D9D9D9"/>
    <a:srgbClr val="717F8D"/>
    <a:srgbClr val="B8CBE9"/>
    <a:srgbClr val="98B4DF"/>
    <a:srgbClr val="315C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18" autoAdjust="0"/>
    <p:restoredTop sz="95615" autoAdjust="0"/>
  </p:normalViewPr>
  <p:slideViewPr>
    <p:cSldViewPr snapToGrid="0">
      <p:cViewPr>
        <p:scale>
          <a:sx n="70" d="100"/>
          <a:sy n="70" d="100"/>
        </p:scale>
        <p:origin x="1194" y="102"/>
      </p:cViewPr>
      <p:guideLst>
        <p:guide pos="7570"/>
        <p:guide pos="4599"/>
        <p:guide pos="9158"/>
        <p:guide orient="horz" pos="5786"/>
        <p:guide orient="horz" pos="1409"/>
        <p:guide orient="horz" pos="1273"/>
        <p:guide orient="horz" pos="6110"/>
        <p:guide pos="2195"/>
        <p:guide pos="69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86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apc0232pfs\G7\Global\World%20&amp;%20G3%20GDP%20Forecas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apc0232pfs\G7\Tempor&#225;rios\Apeprem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apc0232pfs\G7\Tempor&#225;rios\Apeprem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apc0232pfs\G7\Global\Emerging\America\Countries\Brazil\External%20Sector\USDBRL%20&amp;%20fluxo%20B3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apc0232pfs\G7\Tempor&#225;rios\Apeprem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apc0232pfs\G7\Global\World%20&amp;%20G3%20GDP%20Forecas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apc0232pfs\G7\Tempor&#225;rios\China%20Covid%20cas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apc0232pfs\G7\Global\Emerging\Asia\Countries\China\Inflation%20money%20credit%20&amp;%20interest%20rates\Total%20social%20financing%20&amp;%20credit%20impulse%20H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apc0232pfs\G7\Global\G10\US\United%20States\Inflation%20&amp;%20interest%20rates%20&amp;%20credit\Inflation%20CPI%20PC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apc0232pfs\G7\Global\G10\US\United%20States\Economic%20activity\Labor%20market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apc0232pfs\G7\Tempor&#225;rios\Apeprem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092116963284662E-2"/>
          <c:y val="3.5991815404496995E-2"/>
          <c:w val="0.85642328255728295"/>
          <c:h val="0.81325683934665449"/>
        </c:manualLayout>
      </c:layout>
      <c:lineChart>
        <c:grouping val="standard"/>
        <c:varyColors val="0"/>
        <c:ser>
          <c:idx val="0"/>
          <c:order val="0"/>
          <c:tx>
            <c:v>EUA</c:v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29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CE-4370-86F9-A564B7B08404}"/>
                </c:ext>
              </c:extLst>
            </c:dLbl>
            <c:dLbl>
              <c:idx val="326"/>
              <c:layout>
                <c:manualLayout>
                  <c:x val="1.5325869826915427E-2"/>
                  <c:y val="-6.00240096038422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CE-4370-86F9-A564B7B084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'GDP G3'!$A$9:$A$1175</c:f>
              <c:numCache>
                <c:formatCode>m/d/yyyy</c:formatCode>
                <c:ptCount val="1167"/>
                <c:pt idx="0">
                  <c:v>44204</c:v>
                </c:pt>
                <c:pt idx="1">
                  <c:v>44207</c:v>
                </c:pt>
                <c:pt idx="2">
                  <c:v>44208</c:v>
                </c:pt>
                <c:pt idx="3">
                  <c:v>44209</c:v>
                </c:pt>
                <c:pt idx="4">
                  <c:v>44210</c:v>
                </c:pt>
                <c:pt idx="5">
                  <c:v>44211</c:v>
                </c:pt>
                <c:pt idx="6">
                  <c:v>44214</c:v>
                </c:pt>
                <c:pt idx="7">
                  <c:v>44215</c:v>
                </c:pt>
                <c:pt idx="8">
                  <c:v>44216</c:v>
                </c:pt>
                <c:pt idx="9">
                  <c:v>44217</c:v>
                </c:pt>
                <c:pt idx="10">
                  <c:v>44218</c:v>
                </c:pt>
                <c:pt idx="11">
                  <c:v>44221</c:v>
                </c:pt>
                <c:pt idx="12">
                  <c:v>44222</c:v>
                </c:pt>
                <c:pt idx="13">
                  <c:v>44223</c:v>
                </c:pt>
                <c:pt idx="14">
                  <c:v>44224</c:v>
                </c:pt>
                <c:pt idx="15">
                  <c:v>44225</c:v>
                </c:pt>
                <c:pt idx="16">
                  <c:v>44228</c:v>
                </c:pt>
                <c:pt idx="17">
                  <c:v>44229</c:v>
                </c:pt>
                <c:pt idx="18">
                  <c:v>44230</c:v>
                </c:pt>
                <c:pt idx="19">
                  <c:v>44231</c:v>
                </c:pt>
                <c:pt idx="20">
                  <c:v>44232</c:v>
                </c:pt>
                <c:pt idx="21">
                  <c:v>44235</c:v>
                </c:pt>
                <c:pt idx="22">
                  <c:v>44236</c:v>
                </c:pt>
                <c:pt idx="23">
                  <c:v>44237</c:v>
                </c:pt>
                <c:pt idx="24">
                  <c:v>44238</c:v>
                </c:pt>
                <c:pt idx="25">
                  <c:v>44239</c:v>
                </c:pt>
                <c:pt idx="26">
                  <c:v>44242</c:v>
                </c:pt>
                <c:pt idx="27">
                  <c:v>44243</c:v>
                </c:pt>
                <c:pt idx="28">
                  <c:v>44244</c:v>
                </c:pt>
                <c:pt idx="29">
                  <c:v>44245</c:v>
                </c:pt>
                <c:pt idx="30">
                  <c:v>44246</c:v>
                </c:pt>
                <c:pt idx="31">
                  <c:v>44249</c:v>
                </c:pt>
                <c:pt idx="32">
                  <c:v>44250</c:v>
                </c:pt>
                <c:pt idx="33">
                  <c:v>44251</c:v>
                </c:pt>
                <c:pt idx="34">
                  <c:v>44252</c:v>
                </c:pt>
                <c:pt idx="35">
                  <c:v>44253</c:v>
                </c:pt>
                <c:pt idx="36">
                  <c:v>44256</c:v>
                </c:pt>
                <c:pt idx="37">
                  <c:v>44257</c:v>
                </c:pt>
                <c:pt idx="38">
                  <c:v>44258</c:v>
                </c:pt>
                <c:pt idx="39">
                  <c:v>44259</c:v>
                </c:pt>
                <c:pt idx="40">
                  <c:v>44260</c:v>
                </c:pt>
                <c:pt idx="41">
                  <c:v>44263</c:v>
                </c:pt>
                <c:pt idx="42">
                  <c:v>44264</c:v>
                </c:pt>
                <c:pt idx="43">
                  <c:v>44265</c:v>
                </c:pt>
                <c:pt idx="44">
                  <c:v>44266</c:v>
                </c:pt>
                <c:pt idx="45">
                  <c:v>44267</c:v>
                </c:pt>
                <c:pt idx="46">
                  <c:v>44270</c:v>
                </c:pt>
                <c:pt idx="47">
                  <c:v>44271</c:v>
                </c:pt>
                <c:pt idx="48">
                  <c:v>44272</c:v>
                </c:pt>
                <c:pt idx="49">
                  <c:v>44273</c:v>
                </c:pt>
                <c:pt idx="50">
                  <c:v>44274</c:v>
                </c:pt>
                <c:pt idx="51">
                  <c:v>44277</c:v>
                </c:pt>
                <c:pt idx="52">
                  <c:v>44278</c:v>
                </c:pt>
                <c:pt idx="53">
                  <c:v>44279</c:v>
                </c:pt>
                <c:pt idx="54">
                  <c:v>44280</c:v>
                </c:pt>
                <c:pt idx="55">
                  <c:v>44281</c:v>
                </c:pt>
                <c:pt idx="56">
                  <c:v>44284</c:v>
                </c:pt>
                <c:pt idx="57">
                  <c:v>44285</c:v>
                </c:pt>
                <c:pt idx="58">
                  <c:v>44286</c:v>
                </c:pt>
                <c:pt idx="59">
                  <c:v>44287</c:v>
                </c:pt>
                <c:pt idx="60">
                  <c:v>44288</c:v>
                </c:pt>
                <c:pt idx="61">
                  <c:v>44291</c:v>
                </c:pt>
                <c:pt idx="62">
                  <c:v>44292</c:v>
                </c:pt>
                <c:pt idx="63">
                  <c:v>44293</c:v>
                </c:pt>
                <c:pt idx="64">
                  <c:v>44294</c:v>
                </c:pt>
                <c:pt idx="65">
                  <c:v>44295</c:v>
                </c:pt>
                <c:pt idx="66">
                  <c:v>44298</c:v>
                </c:pt>
                <c:pt idx="67">
                  <c:v>44299</c:v>
                </c:pt>
                <c:pt idx="68">
                  <c:v>44300</c:v>
                </c:pt>
                <c:pt idx="69">
                  <c:v>44301</c:v>
                </c:pt>
                <c:pt idx="70">
                  <c:v>44302</c:v>
                </c:pt>
                <c:pt idx="71">
                  <c:v>44305</c:v>
                </c:pt>
                <c:pt idx="72">
                  <c:v>44306</c:v>
                </c:pt>
                <c:pt idx="73">
                  <c:v>44307</c:v>
                </c:pt>
                <c:pt idx="74">
                  <c:v>44308</c:v>
                </c:pt>
                <c:pt idx="75">
                  <c:v>44309</c:v>
                </c:pt>
                <c:pt idx="76">
                  <c:v>44312</c:v>
                </c:pt>
                <c:pt idx="77">
                  <c:v>44313</c:v>
                </c:pt>
                <c:pt idx="78">
                  <c:v>44314</c:v>
                </c:pt>
                <c:pt idx="79">
                  <c:v>44315</c:v>
                </c:pt>
                <c:pt idx="80">
                  <c:v>44316</c:v>
                </c:pt>
                <c:pt idx="81">
                  <c:v>44319</c:v>
                </c:pt>
                <c:pt idx="82">
                  <c:v>44320</c:v>
                </c:pt>
                <c:pt idx="83">
                  <c:v>44321</c:v>
                </c:pt>
                <c:pt idx="84">
                  <c:v>44322</c:v>
                </c:pt>
                <c:pt idx="85">
                  <c:v>44323</c:v>
                </c:pt>
                <c:pt idx="86">
                  <c:v>44326</c:v>
                </c:pt>
                <c:pt idx="87">
                  <c:v>44327</c:v>
                </c:pt>
                <c:pt idx="88">
                  <c:v>44328</c:v>
                </c:pt>
                <c:pt idx="89">
                  <c:v>44329</c:v>
                </c:pt>
                <c:pt idx="90">
                  <c:v>44330</c:v>
                </c:pt>
                <c:pt idx="91">
                  <c:v>44333</c:v>
                </c:pt>
                <c:pt idx="92">
                  <c:v>44334</c:v>
                </c:pt>
                <c:pt idx="93">
                  <c:v>44335</c:v>
                </c:pt>
                <c:pt idx="94">
                  <c:v>44336</c:v>
                </c:pt>
                <c:pt idx="95">
                  <c:v>44337</c:v>
                </c:pt>
                <c:pt idx="96">
                  <c:v>44340</c:v>
                </c:pt>
                <c:pt idx="97">
                  <c:v>44341</c:v>
                </c:pt>
                <c:pt idx="98">
                  <c:v>44342</c:v>
                </c:pt>
                <c:pt idx="99">
                  <c:v>44343</c:v>
                </c:pt>
                <c:pt idx="100">
                  <c:v>44344</c:v>
                </c:pt>
                <c:pt idx="101">
                  <c:v>44347</c:v>
                </c:pt>
                <c:pt idx="102">
                  <c:v>44348</c:v>
                </c:pt>
                <c:pt idx="103">
                  <c:v>44349</c:v>
                </c:pt>
                <c:pt idx="104">
                  <c:v>44350</c:v>
                </c:pt>
                <c:pt idx="105">
                  <c:v>44351</c:v>
                </c:pt>
                <c:pt idx="106">
                  <c:v>44354</c:v>
                </c:pt>
                <c:pt idx="107">
                  <c:v>44355</c:v>
                </c:pt>
                <c:pt idx="108">
                  <c:v>44356</c:v>
                </c:pt>
                <c:pt idx="109">
                  <c:v>44357</c:v>
                </c:pt>
                <c:pt idx="110">
                  <c:v>44358</c:v>
                </c:pt>
                <c:pt idx="111">
                  <c:v>44361</c:v>
                </c:pt>
                <c:pt idx="112">
                  <c:v>44362</c:v>
                </c:pt>
                <c:pt idx="113">
                  <c:v>44363</c:v>
                </c:pt>
                <c:pt idx="114">
                  <c:v>44364</c:v>
                </c:pt>
                <c:pt idx="115">
                  <c:v>44365</c:v>
                </c:pt>
                <c:pt idx="116">
                  <c:v>44368</c:v>
                </c:pt>
                <c:pt idx="117">
                  <c:v>44369</c:v>
                </c:pt>
                <c:pt idx="118">
                  <c:v>44370</c:v>
                </c:pt>
                <c:pt idx="119">
                  <c:v>44371</c:v>
                </c:pt>
                <c:pt idx="120">
                  <c:v>44372</c:v>
                </c:pt>
                <c:pt idx="121">
                  <c:v>44375</c:v>
                </c:pt>
                <c:pt idx="122">
                  <c:v>44376</c:v>
                </c:pt>
                <c:pt idx="123">
                  <c:v>44377</c:v>
                </c:pt>
                <c:pt idx="124">
                  <c:v>44378</c:v>
                </c:pt>
                <c:pt idx="125">
                  <c:v>44379</c:v>
                </c:pt>
                <c:pt idx="126">
                  <c:v>44382</c:v>
                </c:pt>
                <c:pt idx="127">
                  <c:v>44383</c:v>
                </c:pt>
                <c:pt idx="128">
                  <c:v>44384</c:v>
                </c:pt>
                <c:pt idx="129">
                  <c:v>44385</c:v>
                </c:pt>
                <c:pt idx="130">
                  <c:v>44386</c:v>
                </c:pt>
                <c:pt idx="131">
                  <c:v>44389</c:v>
                </c:pt>
                <c:pt idx="132">
                  <c:v>44390</c:v>
                </c:pt>
                <c:pt idx="133">
                  <c:v>44391</c:v>
                </c:pt>
                <c:pt idx="134">
                  <c:v>44392</c:v>
                </c:pt>
                <c:pt idx="135">
                  <c:v>44393</c:v>
                </c:pt>
                <c:pt idx="136">
                  <c:v>44396</c:v>
                </c:pt>
                <c:pt idx="137">
                  <c:v>44397</c:v>
                </c:pt>
                <c:pt idx="138">
                  <c:v>44398</c:v>
                </c:pt>
                <c:pt idx="139">
                  <c:v>44399</c:v>
                </c:pt>
                <c:pt idx="140">
                  <c:v>44400</c:v>
                </c:pt>
                <c:pt idx="141">
                  <c:v>44403</c:v>
                </c:pt>
                <c:pt idx="142">
                  <c:v>44404</c:v>
                </c:pt>
                <c:pt idx="143">
                  <c:v>44405</c:v>
                </c:pt>
                <c:pt idx="144">
                  <c:v>44406</c:v>
                </c:pt>
                <c:pt idx="145">
                  <c:v>44407</c:v>
                </c:pt>
                <c:pt idx="146">
                  <c:v>44410</c:v>
                </c:pt>
                <c:pt idx="147">
                  <c:v>44411</c:v>
                </c:pt>
                <c:pt idx="148">
                  <c:v>44412</c:v>
                </c:pt>
                <c:pt idx="149">
                  <c:v>44413</c:v>
                </c:pt>
                <c:pt idx="150">
                  <c:v>44414</c:v>
                </c:pt>
                <c:pt idx="151">
                  <c:v>44417</c:v>
                </c:pt>
                <c:pt idx="152">
                  <c:v>44418</c:v>
                </c:pt>
                <c:pt idx="153">
                  <c:v>44419</c:v>
                </c:pt>
                <c:pt idx="154">
                  <c:v>44420</c:v>
                </c:pt>
                <c:pt idx="155">
                  <c:v>44421</c:v>
                </c:pt>
                <c:pt idx="156">
                  <c:v>44424</c:v>
                </c:pt>
                <c:pt idx="157">
                  <c:v>44425</c:v>
                </c:pt>
                <c:pt idx="158">
                  <c:v>44426</c:v>
                </c:pt>
                <c:pt idx="159">
                  <c:v>44427</c:v>
                </c:pt>
                <c:pt idx="160">
                  <c:v>44428</c:v>
                </c:pt>
                <c:pt idx="161">
                  <c:v>44431</c:v>
                </c:pt>
                <c:pt idx="162">
                  <c:v>44432</c:v>
                </c:pt>
                <c:pt idx="163">
                  <c:v>44433</c:v>
                </c:pt>
                <c:pt idx="164">
                  <c:v>44434</c:v>
                </c:pt>
                <c:pt idx="165">
                  <c:v>44435</c:v>
                </c:pt>
                <c:pt idx="166">
                  <c:v>44438</c:v>
                </c:pt>
                <c:pt idx="167">
                  <c:v>44439</c:v>
                </c:pt>
                <c:pt idx="168">
                  <c:v>44440</c:v>
                </c:pt>
                <c:pt idx="169">
                  <c:v>44441</c:v>
                </c:pt>
                <c:pt idx="170">
                  <c:v>44442</c:v>
                </c:pt>
                <c:pt idx="171">
                  <c:v>44445</c:v>
                </c:pt>
                <c:pt idx="172">
                  <c:v>44446</c:v>
                </c:pt>
                <c:pt idx="173">
                  <c:v>44447</c:v>
                </c:pt>
                <c:pt idx="174">
                  <c:v>44448</c:v>
                </c:pt>
                <c:pt idx="175">
                  <c:v>44449</c:v>
                </c:pt>
                <c:pt idx="176">
                  <c:v>44452</c:v>
                </c:pt>
                <c:pt idx="177">
                  <c:v>44453</c:v>
                </c:pt>
                <c:pt idx="178">
                  <c:v>44454</c:v>
                </c:pt>
                <c:pt idx="179">
                  <c:v>44455</c:v>
                </c:pt>
                <c:pt idx="180">
                  <c:v>44456</c:v>
                </c:pt>
                <c:pt idx="181">
                  <c:v>44459</c:v>
                </c:pt>
                <c:pt idx="182">
                  <c:v>44460</c:v>
                </c:pt>
                <c:pt idx="183">
                  <c:v>44461</c:v>
                </c:pt>
                <c:pt idx="184">
                  <c:v>44462</c:v>
                </c:pt>
                <c:pt idx="185">
                  <c:v>44463</c:v>
                </c:pt>
                <c:pt idx="186">
                  <c:v>44466</c:v>
                </c:pt>
                <c:pt idx="187">
                  <c:v>44467</c:v>
                </c:pt>
                <c:pt idx="188">
                  <c:v>44468</c:v>
                </c:pt>
                <c:pt idx="189">
                  <c:v>44469</c:v>
                </c:pt>
                <c:pt idx="190">
                  <c:v>44470</c:v>
                </c:pt>
                <c:pt idx="191">
                  <c:v>44473</c:v>
                </c:pt>
                <c:pt idx="192">
                  <c:v>44474</c:v>
                </c:pt>
                <c:pt idx="193">
                  <c:v>44475</c:v>
                </c:pt>
                <c:pt idx="194">
                  <c:v>44476</c:v>
                </c:pt>
                <c:pt idx="195">
                  <c:v>44477</c:v>
                </c:pt>
                <c:pt idx="196">
                  <c:v>44480</c:v>
                </c:pt>
                <c:pt idx="197">
                  <c:v>44481</c:v>
                </c:pt>
                <c:pt idx="198">
                  <c:v>44482</c:v>
                </c:pt>
                <c:pt idx="199">
                  <c:v>44483</c:v>
                </c:pt>
                <c:pt idx="200">
                  <c:v>44484</c:v>
                </c:pt>
                <c:pt idx="201">
                  <c:v>44487</c:v>
                </c:pt>
                <c:pt idx="202">
                  <c:v>44488</c:v>
                </c:pt>
                <c:pt idx="203">
                  <c:v>44489</c:v>
                </c:pt>
                <c:pt idx="204">
                  <c:v>44490</c:v>
                </c:pt>
                <c:pt idx="205">
                  <c:v>44491</c:v>
                </c:pt>
                <c:pt idx="206">
                  <c:v>44494</c:v>
                </c:pt>
                <c:pt idx="207">
                  <c:v>44495</c:v>
                </c:pt>
                <c:pt idx="208">
                  <c:v>44496</c:v>
                </c:pt>
                <c:pt idx="209">
                  <c:v>44497</c:v>
                </c:pt>
                <c:pt idx="210">
                  <c:v>44498</c:v>
                </c:pt>
                <c:pt idx="211">
                  <c:v>44501</c:v>
                </c:pt>
                <c:pt idx="212">
                  <c:v>44502</c:v>
                </c:pt>
                <c:pt idx="213">
                  <c:v>44503</c:v>
                </c:pt>
                <c:pt idx="214">
                  <c:v>44504</c:v>
                </c:pt>
                <c:pt idx="215">
                  <c:v>44505</c:v>
                </c:pt>
                <c:pt idx="216">
                  <c:v>44508</c:v>
                </c:pt>
                <c:pt idx="217">
                  <c:v>44509</c:v>
                </c:pt>
                <c:pt idx="218">
                  <c:v>44510</c:v>
                </c:pt>
                <c:pt idx="219">
                  <c:v>44511</c:v>
                </c:pt>
                <c:pt idx="220">
                  <c:v>44512</c:v>
                </c:pt>
                <c:pt idx="221">
                  <c:v>44515</c:v>
                </c:pt>
                <c:pt idx="222">
                  <c:v>44516</c:v>
                </c:pt>
                <c:pt idx="223">
                  <c:v>44517</c:v>
                </c:pt>
                <c:pt idx="224">
                  <c:v>44518</c:v>
                </c:pt>
                <c:pt idx="225">
                  <c:v>44519</c:v>
                </c:pt>
                <c:pt idx="226">
                  <c:v>44522</c:v>
                </c:pt>
                <c:pt idx="227">
                  <c:v>44523</c:v>
                </c:pt>
                <c:pt idx="228">
                  <c:v>44524</c:v>
                </c:pt>
                <c:pt idx="229">
                  <c:v>44525</c:v>
                </c:pt>
                <c:pt idx="230">
                  <c:v>44526</c:v>
                </c:pt>
                <c:pt idx="231">
                  <c:v>44529</c:v>
                </c:pt>
                <c:pt idx="232">
                  <c:v>44530</c:v>
                </c:pt>
                <c:pt idx="233">
                  <c:v>44531</c:v>
                </c:pt>
                <c:pt idx="234">
                  <c:v>44532</c:v>
                </c:pt>
                <c:pt idx="235">
                  <c:v>44533</c:v>
                </c:pt>
                <c:pt idx="236">
                  <c:v>44536</c:v>
                </c:pt>
                <c:pt idx="237">
                  <c:v>44537</c:v>
                </c:pt>
                <c:pt idx="238">
                  <c:v>44538</c:v>
                </c:pt>
                <c:pt idx="239">
                  <c:v>44539</c:v>
                </c:pt>
                <c:pt idx="240">
                  <c:v>44540</c:v>
                </c:pt>
                <c:pt idx="241">
                  <c:v>44543</c:v>
                </c:pt>
                <c:pt idx="242">
                  <c:v>44544</c:v>
                </c:pt>
                <c:pt idx="243">
                  <c:v>44545</c:v>
                </c:pt>
                <c:pt idx="244">
                  <c:v>44546</c:v>
                </c:pt>
                <c:pt idx="245">
                  <c:v>44547</c:v>
                </c:pt>
                <c:pt idx="246">
                  <c:v>44550</c:v>
                </c:pt>
                <c:pt idx="247">
                  <c:v>44551</c:v>
                </c:pt>
                <c:pt idx="248">
                  <c:v>44552</c:v>
                </c:pt>
                <c:pt idx="249">
                  <c:v>44553</c:v>
                </c:pt>
                <c:pt idx="250">
                  <c:v>44554</c:v>
                </c:pt>
                <c:pt idx="251">
                  <c:v>44557</c:v>
                </c:pt>
                <c:pt idx="252">
                  <c:v>44558</c:v>
                </c:pt>
                <c:pt idx="253">
                  <c:v>44559</c:v>
                </c:pt>
                <c:pt idx="254">
                  <c:v>44560</c:v>
                </c:pt>
                <c:pt idx="255">
                  <c:v>44561</c:v>
                </c:pt>
                <c:pt idx="256">
                  <c:v>44564</c:v>
                </c:pt>
                <c:pt idx="257">
                  <c:v>44565</c:v>
                </c:pt>
                <c:pt idx="258">
                  <c:v>44566</c:v>
                </c:pt>
                <c:pt idx="259">
                  <c:v>44567</c:v>
                </c:pt>
                <c:pt idx="260">
                  <c:v>44568</c:v>
                </c:pt>
                <c:pt idx="261">
                  <c:v>44571</c:v>
                </c:pt>
                <c:pt idx="262">
                  <c:v>44572</c:v>
                </c:pt>
                <c:pt idx="263">
                  <c:v>44573</c:v>
                </c:pt>
                <c:pt idx="264">
                  <c:v>44574</c:v>
                </c:pt>
                <c:pt idx="265">
                  <c:v>44575</c:v>
                </c:pt>
                <c:pt idx="266">
                  <c:v>44578</c:v>
                </c:pt>
                <c:pt idx="267">
                  <c:v>44579</c:v>
                </c:pt>
                <c:pt idx="268">
                  <c:v>44580</c:v>
                </c:pt>
                <c:pt idx="269">
                  <c:v>44581</c:v>
                </c:pt>
                <c:pt idx="270">
                  <c:v>44582</c:v>
                </c:pt>
                <c:pt idx="271">
                  <c:v>44585</c:v>
                </c:pt>
                <c:pt idx="272">
                  <c:v>44586</c:v>
                </c:pt>
                <c:pt idx="273">
                  <c:v>44587</c:v>
                </c:pt>
                <c:pt idx="274">
                  <c:v>44588</c:v>
                </c:pt>
                <c:pt idx="275">
                  <c:v>44589</c:v>
                </c:pt>
                <c:pt idx="276">
                  <c:v>44592</c:v>
                </c:pt>
                <c:pt idx="277">
                  <c:v>44593</c:v>
                </c:pt>
                <c:pt idx="278">
                  <c:v>44594</c:v>
                </c:pt>
                <c:pt idx="279">
                  <c:v>44595</c:v>
                </c:pt>
                <c:pt idx="280">
                  <c:v>44596</c:v>
                </c:pt>
                <c:pt idx="281">
                  <c:v>44599</c:v>
                </c:pt>
                <c:pt idx="282">
                  <c:v>44600</c:v>
                </c:pt>
                <c:pt idx="283">
                  <c:v>44601</c:v>
                </c:pt>
                <c:pt idx="284">
                  <c:v>44602</c:v>
                </c:pt>
                <c:pt idx="285">
                  <c:v>44603</c:v>
                </c:pt>
                <c:pt idx="286">
                  <c:v>44606</c:v>
                </c:pt>
                <c:pt idx="287">
                  <c:v>44607</c:v>
                </c:pt>
                <c:pt idx="288">
                  <c:v>44608</c:v>
                </c:pt>
                <c:pt idx="289">
                  <c:v>44609</c:v>
                </c:pt>
                <c:pt idx="290">
                  <c:v>44610</c:v>
                </c:pt>
                <c:pt idx="291">
                  <c:v>44613</c:v>
                </c:pt>
                <c:pt idx="292">
                  <c:v>44614</c:v>
                </c:pt>
                <c:pt idx="293">
                  <c:v>44615</c:v>
                </c:pt>
                <c:pt idx="294">
                  <c:v>44616</c:v>
                </c:pt>
                <c:pt idx="295">
                  <c:v>44617</c:v>
                </c:pt>
                <c:pt idx="296">
                  <c:v>44620</c:v>
                </c:pt>
                <c:pt idx="297">
                  <c:v>44621</c:v>
                </c:pt>
                <c:pt idx="298">
                  <c:v>44622</c:v>
                </c:pt>
                <c:pt idx="299">
                  <c:v>44623</c:v>
                </c:pt>
                <c:pt idx="300">
                  <c:v>44624</c:v>
                </c:pt>
                <c:pt idx="301">
                  <c:v>44627</c:v>
                </c:pt>
                <c:pt idx="302">
                  <c:v>44628</c:v>
                </c:pt>
                <c:pt idx="303">
                  <c:v>44629</c:v>
                </c:pt>
                <c:pt idx="304">
                  <c:v>44630</c:v>
                </c:pt>
                <c:pt idx="305">
                  <c:v>44631</c:v>
                </c:pt>
                <c:pt idx="306">
                  <c:v>44634</c:v>
                </c:pt>
                <c:pt idx="307">
                  <c:v>44635</c:v>
                </c:pt>
                <c:pt idx="308">
                  <c:v>44636</c:v>
                </c:pt>
                <c:pt idx="309">
                  <c:v>44637</c:v>
                </c:pt>
                <c:pt idx="310">
                  <c:v>44638</c:v>
                </c:pt>
                <c:pt idx="311">
                  <c:v>44641</c:v>
                </c:pt>
                <c:pt idx="312">
                  <c:v>44642</c:v>
                </c:pt>
                <c:pt idx="313">
                  <c:v>44643</c:v>
                </c:pt>
                <c:pt idx="314">
                  <c:v>44644</c:v>
                </c:pt>
                <c:pt idx="315">
                  <c:v>44645</c:v>
                </c:pt>
                <c:pt idx="316">
                  <c:v>44648</c:v>
                </c:pt>
                <c:pt idx="317">
                  <c:v>44649</c:v>
                </c:pt>
                <c:pt idx="318">
                  <c:v>44650</c:v>
                </c:pt>
                <c:pt idx="319">
                  <c:v>44651</c:v>
                </c:pt>
                <c:pt idx="320">
                  <c:v>44652</c:v>
                </c:pt>
                <c:pt idx="321">
                  <c:v>44655</c:v>
                </c:pt>
                <c:pt idx="322">
                  <c:v>44656</c:v>
                </c:pt>
                <c:pt idx="323">
                  <c:v>44657</c:v>
                </c:pt>
                <c:pt idx="324">
                  <c:v>44658</c:v>
                </c:pt>
                <c:pt idx="325">
                  <c:v>44659</c:v>
                </c:pt>
                <c:pt idx="326">
                  <c:v>44662</c:v>
                </c:pt>
                <c:pt idx="327">
                  <c:v>44663</c:v>
                </c:pt>
                <c:pt idx="328">
                  <c:v>44664</c:v>
                </c:pt>
                <c:pt idx="329">
                  <c:v>44665</c:v>
                </c:pt>
                <c:pt idx="330">
                  <c:v>44666</c:v>
                </c:pt>
                <c:pt idx="331">
                  <c:v>44669</c:v>
                </c:pt>
                <c:pt idx="332">
                  <c:v>44670</c:v>
                </c:pt>
                <c:pt idx="333">
                  <c:v>44671</c:v>
                </c:pt>
                <c:pt idx="334">
                  <c:v>44672</c:v>
                </c:pt>
                <c:pt idx="335">
                  <c:v>44673</c:v>
                </c:pt>
                <c:pt idx="336">
                  <c:v>44676</c:v>
                </c:pt>
              </c:numCache>
            </c:numRef>
          </c:cat>
          <c:val>
            <c:numRef>
              <c:f>'GDP G3'!$AD$9:$AD$1175</c:f>
              <c:numCache>
                <c:formatCode>_(* #,##0.0_);_(* \(#,##0.0\);_(* "-"??_);_(@_)</c:formatCode>
                <c:ptCount val="1167"/>
                <c:pt idx="0">
                  <c:v>3.5333333333333332</c:v>
                </c:pt>
                <c:pt idx="1">
                  <c:v>3.5333333333333332</c:v>
                </c:pt>
                <c:pt idx="2">
                  <c:v>3.5333333333333332</c:v>
                </c:pt>
                <c:pt idx="3">
                  <c:v>3.5333333333333332</c:v>
                </c:pt>
                <c:pt idx="4">
                  <c:v>3.5333333333333332</c:v>
                </c:pt>
                <c:pt idx="5">
                  <c:v>3.6111111111111103</c:v>
                </c:pt>
                <c:pt idx="6">
                  <c:v>3.6111111111111103</c:v>
                </c:pt>
                <c:pt idx="7">
                  <c:v>3.6111111111111103</c:v>
                </c:pt>
                <c:pt idx="8">
                  <c:v>3.6111111111111103</c:v>
                </c:pt>
                <c:pt idx="9">
                  <c:v>3.6111111111111103</c:v>
                </c:pt>
                <c:pt idx="10">
                  <c:v>3.6111111111111103</c:v>
                </c:pt>
                <c:pt idx="11">
                  <c:v>3.6111111111111103</c:v>
                </c:pt>
                <c:pt idx="12">
                  <c:v>3.6111111111111103</c:v>
                </c:pt>
                <c:pt idx="13">
                  <c:v>3.6111111111111103</c:v>
                </c:pt>
                <c:pt idx="14">
                  <c:v>3.6111111111111103</c:v>
                </c:pt>
                <c:pt idx="15">
                  <c:v>3.7888888888888883</c:v>
                </c:pt>
                <c:pt idx="16">
                  <c:v>3.7888888888888883</c:v>
                </c:pt>
                <c:pt idx="17">
                  <c:v>3.7888888888888883</c:v>
                </c:pt>
                <c:pt idx="18">
                  <c:v>3.7888888888888883</c:v>
                </c:pt>
                <c:pt idx="19">
                  <c:v>3.7999999999999994</c:v>
                </c:pt>
                <c:pt idx="20">
                  <c:v>3.7999999999999994</c:v>
                </c:pt>
                <c:pt idx="21">
                  <c:v>3.7999999999999994</c:v>
                </c:pt>
                <c:pt idx="22">
                  <c:v>3.7999999999999994</c:v>
                </c:pt>
                <c:pt idx="23">
                  <c:v>3.7999999999999994</c:v>
                </c:pt>
                <c:pt idx="24">
                  <c:v>3.7999999999999994</c:v>
                </c:pt>
                <c:pt idx="25">
                  <c:v>4.1222222222222218</c:v>
                </c:pt>
                <c:pt idx="26">
                  <c:v>4.1222222222222218</c:v>
                </c:pt>
                <c:pt idx="27">
                  <c:v>4.1222222222222218</c:v>
                </c:pt>
                <c:pt idx="28">
                  <c:v>4.1222222222222218</c:v>
                </c:pt>
                <c:pt idx="29">
                  <c:v>4.1222222222222218</c:v>
                </c:pt>
                <c:pt idx="30">
                  <c:v>4.155555555555555</c:v>
                </c:pt>
                <c:pt idx="31">
                  <c:v>4.155555555555555</c:v>
                </c:pt>
                <c:pt idx="32">
                  <c:v>4.155555555555555</c:v>
                </c:pt>
                <c:pt idx="33">
                  <c:v>4.155555555555555</c:v>
                </c:pt>
                <c:pt idx="34">
                  <c:v>4.155555555555555</c:v>
                </c:pt>
                <c:pt idx="35">
                  <c:v>4.155555555555555</c:v>
                </c:pt>
                <c:pt idx="36">
                  <c:v>4.3111111111111109</c:v>
                </c:pt>
                <c:pt idx="37">
                  <c:v>4.3111111111111109</c:v>
                </c:pt>
                <c:pt idx="38">
                  <c:v>4.3111111111111109</c:v>
                </c:pt>
                <c:pt idx="39">
                  <c:v>4.344444444444445</c:v>
                </c:pt>
                <c:pt idx="40">
                  <c:v>4.4000000000000004</c:v>
                </c:pt>
                <c:pt idx="41">
                  <c:v>4.4000000000000004</c:v>
                </c:pt>
                <c:pt idx="42">
                  <c:v>4.4000000000000004</c:v>
                </c:pt>
                <c:pt idx="43">
                  <c:v>4.4000000000000004</c:v>
                </c:pt>
                <c:pt idx="44">
                  <c:v>4.4000000000000004</c:v>
                </c:pt>
                <c:pt idx="45">
                  <c:v>4.4444444444444446</c:v>
                </c:pt>
                <c:pt idx="46">
                  <c:v>4.4444444444444446</c:v>
                </c:pt>
                <c:pt idx="47">
                  <c:v>4.4444444444444446</c:v>
                </c:pt>
                <c:pt idx="48">
                  <c:v>4.4444444444444446</c:v>
                </c:pt>
                <c:pt idx="49">
                  <c:v>4.4444444444444446</c:v>
                </c:pt>
                <c:pt idx="50">
                  <c:v>4.6888888888888882</c:v>
                </c:pt>
                <c:pt idx="51">
                  <c:v>4.6888888888888882</c:v>
                </c:pt>
                <c:pt idx="52">
                  <c:v>4.6888888888888882</c:v>
                </c:pt>
                <c:pt idx="53">
                  <c:v>4.6888888888888882</c:v>
                </c:pt>
                <c:pt idx="54">
                  <c:v>4.6222222222222227</c:v>
                </c:pt>
                <c:pt idx="55">
                  <c:v>4.4333333333333336</c:v>
                </c:pt>
                <c:pt idx="56">
                  <c:v>4.4333333333333336</c:v>
                </c:pt>
                <c:pt idx="57">
                  <c:v>4.4333333333333336</c:v>
                </c:pt>
                <c:pt idx="58">
                  <c:v>4.4555555555555557</c:v>
                </c:pt>
                <c:pt idx="59">
                  <c:v>4.4555555555555557</c:v>
                </c:pt>
                <c:pt idx="60">
                  <c:v>4.4555555555555557</c:v>
                </c:pt>
                <c:pt idx="61">
                  <c:v>4.4555555555555557</c:v>
                </c:pt>
                <c:pt idx="62">
                  <c:v>4.4555555555555557</c:v>
                </c:pt>
                <c:pt idx="63">
                  <c:v>4.4555555555555557</c:v>
                </c:pt>
                <c:pt idx="64">
                  <c:v>4.4555555555555557</c:v>
                </c:pt>
                <c:pt idx="65">
                  <c:v>4.4666666666666668</c:v>
                </c:pt>
                <c:pt idx="66">
                  <c:v>4.4666666666666668</c:v>
                </c:pt>
                <c:pt idx="67">
                  <c:v>4.4666666666666668</c:v>
                </c:pt>
                <c:pt idx="68">
                  <c:v>4.4666666666666668</c:v>
                </c:pt>
                <c:pt idx="69">
                  <c:v>4.4666666666666668</c:v>
                </c:pt>
                <c:pt idx="70">
                  <c:v>4.4555555555555566</c:v>
                </c:pt>
                <c:pt idx="71">
                  <c:v>4.4555555555555566</c:v>
                </c:pt>
                <c:pt idx="72">
                  <c:v>4.4555555555555566</c:v>
                </c:pt>
                <c:pt idx="73">
                  <c:v>4.4555555555555566</c:v>
                </c:pt>
                <c:pt idx="74">
                  <c:v>4.4555555555555566</c:v>
                </c:pt>
                <c:pt idx="75">
                  <c:v>4.4444444444444455</c:v>
                </c:pt>
                <c:pt idx="76">
                  <c:v>4.4444444444444455</c:v>
                </c:pt>
                <c:pt idx="77">
                  <c:v>4.4444444444444455</c:v>
                </c:pt>
                <c:pt idx="78">
                  <c:v>4.4444444444444455</c:v>
                </c:pt>
                <c:pt idx="79">
                  <c:v>4.4444444444444455</c:v>
                </c:pt>
                <c:pt idx="80">
                  <c:v>4.4444444444444455</c:v>
                </c:pt>
                <c:pt idx="81">
                  <c:v>4.4444444444444455</c:v>
                </c:pt>
                <c:pt idx="82">
                  <c:v>4.4444444444444455</c:v>
                </c:pt>
                <c:pt idx="83">
                  <c:v>4.4444444444444455</c:v>
                </c:pt>
                <c:pt idx="84">
                  <c:v>4.4444444444444455</c:v>
                </c:pt>
                <c:pt idx="85">
                  <c:v>4.4333333333333336</c:v>
                </c:pt>
                <c:pt idx="86">
                  <c:v>4.4333333333333336</c:v>
                </c:pt>
                <c:pt idx="87">
                  <c:v>4.4333333333333336</c:v>
                </c:pt>
                <c:pt idx="88">
                  <c:v>4.4333333333333336</c:v>
                </c:pt>
                <c:pt idx="89">
                  <c:v>4.4333333333333336</c:v>
                </c:pt>
                <c:pt idx="90">
                  <c:v>4.4222222222222216</c:v>
                </c:pt>
                <c:pt idx="91">
                  <c:v>4.4222222222222216</c:v>
                </c:pt>
                <c:pt idx="92">
                  <c:v>4.4222222222222216</c:v>
                </c:pt>
                <c:pt idx="93">
                  <c:v>4.4222222222222216</c:v>
                </c:pt>
                <c:pt idx="94">
                  <c:v>4.4222222222222216</c:v>
                </c:pt>
                <c:pt idx="95">
                  <c:v>4.4222222222222216</c:v>
                </c:pt>
                <c:pt idx="96">
                  <c:v>4.4222222222222216</c:v>
                </c:pt>
                <c:pt idx="97">
                  <c:v>4.4222222222222216</c:v>
                </c:pt>
                <c:pt idx="98">
                  <c:v>4.4222222222222216</c:v>
                </c:pt>
                <c:pt idx="99">
                  <c:v>4.4222222222222216</c:v>
                </c:pt>
                <c:pt idx="100">
                  <c:v>4.4222222222222216</c:v>
                </c:pt>
                <c:pt idx="101">
                  <c:v>4.4222222222222216</c:v>
                </c:pt>
                <c:pt idx="102">
                  <c:v>4.4222222222222216</c:v>
                </c:pt>
                <c:pt idx="103">
                  <c:v>4.4222222222222216</c:v>
                </c:pt>
                <c:pt idx="104">
                  <c:v>4.4222222222222216</c:v>
                </c:pt>
                <c:pt idx="105">
                  <c:v>4.4222222222222216</c:v>
                </c:pt>
                <c:pt idx="106">
                  <c:v>4.4222222222222216</c:v>
                </c:pt>
                <c:pt idx="107">
                  <c:v>4.4222222222222216</c:v>
                </c:pt>
                <c:pt idx="108">
                  <c:v>4.4222222222222216</c:v>
                </c:pt>
                <c:pt idx="109">
                  <c:v>4.4444444444444446</c:v>
                </c:pt>
                <c:pt idx="110">
                  <c:v>4.4333333333333336</c:v>
                </c:pt>
                <c:pt idx="111">
                  <c:v>4.4333333333333336</c:v>
                </c:pt>
                <c:pt idx="112">
                  <c:v>4.4333333333333336</c:v>
                </c:pt>
                <c:pt idx="113">
                  <c:v>4.4333333333333336</c:v>
                </c:pt>
                <c:pt idx="114">
                  <c:v>4.4555555555555557</c:v>
                </c:pt>
                <c:pt idx="115">
                  <c:v>4.4555555555555557</c:v>
                </c:pt>
                <c:pt idx="116">
                  <c:v>4.4555555555555557</c:v>
                </c:pt>
                <c:pt idx="117">
                  <c:v>4.4555555555555557</c:v>
                </c:pt>
                <c:pt idx="118">
                  <c:v>4.4555555555555557</c:v>
                </c:pt>
                <c:pt idx="119">
                  <c:v>4.4555555555555557</c:v>
                </c:pt>
                <c:pt idx="120">
                  <c:v>4.4444444444444446</c:v>
                </c:pt>
                <c:pt idx="121">
                  <c:v>4.4444444444444446</c:v>
                </c:pt>
                <c:pt idx="122">
                  <c:v>4.4444444444444446</c:v>
                </c:pt>
                <c:pt idx="123">
                  <c:v>4.4444444444444446</c:v>
                </c:pt>
                <c:pt idx="124">
                  <c:v>4.655555555555555</c:v>
                </c:pt>
                <c:pt idx="125">
                  <c:v>4.655555555555555</c:v>
                </c:pt>
                <c:pt idx="126">
                  <c:v>4.655555555555555</c:v>
                </c:pt>
                <c:pt idx="127">
                  <c:v>4.655555555555555</c:v>
                </c:pt>
                <c:pt idx="128">
                  <c:v>4.655555555555555</c:v>
                </c:pt>
                <c:pt idx="129">
                  <c:v>4.655555555555555</c:v>
                </c:pt>
                <c:pt idx="130">
                  <c:v>4.6444444444444439</c:v>
                </c:pt>
                <c:pt idx="131">
                  <c:v>4.6444444444444439</c:v>
                </c:pt>
                <c:pt idx="132">
                  <c:v>4.6444444444444439</c:v>
                </c:pt>
                <c:pt idx="133">
                  <c:v>4.6444444444444439</c:v>
                </c:pt>
                <c:pt idx="134">
                  <c:v>4.6444444444444439</c:v>
                </c:pt>
                <c:pt idx="135">
                  <c:v>4.6444444444444439</c:v>
                </c:pt>
                <c:pt idx="136">
                  <c:v>4.6444444444444439</c:v>
                </c:pt>
                <c:pt idx="137">
                  <c:v>4.6444444444444439</c:v>
                </c:pt>
                <c:pt idx="138">
                  <c:v>4.6444444444444439</c:v>
                </c:pt>
                <c:pt idx="139">
                  <c:v>4.6444444444444439</c:v>
                </c:pt>
                <c:pt idx="140">
                  <c:v>4.655555555555555</c:v>
                </c:pt>
                <c:pt idx="141">
                  <c:v>4.666666666666667</c:v>
                </c:pt>
                <c:pt idx="142">
                  <c:v>4.666666666666667</c:v>
                </c:pt>
                <c:pt idx="143">
                  <c:v>4.666666666666667</c:v>
                </c:pt>
                <c:pt idx="144">
                  <c:v>4.6333333333333329</c:v>
                </c:pt>
                <c:pt idx="145">
                  <c:v>4.6333333333333329</c:v>
                </c:pt>
                <c:pt idx="146">
                  <c:v>4.6333333333333329</c:v>
                </c:pt>
                <c:pt idx="147">
                  <c:v>4.6333333333333329</c:v>
                </c:pt>
                <c:pt idx="148">
                  <c:v>4.6333333333333329</c:v>
                </c:pt>
                <c:pt idx="149">
                  <c:v>4.666666666666667</c:v>
                </c:pt>
                <c:pt idx="150">
                  <c:v>4.6777777777777771</c:v>
                </c:pt>
                <c:pt idx="151">
                  <c:v>4.6777777777777771</c:v>
                </c:pt>
                <c:pt idx="152">
                  <c:v>4.6777777777777771</c:v>
                </c:pt>
                <c:pt idx="153">
                  <c:v>4.6777777777777771</c:v>
                </c:pt>
                <c:pt idx="154">
                  <c:v>4.6777777777777771</c:v>
                </c:pt>
                <c:pt idx="155">
                  <c:v>4.655555555555555</c:v>
                </c:pt>
                <c:pt idx="156">
                  <c:v>4.655555555555555</c:v>
                </c:pt>
                <c:pt idx="157">
                  <c:v>4.655555555555555</c:v>
                </c:pt>
                <c:pt idx="158">
                  <c:v>4.655555555555555</c:v>
                </c:pt>
                <c:pt idx="159">
                  <c:v>4.6222222222222218</c:v>
                </c:pt>
                <c:pt idx="160">
                  <c:v>4.5888888888888886</c:v>
                </c:pt>
                <c:pt idx="161">
                  <c:v>4.5888888888888886</c:v>
                </c:pt>
                <c:pt idx="162">
                  <c:v>4.5888888888888886</c:v>
                </c:pt>
                <c:pt idx="163">
                  <c:v>4.5888888888888886</c:v>
                </c:pt>
                <c:pt idx="164">
                  <c:v>4.5888888888888886</c:v>
                </c:pt>
                <c:pt idx="165">
                  <c:v>4.5555555555555554</c:v>
                </c:pt>
                <c:pt idx="166">
                  <c:v>4.5555555555555554</c:v>
                </c:pt>
                <c:pt idx="167">
                  <c:v>4.5888888888888886</c:v>
                </c:pt>
                <c:pt idx="168">
                  <c:v>4.5888888888888886</c:v>
                </c:pt>
                <c:pt idx="169">
                  <c:v>4.5888888888888886</c:v>
                </c:pt>
                <c:pt idx="170">
                  <c:v>4.5666666666666664</c:v>
                </c:pt>
                <c:pt idx="171">
                  <c:v>4.5888888888888895</c:v>
                </c:pt>
                <c:pt idx="172">
                  <c:v>4.5888888888888895</c:v>
                </c:pt>
                <c:pt idx="173">
                  <c:v>4.5888888888888895</c:v>
                </c:pt>
                <c:pt idx="174">
                  <c:v>4.5888888888888895</c:v>
                </c:pt>
                <c:pt idx="175">
                  <c:v>4.4222222222222216</c:v>
                </c:pt>
                <c:pt idx="176">
                  <c:v>4.4222222222222216</c:v>
                </c:pt>
                <c:pt idx="177">
                  <c:v>4.4222222222222216</c:v>
                </c:pt>
                <c:pt idx="178">
                  <c:v>4.4222222222222216</c:v>
                </c:pt>
                <c:pt idx="179">
                  <c:v>4.3888888888888893</c:v>
                </c:pt>
                <c:pt idx="180">
                  <c:v>4.3777777777777782</c:v>
                </c:pt>
                <c:pt idx="181">
                  <c:v>4.3777777777777782</c:v>
                </c:pt>
                <c:pt idx="182">
                  <c:v>4.3777777777777782</c:v>
                </c:pt>
                <c:pt idx="183">
                  <c:v>4.3777777777777782</c:v>
                </c:pt>
                <c:pt idx="184">
                  <c:v>4.3777777777777782</c:v>
                </c:pt>
                <c:pt idx="185">
                  <c:v>4.333333333333333</c:v>
                </c:pt>
                <c:pt idx="186">
                  <c:v>4.333333333333333</c:v>
                </c:pt>
                <c:pt idx="187">
                  <c:v>4.333333333333333</c:v>
                </c:pt>
                <c:pt idx="188">
                  <c:v>4.333333333333333</c:v>
                </c:pt>
                <c:pt idx="189">
                  <c:v>4.3555555555555552</c:v>
                </c:pt>
                <c:pt idx="190">
                  <c:v>4.3444444444444441</c:v>
                </c:pt>
                <c:pt idx="191">
                  <c:v>4.3444444444444441</c:v>
                </c:pt>
                <c:pt idx="192">
                  <c:v>4.3444444444444441</c:v>
                </c:pt>
                <c:pt idx="193">
                  <c:v>4.3444444444444441</c:v>
                </c:pt>
                <c:pt idx="194">
                  <c:v>4.3444444444444441</c:v>
                </c:pt>
                <c:pt idx="195">
                  <c:v>4.3555555555555552</c:v>
                </c:pt>
                <c:pt idx="196">
                  <c:v>4.2888888888888879</c:v>
                </c:pt>
                <c:pt idx="197">
                  <c:v>4.2888888888888879</c:v>
                </c:pt>
                <c:pt idx="198">
                  <c:v>4.2888888888888879</c:v>
                </c:pt>
                <c:pt idx="199">
                  <c:v>4.2888888888888879</c:v>
                </c:pt>
                <c:pt idx="200">
                  <c:v>4.2888888888888888</c:v>
                </c:pt>
                <c:pt idx="201">
                  <c:v>4.2888888888888888</c:v>
                </c:pt>
                <c:pt idx="202">
                  <c:v>4.2888888888888888</c:v>
                </c:pt>
                <c:pt idx="203">
                  <c:v>4.2888888888888888</c:v>
                </c:pt>
                <c:pt idx="204">
                  <c:v>4.2666666666666666</c:v>
                </c:pt>
                <c:pt idx="205">
                  <c:v>4.2444444444444436</c:v>
                </c:pt>
                <c:pt idx="206">
                  <c:v>4.2444444444444436</c:v>
                </c:pt>
                <c:pt idx="207">
                  <c:v>4.2444444444444436</c:v>
                </c:pt>
                <c:pt idx="208">
                  <c:v>4.2444444444444436</c:v>
                </c:pt>
                <c:pt idx="209">
                  <c:v>4.2111111111111112</c:v>
                </c:pt>
                <c:pt idx="210">
                  <c:v>4.1777777777777789</c:v>
                </c:pt>
                <c:pt idx="211">
                  <c:v>4.1777777777777789</c:v>
                </c:pt>
                <c:pt idx="212">
                  <c:v>4.1777777777777789</c:v>
                </c:pt>
                <c:pt idx="213">
                  <c:v>4.1777777777777789</c:v>
                </c:pt>
                <c:pt idx="214">
                  <c:v>4.1777777777777789</c:v>
                </c:pt>
                <c:pt idx="215">
                  <c:v>4.1777777777777789</c:v>
                </c:pt>
                <c:pt idx="216">
                  <c:v>4.1777777777777789</c:v>
                </c:pt>
                <c:pt idx="217">
                  <c:v>4.1777777777777789</c:v>
                </c:pt>
                <c:pt idx="218">
                  <c:v>4.1666666666666679</c:v>
                </c:pt>
                <c:pt idx="219">
                  <c:v>4.1666666666666679</c:v>
                </c:pt>
                <c:pt idx="220">
                  <c:v>4.1555555555555559</c:v>
                </c:pt>
                <c:pt idx="221">
                  <c:v>4.1555555555555559</c:v>
                </c:pt>
                <c:pt idx="222">
                  <c:v>4.1555555555555559</c:v>
                </c:pt>
                <c:pt idx="223">
                  <c:v>4.1555555555555559</c:v>
                </c:pt>
                <c:pt idx="224">
                  <c:v>4.1555555555555559</c:v>
                </c:pt>
                <c:pt idx="225">
                  <c:v>4.0666666666666673</c:v>
                </c:pt>
                <c:pt idx="226">
                  <c:v>4.0666666666666673</c:v>
                </c:pt>
                <c:pt idx="227">
                  <c:v>4.0666666666666673</c:v>
                </c:pt>
                <c:pt idx="228">
                  <c:v>4.0666666666666673</c:v>
                </c:pt>
                <c:pt idx="229">
                  <c:v>4.0666666666666673</c:v>
                </c:pt>
                <c:pt idx="230">
                  <c:v>4.0777777777777784</c:v>
                </c:pt>
                <c:pt idx="231">
                  <c:v>4.0777777777777784</c:v>
                </c:pt>
                <c:pt idx="232">
                  <c:v>4.0999999999999996</c:v>
                </c:pt>
                <c:pt idx="233">
                  <c:v>4.0999999999999996</c:v>
                </c:pt>
                <c:pt idx="234">
                  <c:v>4.0999999999999996</c:v>
                </c:pt>
                <c:pt idx="235">
                  <c:v>4.0444444444444443</c:v>
                </c:pt>
                <c:pt idx="236">
                  <c:v>4.0444444444444443</c:v>
                </c:pt>
                <c:pt idx="237">
                  <c:v>4.0444444444444443</c:v>
                </c:pt>
                <c:pt idx="238">
                  <c:v>4.0444444444444443</c:v>
                </c:pt>
                <c:pt idx="239">
                  <c:v>4.0444444444444443</c:v>
                </c:pt>
                <c:pt idx="240">
                  <c:v>4.0666666666666664</c:v>
                </c:pt>
                <c:pt idx="241">
                  <c:v>4.0666666666666664</c:v>
                </c:pt>
                <c:pt idx="242">
                  <c:v>4.0666666666666664</c:v>
                </c:pt>
                <c:pt idx="243">
                  <c:v>4.0666666666666664</c:v>
                </c:pt>
                <c:pt idx="244">
                  <c:v>4.0666666666666664</c:v>
                </c:pt>
                <c:pt idx="245">
                  <c:v>4.0777777777777784</c:v>
                </c:pt>
                <c:pt idx="246">
                  <c:v>4.0777777777777784</c:v>
                </c:pt>
                <c:pt idx="247">
                  <c:v>4.0777777777777784</c:v>
                </c:pt>
                <c:pt idx="248">
                  <c:v>4.0777777777777784</c:v>
                </c:pt>
                <c:pt idx="249">
                  <c:v>4.0777777777777784</c:v>
                </c:pt>
                <c:pt idx="250">
                  <c:v>4.0777777777777784</c:v>
                </c:pt>
                <c:pt idx="251">
                  <c:v>4.0777777777777784</c:v>
                </c:pt>
                <c:pt idx="252">
                  <c:v>4.0777777777777784</c:v>
                </c:pt>
                <c:pt idx="253">
                  <c:v>4.0777777777777784</c:v>
                </c:pt>
                <c:pt idx="254">
                  <c:v>4.0888888888888886</c:v>
                </c:pt>
                <c:pt idx="255">
                  <c:v>4.0888888888888886</c:v>
                </c:pt>
                <c:pt idx="256">
                  <c:v>4.0888888888888886</c:v>
                </c:pt>
                <c:pt idx="257">
                  <c:v>4.0888888888888886</c:v>
                </c:pt>
                <c:pt idx="258">
                  <c:v>4.0888888888888886</c:v>
                </c:pt>
                <c:pt idx="259">
                  <c:v>4.0444444444444443</c:v>
                </c:pt>
                <c:pt idx="260">
                  <c:v>3.9555555555555557</c:v>
                </c:pt>
                <c:pt idx="261">
                  <c:v>3.9555555555555557</c:v>
                </c:pt>
                <c:pt idx="262">
                  <c:v>3.9333333333333331</c:v>
                </c:pt>
                <c:pt idx="263">
                  <c:v>3.9333333333333331</c:v>
                </c:pt>
                <c:pt idx="264">
                  <c:v>3.9333333333333331</c:v>
                </c:pt>
                <c:pt idx="265">
                  <c:v>3.8666666666666663</c:v>
                </c:pt>
                <c:pt idx="266">
                  <c:v>3.8666666666666663</c:v>
                </c:pt>
                <c:pt idx="267">
                  <c:v>3.8666666666666663</c:v>
                </c:pt>
                <c:pt idx="268">
                  <c:v>3.8666666666666663</c:v>
                </c:pt>
                <c:pt idx="269">
                  <c:v>3.8777777777777778</c:v>
                </c:pt>
                <c:pt idx="270">
                  <c:v>3.8666666666666663</c:v>
                </c:pt>
                <c:pt idx="271">
                  <c:v>3.7999999999999994</c:v>
                </c:pt>
                <c:pt idx="272">
                  <c:v>3.7999999999999994</c:v>
                </c:pt>
                <c:pt idx="273">
                  <c:v>3.7999999999999994</c:v>
                </c:pt>
                <c:pt idx="274">
                  <c:v>3.7888888888888892</c:v>
                </c:pt>
                <c:pt idx="275">
                  <c:v>3.7666666666666666</c:v>
                </c:pt>
                <c:pt idx="276">
                  <c:v>3.7666666666666666</c:v>
                </c:pt>
                <c:pt idx="277">
                  <c:v>3.7666666666666666</c:v>
                </c:pt>
                <c:pt idx="278">
                  <c:v>3.7666666666666666</c:v>
                </c:pt>
                <c:pt idx="279">
                  <c:v>3.7666666666666666</c:v>
                </c:pt>
                <c:pt idx="280">
                  <c:v>3.7555555555555551</c:v>
                </c:pt>
                <c:pt idx="281">
                  <c:v>3.7555555555555551</c:v>
                </c:pt>
                <c:pt idx="282">
                  <c:v>3.7555555555555551</c:v>
                </c:pt>
                <c:pt idx="283">
                  <c:v>3.7555555555555551</c:v>
                </c:pt>
                <c:pt idx="284">
                  <c:v>3.7444444444444449</c:v>
                </c:pt>
                <c:pt idx="285">
                  <c:v>3.755555555555556</c:v>
                </c:pt>
                <c:pt idx="286">
                  <c:v>3.755555555555556</c:v>
                </c:pt>
                <c:pt idx="287">
                  <c:v>3.755555555555556</c:v>
                </c:pt>
                <c:pt idx="288">
                  <c:v>3.755555555555556</c:v>
                </c:pt>
                <c:pt idx="289">
                  <c:v>3.755555555555556</c:v>
                </c:pt>
                <c:pt idx="290">
                  <c:v>3.755555555555556</c:v>
                </c:pt>
                <c:pt idx="291">
                  <c:v>3.755555555555556</c:v>
                </c:pt>
                <c:pt idx="292">
                  <c:v>3.755555555555556</c:v>
                </c:pt>
                <c:pt idx="293">
                  <c:v>3.755555555555556</c:v>
                </c:pt>
                <c:pt idx="294">
                  <c:v>3.755555555555556</c:v>
                </c:pt>
                <c:pt idx="295">
                  <c:v>3.7555555555555551</c:v>
                </c:pt>
                <c:pt idx="296">
                  <c:v>3.7111111111111108</c:v>
                </c:pt>
                <c:pt idx="297">
                  <c:v>3.7111111111111108</c:v>
                </c:pt>
                <c:pt idx="298">
                  <c:v>3.7111111111111108</c:v>
                </c:pt>
                <c:pt idx="299">
                  <c:v>3.7111111111111108</c:v>
                </c:pt>
                <c:pt idx="300">
                  <c:v>3.6666666666666665</c:v>
                </c:pt>
                <c:pt idx="301">
                  <c:v>3.6666666666666665</c:v>
                </c:pt>
                <c:pt idx="302">
                  <c:v>3.6333333333333337</c:v>
                </c:pt>
                <c:pt idx="303">
                  <c:v>3.6222222222222222</c:v>
                </c:pt>
                <c:pt idx="304">
                  <c:v>3.6444444444444448</c:v>
                </c:pt>
                <c:pt idx="305">
                  <c:v>3.5777777777777779</c:v>
                </c:pt>
                <c:pt idx="306">
                  <c:v>3.5777777777777779</c:v>
                </c:pt>
                <c:pt idx="307">
                  <c:v>3.5777777777777779</c:v>
                </c:pt>
                <c:pt idx="308">
                  <c:v>3.5777777777777779</c:v>
                </c:pt>
                <c:pt idx="309">
                  <c:v>3.5777777777777779</c:v>
                </c:pt>
                <c:pt idx="310">
                  <c:v>3.5777777777777779</c:v>
                </c:pt>
                <c:pt idx="311">
                  <c:v>3.5777777777777779</c:v>
                </c:pt>
                <c:pt idx="312">
                  <c:v>3.5777777777777779</c:v>
                </c:pt>
                <c:pt idx="313">
                  <c:v>3.5777777777777779</c:v>
                </c:pt>
                <c:pt idx="314">
                  <c:v>3.5777777777777779</c:v>
                </c:pt>
                <c:pt idx="315">
                  <c:v>3.5777777777777779</c:v>
                </c:pt>
                <c:pt idx="316">
                  <c:v>3.5777777777777779</c:v>
                </c:pt>
                <c:pt idx="317">
                  <c:v>3.5777777777777779</c:v>
                </c:pt>
                <c:pt idx="318">
                  <c:v>3.5777777777777779</c:v>
                </c:pt>
                <c:pt idx="319">
                  <c:v>3.5444444444444447</c:v>
                </c:pt>
                <c:pt idx="320">
                  <c:v>3.5111111111111115</c:v>
                </c:pt>
                <c:pt idx="321">
                  <c:v>3.5111111111111115</c:v>
                </c:pt>
                <c:pt idx="322">
                  <c:v>3.5111111111111115</c:v>
                </c:pt>
                <c:pt idx="323">
                  <c:v>3.5111111111111115</c:v>
                </c:pt>
                <c:pt idx="324">
                  <c:v>3.5000000000000004</c:v>
                </c:pt>
                <c:pt idx="325">
                  <c:v>3.4000000000000004</c:v>
                </c:pt>
                <c:pt idx="326">
                  <c:v>3.4000000000000004</c:v>
                </c:pt>
                <c:pt idx="327">
                  <c:v>3.4000000000000004</c:v>
                </c:pt>
                <c:pt idx="328">
                  <c:v>3.4000000000000004</c:v>
                </c:pt>
                <c:pt idx="329">
                  <c:v>3.4111111111111114</c:v>
                </c:pt>
                <c:pt idx="330">
                  <c:v>3.4111111111111114</c:v>
                </c:pt>
                <c:pt idx="331">
                  <c:v>3.4111111111111114</c:v>
                </c:pt>
                <c:pt idx="332">
                  <c:v>3.4111111111111114</c:v>
                </c:pt>
                <c:pt idx="333">
                  <c:v>3.4111111111111114</c:v>
                </c:pt>
                <c:pt idx="334">
                  <c:v>3.4111111111111114</c:v>
                </c:pt>
                <c:pt idx="335">
                  <c:v>3.4222222222222225</c:v>
                </c:pt>
                <c:pt idx="336">
                  <c:v>3.4111111111111114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CE-4370-86F9-A564B7B08404}"/>
            </c:ext>
          </c:extLst>
        </c:ser>
        <c:ser>
          <c:idx val="1"/>
          <c:order val="1"/>
          <c:tx>
            <c:v>Zona do euro</c:v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29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CE-4370-86F9-A564B7B08404}"/>
                </c:ext>
              </c:extLst>
            </c:dLbl>
            <c:dLbl>
              <c:idx val="326"/>
              <c:layout>
                <c:manualLayout>
                  <c:x val="1.5325869826915427E-2"/>
                  <c:y val="2.00080032012790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5CE-4370-86F9-A564B7B084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'GDP G3'!$A$9:$A$1175</c:f>
              <c:numCache>
                <c:formatCode>m/d/yyyy</c:formatCode>
                <c:ptCount val="1167"/>
                <c:pt idx="0">
                  <c:v>44204</c:v>
                </c:pt>
                <c:pt idx="1">
                  <c:v>44207</c:v>
                </c:pt>
                <c:pt idx="2">
                  <c:v>44208</c:v>
                </c:pt>
                <c:pt idx="3">
                  <c:v>44209</c:v>
                </c:pt>
                <c:pt idx="4">
                  <c:v>44210</c:v>
                </c:pt>
                <c:pt idx="5">
                  <c:v>44211</c:v>
                </c:pt>
                <c:pt idx="6">
                  <c:v>44214</c:v>
                </c:pt>
                <c:pt idx="7">
                  <c:v>44215</c:v>
                </c:pt>
                <c:pt idx="8">
                  <c:v>44216</c:v>
                </c:pt>
                <c:pt idx="9">
                  <c:v>44217</c:v>
                </c:pt>
                <c:pt idx="10">
                  <c:v>44218</c:v>
                </c:pt>
                <c:pt idx="11">
                  <c:v>44221</c:v>
                </c:pt>
                <c:pt idx="12">
                  <c:v>44222</c:v>
                </c:pt>
                <c:pt idx="13">
                  <c:v>44223</c:v>
                </c:pt>
                <c:pt idx="14">
                  <c:v>44224</c:v>
                </c:pt>
                <c:pt idx="15">
                  <c:v>44225</c:v>
                </c:pt>
                <c:pt idx="16">
                  <c:v>44228</c:v>
                </c:pt>
                <c:pt idx="17">
                  <c:v>44229</c:v>
                </c:pt>
                <c:pt idx="18">
                  <c:v>44230</c:v>
                </c:pt>
                <c:pt idx="19">
                  <c:v>44231</c:v>
                </c:pt>
                <c:pt idx="20">
                  <c:v>44232</c:v>
                </c:pt>
                <c:pt idx="21">
                  <c:v>44235</c:v>
                </c:pt>
                <c:pt idx="22">
                  <c:v>44236</c:v>
                </c:pt>
                <c:pt idx="23">
                  <c:v>44237</c:v>
                </c:pt>
                <c:pt idx="24">
                  <c:v>44238</c:v>
                </c:pt>
                <c:pt idx="25">
                  <c:v>44239</c:v>
                </c:pt>
                <c:pt idx="26">
                  <c:v>44242</c:v>
                </c:pt>
                <c:pt idx="27">
                  <c:v>44243</c:v>
                </c:pt>
                <c:pt idx="28">
                  <c:v>44244</c:v>
                </c:pt>
                <c:pt idx="29">
                  <c:v>44245</c:v>
                </c:pt>
                <c:pt idx="30">
                  <c:v>44246</c:v>
                </c:pt>
                <c:pt idx="31">
                  <c:v>44249</c:v>
                </c:pt>
                <c:pt idx="32">
                  <c:v>44250</c:v>
                </c:pt>
                <c:pt idx="33">
                  <c:v>44251</c:v>
                </c:pt>
                <c:pt idx="34">
                  <c:v>44252</c:v>
                </c:pt>
                <c:pt idx="35">
                  <c:v>44253</c:v>
                </c:pt>
                <c:pt idx="36">
                  <c:v>44256</c:v>
                </c:pt>
                <c:pt idx="37">
                  <c:v>44257</c:v>
                </c:pt>
                <c:pt idx="38">
                  <c:v>44258</c:v>
                </c:pt>
                <c:pt idx="39">
                  <c:v>44259</c:v>
                </c:pt>
                <c:pt idx="40">
                  <c:v>44260</c:v>
                </c:pt>
                <c:pt idx="41">
                  <c:v>44263</c:v>
                </c:pt>
                <c:pt idx="42">
                  <c:v>44264</c:v>
                </c:pt>
                <c:pt idx="43">
                  <c:v>44265</c:v>
                </c:pt>
                <c:pt idx="44">
                  <c:v>44266</c:v>
                </c:pt>
                <c:pt idx="45">
                  <c:v>44267</c:v>
                </c:pt>
                <c:pt idx="46">
                  <c:v>44270</c:v>
                </c:pt>
                <c:pt idx="47">
                  <c:v>44271</c:v>
                </c:pt>
                <c:pt idx="48">
                  <c:v>44272</c:v>
                </c:pt>
                <c:pt idx="49">
                  <c:v>44273</c:v>
                </c:pt>
                <c:pt idx="50">
                  <c:v>44274</c:v>
                </c:pt>
                <c:pt idx="51">
                  <c:v>44277</c:v>
                </c:pt>
                <c:pt idx="52">
                  <c:v>44278</c:v>
                </c:pt>
                <c:pt idx="53">
                  <c:v>44279</c:v>
                </c:pt>
                <c:pt idx="54">
                  <c:v>44280</c:v>
                </c:pt>
                <c:pt idx="55">
                  <c:v>44281</c:v>
                </c:pt>
                <c:pt idx="56">
                  <c:v>44284</c:v>
                </c:pt>
                <c:pt idx="57">
                  <c:v>44285</c:v>
                </c:pt>
                <c:pt idx="58">
                  <c:v>44286</c:v>
                </c:pt>
                <c:pt idx="59">
                  <c:v>44287</c:v>
                </c:pt>
                <c:pt idx="60">
                  <c:v>44288</c:v>
                </c:pt>
                <c:pt idx="61">
                  <c:v>44291</c:v>
                </c:pt>
                <c:pt idx="62">
                  <c:v>44292</c:v>
                </c:pt>
                <c:pt idx="63">
                  <c:v>44293</c:v>
                </c:pt>
                <c:pt idx="64">
                  <c:v>44294</c:v>
                </c:pt>
                <c:pt idx="65">
                  <c:v>44295</c:v>
                </c:pt>
                <c:pt idx="66">
                  <c:v>44298</c:v>
                </c:pt>
                <c:pt idx="67">
                  <c:v>44299</c:v>
                </c:pt>
                <c:pt idx="68">
                  <c:v>44300</c:v>
                </c:pt>
                <c:pt idx="69">
                  <c:v>44301</c:v>
                </c:pt>
                <c:pt idx="70">
                  <c:v>44302</c:v>
                </c:pt>
                <c:pt idx="71">
                  <c:v>44305</c:v>
                </c:pt>
                <c:pt idx="72">
                  <c:v>44306</c:v>
                </c:pt>
                <c:pt idx="73">
                  <c:v>44307</c:v>
                </c:pt>
                <c:pt idx="74">
                  <c:v>44308</c:v>
                </c:pt>
                <c:pt idx="75">
                  <c:v>44309</c:v>
                </c:pt>
                <c:pt idx="76">
                  <c:v>44312</c:v>
                </c:pt>
                <c:pt idx="77">
                  <c:v>44313</c:v>
                </c:pt>
                <c:pt idx="78">
                  <c:v>44314</c:v>
                </c:pt>
                <c:pt idx="79">
                  <c:v>44315</c:v>
                </c:pt>
                <c:pt idx="80">
                  <c:v>44316</c:v>
                </c:pt>
                <c:pt idx="81">
                  <c:v>44319</c:v>
                </c:pt>
                <c:pt idx="82">
                  <c:v>44320</c:v>
                </c:pt>
                <c:pt idx="83">
                  <c:v>44321</c:v>
                </c:pt>
                <c:pt idx="84">
                  <c:v>44322</c:v>
                </c:pt>
                <c:pt idx="85">
                  <c:v>44323</c:v>
                </c:pt>
                <c:pt idx="86">
                  <c:v>44326</c:v>
                </c:pt>
                <c:pt idx="87">
                  <c:v>44327</c:v>
                </c:pt>
                <c:pt idx="88">
                  <c:v>44328</c:v>
                </c:pt>
                <c:pt idx="89">
                  <c:v>44329</c:v>
                </c:pt>
                <c:pt idx="90">
                  <c:v>44330</c:v>
                </c:pt>
                <c:pt idx="91">
                  <c:v>44333</c:v>
                </c:pt>
                <c:pt idx="92">
                  <c:v>44334</c:v>
                </c:pt>
                <c:pt idx="93">
                  <c:v>44335</c:v>
                </c:pt>
                <c:pt idx="94">
                  <c:v>44336</c:v>
                </c:pt>
                <c:pt idx="95">
                  <c:v>44337</c:v>
                </c:pt>
                <c:pt idx="96">
                  <c:v>44340</c:v>
                </c:pt>
                <c:pt idx="97">
                  <c:v>44341</c:v>
                </c:pt>
                <c:pt idx="98">
                  <c:v>44342</c:v>
                </c:pt>
                <c:pt idx="99">
                  <c:v>44343</c:v>
                </c:pt>
                <c:pt idx="100">
                  <c:v>44344</c:v>
                </c:pt>
                <c:pt idx="101">
                  <c:v>44347</c:v>
                </c:pt>
                <c:pt idx="102">
                  <c:v>44348</c:v>
                </c:pt>
                <c:pt idx="103">
                  <c:v>44349</c:v>
                </c:pt>
                <c:pt idx="104">
                  <c:v>44350</c:v>
                </c:pt>
                <c:pt idx="105">
                  <c:v>44351</c:v>
                </c:pt>
                <c:pt idx="106">
                  <c:v>44354</c:v>
                </c:pt>
                <c:pt idx="107">
                  <c:v>44355</c:v>
                </c:pt>
                <c:pt idx="108">
                  <c:v>44356</c:v>
                </c:pt>
                <c:pt idx="109">
                  <c:v>44357</c:v>
                </c:pt>
                <c:pt idx="110">
                  <c:v>44358</c:v>
                </c:pt>
                <c:pt idx="111">
                  <c:v>44361</c:v>
                </c:pt>
                <c:pt idx="112">
                  <c:v>44362</c:v>
                </c:pt>
                <c:pt idx="113">
                  <c:v>44363</c:v>
                </c:pt>
                <c:pt idx="114">
                  <c:v>44364</c:v>
                </c:pt>
                <c:pt idx="115">
                  <c:v>44365</c:v>
                </c:pt>
                <c:pt idx="116">
                  <c:v>44368</c:v>
                </c:pt>
                <c:pt idx="117">
                  <c:v>44369</c:v>
                </c:pt>
                <c:pt idx="118">
                  <c:v>44370</c:v>
                </c:pt>
                <c:pt idx="119">
                  <c:v>44371</c:v>
                </c:pt>
                <c:pt idx="120">
                  <c:v>44372</c:v>
                </c:pt>
                <c:pt idx="121">
                  <c:v>44375</c:v>
                </c:pt>
                <c:pt idx="122">
                  <c:v>44376</c:v>
                </c:pt>
                <c:pt idx="123">
                  <c:v>44377</c:v>
                </c:pt>
                <c:pt idx="124">
                  <c:v>44378</c:v>
                </c:pt>
                <c:pt idx="125">
                  <c:v>44379</c:v>
                </c:pt>
                <c:pt idx="126">
                  <c:v>44382</c:v>
                </c:pt>
                <c:pt idx="127">
                  <c:v>44383</c:v>
                </c:pt>
                <c:pt idx="128">
                  <c:v>44384</c:v>
                </c:pt>
                <c:pt idx="129">
                  <c:v>44385</c:v>
                </c:pt>
                <c:pt idx="130">
                  <c:v>44386</c:v>
                </c:pt>
                <c:pt idx="131">
                  <c:v>44389</c:v>
                </c:pt>
                <c:pt idx="132">
                  <c:v>44390</c:v>
                </c:pt>
                <c:pt idx="133">
                  <c:v>44391</c:v>
                </c:pt>
                <c:pt idx="134">
                  <c:v>44392</c:v>
                </c:pt>
                <c:pt idx="135">
                  <c:v>44393</c:v>
                </c:pt>
                <c:pt idx="136">
                  <c:v>44396</c:v>
                </c:pt>
                <c:pt idx="137">
                  <c:v>44397</c:v>
                </c:pt>
                <c:pt idx="138">
                  <c:v>44398</c:v>
                </c:pt>
                <c:pt idx="139">
                  <c:v>44399</c:v>
                </c:pt>
                <c:pt idx="140">
                  <c:v>44400</c:v>
                </c:pt>
                <c:pt idx="141">
                  <c:v>44403</c:v>
                </c:pt>
                <c:pt idx="142">
                  <c:v>44404</c:v>
                </c:pt>
                <c:pt idx="143">
                  <c:v>44405</c:v>
                </c:pt>
                <c:pt idx="144">
                  <c:v>44406</c:v>
                </c:pt>
                <c:pt idx="145">
                  <c:v>44407</c:v>
                </c:pt>
                <c:pt idx="146">
                  <c:v>44410</c:v>
                </c:pt>
                <c:pt idx="147">
                  <c:v>44411</c:v>
                </c:pt>
                <c:pt idx="148">
                  <c:v>44412</c:v>
                </c:pt>
                <c:pt idx="149">
                  <c:v>44413</c:v>
                </c:pt>
                <c:pt idx="150">
                  <c:v>44414</c:v>
                </c:pt>
                <c:pt idx="151">
                  <c:v>44417</c:v>
                </c:pt>
                <c:pt idx="152">
                  <c:v>44418</c:v>
                </c:pt>
                <c:pt idx="153">
                  <c:v>44419</c:v>
                </c:pt>
                <c:pt idx="154">
                  <c:v>44420</c:v>
                </c:pt>
                <c:pt idx="155">
                  <c:v>44421</c:v>
                </c:pt>
                <c:pt idx="156">
                  <c:v>44424</c:v>
                </c:pt>
                <c:pt idx="157">
                  <c:v>44425</c:v>
                </c:pt>
                <c:pt idx="158">
                  <c:v>44426</c:v>
                </c:pt>
                <c:pt idx="159">
                  <c:v>44427</c:v>
                </c:pt>
                <c:pt idx="160">
                  <c:v>44428</c:v>
                </c:pt>
                <c:pt idx="161">
                  <c:v>44431</c:v>
                </c:pt>
                <c:pt idx="162">
                  <c:v>44432</c:v>
                </c:pt>
                <c:pt idx="163">
                  <c:v>44433</c:v>
                </c:pt>
                <c:pt idx="164">
                  <c:v>44434</c:v>
                </c:pt>
                <c:pt idx="165">
                  <c:v>44435</c:v>
                </c:pt>
                <c:pt idx="166">
                  <c:v>44438</c:v>
                </c:pt>
                <c:pt idx="167">
                  <c:v>44439</c:v>
                </c:pt>
                <c:pt idx="168">
                  <c:v>44440</c:v>
                </c:pt>
                <c:pt idx="169">
                  <c:v>44441</c:v>
                </c:pt>
                <c:pt idx="170">
                  <c:v>44442</c:v>
                </c:pt>
                <c:pt idx="171">
                  <c:v>44445</c:v>
                </c:pt>
                <c:pt idx="172">
                  <c:v>44446</c:v>
                </c:pt>
                <c:pt idx="173">
                  <c:v>44447</c:v>
                </c:pt>
                <c:pt idx="174">
                  <c:v>44448</c:v>
                </c:pt>
                <c:pt idx="175">
                  <c:v>44449</c:v>
                </c:pt>
                <c:pt idx="176">
                  <c:v>44452</c:v>
                </c:pt>
                <c:pt idx="177">
                  <c:v>44453</c:v>
                </c:pt>
                <c:pt idx="178">
                  <c:v>44454</c:v>
                </c:pt>
                <c:pt idx="179">
                  <c:v>44455</c:v>
                </c:pt>
                <c:pt idx="180">
                  <c:v>44456</c:v>
                </c:pt>
                <c:pt idx="181">
                  <c:v>44459</c:v>
                </c:pt>
                <c:pt idx="182">
                  <c:v>44460</c:v>
                </c:pt>
                <c:pt idx="183">
                  <c:v>44461</c:v>
                </c:pt>
                <c:pt idx="184">
                  <c:v>44462</c:v>
                </c:pt>
                <c:pt idx="185">
                  <c:v>44463</c:v>
                </c:pt>
                <c:pt idx="186">
                  <c:v>44466</c:v>
                </c:pt>
                <c:pt idx="187">
                  <c:v>44467</c:v>
                </c:pt>
                <c:pt idx="188">
                  <c:v>44468</c:v>
                </c:pt>
                <c:pt idx="189">
                  <c:v>44469</c:v>
                </c:pt>
                <c:pt idx="190">
                  <c:v>44470</c:v>
                </c:pt>
                <c:pt idx="191">
                  <c:v>44473</c:v>
                </c:pt>
                <c:pt idx="192">
                  <c:v>44474</c:v>
                </c:pt>
                <c:pt idx="193">
                  <c:v>44475</c:v>
                </c:pt>
                <c:pt idx="194">
                  <c:v>44476</c:v>
                </c:pt>
                <c:pt idx="195">
                  <c:v>44477</c:v>
                </c:pt>
                <c:pt idx="196">
                  <c:v>44480</c:v>
                </c:pt>
                <c:pt idx="197">
                  <c:v>44481</c:v>
                </c:pt>
                <c:pt idx="198">
                  <c:v>44482</c:v>
                </c:pt>
                <c:pt idx="199">
                  <c:v>44483</c:v>
                </c:pt>
                <c:pt idx="200">
                  <c:v>44484</c:v>
                </c:pt>
                <c:pt idx="201">
                  <c:v>44487</c:v>
                </c:pt>
                <c:pt idx="202">
                  <c:v>44488</c:v>
                </c:pt>
                <c:pt idx="203">
                  <c:v>44489</c:v>
                </c:pt>
                <c:pt idx="204">
                  <c:v>44490</c:v>
                </c:pt>
                <c:pt idx="205">
                  <c:v>44491</c:v>
                </c:pt>
                <c:pt idx="206">
                  <c:v>44494</c:v>
                </c:pt>
                <c:pt idx="207">
                  <c:v>44495</c:v>
                </c:pt>
                <c:pt idx="208">
                  <c:v>44496</c:v>
                </c:pt>
                <c:pt idx="209">
                  <c:v>44497</c:v>
                </c:pt>
                <c:pt idx="210">
                  <c:v>44498</c:v>
                </c:pt>
                <c:pt idx="211">
                  <c:v>44501</c:v>
                </c:pt>
                <c:pt idx="212">
                  <c:v>44502</c:v>
                </c:pt>
                <c:pt idx="213">
                  <c:v>44503</c:v>
                </c:pt>
                <c:pt idx="214">
                  <c:v>44504</c:v>
                </c:pt>
                <c:pt idx="215">
                  <c:v>44505</c:v>
                </c:pt>
                <c:pt idx="216">
                  <c:v>44508</c:v>
                </c:pt>
                <c:pt idx="217">
                  <c:v>44509</c:v>
                </c:pt>
                <c:pt idx="218">
                  <c:v>44510</c:v>
                </c:pt>
                <c:pt idx="219">
                  <c:v>44511</c:v>
                </c:pt>
                <c:pt idx="220">
                  <c:v>44512</c:v>
                </c:pt>
                <c:pt idx="221">
                  <c:v>44515</c:v>
                </c:pt>
                <c:pt idx="222">
                  <c:v>44516</c:v>
                </c:pt>
                <c:pt idx="223">
                  <c:v>44517</c:v>
                </c:pt>
                <c:pt idx="224">
                  <c:v>44518</c:v>
                </c:pt>
                <c:pt idx="225">
                  <c:v>44519</c:v>
                </c:pt>
                <c:pt idx="226">
                  <c:v>44522</c:v>
                </c:pt>
                <c:pt idx="227">
                  <c:v>44523</c:v>
                </c:pt>
                <c:pt idx="228">
                  <c:v>44524</c:v>
                </c:pt>
                <c:pt idx="229">
                  <c:v>44525</c:v>
                </c:pt>
                <c:pt idx="230">
                  <c:v>44526</c:v>
                </c:pt>
                <c:pt idx="231">
                  <c:v>44529</c:v>
                </c:pt>
                <c:pt idx="232">
                  <c:v>44530</c:v>
                </c:pt>
                <c:pt idx="233">
                  <c:v>44531</c:v>
                </c:pt>
                <c:pt idx="234">
                  <c:v>44532</c:v>
                </c:pt>
                <c:pt idx="235">
                  <c:v>44533</c:v>
                </c:pt>
                <c:pt idx="236">
                  <c:v>44536</c:v>
                </c:pt>
                <c:pt idx="237">
                  <c:v>44537</c:v>
                </c:pt>
                <c:pt idx="238">
                  <c:v>44538</c:v>
                </c:pt>
                <c:pt idx="239">
                  <c:v>44539</c:v>
                </c:pt>
                <c:pt idx="240">
                  <c:v>44540</c:v>
                </c:pt>
                <c:pt idx="241">
                  <c:v>44543</c:v>
                </c:pt>
                <c:pt idx="242">
                  <c:v>44544</c:v>
                </c:pt>
                <c:pt idx="243">
                  <c:v>44545</c:v>
                </c:pt>
                <c:pt idx="244">
                  <c:v>44546</c:v>
                </c:pt>
                <c:pt idx="245">
                  <c:v>44547</c:v>
                </c:pt>
                <c:pt idx="246">
                  <c:v>44550</c:v>
                </c:pt>
                <c:pt idx="247">
                  <c:v>44551</c:v>
                </c:pt>
                <c:pt idx="248">
                  <c:v>44552</c:v>
                </c:pt>
                <c:pt idx="249">
                  <c:v>44553</c:v>
                </c:pt>
                <c:pt idx="250">
                  <c:v>44554</c:v>
                </c:pt>
                <c:pt idx="251">
                  <c:v>44557</c:v>
                </c:pt>
                <c:pt idx="252">
                  <c:v>44558</c:v>
                </c:pt>
                <c:pt idx="253">
                  <c:v>44559</c:v>
                </c:pt>
                <c:pt idx="254">
                  <c:v>44560</c:v>
                </c:pt>
                <c:pt idx="255">
                  <c:v>44561</c:v>
                </c:pt>
                <c:pt idx="256">
                  <c:v>44564</c:v>
                </c:pt>
                <c:pt idx="257">
                  <c:v>44565</c:v>
                </c:pt>
                <c:pt idx="258">
                  <c:v>44566</c:v>
                </c:pt>
                <c:pt idx="259">
                  <c:v>44567</c:v>
                </c:pt>
                <c:pt idx="260">
                  <c:v>44568</c:v>
                </c:pt>
                <c:pt idx="261">
                  <c:v>44571</c:v>
                </c:pt>
                <c:pt idx="262">
                  <c:v>44572</c:v>
                </c:pt>
                <c:pt idx="263">
                  <c:v>44573</c:v>
                </c:pt>
                <c:pt idx="264">
                  <c:v>44574</c:v>
                </c:pt>
                <c:pt idx="265">
                  <c:v>44575</c:v>
                </c:pt>
                <c:pt idx="266">
                  <c:v>44578</c:v>
                </c:pt>
                <c:pt idx="267">
                  <c:v>44579</c:v>
                </c:pt>
                <c:pt idx="268">
                  <c:v>44580</c:v>
                </c:pt>
                <c:pt idx="269">
                  <c:v>44581</c:v>
                </c:pt>
                <c:pt idx="270">
                  <c:v>44582</c:v>
                </c:pt>
                <c:pt idx="271">
                  <c:v>44585</c:v>
                </c:pt>
                <c:pt idx="272">
                  <c:v>44586</c:v>
                </c:pt>
                <c:pt idx="273">
                  <c:v>44587</c:v>
                </c:pt>
                <c:pt idx="274">
                  <c:v>44588</c:v>
                </c:pt>
                <c:pt idx="275">
                  <c:v>44589</c:v>
                </c:pt>
                <c:pt idx="276">
                  <c:v>44592</c:v>
                </c:pt>
                <c:pt idx="277">
                  <c:v>44593</c:v>
                </c:pt>
                <c:pt idx="278">
                  <c:v>44594</c:v>
                </c:pt>
                <c:pt idx="279">
                  <c:v>44595</c:v>
                </c:pt>
                <c:pt idx="280">
                  <c:v>44596</c:v>
                </c:pt>
                <c:pt idx="281">
                  <c:v>44599</c:v>
                </c:pt>
                <c:pt idx="282">
                  <c:v>44600</c:v>
                </c:pt>
                <c:pt idx="283">
                  <c:v>44601</c:v>
                </c:pt>
                <c:pt idx="284">
                  <c:v>44602</c:v>
                </c:pt>
                <c:pt idx="285">
                  <c:v>44603</c:v>
                </c:pt>
                <c:pt idx="286">
                  <c:v>44606</c:v>
                </c:pt>
                <c:pt idx="287">
                  <c:v>44607</c:v>
                </c:pt>
                <c:pt idx="288">
                  <c:v>44608</c:v>
                </c:pt>
                <c:pt idx="289">
                  <c:v>44609</c:v>
                </c:pt>
                <c:pt idx="290">
                  <c:v>44610</c:v>
                </c:pt>
                <c:pt idx="291">
                  <c:v>44613</c:v>
                </c:pt>
                <c:pt idx="292">
                  <c:v>44614</c:v>
                </c:pt>
                <c:pt idx="293">
                  <c:v>44615</c:v>
                </c:pt>
                <c:pt idx="294">
                  <c:v>44616</c:v>
                </c:pt>
                <c:pt idx="295">
                  <c:v>44617</c:v>
                </c:pt>
                <c:pt idx="296">
                  <c:v>44620</c:v>
                </c:pt>
                <c:pt idx="297">
                  <c:v>44621</c:v>
                </c:pt>
                <c:pt idx="298">
                  <c:v>44622</c:v>
                </c:pt>
                <c:pt idx="299">
                  <c:v>44623</c:v>
                </c:pt>
                <c:pt idx="300">
                  <c:v>44624</c:v>
                </c:pt>
                <c:pt idx="301">
                  <c:v>44627</c:v>
                </c:pt>
                <c:pt idx="302">
                  <c:v>44628</c:v>
                </c:pt>
                <c:pt idx="303">
                  <c:v>44629</c:v>
                </c:pt>
                <c:pt idx="304">
                  <c:v>44630</c:v>
                </c:pt>
                <c:pt idx="305">
                  <c:v>44631</c:v>
                </c:pt>
                <c:pt idx="306">
                  <c:v>44634</c:v>
                </c:pt>
                <c:pt idx="307">
                  <c:v>44635</c:v>
                </c:pt>
                <c:pt idx="308">
                  <c:v>44636</c:v>
                </c:pt>
                <c:pt idx="309">
                  <c:v>44637</c:v>
                </c:pt>
                <c:pt idx="310">
                  <c:v>44638</c:v>
                </c:pt>
                <c:pt idx="311">
                  <c:v>44641</c:v>
                </c:pt>
                <c:pt idx="312">
                  <c:v>44642</c:v>
                </c:pt>
                <c:pt idx="313">
                  <c:v>44643</c:v>
                </c:pt>
                <c:pt idx="314">
                  <c:v>44644</c:v>
                </c:pt>
                <c:pt idx="315">
                  <c:v>44645</c:v>
                </c:pt>
                <c:pt idx="316">
                  <c:v>44648</c:v>
                </c:pt>
                <c:pt idx="317">
                  <c:v>44649</c:v>
                </c:pt>
                <c:pt idx="318">
                  <c:v>44650</c:v>
                </c:pt>
                <c:pt idx="319">
                  <c:v>44651</c:v>
                </c:pt>
                <c:pt idx="320">
                  <c:v>44652</c:v>
                </c:pt>
                <c:pt idx="321">
                  <c:v>44655</c:v>
                </c:pt>
                <c:pt idx="322">
                  <c:v>44656</c:v>
                </c:pt>
                <c:pt idx="323">
                  <c:v>44657</c:v>
                </c:pt>
                <c:pt idx="324">
                  <c:v>44658</c:v>
                </c:pt>
                <c:pt idx="325">
                  <c:v>44659</c:v>
                </c:pt>
                <c:pt idx="326">
                  <c:v>44662</c:v>
                </c:pt>
                <c:pt idx="327">
                  <c:v>44663</c:v>
                </c:pt>
                <c:pt idx="328">
                  <c:v>44664</c:v>
                </c:pt>
                <c:pt idx="329">
                  <c:v>44665</c:v>
                </c:pt>
                <c:pt idx="330">
                  <c:v>44666</c:v>
                </c:pt>
                <c:pt idx="331">
                  <c:v>44669</c:v>
                </c:pt>
                <c:pt idx="332">
                  <c:v>44670</c:v>
                </c:pt>
                <c:pt idx="333">
                  <c:v>44671</c:v>
                </c:pt>
                <c:pt idx="334">
                  <c:v>44672</c:v>
                </c:pt>
                <c:pt idx="335">
                  <c:v>44673</c:v>
                </c:pt>
                <c:pt idx="336">
                  <c:v>44676</c:v>
                </c:pt>
              </c:numCache>
            </c:numRef>
          </c:cat>
          <c:val>
            <c:numRef>
              <c:f>'GDP G3'!$BJ$9:$BJ$1175</c:f>
              <c:numCache>
                <c:formatCode>_(* #,##0.0_);_(* \(#,##0.0\);_(* "-"??_);_(@_)</c:formatCode>
                <c:ptCount val="1167"/>
                <c:pt idx="0">
                  <c:v>4.3833333333333329</c:v>
                </c:pt>
                <c:pt idx="1">
                  <c:v>4.3857142857142861</c:v>
                </c:pt>
                <c:pt idx="2">
                  <c:v>4.3857142857142861</c:v>
                </c:pt>
                <c:pt idx="3">
                  <c:v>4.3857142857142861</c:v>
                </c:pt>
                <c:pt idx="4">
                  <c:v>4.3857142857142861</c:v>
                </c:pt>
                <c:pt idx="5">
                  <c:v>4.5285714285714276</c:v>
                </c:pt>
                <c:pt idx="6">
                  <c:v>4.4249999999999998</c:v>
                </c:pt>
                <c:pt idx="7">
                  <c:v>4.4249999999999998</c:v>
                </c:pt>
                <c:pt idx="8">
                  <c:v>4.4249999999999998</c:v>
                </c:pt>
                <c:pt idx="9">
                  <c:v>4.4249999999999998</c:v>
                </c:pt>
                <c:pt idx="10">
                  <c:v>4.4874999999999998</c:v>
                </c:pt>
                <c:pt idx="11">
                  <c:v>4.4874999999999998</c:v>
                </c:pt>
                <c:pt idx="12">
                  <c:v>4.4874999999999998</c:v>
                </c:pt>
                <c:pt idx="13">
                  <c:v>4.4874999999999998</c:v>
                </c:pt>
                <c:pt idx="14">
                  <c:v>4.4874999999999998</c:v>
                </c:pt>
                <c:pt idx="15">
                  <c:v>4.5250000000000004</c:v>
                </c:pt>
                <c:pt idx="16">
                  <c:v>4.5250000000000004</c:v>
                </c:pt>
                <c:pt idx="17">
                  <c:v>4.5250000000000004</c:v>
                </c:pt>
                <c:pt idx="18">
                  <c:v>4.5250000000000004</c:v>
                </c:pt>
                <c:pt idx="19">
                  <c:v>4.5250000000000004</c:v>
                </c:pt>
                <c:pt idx="20">
                  <c:v>4.5250000000000004</c:v>
                </c:pt>
                <c:pt idx="21">
                  <c:v>4.5250000000000004</c:v>
                </c:pt>
                <c:pt idx="22">
                  <c:v>4.5250000000000004</c:v>
                </c:pt>
                <c:pt idx="23">
                  <c:v>4.5250000000000004</c:v>
                </c:pt>
                <c:pt idx="24">
                  <c:v>4.5250000000000004</c:v>
                </c:pt>
                <c:pt idx="25">
                  <c:v>4.5250000000000004</c:v>
                </c:pt>
                <c:pt idx="26">
                  <c:v>4.5750000000000002</c:v>
                </c:pt>
                <c:pt idx="27">
                  <c:v>4.5750000000000002</c:v>
                </c:pt>
                <c:pt idx="28">
                  <c:v>4.5750000000000002</c:v>
                </c:pt>
                <c:pt idx="29">
                  <c:v>4.5750000000000002</c:v>
                </c:pt>
                <c:pt idx="30">
                  <c:v>4.5666666666666664</c:v>
                </c:pt>
                <c:pt idx="31">
                  <c:v>4.5666666666666664</c:v>
                </c:pt>
                <c:pt idx="32">
                  <c:v>4.5666666666666664</c:v>
                </c:pt>
                <c:pt idx="33">
                  <c:v>4.5666666666666664</c:v>
                </c:pt>
                <c:pt idx="34">
                  <c:v>4.5666666666666664</c:v>
                </c:pt>
                <c:pt idx="35">
                  <c:v>4.5555555555555554</c:v>
                </c:pt>
                <c:pt idx="36">
                  <c:v>4.5111111111111102</c:v>
                </c:pt>
                <c:pt idx="37">
                  <c:v>4.5111111111111102</c:v>
                </c:pt>
                <c:pt idx="38">
                  <c:v>4.5111111111111102</c:v>
                </c:pt>
                <c:pt idx="39">
                  <c:v>4.5111111111111102</c:v>
                </c:pt>
                <c:pt idx="40">
                  <c:v>4.5111111111111102</c:v>
                </c:pt>
                <c:pt idx="41">
                  <c:v>4.5111111111111102</c:v>
                </c:pt>
                <c:pt idx="42">
                  <c:v>4.5111111111111102</c:v>
                </c:pt>
                <c:pt idx="43">
                  <c:v>4.5111111111111102</c:v>
                </c:pt>
                <c:pt idx="44">
                  <c:v>4.5111111111111102</c:v>
                </c:pt>
                <c:pt idx="45">
                  <c:v>4.4666666666666668</c:v>
                </c:pt>
                <c:pt idx="46">
                  <c:v>4.5111111111111102</c:v>
                </c:pt>
                <c:pt idx="47">
                  <c:v>4.5555555555555554</c:v>
                </c:pt>
                <c:pt idx="48">
                  <c:v>4.5555555555555554</c:v>
                </c:pt>
                <c:pt idx="49">
                  <c:v>4.5111111111111102</c:v>
                </c:pt>
                <c:pt idx="50">
                  <c:v>4.4111111111111105</c:v>
                </c:pt>
                <c:pt idx="51">
                  <c:v>4.4111111111111105</c:v>
                </c:pt>
                <c:pt idx="52">
                  <c:v>4.4111111111111105</c:v>
                </c:pt>
                <c:pt idx="53">
                  <c:v>4.4111111111111105</c:v>
                </c:pt>
                <c:pt idx="54">
                  <c:v>4.4444444444444446</c:v>
                </c:pt>
                <c:pt idx="55">
                  <c:v>4.4555555555555548</c:v>
                </c:pt>
                <c:pt idx="56">
                  <c:v>4.4555555555555548</c:v>
                </c:pt>
                <c:pt idx="57">
                  <c:v>4.4555555555555548</c:v>
                </c:pt>
                <c:pt idx="58">
                  <c:v>4.4444444444444446</c:v>
                </c:pt>
                <c:pt idx="59">
                  <c:v>4.4555555555555557</c:v>
                </c:pt>
                <c:pt idx="60">
                  <c:v>4.4555555555555557</c:v>
                </c:pt>
                <c:pt idx="61">
                  <c:v>4.4555555555555557</c:v>
                </c:pt>
                <c:pt idx="62">
                  <c:v>4.4555555555555557</c:v>
                </c:pt>
                <c:pt idx="63">
                  <c:v>4.4555555555555557</c:v>
                </c:pt>
                <c:pt idx="64">
                  <c:v>4.4555555555555557</c:v>
                </c:pt>
                <c:pt idx="65">
                  <c:v>4.4555555555555557</c:v>
                </c:pt>
                <c:pt idx="66">
                  <c:v>4.4555555555555557</c:v>
                </c:pt>
                <c:pt idx="67">
                  <c:v>4.4555555555555557</c:v>
                </c:pt>
                <c:pt idx="68">
                  <c:v>4.4555555555555557</c:v>
                </c:pt>
                <c:pt idx="69">
                  <c:v>4.4555555555555557</c:v>
                </c:pt>
                <c:pt idx="70">
                  <c:v>4.4555555555555557</c:v>
                </c:pt>
                <c:pt idx="71">
                  <c:v>4.4555555555555557</c:v>
                </c:pt>
                <c:pt idx="72">
                  <c:v>4.4555555555555557</c:v>
                </c:pt>
                <c:pt idx="73">
                  <c:v>4.4555555555555557</c:v>
                </c:pt>
                <c:pt idx="74">
                  <c:v>4.4555555555555557</c:v>
                </c:pt>
                <c:pt idx="75">
                  <c:v>4.4555555555555557</c:v>
                </c:pt>
                <c:pt idx="76">
                  <c:v>4.4555555555555557</c:v>
                </c:pt>
                <c:pt idx="77">
                  <c:v>4.4555555555555557</c:v>
                </c:pt>
                <c:pt idx="78">
                  <c:v>4.4555555555555557</c:v>
                </c:pt>
                <c:pt idx="79">
                  <c:v>4.4555555555555557</c:v>
                </c:pt>
                <c:pt idx="80">
                  <c:v>4.5111111111111111</c:v>
                </c:pt>
                <c:pt idx="81">
                  <c:v>4.5111111111111111</c:v>
                </c:pt>
                <c:pt idx="82">
                  <c:v>4.5111111111111111</c:v>
                </c:pt>
                <c:pt idx="83">
                  <c:v>4.5111111111111111</c:v>
                </c:pt>
                <c:pt idx="84">
                  <c:v>4.5111111111111111</c:v>
                </c:pt>
                <c:pt idx="85">
                  <c:v>4.5111111111111111</c:v>
                </c:pt>
                <c:pt idx="86">
                  <c:v>4.5111111111111111</c:v>
                </c:pt>
                <c:pt idx="87">
                  <c:v>4.5111111111111111</c:v>
                </c:pt>
                <c:pt idx="88">
                  <c:v>4.5111111111111111</c:v>
                </c:pt>
                <c:pt idx="89">
                  <c:v>4.5111111111111111</c:v>
                </c:pt>
                <c:pt idx="90">
                  <c:v>4.5111111111111111</c:v>
                </c:pt>
                <c:pt idx="91">
                  <c:v>4.5222222222222221</c:v>
                </c:pt>
                <c:pt idx="92">
                  <c:v>4.5222222222222221</c:v>
                </c:pt>
                <c:pt idx="93">
                  <c:v>4.5222222222222221</c:v>
                </c:pt>
                <c:pt idx="94">
                  <c:v>4.5222222222222221</c:v>
                </c:pt>
                <c:pt idx="95">
                  <c:v>4.5777777777777775</c:v>
                </c:pt>
                <c:pt idx="96">
                  <c:v>4.5777777777777775</c:v>
                </c:pt>
                <c:pt idx="97">
                  <c:v>4.5777777777777775</c:v>
                </c:pt>
                <c:pt idx="98">
                  <c:v>4.5777777777777775</c:v>
                </c:pt>
                <c:pt idx="99">
                  <c:v>4.5777777777777775</c:v>
                </c:pt>
                <c:pt idx="100">
                  <c:v>4.5666666666666664</c:v>
                </c:pt>
                <c:pt idx="101">
                  <c:v>4.5222222222222221</c:v>
                </c:pt>
                <c:pt idx="102">
                  <c:v>4.5222222222222221</c:v>
                </c:pt>
                <c:pt idx="103">
                  <c:v>4.5222222222222221</c:v>
                </c:pt>
                <c:pt idx="104">
                  <c:v>4.5222222222222221</c:v>
                </c:pt>
                <c:pt idx="105">
                  <c:v>4.5222222222222221</c:v>
                </c:pt>
                <c:pt idx="106">
                  <c:v>4.5222222222222221</c:v>
                </c:pt>
                <c:pt idx="107">
                  <c:v>4.5222222222222221</c:v>
                </c:pt>
                <c:pt idx="108">
                  <c:v>4.5222222222222221</c:v>
                </c:pt>
                <c:pt idx="109">
                  <c:v>4.5222222222222221</c:v>
                </c:pt>
                <c:pt idx="110">
                  <c:v>4.5222222222222221</c:v>
                </c:pt>
                <c:pt idx="111">
                  <c:v>4.5222222222222221</c:v>
                </c:pt>
                <c:pt idx="112">
                  <c:v>4.5222222222222221</c:v>
                </c:pt>
                <c:pt idx="113">
                  <c:v>4.5222222222222221</c:v>
                </c:pt>
                <c:pt idx="114">
                  <c:v>4.5222222222222221</c:v>
                </c:pt>
                <c:pt idx="115">
                  <c:v>4.5111111111111111</c:v>
                </c:pt>
                <c:pt idx="116">
                  <c:v>4.5111111111111111</c:v>
                </c:pt>
                <c:pt idx="117">
                  <c:v>4.5111111111111111</c:v>
                </c:pt>
                <c:pt idx="118">
                  <c:v>4.5111111111111111</c:v>
                </c:pt>
                <c:pt idx="119">
                  <c:v>4.5666666666666664</c:v>
                </c:pt>
                <c:pt idx="120">
                  <c:v>4.5666666666666664</c:v>
                </c:pt>
                <c:pt idx="121">
                  <c:v>4.5666666666666664</c:v>
                </c:pt>
                <c:pt idx="122">
                  <c:v>4.5666666666666664</c:v>
                </c:pt>
                <c:pt idx="123">
                  <c:v>4.5888888888888886</c:v>
                </c:pt>
                <c:pt idx="124">
                  <c:v>4.5888888888888886</c:v>
                </c:pt>
                <c:pt idx="125">
                  <c:v>4.5888888888888886</c:v>
                </c:pt>
                <c:pt idx="126">
                  <c:v>4.5888888888888886</c:v>
                </c:pt>
                <c:pt idx="127">
                  <c:v>4.5888888888888886</c:v>
                </c:pt>
                <c:pt idx="128">
                  <c:v>4.5888888888888886</c:v>
                </c:pt>
                <c:pt idx="129">
                  <c:v>4.5888888888888886</c:v>
                </c:pt>
                <c:pt idx="130">
                  <c:v>4.5888888888888886</c:v>
                </c:pt>
                <c:pt idx="131">
                  <c:v>4.5888888888888886</c:v>
                </c:pt>
                <c:pt idx="132">
                  <c:v>4.5888888888888886</c:v>
                </c:pt>
                <c:pt idx="133">
                  <c:v>4.5888888888888886</c:v>
                </c:pt>
                <c:pt idx="134">
                  <c:v>4.5888888888888886</c:v>
                </c:pt>
                <c:pt idx="135">
                  <c:v>4.5888888888888886</c:v>
                </c:pt>
                <c:pt idx="136">
                  <c:v>4.5888888888888886</c:v>
                </c:pt>
                <c:pt idx="137">
                  <c:v>4.5888888888888886</c:v>
                </c:pt>
                <c:pt idx="138">
                  <c:v>4.5888888888888886</c:v>
                </c:pt>
                <c:pt idx="139">
                  <c:v>4.5888888888888886</c:v>
                </c:pt>
                <c:pt idx="140">
                  <c:v>4.5888888888888886</c:v>
                </c:pt>
                <c:pt idx="141">
                  <c:v>4.5888888888888886</c:v>
                </c:pt>
                <c:pt idx="142">
                  <c:v>4.5888888888888886</c:v>
                </c:pt>
                <c:pt idx="143">
                  <c:v>4.5888888888888886</c:v>
                </c:pt>
                <c:pt idx="144">
                  <c:v>4.5888888888888886</c:v>
                </c:pt>
                <c:pt idx="145">
                  <c:v>4.6333333333333329</c:v>
                </c:pt>
                <c:pt idx="146">
                  <c:v>4.6333333333333329</c:v>
                </c:pt>
                <c:pt idx="147">
                  <c:v>4.6333333333333329</c:v>
                </c:pt>
                <c:pt idx="148">
                  <c:v>4.6333333333333329</c:v>
                </c:pt>
                <c:pt idx="149">
                  <c:v>4.6333333333333329</c:v>
                </c:pt>
                <c:pt idx="150">
                  <c:v>4.6333333333333329</c:v>
                </c:pt>
                <c:pt idx="151">
                  <c:v>4.6333333333333329</c:v>
                </c:pt>
                <c:pt idx="152">
                  <c:v>4.6333333333333329</c:v>
                </c:pt>
                <c:pt idx="153">
                  <c:v>4.6333333333333329</c:v>
                </c:pt>
                <c:pt idx="154">
                  <c:v>4.6333333333333329</c:v>
                </c:pt>
                <c:pt idx="155">
                  <c:v>4.5999999999999996</c:v>
                </c:pt>
                <c:pt idx="156">
                  <c:v>4.6111111111111107</c:v>
                </c:pt>
                <c:pt idx="157">
                  <c:v>4.6111111111111107</c:v>
                </c:pt>
                <c:pt idx="158">
                  <c:v>4.6111111111111107</c:v>
                </c:pt>
                <c:pt idx="159">
                  <c:v>4.6111111111111107</c:v>
                </c:pt>
                <c:pt idx="160">
                  <c:v>4.6111111111111107</c:v>
                </c:pt>
                <c:pt idx="161">
                  <c:v>4.6111111111111107</c:v>
                </c:pt>
                <c:pt idx="162">
                  <c:v>4.6111111111111107</c:v>
                </c:pt>
                <c:pt idx="163">
                  <c:v>4.6111111111111107</c:v>
                </c:pt>
                <c:pt idx="164">
                  <c:v>4.6111111111111107</c:v>
                </c:pt>
                <c:pt idx="165">
                  <c:v>4.6111111111111107</c:v>
                </c:pt>
                <c:pt idx="166">
                  <c:v>4.6111111111111107</c:v>
                </c:pt>
                <c:pt idx="167">
                  <c:v>4.6111111111111107</c:v>
                </c:pt>
                <c:pt idx="168">
                  <c:v>4.6111111111111107</c:v>
                </c:pt>
                <c:pt idx="169">
                  <c:v>4.6111111111111107</c:v>
                </c:pt>
                <c:pt idx="170">
                  <c:v>4.6111111111111107</c:v>
                </c:pt>
                <c:pt idx="171">
                  <c:v>4.6111111111111107</c:v>
                </c:pt>
                <c:pt idx="172">
                  <c:v>4.6111111111111107</c:v>
                </c:pt>
                <c:pt idx="173">
                  <c:v>4.6111111111111107</c:v>
                </c:pt>
                <c:pt idx="174">
                  <c:v>4.6111111111111107</c:v>
                </c:pt>
                <c:pt idx="175">
                  <c:v>4.6222222222222218</c:v>
                </c:pt>
                <c:pt idx="176">
                  <c:v>4.6222222222222218</c:v>
                </c:pt>
                <c:pt idx="177">
                  <c:v>4.6222222222222218</c:v>
                </c:pt>
                <c:pt idx="178">
                  <c:v>4.6222222222222218</c:v>
                </c:pt>
                <c:pt idx="179">
                  <c:v>4.6222222222222218</c:v>
                </c:pt>
                <c:pt idx="180">
                  <c:v>4.6222222222222218</c:v>
                </c:pt>
                <c:pt idx="181">
                  <c:v>4.6222222222222218</c:v>
                </c:pt>
                <c:pt idx="182">
                  <c:v>4.6222222222222218</c:v>
                </c:pt>
                <c:pt idx="183">
                  <c:v>4.6222222222222218</c:v>
                </c:pt>
                <c:pt idx="184">
                  <c:v>4.6222222222222218</c:v>
                </c:pt>
                <c:pt idx="185">
                  <c:v>4.6222222222222218</c:v>
                </c:pt>
                <c:pt idx="186">
                  <c:v>4.6222222222222218</c:v>
                </c:pt>
                <c:pt idx="187">
                  <c:v>4.6222222222222218</c:v>
                </c:pt>
                <c:pt idx="188">
                  <c:v>4.6222222222222218</c:v>
                </c:pt>
                <c:pt idx="189">
                  <c:v>4.5999999999999988</c:v>
                </c:pt>
                <c:pt idx="190">
                  <c:v>4.5999999999999988</c:v>
                </c:pt>
                <c:pt idx="191">
                  <c:v>4.5999999999999988</c:v>
                </c:pt>
                <c:pt idx="192">
                  <c:v>4.5999999999999988</c:v>
                </c:pt>
                <c:pt idx="193">
                  <c:v>4.5999999999999988</c:v>
                </c:pt>
                <c:pt idx="194">
                  <c:v>4.5999999999999988</c:v>
                </c:pt>
                <c:pt idx="195">
                  <c:v>4.5666666666666664</c:v>
                </c:pt>
                <c:pt idx="196">
                  <c:v>4.5666666666666664</c:v>
                </c:pt>
                <c:pt idx="197">
                  <c:v>4.5666666666666664</c:v>
                </c:pt>
                <c:pt idx="198">
                  <c:v>4.5666666666666664</c:v>
                </c:pt>
                <c:pt idx="199">
                  <c:v>4.5666666666666664</c:v>
                </c:pt>
                <c:pt idx="200">
                  <c:v>4.5666666666666664</c:v>
                </c:pt>
                <c:pt idx="201">
                  <c:v>4.5444444444444443</c:v>
                </c:pt>
                <c:pt idx="202">
                  <c:v>4.5444444444444443</c:v>
                </c:pt>
                <c:pt idx="203">
                  <c:v>4.5444444444444443</c:v>
                </c:pt>
                <c:pt idx="204">
                  <c:v>4.5444444444444443</c:v>
                </c:pt>
                <c:pt idx="205">
                  <c:v>4.5444444444444443</c:v>
                </c:pt>
                <c:pt idx="206">
                  <c:v>4.5444444444444443</c:v>
                </c:pt>
                <c:pt idx="207">
                  <c:v>4.5444444444444443</c:v>
                </c:pt>
                <c:pt idx="208">
                  <c:v>4.5444444444444443</c:v>
                </c:pt>
                <c:pt idx="209">
                  <c:v>4.5444444444444443</c:v>
                </c:pt>
                <c:pt idx="210">
                  <c:v>4.4333333333333336</c:v>
                </c:pt>
                <c:pt idx="211">
                  <c:v>4.4333333333333336</c:v>
                </c:pt>
                <c:pt idx="212">
                  <c:v>4.4333333333333336</c:v>
                </c:pt>
                <c:pt idx="213">
                  <c:v>4.4333333333333336</c:v>
                </c:pt>
                <c:pt idx="214">
                  <c:v>4.4333333333333336</c:v>
                </c:pt>
                <c:pt idx="215">
                  <c:v>4.4222222222222216</c:v>
                </c:pt>
                <c:pt idx="216">
                  <c:v>4.4222222222222216</c:v>
                </c:pt>
                <c:pt idx="217">
                  <c:v>4.4222222222222216</c:v>
                </c:pt>
                <c:pt idx="218">
                  <c:v>4.3666666666666663</c:v>
                </c:pt>
                <c:pt idx="219">
                  <c:v>4.3666666666666663</c:v>
                </c:pt>
                <c:pt idx="220">
                  <c:v>4.3555555555555552</c:v>
                </c:pt>
                <c:pt idx="221">
                  <c:v>4.3666666666666663</c:v>
                </c:pt>
                <c:pt idx="222">
                  <c:v>4.3666666666666663</c:v>
                </c:pt>
                <c:pt idx="223">
                  <c:v>4.3666666666666663</c:v>
                </c:pt>
                <c:pt idx="224">
                  <c:v>4.3666666666666663</c:v>
                </c:pt>
                <c:pt idx="225">
                  <c:v>4.2777777777777777</c:v>
                </c:pt>
                <c:pt idx="226">
                  <c:v>4.2777777777777777</c:v>
                </c:pt>
                <c:pt idx="227">
                  <c:v>4.2777777777777777</c:v>
                </c:pt>
                <c:pt idx="228">
                  <c:v>4.2777777777777777</c:v>
                </c:pt>
                <c:pt idx="229">
                  <c:v>4.2777777777777777</c:v>
                </c:pt>
                <c:pt idx="230">
                  <c:v>4.2777777777777777</c:v>
                </c:pt>
                <c:pt idx="231">
                  <c:v>4.2777777777777777</c:v>
                </c:pt>
                <c:pt idx="232">
                  <c:v>4.2777777777777777</c:v>
                </c:pt>
                <c:pt idx="233">
                  <c:v>4.2777777777777777</c:v>
                </c:pt>
                <c:pt idx="234">
                  <c:v>4.2777777777777777</c:v>
                </c:pt>
                <c:pt idx="235">
                  <c:v>4.2666666666666666</c:v>
                </c:pt>
                <c:pt idx="236">
                  <c:v>4.2666666666666666</c:v>
                </c:pt>
                <c:pt idx="237">
                  <c:v>4.2666666666666666</c:v>
                </c:pt>
                <c:pt idx="238">
                  <c:v>4.2666666666666666</c:v>
                </c:pt>
                <c:pt idx="239">
                  <c:v>4.2666666666666666</c:v>
                </c:pt>
                <c:pt idx="240">
                  <c:v>4.2777777777777777</c:v>
                </c:pt>
                <c:pt idx="241">
                  <c:v>4.2555555555555555</c:v>
                </c:pt>
                <c:pt idx="242">
                  <c:v>4.2555555555555555</c:v>
                </c:pt>
                <c:pt idx="243">
                  <c:v>4.2555555555555555</c:v>
                </c:pt>
                <c:pt idx="244">
                  <c:v>4.2555555555555555</c:v>
                </c:pt>
                <c:pt idx="245">
                  <c:v>4.2666666666666666</c:v>
                </c:pt>
                <c:pt idx="246">
                  <c:v>4.2666666666666666</c:v>
                </c:pt>
                <c:pt idx="247">
                  <c:v>4.2666666666666666</c:v>
                </c:pt>
                <c:pt idx="248">
                  <c:v>4.2666666666666666</c:v>
                </c:pt>
                <c:pt idx="249">
                  <c:v>4.2666666666666666</c:v>
                </c:pt>
                <c:pt idx="250">
                  <c:v>4.2666666666666666</c:v>
                </c:pt>
                <c:pt idx="251">
                  <c:v>4.2666666666666666</c:v>
                </c:pt>
                <c:pt idx="252">
                  <c:v>4.2666666666666666</c:v>
                </c:pt>
                <c:pt idx="253">
                  <c:v>4.2666666666666666</c:v>
                </c:pt>
                <c:pt idx="254">
                  <c:v>4.2222222222222223</c:v>
                </c:pt>
                <c:pt idx="255">
                  <c:v>4.2111111111111112</c:v>
                </c:pt>
                <c:pt idx="256">
                  <c:v>4.2111111111111112</c:v>
                </c:pt>
                <c:pt idx="257">
                  <c:v>4.2111111111111112</c:v>
                </c:pt>
                <c:pt idx="258">
                  <c:v>4.2111111111111112</c:v>
                </c:pt>
                <c:pt idx="259">
                  <c:v>4.2111111111111112</c:v>
                </c:pt>
                <c:pt idx="260">
                  <c:v>4.2111111111111112</c:v>
                </c:pt>
                <c:pt idx="261">
                  <c:v>4.2111111111111112</c:v>
                </c:pt>
                <c:pt idx="262">
                  <c:v>4.1888888888888882</c:v>
                </c:pt>
                <c:pt idx="263">
                  <c:v>4.1888888888888882</c:v>
                </c:pt>
                <c:pt idx="264">
                  <c:v>4.1888888888888882</c:v>
                </c:pt>
                <c:pt idx="265">
                  <c:v>4.0444444444444452</c:v>
                </c:pt>
                <c:pt idx="266">
                  <c:v>4.155555555555555</c:v>
                </c:pt>
                <c:pt idx="267">
                  <c:v>4.155555555555555</c:v>
                </c:pt>
                <c:pt idx="268">
                  <c:v>4.155555555555555</c:v>
                </c:pt>
                <c:pt idx="269">
                  <c:v>4.155555555555555</c:v>
                </c:pt>
                <c:pt idx="270">
                  <c:v>4.0555555555555562</c:v>
                </c:pt>
                <c:pt idx="271">
                  <c:v>4.0555555555555562</c:v>
                </c:pt>
                <c:pt idx="272">
                  <c:v>4.0555555555555562</c:v>
                </c:pt>
                <c:pt idx="273">
                  <c:v>4.0555555555555562</c:v>
                </c:pt>
                <c:pt idx="274">
                  <c:v>4.0555555555555562</c:v>
                </c:pt>
                <c:pt idx="275">
                  <c:v>4.0444444444444452</c:v>
                </c:pt>
                <c:pt idx="276">
                  <c:v>4</c:v>
                </c:pt>
                <c:pt idx="277">
                  <c:v>4</c:v>
                </c:pt>
                <c:pt idx="278">
                  <c:v>4</c:v>
                </c:pt>
                <c:pt idx="279">
                  <c:v>4</c:v>
                </c:pt>
                <c:pt idx="280">
                  <c:v>4.0111111111111111</c:v>
                </c:pt>
                <c:pt idx="281">
                  <c:v>4.0111111111111111</c:v>
                </c:pt>
                <c:pt idx="282">
                  <c:v>4.0111111111111111</c:v>
                </c:pt>
                <c:pt idx="283">
                  <c:v>4.0111111111111111</c:v>
                </c:pt>
                <c:pt idx="284">
                  <c:v>4.0111111111111111</c:v>
                </c:pt>
                <c:pt idx="285">
                  <c:v>4.0111111111111111</c:v>
                </c:pt>
                <c:pt idx="286">
                  <c:v>3.9777777777777774</c:v>
                </c:pt>
                <c:pt idx="287">
                  <c:v>3.9777777777777774</c:v>
                </c:pt>
                <c:pt idx="288">
                  <c:v>3.9777777777777774</c:v>
                </c:pt>
                <c:pt idx="289">
                  <c:v>3.9777777777777774</c:v>
                </c:pt>
                <c:pt idx="290">
                  <c:v>3.9666666666666663</c:v>
                </c:pt>
                <c:pt idx="291">
                  <c:v>3.9666666666666663</c:v>
                </c:pt>
                <c:pt idx="292">
                  <c:v>3.9666666666666663</c:v>
                </c:pt>
                <c:pt idx="293">
                  <c:v>3.9666666666666663</c:v>
                </c:pt>
                <c:pt idx="294">
                  <c:v>3.9111111111111105</c:v>
                </c:pt>
                <c:pt idx="295">
                  <c:v>3.8444444444444446</c:v>
                </c:pt>
                <c:pt idx="296">
                  <c:v>3.8222222222222229</c:v>
                </c:pt>
                <c:pt idx="297">
                  <c:v>3.8222222222222229</c:v>
                </c:pt>
                <c:pt idx="298">
                  <c:v>3.8222222222222229</c:v>
                </c:pt>
                <c:pt idx="299">
                  <c:v>3.8222222222222229</c:v>
                </c:pt>
                <c:pt idx="300">
                  <c:v>3.4333333333333331</c:v>
                </c:pt>
                <c:pt idx="301">
                  <c:v>3.4333333333333331</c:v>
                </c:pt>
                <c:pt idx="302">
                  <c:v>3.3444444444444446</c:v>
                </c:pt>
                <c:pt idx="303">
                  <c:v>3.3444444444444446</c:v>
                </c:pt>
                <c:pt idx="304">
                  <c:v>3.2888888888888892</c:v>
                </c:pt>
                <c:pt idx="305">
                  <c:v>3.2888888888888892</c:v>
                </c:pt>
                <c:pt idx="306">
                  <c:v>3.322222222222222</c:v>
                </c:pt>
                <c:pt idx="307">
                  <c:v>3.322222222222222</c:v>
                </c:pt>
                <c:pt idx="308">
                  <c:v>3.322222222222222</c:v>
                </c:pt>
                <c:pt idx="309">
                  <c:v>3.2666666666666666</c:v>
                </c:pt>
                <c:pt idx="310">
                  <c:v>3.0888888888888886</c:v>
                </c:pt>
                <c:pt idx="311">
                  <c:v>3.0888888888888886</c:v>
                </c:pt>
                <c:pt idx="312">
                  <c:v>3.0888888888888886</c:v>
                </c:pt>
                <c:pt idx="313">
                  <c:v>3.0888888888888886</c:v>
                </c:pt>
                <c:pt idx="314">
                  <c:v>3.0888888888888886</c:v>
                </c:pt>
                <c:pt idx="315">
                  <c:v>3.0888888888888886</c:v>
                </c:pt>
                <c:pt idx="316">
                  <c:v>3.0888888888888886</c:v>
                </c:pt>
                <c:pt idx="317">
                  <c:v>3.0888888888888886</c:v>
                </c:pt>
                <c:pt idx="318">
                  <c:v>3.0888888888888886</c:v>
                </c:pt>
                <c:pt idx="319">
                  <c:v>2.977777777777777</c:v>
                </c:pt>
                <c:pt idx="320">
                  <c:v>2.9666666666666663</c:v>
                </c:pt>
                <c:pt idx="321">
                  <c:v>2.9666666666666663</c:v>
                </c:pt>
                <c:pt idx="322">
                  <c:v>2.9666666666666663</c:v>
                </c:pt>
                <c:pt idx="323">
                  <c:v>2.9666666666666663</c:v>
                </c:pt>
                <c:pt idx="324">
                  <c:v>2.9666666666666663</c:v>
                </c:pt>
                <c:pt idx="325">
                  <c:v>2.9666666666666663</c:v>
                </c:pt>
                <c:pt idx="326">
                  <c:v>2.8111111111111109</c:v>
                </c:pt>
                <c:pt idx="327">
                  <c:v>2.8111111111111109</c:v>
                </c:pt>
                <c:pt idx="328">
                  <c:v>2.8111111111111109</c:v>
                </c:pt>
                <c:pt idx="329">
                  <c:v>2.8111111111111109</c:v>
                </c:pt>
                <c:pt idx="330">
                  <c:v>2.8111111111111109</c:v>
                </c:pt>
                <c:pt idx="331">
                  <c:v>2.8111111111111109</c:v>
                </c:pt>
                <c:pt idx="332">
                  <c:v>2.8111111111111109</c:v>
                </c:pt>
                <c:pt idx="333">
                  <c:v>2.8111111111111109</c:v>
                </c:pt>
                <c:pt idx="334">
                  <c:v>2.8111111111111109</c:v>
                </c:pt>
                <c:pt idx="335">
                  <c:v>2.8111111111111109</c:v>
                </c:pt>
                <c:pt idx="336">
                  <c:v>2.8111111111111109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5CE-4370-86F9-A564B7B08404}"/>
            </c:ext>
          </c:extLst>
        </c:ser>
        <c:ser>
          <c:idx val="2"/>
          <c:order val="2"/>
          <c:tx>
            <c:v>China</c:v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292"/>
              <c:layout>
                <c:manualLayout>
                  <c:x val="-1.3479359730412969E-2"/>
                  <c:y val="-3.4707158351409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5CE-4370-86F9-A564B7B08404}"/>
                </c:ext>
              </c:extLst>
            </c:dLbl>
            <c:dLbl>
              <c:idx val="33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4C-490E-A79C-B933582AD7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'GDP G3'!$CO$9:$CO$1175</c:f>
              <c:numCache>
                <c:formatCode>_(* #,##0.0_);_(* \(#,##0.0\);_(* "-"??_);_(@_)</c:formatCode>
                <c:ptCount val="1167"/>
                <c:pt idx="0">
                  <c:v>5.5374999999999996</c:v>
                </c:pt>
                <c:pt idx="1">
                  <c:v>5.5374999999999996</c:v>
                </c:pt>
                <c:pt idx="2">
                  <c:v>5.5374999999999996</c:v>
                </c:pt>
                <c:pt idx="3">
                  <c:v>5.5374999999999996</c:v>
                </c:pt>
                <c:pt idx="4">
                  <c:v>5.5374999999999996</c:v>
                </c:pt>
                <c:pt idx="5">
                  <c:v>5.5374999999999996</c:v>
                </c:pt>
                <c:pt idx="6">
                  <c:v>5.5374999999999996</c:v>
                </c:pt>
                <c:pt idx="7">
                  <c:v>5.5374999999999996</c:v>
                </c:pt>
                <c:pt idx="8">
                  <c:v>5.5374999999999996</c:v>
                </c:pt>
                <c:pt idx="9">
                  <c:v>5.5374999999999996</c:v>
                </c:pt>
                <c:pt idx="10">
                  <c:v>5.55</c:v>
                </c:pt>
                <c:pt idx="11">
                  <c:v>5.55</c:v>
                </c:pt>
                <c:pt idx="12">
                  <c:v>5.55</c:v>
                </c:pt>
                <c:pt idx="13">
                  <c:v>5.55</c:v>
                </c:pt>
                <c:pt idx="14">
                  <c:v>5.55</c:v>
                </c:pt>
                <c:pt idx="15">
                  <c:v>5.55</c:v>
                </c:pt>
                <c:pt idx="16">
                  <c:v>5.55</c:v>
                </c:pt>
                <c:pt idx="17">
                  <c:v>5.55</c:v>
                </c:pt>
                <c:pt idx="18">
                  <c:v>5.55</c:v>
                </c:pt>
                <c:pt idx="19">
                  <c:v>5.55</c:v>
                </c:pt>
                <c:pt idx="20">
                  <c:v>5.55</c:v>
                </c:pt>
                <c:pt idx="21">
                  <c:v>5.55</c:v>
                </c:pt>
                <c:pt idx="22">
                  <c:v>5.55</c:v>
                </c:pt>
                <c:pt idx="23">
                  <c:v>5.55</c:v>
                </c:pt>
                <c:pt idx="24">
                  <c:v>5.55</c:v>
                </c:pt>
                <c:pt idx="25">
                  <c:v>5.55</c:v>
                </c:pt>
                <c:pt idx="26">
                  <c:v>5.55</c:v>
                </c:pt>
                <c:pt idx="27">
                  <c:v>5.55</c:v>
                </c:pt>
                <c:pt idx="28">
                  <c:v>5.55</c:v>
                </c:pt>
                <c:pt idx="29">
                  <c:v>5.55</c:v>
                </c:pt>
                <c:pt idx="30">
                  <c:v>5.55</c:v>
                </c:pt>
                <c:pt idx="31">
                  <c:v>5.55</c:v>
                </c:pt>
                <c:pt idx="32">
                  <c:v>5.55</c:v>
                </c:pt>
                <c:pt idx="33">
                  <c:v>5.55</c:v>
                </c:pt>
                <c:pt idx="34">
                  <c:v>5.55</c:v>
                </c:pt>
                <c:pt idx="35">
                  <c:v>5.5666666666666664</c:v>
                </c:pt>
                <c:pt idx="36">
                  <c:v>5.5666666666666664</c:v>
                </c:pt>
                <c:pt idx="37">
                  <c:v>5.5666666666666664</c:v>
                </c:pt>
                <c:pt idx="38">
                  <c:v>5.5666666666666664</c:v>
                </c:pt>
                <c:pt idx="39">
                  <c:v>5.5666666666666664</c:v>
                </c:pt>
                <c:pt idx="40">
                  <c:v>5.5666666666666664</c:v>
                </c:pt>
                <c:pt idx="41">
                  <c:v>5.5666666666666664</c:v>
                </c:pt>
                <c:pt idx="42">
                  <c:v>5.5666666666666664</c:v>
                </c:pt>
                <c:pt idx="43">
                  <c:v>5.5666666666666664</c:v>
                </c:pt>
                <c:pt idx="44">
                  <c:v>5.5666666666666664</c:v>
                </c:pt>
                <c:pt idx="45">
                  <c:v>5.5666666666666664</c:v>
                </c:pt>
                <c:pt idx="46">
                  <c:v>5.5666666666666664</c:v>
                </c:pt>
                <c:pt idx="47">
                  <c:v>5.5666666666666664</c:v>
                </c:pt>
                <c:pt idx="48">
                  <c:v>5.5666666666666664</c:v>
                </c:pt>
                <c:pt idx="49">
                  <c:v>5.5666666666666664</c:v>
                </c:pt>
                <c:pt idx="50">
                  <c:v>5.5888888888888895</c:v>
                </c:pt>
                <c:pt idx="51">
                  <c:v>5.5888888888888895</c:v>
                </c:pt>
                <c:pt idx="52">
                  <c:v>5.5888888888888895</c:v>
                </c:pt>
                <c:pt idx="53">
                  <c:v>5.5888888888888895</c:v>
                </c:pt>
                <c:pt idx="54">
                  <c:v>5.5888888888888895</c:v>
                </c:pt>
                <c:pt idx="55">
                  <c:v>5.5666666666666664</c:v>
                </c:pt>
                <c:pt idx="56">
                  <c:v>5.5666666666666664</c:v>
                </c:pt>
                <c:pt idx="57">
                  <c:v>5.5666666666666664</c:v>
                </c:pt>
                <c:pt idx="58">
                  <c:v>5.5666666666666664</c:v>
                </c:pt>
                <c:pt idx="59">
                  <c:v>5.5666666666666664</c:v>
                </c:pt>
                <c:pt idx="60">
                  <c:v>5.5666666666666664</c:v>
                </c:pt>
                <c:pt idx="61">
                  <c:v>5.5666666666666664</c:v>
                </c:pt>
                <c:pt idx="62">
                  <c:v>5.5888888888888895</c:v>
                </c:pt>
                <c:pt idx="63">
                  <c:v>5.5888888888888895</c:v>
                </c:pt>
                <c:pt idx="64">
                  <c:v>5.5888888888888895</c:v>
                </c:pt>
                <c:pt idx="65">
                  <c:v>5.5888888888888895</c:v>
                </c:pt>
                <c:pt idx="66">
                  <c:v>5.5888888888888895</c:v>
                </c:pt>
                <c:pt idx="67">
                  <c:v>5.5888888888888895</c:v>
                </c:pt>
                <c:pt idx="68">
                  <c:v>5.5888888888888895</c:v>
                </c:pt>
                <c:pt idx="69">
                  <c:v>5.5888888888888895</c:v>
                </c:pt>
                <c:pt idx="70">
                  <c:v>5.6000000000000005</c:v>
                </c:pt>
                <c:pt idx="71">
                  <c:v>5.6000000000000005</c:v>
                </c:pt>
                <c:pt idx="72">
                  <c:v>5.6000000000000005</c:v>
                </c:pt>
                <c:pt idx="73">
                  <c:v>5.6000000000000005</c:v>
                </c:pt>
                <c:pt idx="74">
                  <c:v>5.6000000000000005</c:v>
                </c:pt>
                <c:pt idx="75">
                  <c:v>5.6000000000000005</c:v>
                </c:pt>
                <c:pt idx="76">
                  <c:v>5.6000000000000005</c:v>
                </c:pt>
                <c:pt idx="77">
                  <c:v>5.6000000000000005</c:v>
                </c:pt>
                <c:pt idx="78">
                  <c:v>5.6000000000000005</c:v>
                </c:pt>
                <c:pt idx="79">
                  <c:v>5.6000000000000005</c:v>
                </c:pt>
                <c:pt idx="80">
                  <c:v>5.6000000000000005</c:v>
                </c:pt>
                <c:pt idx="81">
                  <c:v>5.6000000000000005</c:v>
                </c:pt>
                <c:pt idx="82">
                  <c:v>5.6000000000000005</c:v>
                </c:pt>
                <c:pt idx="83">
                  <c:v>5.6000000000000005</c:v>
                </c:pt>
                <c:pt idx="84">
                  <c:v>5.6000000000000005</c:v>
                </c:pt>
                <c:pt idx="85">
                  <c:v>5.6222222222222236</c:v>
                </c:pt>
                <c:pt idx="86">
                  <c:v>5.6222222222222236</c:v>
                </c:pt>
                <c:pt idx="87">
                  <c:v>5.6222222222222236</c:v>
                </c:pt>
                <c:pt idx="88">
                  <c:v>5.6222222222222236</c:v>
                </c:pt>
                <c:pt idx="89">
                  <c:v>5.6222222222222236</c:v>
                </c:pt>
                <c:pt idx="90">
                  <c:v>5.6222222222222236</c:v>
                </c:pt>
                <c:pt idx="91">
                  <c:v>5.6222222222222236</c:v>
                </c:pt>
                <c:pt idx="92">
                  <c:v>5.6222222222222236</c:v>
                </c:pt>
                <c:pt idx="93">
                  <c:v>5.6222222222222236</c:v>
                </c:pt>
                <c:pt idx="94">
                  <c:v>5.6222222222222236</c:v>
                </c:pt>
                <c:pt idx="95">
                  <c:v>5.6000000000000005</c:v>
                </c:pt>
                <c:pt idx="96">
                  <c:v>5.6000000000000005</c:v>
                </c:pt>
                <c:pt idx="97">
                  <c:v>5.6000000000000005</c:v>
                </c:pt>
                <c:pt idx="98">
                  <c:v>5.6000000000000005</c:v>
                </c:pt>
                <c:pt idx="99">
                  <c:v>5.6555555555555559</c:v>
                </c:pt>
                <c:pt idx="100">
                  <c:v>5.6433333333333344</c:v>
                </c:pt>
                <c:pt idx="101">
                  <c:v>5.6433333333333344</c:v>
                </c:pt>
                <c:pt idx="102">
                  <c:v>5.6433333333333344</c:v>
                </c:pt>
                <c:pt idx="103">
                  <c:v>5.6433333333333344</c:v>
                </c:pt>
                <c:pt idx="104">
                  <c:v>5.7433333333333341</c:v>
                </c:pt>
                <c:pt idx="105">
                  <c:v>5.7433333333333341</c:v>
                </c:pt>
                <c:pt idx="106">
                  <c:v>5.7433333333333341</c:v>
                </c:pt>
                <c:pt idx="107">
                  <c:v>5.7433333333333341</c:v>
                </c:pt>
                <c:pt idx="108">
                  <c:v>5.7433333333333341</c:v>
                </c:pt>
                <c:pt idx="109">
                  <c:v>5.7433333333333341</c:v>
                </c:pt>
                <c:pt idx="110">
                  <c:v>5.7433333333333341</c:v>
                </c:pt>
                <c:pt idx="111">
                  <c:v>5.7433333333333341</c:v>
                </c:pt>
                <c:pt idx="112">
                  <c:v>5.7433333333333341</c:v>
                </c:pt>
                <c:pt idx="113">
                  <c:v>5.7433333333333341</c:v>
                </c:pt>
                <c:pt idx="114">
                  <c:v>5.7433333333333341</c:v>
                </c:pt>
                <c:pt idx="115">
                  <c:v>5.81</c:v>
                </c:pt>
                <c:pt idx="116">
                  <c:v>5.81</c:v>
                </c:pt>
                <c:pt idx="117">
                  <c:v>5.81</c:v>
                </c:pt>
                <c:pt idx="118">
                  <c:v>5.81</c:v>
                </c:pt>
                <c:pt idx="119">
                  <c:v>5.81</c:v>
                </c:pt>
                <c:pt idx="120">
                  <c:v>5.8166666666666664</c:v>
                </c:pt>
                <c:pt idx="121">
                  <c:v>5.8166666666666664</c:v>
                </c:pt>
                <c:pt idx="122">
                  <c:v>5.8166666666666664</c:v>
                </c:pt>
                <c:pt idx="123">
                  <c:v>5.8166666666666664</c:v>
                </c:pt>
                <c:pt idx="124">
                  <c:v>5.8166666666666664</c:v>
                </c:pt>
                <c:pt idx="125">
                  <c:v>5.8166666666666664</c:v>
                </c:pt>
                <c:pt idx="126">
                  <c:v>5.8166666666666664</c:v>
                </c:pt>
                <c:pt idx="127">
                  <c:v>5.8166666666666664</c:v>
                </c:pt>
                <c:pt idx="128">
                  <c:v>5.8166666666666664</c:v>
                </c:pt>
                <c:pt idx="129">
                  <c:v>5.8166666666666664</c:v>
                </c:pt>
                <c:pt idx="130">
                  <c:v>5.8166666666666664</c:v>
                </c:pt>
                <c:pt idx="131">
                  <c:v>5.8166666666666664</c:v>
                </c:pt>
                <c:pt idx="132">
                  <c:v>5.8166666666666664</c:v>
                </c:pt>
                <c:pt idx="133">
                  <c:v>5.8166666666666664</c:v>
                </c:pt>
                <c:pt idx="134">
                  <c:v>5.8166666666666664</c:v>
                </c:pt>
                <c:pt idx="135">
                  <c:v>5.8277777777777784</c:v>
                </c:pt>
                <c:pt idx="136">
                  <c:v>5.8277777777777784</c:v>
                </c:pt>
                <c:pt idx="137">
                  <c:v>5.8277777777777784</c:v>
                </c:pt>
                <c:pt idx="138">
                  <c:v>5.8277777777777784</c:v>
                </c:pt>
                <c:pt idx="139">
                  <c:v>5.8277777777777784</c:v>
                </c:pt>
                <c:pt idx="140">
                  <c:v>5.822222222222222</c:v>
                </c:pt>
                <c:pt idx="141">
                  <c:v>5.822222222222222</c:v>
                </c:pt>
                <c:pt idx="142">
                  <c:v>5.822222222222222</c:v>
                </c:pt>
                <c:pt idx="143">
                  <c:v>5.822222222222222</c:v>
                </c:pt>
                <c:pt idx="144">
                  <c:v>5.822222222222222</c:v>
                </c:pt>
                <c:pt idx="145">
                  <c:v>5.822222222222222</c:v>
                </c:pt>
                <c:pt idx="146">
                  <c:v>5.822222222222222</c:v>
                </c:pt>
                <c:pt idx="147">
                  <c:v>5.822222222222222</c:v>
                </c:pt>
                <c:pt idx="148">
                  <c:v>5.822222222222222</c:v>
                </c:pt>
                <c:pt idx="149">
                  <c:v>5.822222222222222</c:v>
                </c:pt>
                <c:pt idx="150">
                  <c:v>5.822222222222222</c:v>
                </c:pt>
                <c:pt idx="151">
                  <c:v>5.833333333333333</c:v>
                </c:pt>
                <c:pt idx="152">
                  <c:v>5.844444444444445</c:v>
                </c:pt>
                <c:pt idx="153">
                  <c:v>5.844444444444445</c:v>
                </c:pt>
                <c:pt idx="154">
                  <c:v>5.844444444444445</c:v>
                </c:pt>
                <c:pt idx="155">
                  <c:v>5.844444444444445</c:v>
                </c:pt>
                <c:pt idx="156">
                  <c:v>5.844444444444445</c:v>
                </c:pt>
                <c:pt idx="157">
                  <c:v>5.8</c:v>
                </c:pt>
                <c:pt idx="158">
                  <c:v>5.8</c:v>
                </c:pt>
                <c:pt idx="159">
                  <c:v>5.8</c:v>
                </c:pt>
                <c:pt idx="160">
                  <c:v>5.8</c:v>
                </c:pt>
                <c:pt idx="161">
                  <c:v>5.8</c:v>
                </c:pt>
                <c:pt idx="162">
                  <c:v>5.8</c:v>
                </c:pt>
                <c:pt idx="163">
                  <c:v>5.8</c:v>
                </c:pt>
                <c:pt idx="164">
                  <c:v>5.8</c:v>
                </c:pt>
                <c:pt idx="165">
                  <c:v>5.8</c:v>
                </c:pt>
                <c:pt idx="166">
                  <c:v>5.8</c:v>
                </c:pt>
                <c:pt idx="167">
                  <c:v>5.8</c:v>
                </c:pt>
                <c:pt idx="168">
                  <c:v>5.8</c:v>
                </c:pt>
                <c:pt idx="169">
                  <c:v>5.8</c:v>
                </c:pt>
                <c:pt idx="170">
                  <c:v>5.8</c:v>
                </c:pt>
                <c:pt idx="171">
                  <c:v>5.8</c:v>
                </c:pt>
                <c:pt idx="172">
                  <c:v>5.8</c:v>
                </c:pt>
                <c:pt idx="173">
                  <c:v>5.8</c:v>
                </c:pt>
                <c:pt idx="174">
                  <c:v>5.8</c:v>
                </c:pt>
                <c:pt idx="175">
                  <c:v>5.8</c:v>
                </c:pt>
                <c:pt idx="176">
                  <c:v>5.8</c:v>
                </c:pt>
                <c:pt idx="177">
                  <c:v>5.7866666666666653</c:v>
                </c:pt>
                <c:pt idx="178">
                  <c:v>5.7866666666666653</c:v>
                </c:pt>
                <c:pt idx="179">
                  <c:v>5.7866666666666653</c:v>
                </c:pt>
                <c:pt idx="180">
                  <c:v>5.7866666666666653</c:v>
                </c:pt>
                <c:pt idx="181">
                  <c:v>5.7866666666666653</c:v>
                </c:pt>
                <c:pt idx="182">
                  <c:v>5.6866666666666656</c:v>
                </c:pt>
                <c:pt idx="183">
                  <c:v>5.6866666666666656</c:v>
                </c:pt>
                <c:pt idx="184">
                  <c:v>5.6866666666666656</c:v>
                </c:pt>
                <c:pt idx="185">
                  <c:v>5.6888888888888882</c:v>
                </c:pt>
                <c:pt idx="186">
                  <c:v>5.6888888888888882</c:v>
                </c:pt>
                <c:pt idx="187">
                  <c:v>5.6777777777777771</c:v>
                </c:pt>
                <c:pt idx="188">
                  <c:v>5.6777777777777771</c:v>
                </c:pt>
                <c:pt idx="189">
                  <c:v>5.6111111111111107</c:v>
                </c:pt>
                <c:pt idx="190">
                  <c:v>5.5111111111111102</c:v>
                </c:pt>
                <c:pt idx="191">
                  <c:v>5.5111111111111102</c:v>
                </c:pt>
                <c:pt idx="192">
                  <c:v>5.5111111111111102</c:v>
                </c:pt>
                <c:pt idx="193">
                  <c:v>5.5111111111111102</c:v>
                </c:pt>
                <c:pt idx="194">
                  <c:v>5.5111111111111102</c:v>
                </c:pt>
                <c:pt idx="195">
                  <c:v>5.5111111111111102</c:v>
                </c:pt>
                <c:pt idx="196">
                  <c:v>5.5111111111111102</c:v>
                </c:pt>
                <c:pt idx="197">
                  <c:v>5.5111111111111102</c:v>
                </c:pt>
                <c:pt idx="198">
                  <c:v>5.5111111111111102</c:v>
                </c:pt>
                <c:pt idx="199">
                  <c:v>5.5111111111111102</c:v>
                </c:pt>
                <c:pt idx="200">
                  <c:v>5.4777777777777779</c:v>
                </c:pt>
                <c:pt idx="201">
                  <c:v>5.333333333333333</c:v>
                </c:pt>
                <c:pt idx="202">
                  <c:v>5.333333333333333</c:v>
                </c:pt>
                <c:pt idx="203">
                  <c:v>5.333333333333333</c:v>
                </c:pt>
                <c:pt idx="204">
                  <c:v>5.333333333333333</c:v>
                </c:pt>
                <c:pt idx="205">
                  <c:v>5.2555555555555564</c:v>
                </c:pt>
                <c:pt idx="206">
                  <c:v>5.2555555555555564</c:v>
                </c:pt>
                <c:pt idx="207">
                  <c:v>5.221111111111111</c:v>
                </c:pt>
                <c:pt idx="208">
                  <c:v>5.221111111111111</c:v>
                </c:pt>
                <c:pt idx="209">
                  <c:v>5.221111111111111</c:v>
                </c:pt>
                <c:pt idx="210">
                  <c:v>5.2166666666666668</c:v>
                </c:pt>
                <c:pt idx="211">
                  <c:v>5.2166666666666668</c:v>
                </c:pt>
                <c:pt idx="212">
                  <c:v>5.2166666666666668</c:v>
                </c:pt>
                <c:pt idx="213">
                  <c:v>5.2166666666666668</c:v>
                </c:pt>
                <c:pt idx="214">
                  <c:v>5.2166666666666668</c:v>
                </c:pt>
                <c:pt idx="215">
                  <c:v>5.1944444444444455</c:v>
                </c:pt>
                <c:pt idx="216">
                  <c:v>5.1944444444444455</c:v>
                </c:pt>
                <c:pt idx="217">
                  <c:v>5.1944444444444455</c:v>
                </c:pt>
                <c:pt idx="218">
                  <c:v>5.15</c:v>
                </c:pt>
                <c:pt idx="219">
                  <c:v>5.15</c:v>
                </c:pt>
                <c:pt idx="220">
                  <c:v>5.083333333333333</c:v>
                </c:pt>
                <c:pt idx="221">
                  <c:v>5.083333333333333</c:v>
                </c:pt>
                <c:pt idx="222">
                  <c:v>5.083333333333333</c:v>
                </c:pt>
                <c:pt idx="223">
                  <c:v>5.083333333333333</c:v>
                </c:pt>
                <c:pt idx="224">
                  <c:v>5.083333333333333</c:v>
                </c:pt>
                <c:pt idx="225">
                  <c:v>5.0611111111111109</c:v>
                </c:pt>
                <c:pt idx="226">
                  <c:v>5.0611111111111109</c:v>
                </c:pt>
                <c:pt idx="227">
                  <c:v>5.0611111111111109</c:v>
                </c:pt>
                <c:pt idx="228">
                  <c:v>5.028888888888889</c:v>
                </c:pt>
                <c:pt idx="229">
                  <c:v>5.028888888888889</c:v>
                </c:pt>
                <c:pt idx="230">
                  <c:v>5.028888888888889</c:v>
                </c:pt>
                <c:pt idx="231">
                  <c:v>5.028888888888889</c:v>
                </c:pt>
                <c:pt idx="232">
                  <c:v>5.0066666666666668</c:v>
                </c:pt>
                <c:pt idx="233">
                  <c:v>5.0066666666666668</c:v>
                </c:pt>
                <c:pt idx="234">
                  <c:v>5.0066666666666668</c:v>
                </c:pt>
                <c:pt idx="235">
                  <c:v>5.0033333333333339</c:v>
                </c:pt>
                <c:pt idx="236">
                  <c:v>5.0033333333333339</c:v>
                </c:pt>
                <c:pt idx="237">
                  <c:v>5.0033333333333339</c:v>
                </c:pt>
                <c:pt idx="238">
                  <c:v>5.0033333333333339</c:v>
                </c:pt>
                <c:pt idx="239">
                  <c:v>5.0033333333333339</c:v>
                </c:pt>
                <c:pt idx="240">
                  <c:v>5.0033333333333339</c:v>
                </c:pt>
                <c:pt idx="241">
                  <c:v>5.0033333333333339</c:v>
                </c:pt>
                <c:pt idx="242">
                  <c:v>5.0033333333333339</c:v>
                </c:pt>
                <c:pt idx="243">
                  <c:v>5.0033333333333339</c:v>
                </c:pt>
                <c:pt idx="244">
                  <c:v>5.025555555555556</c:v>
                </c:pt>
                <c:pt idx="245">
                  <c:v>5.025555555555556</c:v>
                </c:pt>
                <c:pt idx="246">
                  <c:v>5.025555555555556</c:v>
                </c:pt>
                <c:pt idx="247">
                  <c:v>5.025555555555556</c:v>
                </c:pt>
                <c:pt idx="248">
                  <c:v>5.025555555555556</c:v>
                </c:pt>
                <c:pt idx="249">
                  <c:v>5.025555555555556</c:v>
                </c:pt>
                <c:pt idx="250">
                  <c:v>5.025555555555556</c:v>
                </c:pt>
                <c:pt idx="251">
                  <c:v>5.025555555555556</c:v>
                </c:pt>
                <c:pt idx="252">
                  <c:v>5.025555555555556</c:v>
                </c:pt>
                <c:pt idx="253">
                  <c:v>5.025555555555556</c:v>
                </c:pt>
                <c:pt idx="254">
                  <c:v>5.0033333333333339</c:v>
                </c:pt>
                <c:pt idx="255">
                  <c:v>5.0033333333333339</c:v>
                </c:pt>
                <c:pt idx="256">
                  <c:v>5.0033333333333339</c:v>
                </c:pt>
                <c:pt idx="257">
                  <c:v>5.0033333333333339</c:v>
                </c:pt>
                <c:pt idx="258">
                  <c:v>5.0033333333333339</c:v>
                </c:pt>
                <c:pt idx="259">
                  <c:v>5.0033333333333339</c:v>
                </c:pt>
                <c:pt idx="260">
                  <c:v>5.0033333333333339</c:v>
                </c:pt>
                <c:pt idx="261">
                  <c:v>5.0033333333333339</c:v>
                </c:pt>
                <c:pt idx="262">
                  <c:v>5.0033333333333339</c:v>
                </c:pt>
                <c:pt idx="263">
                  <c:v>4.9477777777777776</c:v>
                </c:pt>
                <c:pt idx="264">
                  <c:v>4.9988888888888887</c:v>
                </c:pt>
                <c:pt idx="265">
                  <c:v>4.9988888888888887</c:v>
                </c:pt>
                <c:pt idx="266">
                  <c:v>4.9988888888888887</c:v>
                </c:pt>
                <c:pt idx="267">
                  <c:v>4.9988888888888887</c:v>
                </c:pt>
                <c:pt idx="268">
                  <c:v>4.9988888888888887</c:v>
                </c:pt>
                <c:pt idx="269">
                  <c:v>4.9988888888888887</c:v>
                </c:pt>
                <c:pt idx="270">
                  <c:v>5</c:v>
                </c:pt>
                <c:pt idx="271">
                  <c:v>5</c:v>
                </c:pt>
                <c:pt idx="272">
                  <c:v>5</c:v>
                </c:pt>
                <c:pt idx="273">
                  <c:v>5</c:v>
                </c:pt>
                <c:pt idx="274">
                  <c:v>5</c:v>
                </c:pt>
                <c:pt idx="275">
                  <c:v>5.0888888888888895</c:v>
                </c:pt>
                <c:pt idx="276">
                  <c:v>5.0888888888888895</c:v>
                </c:pt>
                <c:pt idx="277">
                  <c:v>5.0888888888888895</c:v>
                </c:pt>
                <c:pt idx="278">
                  <c:v>5.0888888888888895</c:v>
                </c:pt>
                <c:pt idx="279">
                  <c:v>5.0888888888888895</c:v>
                </c:pt>
                <c:pt idx="280">
                  <c:v>5.0888888888888895</c:v>
                </c:pt>
                <c:pt idx="281">
                  <c:v>5.0888888888888895</c:v>
                </c:pt>
                <c:pt idx="282">
                  <c:v>5.0888888888888895</c:v>
                </c:pt>
                <c:pt idx="283">
                  <c:v>5.0888888888888895</c:v>
                </c:pt>
                <c:pt idx="284">
                  <c:v>5.0888888888888895</c:v>
                </c:pt>
                <c:pt idx="285">
                  <c:v>5.0888888888888895</c:v>
                </c:pt>
                <c:pt idx="286">
                  <c:v>5.0888888888888895</c:v>
                </c:pt>
                <c:pt idx="287">
                  <c:v>5.0888888888888895</c:v>
                </c:pt>
                <c:pt idx="288">
                  <c:v>5.0888888888888895</c:v>
                </c:pt>
                <c:pt idx="289">
                  <c:v>5.0888888888888895</c:v>
                </c:pt>
                <c:pt idx="290">
                  <c:v>5.0888888888888895</c:v>
                </c:pt>
                <c:pt idx="291">
                  <c:v>5.0888888888888895</c:v>
                </c:pt>
                <c:pt idx="292">
                  <c:v>5.0888888888888895</c:v>
                </c:pt>
                <c:pt idx="293">
                  <c:v>5.0888888888888895</c:v>
                </c:pt>
                <c:pt idx="294">
                  <c:v>5.0511111111111111</c:v>
                </c:pt>
                <c:pt idx="295">
                  <c:v>5.0555555555555554</c:v>
                </c:pt>
                <c:pt idx="296">
                  <c:v>5.0555555555555554</c:v>
                </c:pt>
                <c:pt idx="297">
                  <c:v>5.0555555555555554</c:v>
                </c:pt>
                <c:pt idx="298">
                  <c:v>5.0555555555555554</c:v>
                </c:pt>
                <c:pt idx="299">
                  <c:v>5.0555555555555554</c:v>
                </c:pt>
                <c:pt idx="300">
                  <c:v>5.0333333333333332</c:v>
                </c:pt>
                <c:pt idx="301">
                  <c:v>5.0333333333333332</c:v>
                </c:pt>
                <c:pt idx="302">
                  <c:v>5.0333333333333332</c:v>
                </c:pt>
                <c:pt idx="303">
                  <c:v>5.0333333333333332</c:v>
                </c:pt>
                <c:pt idx="304">
                  <c:v>5.0333333333333332</c:v>
                </c:pt>
                <c:pt idx="305">
                  <c:v>5.0555555555555554</c:v>
                </c:pt>
                <c:pt idx="306">
                  <c:v>5.0555555555555554</c:v>
                </c:pt>
                <c:pt idx="307">
                  <c:v>5.0555555555555554</c:v>
                </c:pt>
                <c:pt idx="308">
                  <c:v>5.0555555555555554</c:v>
                </c:pt>
                <c:pt idx="309">
                  <c:v>5.0555555555555554</c:v>
                </c:pt>
                <c:pt idx="310">
                  <c:v>4.9888888888888889</c:v>
                </c:pt>
                <c:pt idx="311">
                  <c:v>4.9888888888888889</c:v>
                </c:pt>
                <c:pt idx="312">
                  <c:v>4.9388888888888891</c:v>
                </c:pt>
                <c:pt idx="313">
                  <c:v>4.9388888888888891</c:v>
                </c:pt>
                <c:pt idx="314">
                  <c:v>4.9388888888888891</c:v>
                </c:pt>
                <c:pt idx="315">
                  <c:v>4.9444444444444446</c:v>
                </c:pt>
                <c:pt idx="316">
                  <c:v>4.9444444444444446</c:v>
                </c:pt>
                <c:pt idx="317">
                  <c:v>4.9444444444444446</c:v>
                </c:pt>
                <c:pt idx="318">
                  <c:v>4.9444444444444446</c:v>
                </c:pt>
                <c:pt idx="319">
                  <c:v>4.9444444444444446</c:v>
                </c:pt>
                <c:pt idx="320">
                  <c:v>4.8888888888888893</c:v>
                </c:pt>
                <c:pt idx="321">
                  <c:v>4.8888888888888893</c:v>
                </c:pt>
                <c:pt idx="322">
                  <c:v>4.8888888888888893</c:v>
                </c:pt>
                <c:pt idx="323">
                  <c:v>4.8888888888888893</c:v>
                </c:pt>
                <c:pt idx="324">
                  <c:v>4.8888888888888893</c:v>
                </c:pt>
                <c:pt idx="325">
                  <c:v>4.8888888888888893</c:v>
                </c:pt>
                <c:pt idx="326">
                  <c:v>4.8888888888888893</c:v>
                </c:pt>
                <c:pt idx="327">
                  <c:v>4.8888888888888893</c:v>
                </c:pt>
                <c:pt idx="328">
                  <c:v>4.8888888888888893</c:v>
                </c:pt>
                <c:pt idx="329">
                  <c:v>4.8888888888888893</c:v>
                </c:pt>
                <c:pt idx="330">
                  <c:v>4.8888888888888893</c:v>
                </c:pt>
                <c:pt idx="331">
                  <c:v>4.8888888888888893</c:v>
                </c:pt>
                <c:pt idx="332">
                  <c:v>4.8888888888888893</c:v>
                </c:pt>
                <c:pt idx="333">
                  <c:v>4.8888888888888893</c:v>
                </c:pt>
                <c:pt idx="334">
                  <c:v>4.7555555555555555</c:v>
                </c:pt>
                <c:pt idx="335">
                  <c:v>4.5555555555555562</c:v>
                </c:pt>
                <c:pt idx="336">
                  <c:v>4.5555555555555562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5CE-4370-86F9-A564B7B08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3226951"/>
        <c:axId val="763231543"/>
      </c:lineChart>
      <c:dateAx>
        <c:axId val="763226951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3231543"/>
        <c:crosses val="autoZero"/>
        <c:auto val="1"/>
        <c:lblOffset val="100"/>
        <c:baseTimeUnit val="days"/>
        <c:majorUnit val="4"/>
        <c:majorTimeUnit val="months"/>
      </c:dateAx>
      <c:valAx>
        <c:axId val="763231543"/>
        <c:scaling>
          <c:orientation val="minMax"/>
          <c:max val="6"/>
          <c:min val="2"/>
        </c:scaling>
        <c:delete val="0"/>
        <c:axPos val="l"/>
        <c:numFmt formatCode="_(* #,##0.0_);_(* \(#,##0.0\);_(* &quot;-&quot;?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3226951"/>
        <c:crosses val="autoZero"/>
        <c:crossBetween val="between"/>
        <c:majorUnit val="1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050078828604727"/>
          <c:y val="0.93383913778673544"/>
          <c:w val="0.69921737457628241"/>
          <c:h val="4.88072830375595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49172053953315"/>
          <c:y val="2.6193506072974694E-2"/>
          <c:w val="0.73635756879879444"/>
          <c:h val="0.92757852538652075"/>
        </c:manualLayout>
      </c:layout>
      <c:barChart>
        <c:barDir val="bar"/>
        <c:grouping val="stacked"/>
        <c:varyColors val="0"/>
        <c:ser>
          <c:idx val="4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81-412B-A68F-82397400880C}"/>
              </c:ext>
            </c:extLst>
          </c:dPt>
          <c:dLbls>
            <c:dLbl>
              <c:idx val="0"/>
              <c:layout>
                <c:manualLayout>
                  <c:x val="-7.5847361072697156E-2"/>
                  <c:y val="8.059540330146060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181-412B-A68F-82397400880C}"/>
                </c:ext>
              </c:extLst>
            </c:dLbl>
            <c:dLbl>
              <c:idx val="1"/>
              <c:layout>
                <c:manualLayout>
                  <c:x val="-3.0511618420591503E-2"/>
                  <c:y val="-9.6426674806305266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81-412B-A68F-82397400880C}"/>
                </c:ext>
              </c:extLst>
            </c:dLbl>
            <c:dLbl>
              <c:idx val="2"/>
              <c:layout>
                <c:manualLayout>
                  <c:x val="-0.10656136905126924"/>
                  <c:y val="6.044655247609545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181-412B-A68F-82397400880C}"/>
                </c:ext>
              </c:extLst>
            </c:dLbl>
            <c:dLbl>
              <c:idx val="5"/>
              <c:layout>
                <c:manualLayout>
                  <c:x val="0.13090699819871285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81-412B-A68F-82397400880C}"/>
                </c:ext>
              </c:extLst>
            </c:dLbl>
            <c:dLbl>
              <c:idx val="6"/>
              <c:layout>
                <c:manualLayout>
                  <c:x val="0.10087351492018395"/>
                  <c:y val="-2.014885082536588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181-412B-A68F-82397400880C}"/>
                </c:ext>
              </c:extLst>
            </c:dLbl>
            <c:dLbl>
              <c:idx val="7"/>
              <c:layout>
                <c:manualLayout>
                  <c:x val="0.1190937478850929"/>
                  <c:y val="-2.014885082536515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181-412B-A68F-82397400880C}"/>
                </c:ext>
              </c:extLst>
            </c:dLbl>
            <c:dLbl>
              <c:idx val="9"/>
              <c:layout>
                <c:manualLayout>
                  <c:x val="-8.3778376334876295E-2"/>
                  <c:y val="6.04497255234695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181-412B-A68F-82397400880C}"/>
                </c:ext>
              </c:extLst>
            </c:dLbl>
            <c:dLbl>
              <c:idx val="10"/>
              <c:layout>
                <c:manualLayout>
                  <c:x val="-0.1015384440619575"/>
                  <c:y val="7.3878266244969615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181-412B-A68F-82397400880C}"/>
                </c:ext>
              </c:extLst>
            </c:dLbl>
            <c:dLbl>
              <c:idx val="11"/>
              <c:layout>
                <c:manualLayout>
                  <c:x val="-0.2233016316708436"/>
                  <c:y val="6.044655247609545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181-412B-A68F-82397400880C}"/>
                </c:ext>
              </c:extLst>
            </c:dLbl>
            <c:dLbl>
              <c:idx val="14"/>
              <c:layout>
                <c:manualLayout>
                  <c:x val="-0.10381414407388521"/>
                  <c:y val="6.044655247609545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181-412B-A68F-82397400880C}"/>
                </c:ext>
              </c:extLst>
            </c:dLbl>
            <c:dLbl>
              <c:idx val="15"/>
              <c:layout>
                <c:manualLayout>
                  <c:x val="-0.1005888478473268"/>
                  <c:y val="-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181-412B-A68F-82397400880C}"/>
                </c:ext>
              </c:extLst>
            </c:dLbl>
            <c:dLbl>
              <c:idx val="16"/>
              <c:layout>
                <c:manualLayout>
                  <c:x val="-8.391565575519902E-2"/>
                  <c:y val="4.029770165073048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181-412B-A68F-82397400880C}"/>
                </c:ext>
              </c:extLst>
            </c:dLbl>
            <c:dLbl>
              <c:idx val="17"/>
              <c:layout>
                <c:manualLayout>
                  <c:x val="5.9429088970060578E-2"/>
                  <c:y val="-2.014885082536524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181-412B-A68F-82397400880C}"/>
                </c:ext>
              </c:extLst>
            </c:dLbl>
            <c:dLbl>
              <c:idx val="18"/>
              <c:layout>
                <c:manualLayout>
                  <c:x val="-3.4885419175083039E-2"/>
                  <c:y val="6.0266671753940791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181-412B-A68F-8239740088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[Apeprem.xlsx]Sheet3!$E$5:$E$30</c:f>
              <c:strCache>
                <c:ptCount val="19"/>
                <c:pt idx="0">
                  <c:v>EUA: S&amp;P 500</c:v>
                </c:pt>
                <c:pt idx="1">
                  <c:v>EUA: S&amp;P 500 Valor</c:v>
                </c:pt>
                <c:pt idx="2">
                  <c:v>EUA: S&amp;P 500 Crescimento</c:v>
                </c:pt>
                <c:pt idx="4">
                  <c:v>Mexico: IPC</c:v>
                </c:pt>
                <c:pt idx="5">
                  <c:v>Brasil: Ibovespa</c:v>
                </c:pt>
                <c:pt idx="6">
                  <c:v>Chile: IGPA</c:v>
                </c:pt>
                <c:pt idx="7">
                  <c:v>Colômbia: COLCAP</c:v>
                </c:pt>
                <c:pt idx="9">
                  <c:v>Zona do euro: EURO STOXX</c:v>
                </c:pt>
                <c:pt idx="10">
                  <c:v>Polônia: WIG</c:v>
                </c:pt>
                <c:pt idx="11">
                  <c:v>Rússia: RTS</c:v>
                </c:pt>
                <c:pt idx="12">
                  <c:v>Afica do Sul: JALSH</c:v>
                </c:pt>
                <c:pt idx="14">
                  <c:v>Japão: NIKKEI 225</c:v>
                </c:pt>
                <c:pt idx="15">
                  <c:v>China: Shanghai Composite</c:v>
                </c:pt>
                <c:pt idx="16">
                  <c:v>Coréia do Sul: KOSPI</c:v>
                </c:pt>
                <c:pt idx="17">
                  <c:v>Indonésia: JCI</c:v>
                </c:pt>
                <c:pt idx="18">
                  <c:v>India: SENSEX</c:v>
                </c:pt>
              </c:strCache>
            </c:strRef>
          </c:cat>
          <c:val>
            <c:numRef>
              <c:f>[Apeprem.xlsx]Sheet3!$J$5:$J$30</c:f>
              <c:numCache>
                <c:formatCode>0.0%</c:formatCode>
                <c:ptCount val="19"/>
                <c:pt idx="0">
                  <c:v>-0.10608467103184316</c:v>
                </c:pt>
                <c:pt idx="1">
                  <c:v>-2.6150966743606618E-2</c:v>
                </c:pt>
                <c:pt idx="2">
                  <c:v>-0.17748905122392078</c:v>
                </c:pt>
                <c:pt idx="4">
                  <c:v>1.1747192787118443E-2</c:v>
                </c:pt>
                <c:pt idx="5">
                  <c:v>0.23064003487856199</c:v>
                </c:pt>
                <c:pt idx="6">
                  <c:v>0.17335119205399119</c:v>
                </c:pt>
                <c:pt idx="7">
                  <c:v>0.20762804015811231</c:v>
                </c:pt>
                <c:pt idx="9">
                  <c:v>-0.115417355248988</c:v>
                </c:pt>
                <c:pt idx="10">
                  <c:v>-0.16183737055149894</c:v>
                </c:pt>
                <c:pt idx="11">
                  <c:v>-0.4338899844019003</c:v>
                </c:pt>
                <c:pt idx="12">
                  <c:v>-4.6015147720690486E-4</c:v>
                </c:pt>
                <c:pt idx="14">
                  <c:v>-0.15689271144462213</c:v>
                </c:pt>
                <c:pt idx="15">
                  <c:v>-0.16390078306852118</c:v>
                </c:pt>
                <c:pt idx="16">
                  <c:v>-0.12840187996326236</c:v>
                </c:pt>
                <c:pt idx="17">
                  <c:v>9.0836420003054252E-2</c:v>
                </c:pt>
                <c:pt idx="18">
                  <c:v>-1.6672280369587122E-2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181-412B-A68F-8239740088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100"/>
        <c:axId val="652506056"/>
        <c:axId val="652500152"/>
      </c:barChart>
      <c:catAx>
        <c:axId val="652506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2500152"/>
        <c:crosses val="autoZero"/>
        <c:auto val="1"/>
        <c:lblAlgn val="ctr"/>
        <c:lblOffset val="100"/>
        <c:noMultiLvlLbl val="0"/>
      </c:catAx>
      <c:valAx>
        <c:axId val="652500152"/>
        <c:scaling>
          <c:orientation val="minMax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2506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2"/>
          <c:order val="0"/>
          <c:tx>
            <c:v>Retorno em moeda local</c:v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D12-48EF-9FF2-6DB9A28495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[Apeprem.xlsx]Sheet3!$E$5:$E$30</c:f>
              <c:strCache>
                <c:ptCount val="19"/>
                <c:pt idx="0">
                  <c:v>EUA: S&amp;P 500</c:v>
                </c:pt>
                <c:pt idx="1">
                  <c:v>EUA: S&amp;P 500 Valor</c:v>
                </c:pt>
                <c:pt idx="2">
                  <c:v>EUA: S&amp;P 500 Crescimento</c:v>
                </c:pt>
                <c:pt idx="4">
                  <c:v>Mexico: IPC</c:v>
                </c:pt>
                <c:pt idx="5">
                  <c:v>Brasil: Ibovespa</c:v>
                </c:pt>
                <c:pt idx="6">
                  <c:v>Chile: IGPA</c:v>
                </c:pt>
                <c:pt idx="7">
                  <c:v>Colômbia: COLCAP</c:v>
                </c:pt>
                <c:pt idx="9">
                  <c:v>Zona do euro: EURO STOXX</c:v>
                </c:pt>
                <c:pt idx="10">
                  <c:v>Polônia: WIG</c:v>
                </c:pt>
                <c:pt idx="11">
                  <c:v>Rússia: RTS</c:v>
                </c:pt>
                <c:pt idx="12">
                  <c:v>Afica do Sul: JALSH</c:v>
                </c:pt>
                <c:pt idx="14">
                  <c:v>Japão: NIKKEI 225</c:v>
                </c:pt>
                <c:pt idx="15">
                  <c:v>China: Shanghai Composite</c:v>
                </c:pt>
                <c:pt idx="16">
                  <c:v>Coréia do Sul: KOSPI</c:v>
                </c:pt>
                <c:pt idx="17">
                  <c:v>Indonésia: JCI</c:v>
                </c:pt>
                <c:pt idx="18">
                  <c:v>India: SENSEX</c:v>
                </c:pt>
              </c:strCache>
            </c:strRef>
          </c:cat>
          <c:val>
            <c:numRef>
              <c:f>[Apeprem.xlsx]Sheet3!$H$5:$H$30</c:f>
              <c:numCache>
                <c:formatCode>0.0%</c:formatCode>
                <c:ptCount val="19"/>
                <c:pt idx="0">
                  <c:v>-0.10608467103184316</c:v>
                </c:pt>
                <c:pt idx="1">
                  <c:v>-2.6150966743606618E-2</c:v>
                </c:pt>
                <c:pt idx="2">
                  <c:v>-0.17748905122392078</c:v>
                </c:pt>
                <c:pt idx="4">
                  <c:v>3.1085890522364323E-4</c:v>
                </c:pt>
                <c:pt idx="5">
                  <c:v>5.9673005131343881E-2</c:v>
                </c:pt>
                <c:pt idx="6">
                  <c:v>0.15310887423777553</c:v>
                </c:pt>
                <c:pt idx="7">
                  <c:v>0.14442546616866414</c:v>
                </c:pt>
                <c:pt idx="9">
                  <c:v>-7.2435595752081916E-2</c:v>
                </c:pt>
                <c:pt idx="10">
                  <c:v>-0.12111115376212223</c:v>
                </c:pt>
                <c:pt idx="11">
                  <c:v>-0.41827091793252125</c:v>
                </c:pt>
                <c:pt idx="12">
                  <c:v>-2.062099477614121E-2</c:v>
                </c:pt>
                <c:pt idx="14">
                  <c:v>-5.8574152073635144E-2</c:v>
                </c:pt>
                <c:pt idx="15">
                  <c:v>-0.14706885990203877</c:v>
                </c:pt>
                <c:pt idx="16">
                  <c:v>-9.166288851947002E-2</c:v>
                </c:pt>
                <c:pt idx="17">
                  <c:v>9.7869142542667431E-2</c:v>
                </c:pt>
                <c:pt idx="18">
                  <c:v>-1.0332676290680465E-2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12-48EF-9FF2-6DB9A284955A}"/>
            </c:ext>
          </c:extLst>
        </c:ser>
        <c:ser>
          <c:idx val="3"/>
          <c:order val="1"/>
          <c:tx>
            <c:v>Retorno da variação cambial</c:v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D12-48EF-9FF2-6DB9A28495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[Apeprem.xlsx]Sheet3!$E$5:$E$30</c:f>
              <c:strCache>
                <c:ptCount val="19"/>
                <c:pt idx="0">
                  <c:v>EUA: S&amp;P 500</c:v>
                </c:pt>
                <c:pt idx="1">
                  <c:v>EUA: S&amp;P 500 Valor</c:v>
                </c:pt>
                <c:pt idx="2">
                  <c:v>EUA: S&amp;P 500 Crescimento</c:v>
                </c:pt>
                <c:pt idx="4">
                  <c:v>Mexico: IPC</c:v>
                </c:pt>
                <c:pt idx="5">
                  <c:v>Brasil: Ibovespa</c:v>
                </c:pt>
                <c:pt idx="6">
                  <c:v>Chile: IGPA</c:v>
                </c:pt>
                <c:pt idx="7">
                  <c:v>Colômbia: COLCAP</c:v>
                </c:pt>
                <c:pt idx="9">
                  <c:v>Zona do euro: EURO STOXX</c:v>
                </c:pt>
                <c:pt idx="10">
                  <c:v>Polônia: WIG</c:v>
                </c:pt>
                <c:pt idx="11">
                  <c:v>Rússia: RTS</c:v>
                </c:pt>
                <c:pt idx="12">
                  <c:v>Afica do Sul: JALSH</c:v>
                </c:pt>
                <c:pt idx="14">
                  <c:v>Japão: NIKKEI 225</c:v>
                </c:pt>
                <c:pt idx="15">
                  <c:v>China: Shanghai Composite</c:v>
                </c:pt>
                <c:pt idx="16">
                  <c:v>Coréia do Sul: KOSPI</c:v>
                </c:pt>
                <c:pt idx="17">
                  <c:v>Indonésia: JCI</c:v>
                </c:pt>
                <c:pt idx="18">
                  <c:v>India: SENSEX</c:v>
                </c:pt>
              </c:strCache>
            </c:strRef>
          </c:cat>
          <c:val>
            <c:numRef>
              <c:f>[Apeprem.xlsx]Sheet3!$I$5:$I$30</c:f>
              <c:numCache>
                <c:formatCode>0.0%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4">
                  <c:v>1.1432779900451218E-2</c:v>
                </c:pt>
                <c:pt idx="5">
                  <c:v>0.1613394216133941</c:v>
                </c:pt>
                <c:pt idx="6">
                  <c:v>1.7554559043348128E-2</c:v>
                </c:pt>
                <c:pt idx="7">
                  <c:v>5.5226465906110356E-2</c:v>
                </c:pt>
                <c:pt idx="9">
                  <c:v>-4.6338302009073185E-2</c:v>
                </c:pt>
                <c:pt idx="10">
                  <c:v>-4.6338302009073185E-2</c:v>
                </c:pt>
                <c:pt idx="11">
                  <c:v>-2.6849382213913864E-2</c:v>
                </c:pt>
                <c:pt idx="12">
                  <c:v>2.0585333350418455E-2</c:v>
                </c:pt>
                <c:pt idx="14">
                  <c:v>-0.1044357976653697</c:v>
                </c:pt>
                <c:pt idx="15">
                  <c:v>-1.9734211092995446E-2</c:v>
                </c:pt>
                <c:pt idx="16">
                  <c:v>-4.0446427850900246E-2</c:v>
                </c:pt>
                <c:pt idx="17">
                  <c:v>-6.4057930650327499E-3</c:v>
                </c:pt>
                <c:pt idx="18">
                  <c:v>-6.4057930650327499E-3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12-48EF-9FF2-6DB9A28495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axId val="652506056"/>
        <c:axId val="652500152"/>
      </c:barChart>
      <c:catAx>
        <c:axId val="652506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2500152"/>
        <c:crosses val="autoZero"/>
        <c:auto val="1"/>
        <c:lblAlgn val="ctr"/>
        <c:lblOffset val="100"/>
        <c:noMultiLvlLbl val="0"/>
      </c:catAx>
      <c:valAx>
        <c:axId val="652500152"/>
        <c:scaling>
          <c:orientation val="minMax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2506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Sheet2!$B$2</c:f>
              <c:strCache>
                <c:ptCount val="1"/>
                <c:pt idx="0">
                  <c:v>Taxa de câmbio R$/US$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Sheet2!$A$3:$A$1634</c:f>
              <c:numCache>
                <c:formatCode>m/d/yyyy</c:formatCode>
                <c:ptCount val="1484"/>
                <c:pt idx="0">
                  <c:v>44676</c:v>
                </c:pt>
                <c:pt idx="1">
                  <c:v>44673</c:v>
                </c:pt>
                <c:pt idx="2">
                  <c:v>44671</c:v>
                </c:pt>
                <c:pt idx="3">
                  <c:v>44670</c:v>
                </c:pt>
                <c:pt idx="4">
                  <c:v>44669</c:v>
                </c:pt>
                <c:pt idx="5">
                  <c:v>44665</c:v>
                </c:pt>
                <c:pt idx="6">
                  <c:v>44664</c:v>
                </c:pt>
                <c:pt idx="7">
                  <c:v>44663</c:v>
                </c:pt>
                <c:pt idx="8">
                  <c:v>44662</c:v>
                </c:pt>
                <c:pt idx="9">
                  <c:v>44659</c:v>
                </c:pt>
                <c:pt idx="10">
                  <c:v>44658</c:v>
                </c:pt>
                <c:pt idx="11">
                  <c:v>44657</c:v>
                </c:pt>
                <c:pt idx="12">
                  <c:v>44656</c:v>
                </c:pt>
                <c:pt idx="13">
                  <c:v>44655</c:v>
                </c:pt>
                <c:pt idx="14">
                  <c:v>44652</c:v>
                </c:pt>
                <c:pt idx="15">
                  <c:v>44651</c:v>
                </c:pt>
                <c:pt idx="16">
                  <c:v>44650</c:v>
                </c:pt>
                <c:pt idx="17">
                  <c:v>44649</c:v>
                </c:pt>
                <c:pt idx="18">
                  <c:v>44648</c:v>
                </c:pt>
                <c:pt idx="19">
                  <c:v>44645</c:v>
                </c:pt>
                <c:pt idx="20">
                  <c:v>44644</c:v>
                </c:pt>
                <c:pt idx="21">
                  <c:v>44643</c:v>
                </c:pt>
                <c:pt idx="22">
                  <c:v>44642</c:v>
                </c:pt>
                <c:pt idx="23">
                  <c:v>44641</c:v>
                </c:pt>
                <c:pt idx="24">
                  <c:v>44638</c:v>
                </c:pt>
                <c:pt idx="25">
                  <c:v>44637</c:v>
                </c:pt>
                <c:pt idx="26">
                  <c:v>44636</c:v>
                </c:pt>
                <c:pt idx="27">
                  <c:v>44635</c:v>
                </c:pt>
                <c:pt idx="28">
                  <c:v>44634</c:v>
                </c:pt>
                <c:pt idx="29">
                  <c:v>44631</c:v>
                </c:pt>
                <c:pt idx="30">
                  <c:v>44630</c:v>
                </c:pt>
                <c:pt idx="31">
                  <c:v>44629</c:v>
                </c:pt>
                <c:pt idx="32">
                  <c:v>44628</c:v>
                </c:pt>
                <c:pt idx="33">
                  <c:v>44627</c:v>
                </c:pt>
                <c:pt idx="34">
                  <c:v>44624</c:v>
                </c:pt>
                <c:pt idx="35">
                  <c:v>44623</c:v>
                </c:pt>
                <c:pt idx="36">
                  <c:v>44622</c:v>
                </c:pt>
                <c:pt idx="37">
                  <c:v>44617</c:v>
                </c:pt>
                <c:pt idx="38">
                  <c:v>44616</c:v>
                </c:pt>
                <c:pt idx="39">
                  <c:v>44615</c:v>
                </c:pt>
                <c:pt idx="40">
                  <c:v>44614</c:v>
                </c:pt>
                <c:pt idx="41">
                  <c:v>44610</c:v>
                </c:pt>
                <c:pt idx="42">
                  <c:v>44609</c:v>
                </c:pt>
                <c:pt idx="43">
                  <c:v>44608</c:v>
                </c:pt>
                <c:pt idx="44">
                  <c:v>44607</c:v>
                </c:pt>
                <c:pt idx="45">
                  <c:v>44606</c:v>
                </c:pt>
                <c:pt idx="46">
                  <c:v>44603</c:v>
                </c:pt>
                <c:pt idx="47">
                  <c:v>44602</c:v>
                </c:pt>
                <c:pt idx="48">
                  <c:v>44601</c:v>
                </c:pt>
                <c:pt idx="49">
                  <c:v>44600</c:v>
                </c:pt>
                <c:pt idx="50">
                  <c:v>44599</c:v>
                </c:pt>
                <c:pt idx="51">
                  <c:v>44596</c:v>
                </c:pt>
                <c:pt idx="52">
                  <c:v>44595</c:v>
                </c:pt>
                <c:pt idx="53">
                  <c:v>44594</c:v>
                </c:pt>
                <c:pt idx="54">
                  <c:v>44593</c:v>
                </c:pt>
                <c:pt idx="55">
                  <c:v>44592</c:v>
                </c:pt>
                <c:pt idx="56">
                  <c:v>44589</c:v>
                </c:pt>
                <c:pt idx="57">
                  <c:v>44588</c:v>
                </c:pt>
                <c:pt idx="58">
                  <c:v>44587</c:v>
                </c:pt>
                <c:pt idx="59">
                  <c:v>44586</c:v>
                </c:pt>
                <c:pt idx="60">
                  <c:v>44585</c:v>
                </c:pt>
                <c:pt idx="61">
                  <c:v>44582</c:v>
                </c:pt>
                <c:pt idx="62">
                  <c:v>44581</c:v>
                </c:pt>
                <c:pt idx="63">
                  <c:v>44580</c:v>
                </c:pt>
                <c:pt idx="64">
                  <c:v>44579</c:v>
                </c:pt>
                <c:pt idx="65">
                  <c:v>44575</c:v>
                </c:pt>
                <c:pt idx="66">
                  <c:v>44574</c:v>
                </c:pt>
                <c:pt idx="67">
                  <c:v>44573</c:v>
                </c:pt>
                <c:pt idx="68">
                  <c:v>44572</c:v>
                </c:pt>
                <c:pt idx="69">
                  <c:v>44571</c:v>
                </c:pt>
                <c:pt idx="70">
                  <c:v>44568</c:v>
                </c:pt>
                <c:pt idx="71">
                  <c:v>44567</c:v>
                </c:pt>
                <c:pt idx="72">
                  <c:v>44566</c:v>
                </c:pt>
                <c:pt idx="73">
                  <c:v>44565</c:v>
                </c:pt>
                <c:pt idx="74">
                  <c:v>44564</c:v>
                </c:pt>
                <c:pt idx="75">
                  <c:v>44561</c:v>
                </c:pt>
                <c:pt idx="76">
                  <c:v>44560</c:v>
                </c:pt>
                <c:pt idx="77">
                  <c:v>44559</c:v>
                </c:pt>
                <c:pt idx="78">
                  <c:v>44558</c:v>
                </c:pt>
                <c:pt idx="79">
                  <c:v>44557</c:v>
                </c:pt>
                <c:pt idx="80">
                  <c:v>44553</c:v>
                </c:pt>
                <c:pt idx="81">
                  <c:v>44552</c:v>
                </c:pt>
                <c:pt idx="82">
                  <c:v>44551</c:v>
                </c:pt>
                <c:pt idx="83">
                  <c:v>44550</c:v>
                </c:pt>
                <c:pt idx="84">
                  <c:v>44547</c:v>
                </c:pt>
                <c:pt idx="85">
                  <c:v>44546</c:v>
                </c:pt>
                <c:pt idx="86">
                  <c:v>44545</c:v>
                </c:pt>
                <c:pt idx="87">
                  <c:v>44544</c:v>
                </c:pt>
                <c:pt idx="88">
                  <c:v>44543</c:v>
                </c:pt>
                <c:pt idx="89">
                  <c:v>44540</c:v>
                </c:pt>
                <c:pt idx="90">
                  <c:v>44539</c:v>
                </c:pt>
                <c:pt idx="91">
                  <c:v>44538</c:v>
                </c:pt>
                <c:pt idx="92">
                  <c:v>44537</c:v>
                </c:pt>
                <c:pt idx="93">
                  <c:v>44536</c:v>
                </c:pt>
                <c:pt idx="94">
                  <c:v>44533</c:v>
                </c:pt>
                <c:pt idx="95">
                  <c:v>44532</c:v>
                </c:pt>
                <c:pt idx="96">
                  <c:v>44531</c:v>
                </c:pt>
                <c:pt idx="97">
                  <c:v>44530</c:v>
                </c:pt>
                <c:pt idx="98">
                  <c:v>44529</c:v>
                </c:pt>
                <c:pt idx="99">
                  <c:v>44526</c:v>
                </c:pt>
                <c:pt idx="100">
                  <c:v>44524</c:v>
                </c:pt>
                <c:pt idx="101">
                  <c:v>44523</c:v>
                </c:pt>
                <c:pt idx="102">
                  <c:v>44522</c:v>
                </c:pt>
                <c:pt idx="103">
                  <c:v>44519</c:v>
                </c:pt>
                <c:pt idx="104">
                  <c:v>44518</c:v>
                </c:pt>
                <c:pt idx="105">
                  <c:v>44517</c:v>
                </c:pt>
                <c:pt idx="106">
                  <c:v>44516</c:v>
                </c:pt>
                <c:pt idx="107">
                  <c:v>44512</c:v>
                </c:pt>
                <c:pt idx="108">
                  <c:v>44511</c:v>
                </c:pt>
                <c:pt idx="109">
                  <c:v>44510</c:v>
                </c:pt>
                <c:pt idx="110">
                  <c:v>44509</c:v>
                </c:pt>
                <c:pt idx="111">
                  <c:v>44508</c:v>
                </c:pt>
                <c:pt idx="112">
                  <c:v>44505</c:v>
                </c:pt>
                <c:pt idx="113">
                  <c:v>44504</c:v>
                </c:pt>
                <c:pt idx="114">
                  <c:v>44503</c:v>
                </c:pt>
                <c:pt idx="115">
                  <c:v>44501</c:v>
                </c:pt>
                <c:pt idx="116">
                  <c:v>44498</c:v>
                </c:pt>
                <c:pt idx="117">
                  <c:v>44497</c:v>
                </c:pt>
                <c:pt idx="118">
                  <c:v>44496</c:v>
                </c:pt>
                <c:pt idx="119">
                  <c:v>44495</c:v>
                </c:pt>
                <c:pt idx="120">
                  <c:v>44494</c:v>
                </c:pt>
                <c:pt idx="121">
                  <c:v>44491</c:v>
                </c:pt>
                <c:pt idx="122">
                  <c:v>44490</c:v>
                </c:pt>
                <c:pt idx="123">
                  <c:v>44489</c:v>
                </c:pt>
                <c:pt idx="124">
                  <c:v>44488</c:v>
                </c:pt>
                <c:pt idx="125">
                  <c:v>44487</c:v>
                </c:pt>
                <c:pt idx="126">
                  <c:v>44484</c:v>
                </c:pt>
                <c:pt idx="127">
                  <c:v>44483</c:v>
                </c:pt>
                <c:pt idx="128">
                  <c:v>44482</c:v>
                </c:pt>
                <c:pt idx="129">
                  <c:v>44480</c:v>
                </c:pt>
                <c:pt idx="130">
                  <c:v>44477</c:v>
                </c:pt>
                <c:pt idx="131">
                  <c:v>44476</c:v>
                </c:pt>
                <c:pt idx="132">
                  <c:v>44475</c:v>
                </c:pt>
                <c:pt idx="133">
                  <c:v>44474</c:v>
                </c:pt>
                <c:pt idx="134">
                  <c:v>44473</c:v>
                </c:pt>
                <c:pt idx="135">
                  <c:v>44470</c:v>
                </c:pt>
                <c:pt idx="136">
                  <c:v>44469</c:v>
                </c:pt>
                <c:pt idx="137">
                  <c:v>44468</c:v>
                </c:pt>
                <c:pt idx="138">
                  <c:v>44467</c:v>
                </c:pt>
                <c:pt idx="139">
                  <c:v>44466</c:v>
                </c:pt>
                <c:pt idx="140">
                  <c:v>44463</c:v>
                </c:pt>
                <c:pt idx="141">
                  <c:v>44462</c:v>
                </c:pt>
                <c:pt idx="142">
                  <c:v>44461</c:v>
                </c:pt>
                <c:pt idx="143">
                  <c:v>44460</c:v>
                </c:pt>
                <c:pt idx="144">
                  <c:v>44459</c:v>
                </c:pt>
                <c:pt idx="145">
                  <c:v>44456</c:v>
                </c:pt>
                <c:pt idx="146">
                  <c:v>44455</c:v>
                </c:pt>
                <c:pt idx="147">
                  <c:v>44454</c:v>
                </c:pt>
                <c:pt idx="148">
                  <c:v>44453</c:v>
                </c:pt>
                <c:pt idx="149">
                  <c:v>44452</c:v>
                </c:pt>
                <c:pt idx="150">
                  <c:v>44449</c:v>
                </c:pt>
                <c:pt idx="151">
                  <c:v>44448</c:v>
                </c:pt>
                <c:pt idx="152">
                  <c:v>44447</c:v>
                </c:pt>
                <c:pt idx="153">
                  <c:v>44442</c:v>
                </c:pt>
                <c:pt idx="154">
                  <c:v>44441</c:v>
                </c:pt>
                <c:pt idx="155">
                  <c:v>44440</c:v>
                </c:pt>
                <c:pt idx="156">
                  <c:v>44439</c:v>
                </c:pt>
                <c:pt idx="157">
                  <c:v>44438</c:v>
                </c:pt>
                <c:pt idx="158">
                  <c:v>44435</c:v>
                </c:pt>
                <c:pt idx="159">
                  <c:v>44434</c:v>
                </c:pt>
                <c:pt idx="160">
                  <c:v>44433</c:v>
                </c:pt>
                <c:pt idx="161">
                  <c:v>44432</c:v>
                </c:pt>
                <c:pt idx="162">
                  <c:v>44431</c:v>
                </c:pt>
                <c:pt idx="163">
                  <c:v>44428</c:v>
                </c:pt>
                <c:pt idx="164">
                  <c:v>44427</c:v>
                </c:pt>
                <c:pt idx="165">
                  <c:v>44426</c:v>
                </c:pt>
                <c:pt idx="166">
                  <c:v>44425</c:v>
                </c:pt>
                <c:pt idx="167">
                  <c:v>44424</c:v>
                </c:pt>
                <c:pt idx="168">
                  <c:v>44421</c:v>
                </c:pt>
                <c:pt idx="169">
                  <c:v>44420</c:v>
                </c:pt>
                <c:pt idx="170">
                  <c:v>44419</c:v>
                </c:pt>
                <c:pt idx="171">
                  <c:v>44418</c:v>
                </c:pt>
                <c:pt idx="172">
                  <c:v>44417</c:v>
                </c:pt>
                <c:pt idx="173">
                  <c:v>44414</c:v>
                </c:pt>
                <c:pt idx="174">
                  <c:v>44413</c:v>
                </c:pt>
                <c:pt idx="175">
                  <c:v>44412</c:v>
                </c:pt>
                <c:pt idx="176">
                  <c:v>44411</c:v>
                </c:pt>
                <c:pt idx="177">
                  <c:v>44410</c:v>
                </c:pt>
                <c:pt idx="178">
                  <c:v>44407</c:v>
                </c:pt>
                <c:pt idx="179">
                  <c:v>44406</c:v>
                </c:pt>
                <c:pt idx="180">
                  <c:v>44405</c:v>
                </c:pt>
                <c:pt idx="181">
                  <c:v>44404</c:v>
                </c:pt>
                <c:pt idx="182">
                  <c:v>44403</c:v>
                </c:pt>
                <c:pt idx="183">
                  <c:v>44400</c:v>
                </c:pt>
                <c:pt idx="184">
                  <c:v>44399</c:v>
                </c:pt>
                <c:pt idx="185">
                  <c:v>44398</c:v>
                </c:pt>
                <c:pt idx="186">
                  <c:v>44397</c:v>
                </c:pt>
                <c:pt idx="187">
                  <c:v>44396</c:v>
                </c:pt>
                <c:pt idx="188">
                  <c:v>44393</c:v>
                </c:pt>
                <c:pt idx="189">
                  <c:v>44392</c:v>
                </c:pt>
                <c:pt idx="190">
                  <c:v>44391</c:v>
                </c:pt>
                <c:pt idx="191">
                  <c:v>44390</c:v>
                </c:pt>
                <c:pt idx="192">
                  <c:v>44389</c:v>
                </c:pt>
                <c:pt idx="193">
                  <c:v>44386</c:v>
                </c:pt>
                <c:pt idx="194">
                  <c:v>44385</c:v>
                </c:pt>
                <c:pt idx="195">
                  <c:v>44384</c:v>
                </c:pt>
                <c:pt idx="196">
                  <c:v>44383</c:v>
                </c:pt>
                <c:pt idx="197">
                  <c:v>44379</c:v>
                </c:pt>
                <c:pt idx="198">
                  <c:v>44378</c:v>
                </c:pt>
                <c:pt idx="199">
                  <c:v>44377</c:v>
                </c:pt>
                <c:pt idx="200">
                  <c:v>44376</c:v>
                </c:pt>
                <c:pt idx="201">
                  <c:v>44375</c:v>
                </c:pt>
                <c:pt idx="202">
                  <c:v>44372</c:v>
                </c:pt>
                <c:pt idx="203">
                  <c:v>44371</c:v>
                </c:pt>
                <c:pt idx="204">
                  <c:v>44370</c:v>
                </c:pt>
                <c:pt idx="205">
                  <c:v>44369</c:v>
                </c:pt>
                <c:pt idx="206">
                  <c:v>44368</c:v>
                </c:pt>
                <c:pt idx="207">
                  <c:v>44365</c:v>
                </c:pt>
                <c:pt idx="208">
                  <c:v>44364</c:v>
                </c:pt>
                <c:pt idx="209">
                  <c:v>44363</c:v>
                </c:pt>
                <c:pt idx="210">
                  <c:v>44362</c:v>
                </c:pt>
                <c:pt idx="211">
                  <c:v>44361</c:v>
                </c:pt>
                <c:pt idx="212">
                  <c:v>44358</c:v>
                </c:pt>
                <c:pt idx="213">
                  <c:v>44357</c:v>
                </c:pt>
                <c:pt idx="214">
                  <c:v>44356</c:v>
                </c:pt>
                <c:pt idx="215">
                  <c:v>44355</c:v>
                </c:pt>
                <c:pt idx="216">
                  <c:v>44354</c:v>
                </c:pt>
                <c:pt idx="217">
                  <c:v>44351</c:v>
                </c:pt>
                <c:pt idx="218">
                  <c:v>44349</c:v>
                </c:pt>
                <c:pt idx="219">
                  <c:v>44348</c:v>
                </c:pt>
                <c:pt idx="220">
                  <c:v>44344</c:v>
                </c:pt>
                <c:pt idx="221">
                  <c:v>44343</c:v>
                </c:pt>
                <c:pt idx="222">
                  <c:v>44342</c:v>
                </c:pt>
                <c:pt idx="223">
                  <c:v>44341</c:v>
                </c:pt>
                <c:pt idx="224">
                  <c:v>44340</c:v>
                </c:pt>
                <c:pt idx="225">
                  <c:v>44337</c:v>
                </c:pt>
                <c:pt idx="226">
                  <c:v>44336</c:v>
                </c:pt>
                <c:pt idx="227">
                  <c:v>44335</c:v>
                </c:pt>
                <c:pt idx="228">
                  <c:v>44334</c:v>
                </c:pt>
                <c:pt idx="229">
                  <c:v>44333</c:v>
                </c:pt>
                <c:pt idx="230">
                  <c:v>44330</c:v>
                </c:pt>
                <c:pt idx="231">
                  <c:v>44329</c:v>
                </c:pt>
                <c:pt idx="232">
                  <c:v>44328</c:v>
                </c:pt>
                <c:pt idx="233">
                  <c:v>44327</c:v>
                </c:pt>
                <c:pt idx="234">
                  <c:v>44326</c:v>
                </c:pt>
                <c:pt idx="235">
                  <c:v>44323</c:v>
                </c:pt>
                <c:pt idx="236">
                  <c:v>44322</c:v>
                </c:pt>
                <c:pt idx="237">
                  <c:v>44321</c:v>
                </c:pt>
                <c:pt idx="238">
                  <c:v>44320</c:v>
                </c:pt>
                <c:pt idx="239">
                  <c:v>44319</c:v>
                </c:pt>
                <c:pt idx="240">
                  <c:v>44316</c:v>
                </c:pt>
                <c:pt idx="241">
                  <c:v>44315</c:v>
                </c:pt>
                <c:pt idx="242">
                  <c:v>44314</c:v>
                </c:pt>
                <c:pt idx="243">
                  <c:v>44313</c:v>
                </c:pt>
                <c:pt idx="244">
                  <c:v>44312</c:v>
                </c:pt>
                <c:pt idx="245">
                  <c:v>44309</c:v>
                </c:pt>
                <c:pt idx="246">
                  <c:v>44308</c:v>
                </c:pt>
                <c:pt idx="247">
                  <c:v>44307</c:v>
                </c:pt>
                <c:pt idx="248">
                  <c:v>44306</c:v>
                </c:pt>
                <c:pt idx="249">
                  <c:v>44305</c:v>
                </c:pt>
                <c:pt idx="250">
                  <c:v>44302</c:v>
                </c:pt>
                <c:pt idx="251">
                  <c:v>44301</c:v>
                </c:pt>
                <c:pt idx="252">
                  <c:v>44300</c:v>
                </c:pt>
                <c:pt idx="253">
                  <c:v>44299</c:v>
                </c:pt>
                <c:pt idx="254">
                  <c:v>44298</c:v>
                </c:pt>
                <c:pt idx="255">
                  <c:v>44295</c:v>
                </c:pt>
                <c:pt idx="256">
                  <c:v>44294</c:v>
                </c:pt>
                <c:pt idx="257">
                  <c:v>44293</c:v>
                </c:pt>
                <c:pt idx="258">
                  <c:v>44292</c:v>
                </c:pt>
                <c:pt idx="259">
                  <c:v>44291</c:v>
                </c:pt>
                <c:pt idx="260">
                  <c:v>44287</c:v>
                </c:pt>
                <c:pt idx="261">
                  <c:v>44286</c:v>
                </c:pt>
                <c:pt idx="262">
                  <c:v>44285</c:v>
                </c:pt>
                <c:pt idx="263">
                  <c:v>44284</c:v>
                </c:pt>
                <c:pt idx="264">
                  <c:v>44281</c:v>
                </c:pt>
                <c:pt idx="265">
                  <c:v>44280</c:v>
                </c:pt>
                <c:pt idx="266">
                  <c:v>44279</c:v>
                </c:pt>
                <c:pt idx="267">
                  <c:v>44278</c:v>
                </c:pt>
                <c:pt idx="268">
                  <c:v>44277</c:v>
                </c:pt>
                <c:pt idx="269">
                  <c:v>44274</c:v>
                </c:pt>
                <c:pt idx="270">
                  <c:v>44273</c:v>
                </c:pt>
                <c:pt idx="271">
                  <c:v>44272</c:v>
                </c:pt>
                <c:pt idx="272">
                  <c:v>44271</c:v>
                </c:pt>
                <c:pt idx="273">
                  <c:v>44270</c:v>
                </c:pt>
                <c:pt idx="274">
                  <c:v>44267</c:v>
                </c:pt>
                <c:pt idx="275">
                  <c:v>44266</c:v>
                </c:pt>
                <c:pt idx="276">
                  <c:v>44265</c:v>
                </c:pt>
                <c:pt idx="277">
                  <c:v>44264</c:v>
                </c:pt>
                <c:pt idx="278">
                  <c:v>44263</c:v>
                </c:pt>
                <c:pt idx="279">
                  <c:v>44260</c:v>
                </c:pt>
                <c:pt idx="280">
                  <c:v>44259</c:v>
                </c:pt>
                <c:pt idx="281">
                  <c:v>44258</c:v>
                </c:pt>
                <c:pt idx="282">
                  <c:v>44257</c:v>
                </c:pt>
                <c:pt idx="283">
                  <c:v>44256</c:v>
                </c:pt>
                <c:pt idx="284">
                  <c:v>44253</c:v>
                </c:pt>
                <c:pt idx="285">
                  <c:v>44252</c:v>
                </c:pt>
                <c:pt idx="286">
                  <c:v>44251</c:v>
                </c:pt>
                <c:pt idx="287">
                  <c:v>44250</c:v>
                </c:pt>
                <c:pt idx="288">
                  <c:v>44249</c:v>
                </c:pt>
                <c:pt idx="289">
                  <c:v>44246</c:v>
                </c:pt>
                <c:pt idx="290">
                  <c:v>44245</c:v>
                </c:pt>
                <c:pt idx="291">
                  <c:v>44244</c:v>
                </c:pt>
                <c:pt idx="292">
                  <c:v>44239</c:v>
                </c:pt>
                <c:pt idx="293">
                  <c:v>44238</c:v>
                </c:pt>
                <c:pt idx="294">
                  <c:v>44237</c:v>
                </c:pt>
                <c:pt idx="295">
                  <c:v>44236</c:v>
                </c:pt>
                <c:pt idx="296">
                  <c:v>44235</c:v>
                </c:pt>
                <c:pt idx="297">
                  <c:v>44232</c:v>
                </c:pt>
                <c:pt idx="298">
                  <c:v>44231</c:v>
                </c:pt>
                <c:pt idx="299">
                  <c:v>44230</c:v>
                </c:pt>
                <c:pt idx="300">
                  <c:v>44229</c:v>
                </c:pt>
                <c:pt idx="301">
                  <c:v>44228</c:v>
                </c:pt>
                <c:pt idx="302">
                  <c:v>44225</c:v>
                </c:pt>
                <c:pt idx="303">
                  <c:v>44224</c:v>
                </c:pt>
                <c:pt idx="304">
                  <c:v>44223</c:v>
                </c:pt>
                <c:pt idx="305">
                  <c:v>44222</c:v>
                </c:pt>
                <c:pt idx="306">
                  <c:v>44221</c:v>
                </c:pt>
                <c:pt idx="307">
                  <c:v>44218</c:v>
                </c:pt>
                <c:pt idx="308">
                  <c:v>44217</c:v>
                </c:pt>
                <c:pt idx="309">
                  <c:v>44216</c:v>
                </c:pt>
                <c:pt idx="310">
                  <c:v>44215</c:v>
                </c:pt>
                <c:pt idx="311">
                  <c:v>44211</c:v>
                </c:pt>
                <c:pt idx="312">
                  <c:v>44210</c:v>
                </c:pt>
                <c:pt idx="313">
                  <c:v>44209</c:v>
                </c:pt>
                <c:pt idx="314">
                  <c:v>44208</c:v>
                </c:pt>
                <c:pt idx="315">
                  <c:v>44207</c:v>
                </c:pt>
                <c:pt idx="316">
                  <c:v>44204</c:v>
                </c:pt>
                <c:pt idx="317">
                  <c:v>44203</c:v>
                </c:pt>
                <c:pt idx="318">
                  <c:v>44202</c:v>
                </c:pt>
                <c:pt idx="319">
                  <c:v>44201</c:v>
                </c:pt>
                <c:pt idx="320">
                  <c:v>44200</c:v>
                </c:pt>
                <c:pt idx="321">
                  <c:v>44196</c:v>
                </c:pt>
                <c:pt idx="322">
                  <c:v>44195</c:v>
                </c:pt>
                <c:pt idx="323">
                  <c:v>44194</c:v>
                </c:pt>
                <c:pt idx="324">
                  <c:v>44193</c:v>
                </c:pt>
                <c:pt idx="325">
                  <c:v>44189</c:v>
                </c:pt>
                <c:pt idx="326">
                  <c:v>44188</c:v>
                </c:pt>
                <c:pt idx="327">
                  <c:v>44187</c:v>
                </c:pt>
                <c:pt idx="328">
                  <c:v>44186</c:v>
                </c:pt>
                <c:pt idx="329">
                  <c:v>44183</c:v>
                </c:pt>
                <c:pt idx="330">
                  <c:v>44182</c:v>
                </c:pt>
                <c:pt idx="331">
                  <c:v>44181</c:v>
                </c:pt>
                <c:pt idx="332">
                  <c:v>44180</c:v>
                </c:pt>
                <c:pt idx="333">
                  <c:v>44179</c:v>
                </c:pt>
                <c:pt idx="334">
                  <c:v>44176</c:v>
                </c:pt>
                <c:pt idx="335">
                  <c:v>44175</c:v>
                </c:pt>
                <c:pt idx="336">
                  <c:v>44174</c:v>
                </c:pt>
                <c:pt idx="337">
                  <c:v>44173</c:v>
                </c:pt>
                <c:pt idx="338">
                  <c:v>44172</c:v>
                </c:pt>
                <c:pt idx="339">
                  <c:v>44169</c:v>
                </c:pt>
                <c:pt idx="340">
                  <c:v>44168</c:v>
                </c:pt>
                <c:pt idx="341">
                  <c:v>44167</c:v>
                </c:pt>
                <c:pt idx="342">
                  <c:v>44166</c:v>
                </c:pt>
                <c:pt idx="343">
                  <c:v>44165</c:v>
                </c:pt>
                <c:pt idx="344">
                  <c:v>44162</c:v>
                </c:pt>
                <c:pt idx="345">
                  <c:v>44160</c:v>
                </c:pt>
                <c:pt idx="346">
                  <c:v>44159</c:v>
                </c:pt>
                <c:pt idx="347">
                  <c:v>44158</c:v>
                </c:pt>
                <c:pt idx="348">
                  <c:v>44155</c:v>
                </c:pt>
                <c:pt idx="349">
                  <c:v>44154</c:v>
                </c:pt>
                <c:pt idx="350">
                  <c:v>44153</c:v>
                </c:pt>
                <c:pt idx="351">
                  <c:v>44152</c:v>
                </c:pt>
                <c:pt idx="352">
                  <c:v>44151</c:v>
                </c:pt>
                <c:pt idx="353">
                  <c:v>44148</c:v>
                </c:pt>
                <c:pt idx="354">
                  <c:v>44147</c:v>
                </c:pt>
                <c:pt idx="355">
                  <c:v>44146</c:v>
                </c:pt>
                <c:pt idx="356">
                  <c:v>44145</c:v>
                </c:pt>
                <c:pt idx="357">
                  <c:v>44144</c:v>
                </c:pt>
                <c:pt idx="358">
                  <c:v>44141</c:v>
                </c:pt>
                <c:pt idx="359">
                  <c:v>44140</c:v>
                </c:pt>
                <c:pt idx="360">
                  <c:v>44139</c:v>
                </c:pt>
                <c:pt idx="361">
                  <c:v>44138</c:v>
                </c:pt>
                <c:pt idx="362">
                  <c:v>44134</c:v>
                </c:pt>
                <c:pt idx="363">
                  <c:v>44133</c:v>
                </c:pt>
                <c:pt idx="364">
                  <c:v>44132</c:v>
                </c:pt>
                <c:pt idx="365">
                  <c:v>44131</c:v>
                </c:pt>
                <c:pt idx="366">
                  <c:v>44130</c:v>
                </c:pt>
                <c:pt idx="367">
                  <c:v>44127</c:v>
                </c:pt>
                <c:pt idx="368">
                  <c:v>44126</c:v>
                </c:pt>
                <c:pt idx="369">
                  <c:v>44125</c:v>
                </c:pt>
                <c:pt idx="370">
                  <c:v>44124</c:v>
                </c:pt>
                <c:pt idx="371">
                  <c:v>44123</c:v>
                </c:pt>
                <c:pt idx="372">
                  <c:v>44120</c:v>
                </c:pt>
                <c:pt idx="373">
                  <c:v>44119</c:v>
                </c:pt>
                <c:pt idx="374">
                  <c:v>44118</c:v>
                </c:pt>
                <c:pt idx="375">
                  <c:v>44117</c:v>
                </c:pt>
                <c:pt idx="376">
                  <c:v>44113</c:v>
                </c:pt>
                <c:pt idx="377">
                  <c:v>44112</c:v>
                </c:pt>
                <c:pt idx="378">
                  <c:v>44111</c:v>
                </c:pt>
                <c:pt idx="379">
                  <c:v>44110</c:v>
                </c:pt>
                <c:pt idx="380">
                  <c:v>44109</c:v>
                </c:pt>
                <c:pt idx="381">
                  <c:v>44106</c:v>
                </c:pt>
                <c:pt idx="382">
                  <c:v>44105</c:v>
                </c:pt>
                <c:pt idx="383">
                  <c:v>44104</c:v>
                </c:pt>
                <c:pt idx="384">
                  <c:v>44103</c:v>
                </c:pt>
                <c:pt idx="385">
                  <c:v>44102</c:v>
                </c:pt>
                <c:pt idx="386">
                  <c:v>44099</c:v>
                </c:pt>
                <c:pt idx="387">
                  <c:v>44098</c:v>
                </c:pt>
                <c:pt idx="388">
                  <c:v>44097</c:v>
                </c:pt>
                <c:pt idx="389">
                  <c:v>44096</c:v>
                </c:pt>
                <c:pt idx="390">
                  <c:v>44095</c:v>
                </c:pt>
                <c:pt idx="391">
                  <c:v>44092</c:v>
                </c:pt>
                <c:pt idx="392">
                  <c:v>44091</c:v>
                </c:pt>
                <c:pt idx="393">
                  <c:v>44090</c:v>
                </c:pt>
                <c:pt idx="394">
                  <c:v>44089</c:v>
                </c:pt>
                <c:pt idx="395">
                  <c:v>44088</c:v>
                </c:pt>
                <c:pt idx="396">
                  <c:v>44085</c:v>
                </c:pt>
                <c:pt idx="397">
                  <c:v>44084</c:v>
                </c:pt>
                <c:pt idx="398">
                  <c:v>44083</c:v>
                </c:pt>
                <c:pt idx="399">
                  <c:v>44082</c:v>
                </c:pt>
                <c:pt idx="400">
                  <c:v>44078</c:v>
                </c:pt>
                <c:pt idx="401">
                  <c:v>44077</c:v>
                </c:pt>
                <c:pt idx="402">
                  <c:v>44076</c:v>
                </c:pt>
                <c:pt idx="403">
                  <c:v>44075</c:v>
                </c:pt>
                <c:pt idx="404">
                  <c:v>44074</c:v>
                </c:pt>
                <c:pt idx="405">
                  <c:v>44071</c:v>
                </c:pt>
                <c:pt idx="406">
                  <c:v>44070</c:v>
                </c:pt>
                <c:pt idx="407">
                  <c:v>44069</c:v>
                </c:pt>
                <c:pt idx="408">
                  <c:v>44068</c:v>
                </c:pt>
                <c:pt idx="409">
                  <c:v>44067</c:v>
                </c:pt>
                <c:pt idx="410">
                  <c:v>44064</c:v>
                </c:pt>
                <c:pt idx="411">
                  <c:v>44063</c:v>
                </c:pt>
                <c:pt idx="412">
                  <c:v>44062</c:v>
                </c:pt>
                <c:pt idx="413">
                  <c:v>44061</c:v>
                </c:pt>
                <c:pt idx="414">
                  <c:v>44060</c:v>
                </c:pt>
                <c:pt idx="415">
                  <c:v>44057</c:v>
                </c:pt>
                <c:pt idx="416">
                  <c:v>44056</c:v>
                </c:pt>
                <c:pt idx="417">
                  <c:v>44055</c:v>
                </c:pt>
                <c:pt idx="418">
                  <c:v>44054</c:v>
                </c:pt>
                <c:pt idx="419">
                  <c:v>44053</c:v>
                </c:pt>
                <c:pt idx="420">
                  <c:v>44050</c:v>
                </c:pt>
                <c:pt idx="421">
                  <c:v>44049</c:v>
                </c:pt>
                <c:pt idx="422">
                  <c:v>44048</c:v>
                </c:pt>
                <c:pt idx="423">
                  <c:v>44047</c:v>
                </c:pt>
                <c:pt idx="424">
                  <c:v>44046</c:v>
                </c:pt>
                <c:pt idx="425">
                  <c:v>44043</c:v>
                </c:pt>
                <c:pt idx="426">
                  <c:v>44042</c:v>
                </c:pt>
                <c:pt idx="427">
                  <c:v>44041</c:v>
                </c:pt>
                <c:pt idx="428">
                  <c:v>44040</c:v>
                </c:pt>
                <c:pt idx="429">
                  <c:v>44039</c:v>
                </c:pt>
                <c:pt idx="430">
                  <c:v>44036</c:v>
                </c:pt>
                <c:pt idx="431">
                  <c:v>44035</c:v>
                </c:pt>
                <c:pt idx="432">
                  <c:v>44034</c:v>
                </c:pt>
                <c:pt idx="433">
                  <c:v>44033</c:v>
                </c:pt>
                <c:pt idx="434">
                  <c:v>44032</c:v>
                </c:pt>
                <c:pt idx="435">
                  <c:v>44029</c:v>
                </c:pt>
                <c:pt idx="436">
                  <c:v>44028</c:v>
                </c:pt>
                <c:pt idx="437">
                  <c:v>44027</c:v>
                </c:pt>
                <c:pt idx="438">
                  <c:v>44026</c:v>
                </c:pt>
                <c:pt idx="439">
                  <c:v>44025</c:v>
                </c:pt>
                <c:pt idx="440">
                  <c:v>44022</c:v>
                </c:pt>
                <c:pt idx="441">
                  <c:v>44021</c:v>
                </c:pt>
                <c:pt idx="442">
                  <c:v>44020</c:v>
                </c:pt>
                <c:pt idx="443">
                  <c:v>44019</c:v>
                </c:pt>
                <c:pt idx="444">
                  <c:v>44018</c:v>
                </c:pt>
                <c:pt idx="445">
                  <c:v>44014</c:v>
                </c:pt>
                <c:pt idx="446">
                  <c:v>44013</c:v>
                </c:pt>
                <c:pt idx="447">
                  <c:v>44012</c:v>
                </c:pt>
                <c:pt idx="448">
                  <c:v>44011</c:v>
                </c:pt>
                <c:pt idx="449">
                  <c:v>44008</c:v>
                </c:pt>
                <c:pt idx="450">
                  <c:v>44007</c:v>
                </c:pt>
                <c:pt idx="451">
                  <c:v>44006</c:v>
                </c:pt>
                <c:pt idx="452">
                  <c:v>44005</c:v>
                </c:pt>
                <c:pt idx="453">
                  <c:v>44004</c:v>
                </c:pt>
                <c:pt idx="454">
                  <c:v>44001</c:v>
                </c:pt>
                <c:pt idx="455">
                  <c:v>44000</c:v>
                </c:pt>
                <c:pt idx="456">
                  <c:v>43999</c:v>
                </c:pt>
                <c:pt idx="457">
                  <c:v>43998</c:v>
                </c:pt>
                <c:pt idx="458">
                  <c:v>43997</c:v>
                </c:pt>
                <c:pt idx="459">
                  <c:v>43994</c:v>
                </c:pt>
                <c:pt idx="460">
                  <c:v>43992</c:v>
                </c:pt>
                <c:pt idx="461">
                  <c:v>43991</c:v>
                </c:pt>
                <c:pt idx="462">
                  <c:v>43990</c:v>
                </c:pt>
                <c:pt idx="463">
                  <c:v>43987</c:v>
                </c:pt>
                <c:pt idx="464">
                  <c:v>43986</c:v>
                </c:pt>
                <c:pt idx="465">
                  <c:v>43985</c:v>
                </c:pt>
                <c:pt idx="466">
                  <c:v>43984</c:v>
                </c:pt>
                <c:pt idx="467">
                  <c:v>43983</c:v>
                </c:pt>
                <c:pt idx="468">
                  <c:v>43980</c:v>
                </c:pt>
                <c:pt idx="469">
                  <c:v>43979</c:v>
                </c:pt>
                <c:pt idx="470">
                  <c:v>43978</c:v>
                </c:pt>
                <c:pt idx="471">
                  <c:v>43977</c:v>
                </c:pt>
                <c:pt idx="472">
                  <c:v>43973</c:v>
                </c:pt>
                <c:pt idx="473">
                  <c:v>43972</c:v>
                </c:pt>
                <c:pt idx="474">
                  <c:v>43971</c:v>
                </c:pt>
                <c:pt idx="475">
                  <c:v>43970</c:v>
                </c:pt>
                <c:pt idx="476">
                  <c:v>43969</c:v>
                </c:pt>
                <c:pt idx="477">
                  <c:v>43966</c:v>
                </c:pt>
                <c:pt idx="478">
                  <c:v>43965</c:v>
                </c:pt>
                <c:pt idx="479">
                  <c:v>43964</c:v>
                </c:pt>
                <c:pt idx="480">
                  <c:v>43963</c:v>
                </c:pt>
                <c:pt idx="481">
                  <c:v>43962</c:v>
                </c:pt>
                <c:pt idx="482">
                  <c:v>43959</c:v>
                </c:pt>
                <c:pt idx="483">
                  <c:v>43958</c:v>
                </c:pt>
                <c:pt idx="484">
                  <c:v>43957</c:v>
                </c:pt>
                <c:pt idx="485">
                  <c:v>43956</c:v>
                </c:pt>
                <c:pt idx="486">
                  <c:v>43955</c:v>
                </c:pt>
                <c:pt idx="487">
                  <c:v>43951</c:v>
                </c:pt>
                <c:pt idx="488">
                  <c:v>43950</c:v>
                </c:pt>
                <c:pt idx="489">
                  <c:v>43949</c:v>
                </c:pt>
                <c:pt idx="490">
                  <c:v>43948</c:v>
                </c:pt>
                <c:pt idx="491">
                  <c:v>43945</c:v>
                </c:pt>
                <c:pt idx="492">
                  <c:v>43944</c:v>
                </c:pt>
                <c:pt idx="493">
                  <c:v>43943</c:v>
                </c:pt>
                <c:pt idx="494">
                  <c:v>43941</c:v>
                </c:pt>
                <c:pt idx="495">
                  <c:v>43938</c:v>
                </c:pt>
                <c:pt idx="496">
                  <c:v>43937</c:v>
                </c:pt>
                <c:pt idx="497">
                  <c:v>43936</c:v>
                </c:pt>
                <c:pt idx="498">
                  <c:v>43935</c:v>
                </c:pt>
                <c:pt idx="499">
                  <c:v>43934</c:v>
                </c:pt>
                <c:pt idx="500">
                  <c:v>43930</c:v>
                </c:pt>
                <c:pt idx="501">
                  <c:v>43929</c:v>
                </c:pt>
                <c:pt idx="502">
                  <c:v>43928</c:v>
                </c:pt>
                <c:pt idx="503">
                  <c:v>43927</c:v>
                </c:pt>
                <c:pt idx="504">
                  <c:v>43924</c:v>
                </c:pt>
                <c:pt idx="505">
                  <c:v>43923</c:v>
                </c:pt>
                <c:pt idx="506">
                  <c:v>43922</c:v>
                </c:pt>
                <c:pt idx="507">
                  <c:v>43921</c:v>
                </c:pt>
                <c:pt idx="508">
                  <c:v>43920</c:v>
                </c:pt>
                <c:pt idx="509">
                  <c:v>43917</c:v>
                </c:pt>
                <c:pt idx="510">
                  <c:v>43916</c:v>
                </c:pt>
                <c:pt idx="511">
                  <c:v>43915</c:v>
                </c:pt>
                <c:pt idx="512">
                  <c:v>43914</c:v>
                </c:pt>
                <c:pt idx="513">
                  <c:v>43913</c:v>
                </c:pt>
                <c:pt idx="514">
                  <c:v>43910</c:v>
                </c:pt>
                <c:pt idx="515">
                  <c:v>43909</c:v>
                </c:pt>
                <c:pt idx="516">
                  <c:v>43908</c:v>
                </c:pt>
                <c:pt idx="517">
                  <c:v>43907</c:v>
                </c:pt>
                <c:pt idx="518">
                  <c:v>43906</c:v>
                </c:pt>
                <c:pt idx="519">
                  <c:v>43903</c:v>
                </c:pt>
                <c:pt idx="520">
                  <c:v>43902</c:v>
                </c:pt>
                <c:pt idx="521">
                  <c:v>43901</c:v>
                </c:pt>
                <c:pt idx="522">
                  <c:v>43900</c:v>
                </c:pt>
                <c:pt idx="523">
                  <c:v>43899</c:v>
                </c:pt>
                <c:pt idx="524">
                  <c:v>43896</c:v>
                </c:pt>
                <c:pt idx="525">
                  <c:v>43895</c:v>
                </c:pt>
                <c:pt idx="526">
                  <c:v>43894</c:v>
                </c:pt>
                <c:pt idx="527">
                  <c:v>43893</c:v>
                </c:pt>
                <c:pt idx="528">
                  <c:v>43892</c:v>
                </c:pt>
                <c:pt idx="529">
                  <c:v>43889</c:v>
                </c:pt>
                <c:pt idx="530">
                  <c:v>43888</c:v>
                </c:pt>
                <c:pt idx="531">
                  <c:v>43887</c:v>
                </c:pt>
                <c:pt idx="532">
                  <c:v>43882</c:v>
                </c:pt>
                <c:pt idx="533">
                  <c:v>43881</c:v>
                </c:pt>
                <c:pt idx="534">
                  <c:v>43880</c:v>
                </c:pt>
                <c:pt idx="535">
                  <c:v>43879</c:v>
                </c:pt>
                <c:pt idx="536">
                  <c:v>43875</c:v>
                </c:pt>
                <c:pt idx="537">
                  <c:v>43874</c:v>
                </c:pt>
                <c:pt idx="538">
                  <c:v>43873</c:v>
                </c:pt>
                <c:pt idx="539">
                  <c:v>43872</c:v>
                </c:pt>
                <c:pt idx="540">
                  <c:v>43871</c:v>
                </c:pt>
                <c:pt idx="541">
                  <c:v>43868</c:v>
                </c:pt>
                <c:pt idx="542">
                  <c:v>43867</c:v>
                </c:pt>
                <c:pt idx="543">
                  <c:v>43866</c:v>
                </c:pt>
                <c:pt idx="544">
                  <c:v>43865</c:v>
                </c:pt>
                <c:pt idx="545">
                  <c:v>43864</c:v>
                </c:pt>
                <c:pt idx="546">
                  <c:v>43861</c:v>
                </c:pt>
                <c:pt idx="547">
                  <c:v>43860</c:v>
                </c:pt>
                <c:pt idx="548">
                  <c:v>43859</c:v>
                </c:pt>
                <c:pt idx="549">
                  <c:v>43858</c:v>
                </c:pt>
                <c:pt idx="550">
                  <c:v>43857</c:v>
                </c:pt>
                <c:pt idx="551">
                  <c:v>43854</c:v>
                </c:pt>
                <c:pt idx="552">
                  <c:v>43853</c:v>
                </c:pt>
                <c:pt idx="553">
                  <c:v>43852</c:v>
                </c:pt>
                <c:pt idx="554">
                  <c:v>43851</c:v>
                </c:pt>
                <c:pt idx="555">
                  <c:v>43847</c:v>
                </c:pt>
                <c:pt idx="556">
                  <c:v>43846</c:v>
                </c:pt>
                <c:pt idx="557">
                  <c:v>43845</c:v>
                </c:pt>
                <c:pt idx="558">
                  <c:v>43844</c:v>
                </c:pt>
                <c:pt idx="559">
                  <c:v>43843</c:v>
                </c:pt>
                <c:pt idx="560">
                  <c:v>43840</c:v>
                </c:pt>
                <c:pt idx="561">
                  <c:v>43839</c:v>
                </c:pt>
                <c:pt idx="562">
                  <c:v>43838</c:v>
                </c:pt>
                <c:pt idx="563">
                  <c:v>43837</c:v>
                </c:pt>
                <c:pt idx="564">
                  <c:v>43836</c:v>
                </c:pt>
                <c:pt idx="565">
                  <c:v>43833</c:v>
                </c:pt>
                <c:pt idx="566">
                  <c:v>43832</c:v>
                </c:pt>
                <c:pt idx="567">
                  <c:v>43830</c:v>
                </c:pt>
                <c:pt idx="568">
                  <c:v>43829</c:v>
                </c:pt>
                <c:pt idx="569">
                  <c:v>43826</c:v>
                </c:pt>
                <c:pt idx="570">
                  <c:v>43825</c:v>
                </c:pt>
                <c:pt idx="571">
                  <c:v>43823</c:v>
                </c:pt>
                <c:pt idx="572">
                  <c:v>43822</c:v>
                </c:pt>
                <c:pt idx="573">
                  <c:v>43819</c:v>
                </c:pt>
                <c:pt idx="574">
                  <c:v>43818</c:v>
                </c:pt>
                <c:pt idx="575">
                  <c:v>43817</c:v>
                </c:pt>
                <c:pt idx="576">
                  <c:v>43816</c:v>
                </c:pt>
                <c:pt idx="577">
                  <c:v>43815</c:v>
                </c:pt>
                <c:pt idx="578">
                  <c:v>43812</c:v>
                </c:pt>
                <c:pt idx="579">
                  <c:v>43811</c:v>
                </c:pt>
                <c:pt idx="580">
                  <c:v>43810</c:v>
                </c:pt>
                <c:pt idx="581">
                  <c:v>43809</c:v>
                </c:pt>
                <c:pt idx="582">
                  <c:v>43808</c:v>
                </c:pt>
                <c:pt idx="583">
                  <c:v>43805</c:v>
                </c:pt>
                <c:pt idx="584">
                  <c:v>43804</c:v>
                </c:pt>
                <c:pt idx="585">
                  <c:v>43803</c:v>
                </c:pt>
                <c:pt idx="586">
                  <c:v>43802</c:v>
                </c:pt>
                <c:pt idx="587">
                  <c:v>43801</c:v>
                </c:pt>
                <c:pt idx="588">
                  <c:v>43798</c:v>
                </c:pt>
                <c:pt idx="589">
                  <c:v>43796</c:v>
                </c:pt>
                <c:pt idx="590">
                  <c:v>43795</c:v>
                </c:pt>
                <c:pt idx="591">
                  <c:v>43794</c:v>
                </c:pt>
                <c:pt idx="592">
                  <c:v>43791</c:v>
                </c:pt>
                <c:pt idx="593">
                  <c:v>43790</c:v>
                </c:pt>
                <c:pt idx="594">
                  <c:v>43789</c:v>
                </c:pt>
                <c:pt idx="595">
                  <c:v>43788</c:v>
                </c:pt>
                <c:pt idx="596">
                  <c:v>43787</c:v>
                </c:pt>
                <c:pt idx="597">
                  <c:v>43783</c:v>
                </c:pt>
                <c:pt idx="598">
                  <c:v>43782</c:v>
                </c:pt>
                <c:pt idx="599">
                  <c:v>43781</c:v>
                </c:pt>
                <c:pt idx="600">
                  <c:v>43780</c:v>
                </c:pt>
                <c:pt idx="601">
                  <c:v>43777</c:v>
                </c:pt>
                <c:pt idx="602">
                  <c:v>43776</c:v>
                </c:pt>
                <c:pt idx="603">
                  <c:v>43775</c:v>
                </c:pt>
                <c:pt idx="604">
                  <c:v>43774</c:v>
                </c:pt>
                <c:pt idx="605">
                  <c:v>43773</c:v>
                </c:pt>
                <c:pt idx="606">
                  <c:v>43770</c:v>
                </c:pt>
                <c:pt idx="607">
                  <c:v>43769</c:v>
                </c:pt>
                <c:pt idx="608">
                  <c:v>43768</c:v>
                </c:pt>
                <c:pt idx="609">
                  <c:v>43767</c:v>
                </c:pt>
                <c:pt idx="610">
                  <c:v>43766</c:v>
                </c:pt>
                <c:pt idx="611">
                  <c:v>43763</c:v>
                </c:pt>
                <c:pt idx="612">
                  <c:v>43762</c:v>
                </c:pt>
                <c:pt idx="613">
                  <c:v>43761</c:v>
                </c:pt>
                <c:pt idx="614">
                  <c:v>43760</c:v>
                </c:pt>
                <c:pt idx="615">
                  <c:v>43759</c:v>
                </c:pt>
                <c:pt idx="616">
                  <c:v>43756</c:v>
                </c:pt>
                <c:pt idx="617">
                  <c:v>43755</c:v>
                </c:pt>
                <c:pt idx="618">
                  <c:v>43754</c:v>
                </c:pt>
                <c:pt idx="619">
                  <c:v>43753</c:v>
                </c:pt>
                <c:pt idx="620">
                  <c:v>43752</c:v>
                </c:pt>
                <c:pt idx="621">
                  <c:v>43749</c:v>
                </c:pt>
                <c:pt idx="622">
                  <c:v>43748</c:v>
                </c:pt>
                <c:pt idx="623">
                  <c:v>43747</c:v>
                </c:pt>
                <c:pt idx="624">
                  <c:v>43746</c:v>
                </c:pt>
                <c:pt idx="625">
                  <c:v>43745</c:v>
                </c:pt>
                <c:pt idx="626">
                  <c:v>43742</c:v>
                </c:pt>
                <c:pt idx="627">
                  <c:v>43741</c:v>
                </c:pt>
                <c:pt idx="628">
                  <c:v>43740</c:v>
                </c:pt>
                <c:pt idx="629">
                  <c:v>43739</c:v>
                </c:pt>
                <c:pt idx="630">
                  <c:v>43738</c:v>
                </c:pt>
                <c:pt idx="631">
                  <c:v>43735</c:v>
                </c:pt>
                <c:pt idx="632">
                  <c:v>43734</c:v>
                </c:pt>
                <c:pt idx="633">
                  <c:v>43733</c:v>
                </c:pt>
                <c:pt idx="634">
                  <c:v>43732</c:v>
                </c:pt>
                <c:pt idx="635">
                  <c:v>43731</c:v>
                </c:pt>
                <c:pt idx="636">
                  <c:v>43728</c:v>
                </c:pt>
                <c:pt idx="637">
                  <c:v>43727</c:v>
                </c:pt>
                <c:pt idx="638">
                  <c:v>43726</c:v>
                </c:pt>
                <c:pt idx="639">
                  <c:v>43725</c:v>
                </c:pt>
                <c:pt idx="640">
                  <c:v>43724</c:v>
                </c:pt>
                <c:pt idx="641">
                  <c:v>43721</c:v>
                </c:pt>
                <c:pt idx="642">
                  <c:v>43720</c:v>
                </c:pt>
                <c:pt idx="643">
                  <c:v>43719</c:v>
                </c:pt>
                <c:pt idx="644">
                  <c:v>43718</c:v>
                </c:pt>
                <c:pt idx="645">
                  <c:v>43717</c:v>
                </c:pt>
                <c:pt idx="646">
                  <c:v>43714</c:v>
                </c:pt>
                <c:pt idx="647">
                  <c:v>43713</c:v>
                </c:pt>
                <c:pt idx="648">
                  <c:v>43712</c:v>
                </c:pt>
                <c:pt idx="649">
                  <c:v>43711</c:v>
                </c:pt>
                <c:pt idx="650">
                  <c:v>43707</c:v>
                </c:pt>
                <c:pt idx="651">
                  <c:v>43706</c:v>
                </c:pt>
                <c:pt idx="652">
                  <c:v>43705</c:v>
                </c:pt>
                <c:pt idx="653">
                  <c:v>43704</c:v>
                </c:pt>
                <c:pt idx="654">
                  <c:v>43703</c:v>
                </c:pt>
                <c:pt idx="655">
                  <c:v>43700</c:v>
                </c:pt>
                <c:pt idx="656">
                  <c:v>43699</c:v>
                </c:pt>
                <c:pt idx="657">
                  <c:v>43698</c:v>
                </c:pt>
                <c:pt idx="658">
                  <c:v>43697</c:v>
                </c:pt>
                <c:pt idx="659">
                  <c:v>43696</c:v>
                </c:pt>
                <c:pt idx="660">
                  <c:v>43693</c:v>
                </c:pt>
                <c:pt idx="661">
                  <c:v>43692</c:v>
                </c:pt>
                <c:pt idx="662">
                  <c:v>43691</c:v>
                </c:pt>
                <c:pt idx="663">
                  <c:v>43690</c:v>
                </c:pt>
                <c:pt idx="664">
                  <c:v>43689</c:v>
                </c:pt>
                <c:pt idx="665">
                  <c:v>43686</c:v>
                </c:pt>
                <c:pt idx="666">
                  <c:v>43685</c:v>
                </c:pt>
                <c:pt idx="667">
                  <c:v>43684</c:v>
                </c:pt>
                <c:pt idx="668">
                  <c:v>43683</c:v>
                </c:pt>
                <c:pt idx="669">
                  <c:v>43682</c:v>
                </c:pt>
                <c:pt idx="670">
                  <c:v>43679</c:v>
                </c:pt>
                <c:pt idx="671">
                  <c:v>43678</c:v>
                </c:pt>
                <c:pt idx="672">
                  <c:v>43677</c:v>
                </c:pt>
                <c:pt idx="673">
                  <c:v>43676</c:v>
                </c:pt>
                <c:pt idx="674">
                  <c:v>43675</c:v>
                </c:pt>
                <c:pt idx="675">
                  <c:v>43672</c:v>
                </c:pt>
                <c:pt idx="676">
                  <c:v>43671</c:v>
                </c:pt>
                <c:pt idx="677">
                  <c:v>43670</c:v>
                </c:pt>
                <c:pt idx="678">
                  <c:v>43669</c:v>
                </c:pt>
                <c:pt idx="679">
                  <c:v>43668</c:v>
                </c:pt>
                <c:pt idx="680">
                  <c:v>43665</c:v>
                </c:pt>
                <c:pt idx="681">
                  <c:v>43664</c:v>
                </c:pt>
                <c:pt idx="682">
                  <c:v>43663</c:v>
                </c:pt>
                <c:pt idx="683">
                  <c:v>43662</c:v>
                </c:pt>
                <c:pt idx="684">
                  <c:v>43661</c:v>
                </c:pt>
                <c:pt idx="685">
                  <c:v>43658</c:v>
                </c:pt>
                <c:pt idx="686">
                  <c:v>43657</c:v>
                </c:pt>
                <c:pt idx="687">
                  <c:v>43656</c:v>
                </c:pt>
                <c:pt idx="688">
                  <c:v>43655</c:v>
                </c:pt>
                <c:pt idx="689">
                  <c:v>43654</c:v>
                </c:pt>
                <c:pt idx="690">
                  <c:v>43651</c:v>
                </c:pt>
                <c:pt idx="691">
                  <c:v>43649</c:v>
                </c:pt>
                <c:pt idx="692">
                  <c:v>43648</c:v>
                </c:pt>
                <c:pt idx="693">
                  <c:v>43647</c:v>
                </c:pt>
                <c:pt idx="694">
                  <c:v>43644</c:v>
                </c:pt>
                <c:pt idx="695">
                  <c:v>43643</c:v>
                </c:pt>
                <c:pt idx="696">
                  <c:v>43642</c:v>
                </c:pt>
                <c:pt idx="697">
                  <c:v>43641</c:v>
                </c:pt>
                <c:pt idx="698">
                  <c:v>43640</c:v>
                </c:pt>
                <c:pt idx="699">
                  <c:v>43637</c:v>
                </c:pt>
                <c:pt idx="700">
                  <c:v>43635</c:v>
                </c:pt>
                <c:pt idx="701">
                  <c:v>43634</c:v>
                </c:pt>
                <c:pt idx="702">
                  <c:v>43633</c:v>
                </c:pt>
                <c:pt idx="703">
                  <c:v>43630</c:v>
                </c:pt>
                <c:pt idx="704">
                  <c:v>43629</c:v>
                </c:pt>
                <c:pt idx="705">
                  <c:v>43628</c:v>
                </c:pt>
                <c:pt idx="706">
                  <c:v>43627</c:v>
                </c:pt>
                <c:pt idx="707">
                  <c:v>43626</c:v>
                </c:pt>
                <c:pt idx="708">
                  <c:v>43623</c:v>
                </c:pt>
                <c:pt idx="709">
                  <c:v>43622</c:v>
                </c:pt>
                <c:pt idx="710">
                  <c:v>43621</c:v>
                </c:pt>
                <c:pt idx="711">
                  <c:v>43620</c:v>
                </c:pt>
                <c:pt idx="712">
                  <c:v>43619</c:v>
                </c:pt>
                <c:pt idx="713">
                  <c:v>43616</c:v>
                </c:pt>
                <c:pt idx="714">
                  <c:v>43615</c:v>
                </c:pt>
                <c:pt idx="715">
                  <c:v>43614</c:v>
                </c:pt>
                <c:pt idx="716">
                  <c:v>43613</c:v>
                </c:pt>
                <c:pt idx="717">
                  <c:v>43609</c:v>
                </c:pt>
                <c:pt idx="718">
                  <c:v>43608</c:v>
                </c:pt>
                <c:pt idx="719">
                  <c:v>43607</c:v>
                </c:pt>
                <c:pt idx="720">
                  <c:v>43606</c:v>
                </c:pt>
                <c:pt idx="721">
                  <c:v>43605</c:v>
                </c:pt>
                <c:pt idx="722">
                  <c:v>43602</c:v>
                </c:pt>
                <c:pt idx="723">
                  <c:v>43601</c:v>
                </c:pt>
                <c:pt idx="724">
                  <c:v>43600</c:v>
                </c:pt>
                <c:pt idx="725">
                  <c:v>43599</c:v>
                </c:pt>
                <c:pt idx="726">
                  <c:v>43598</c:v>
                </c:pt>
                <c:pt idx="727">
                  <c:v>43595</c:v>
                </c:pt>
                <c:pt idx="728">
                  <c:v>43594</c:v>
                </c:pt>
                <c:pt idx="729">
                  <c:v>43593</c:v>
                </c:pt>
                <c:pt idx="730">
                  <c:v>43592</c:v>
                </c:pt>
                <c:pt idx="731">
                  <c:v>43591</c:v>
                </c:pt>
                <c:pt idx="732">
                  <c:v>43588</c:v>
                </c:pt>
                <c:pt idx="733">
                  <c:v>43587</c:v>
                </c:pt>
                <c:pt idx="734">
                  <c:v>43585</c:v>
                </c:pt>
                <c:pt idx="735">
                  <c:v>43584</c:v>
                </c:pt>
                <c:pt idx="736">
                  <c:v>43581</c:v>
                </c:pt>
                <c:pt idx="737">
                  <c:v>43580</c:v>
                </c:pt>
                <c:pt idx="738">
                  <c:v>43579</c:v>
                </c:pt>
                <c:pt idx="739">
                  <c:v>43578</c:v>
                </c:pt>
                <c:pt idx="740">
                  <c:v>43577</c:v>
                </c:pt>
                <c:pt idx="741">
                  <c:v>43573</c:v>
                </c:pt>
                <c:pt idx="742">
                  <c:v>43572</c:v>
                </c:pt>
                <c:pt idx="743">
                  <c:v>43571</c:v>
                </c:pt>
                <c:pt idx="744">
                  <c:v>43570</c:v>
                </c:pt>
                <c:pt idx="745">
                  <c:v>43567</c:v>
                </c:pt>
                <c:pt idx="746">
                  <c:v>43566</c:v>
                </c:pt>
                <c:pt idx="747">
                  <c:v>43565</c:v>
                </c:pt>
                <c:pt idx="748">
                  <c:v>43564</c:v>
                </c:pt>
                <c:pt idx="749">
                  <c:v>43563</c:v>
                </c:pt>
                <c:pt idx="750">
                  <c:v>43560</c:v>
                </c:pt>
                <c:pt idx="751">
                  <c:v>43559</c:v>
                </c:pt>
                <c:pt idx="752">
                  <c:v>43558</c:v>
                </c:pt>
                <c:pt idx="753">
                  <c:v>43557</c:v>
                </c:pt>
                <c:pt idx="754">
                  <c:v>43556</c:v>
                </c:pt>
                <c:pt idx="755">
                  <c:v>43553</c:v>
                </c:pt>
                <c:pt idx="756">
                  <c:v>43552</c:v>
                </c:pt>
                <c:pt idx="757">
                  <c:v>43551</c:v>
                </c:pt>
                <c:pt idx="758">
                  <c:v>43550</c:v>
                </c:pt>
                <c:pt idx="759">
                  <c:v>43549</c:v>
                </c:pt>
                <c:pt idx="760">
                  <c:v>43546</c:v>
                </c:pt>
                <c:pt idx="761">
                  <c:v>43545</c:v>
                </c:pt>
                <c:pt idx="762">
                  <c:v>43544</c:v>
                </c:pt>
                <c:pt idx="763">
                  <c:v>43543</c:v>
                </c:pt>
                <c:pt idx="764">
                  <c:v>43542</c:v>
                </c:pt>
                <c:pt idx="765">
                  <c:v>43539</c:v>
                </c:pt>
                <c:pt idx="766">
                  <c:v>43538</c:v>
                </c:pt>
                <c:pt idx="767">
                  <c:v>43537</c:v>
                </c:pt>
                <c:pt idx="768">
                  <c:v>43536</c:v>
                </c:pt>
                <c:pt idx="769">
                  <c:v>43535</c:v>
                </c:pt>
                <c:pt idx="770">
                  <c:v>43532</c:v>
                </c:pt>
                <c:pt idx="771">
                  <c:v>43531</c:v>
                </c:pt>
                <c:pt idx="772">
                  <c:v>43530</c:v>
                </c:pt>
                <c:pt idx="773">
                  <c:v>43525</c:v>
                </c:pt>
                <c:pt idx="774">
                  <c:v>43524</c:v>
                </c:pt>
                <c:pt idx="775">
                  <c:v>43523</c:v>
                </c:pt>
                <c:pt idx="776">
                  <c:v>43522</c:v>
                </c:pt>
                <c:pt idx="777">
                  <c:v>43521</c:v>
                </c:pt>
                <c:pt idx="778">
                  <c:v>43518</c:v>
                </c:pt>
                <c:pt idx="779">
                  <c:v>43517</c:v>
                </c:pt>
                <c:pt idx="780">
                  <c:v>43516</c:v>
                </c:pt>
                <c:pt idx="781">
                  <c:v>43515</c:v>
                </c:pt>
                <c:pt idx="782">
                  <c:v>43511</c:v>
                </c:pt>
                <c:pt idx="783">
                  <c:v>43510</c:v>
                </c:pt>
                <c:pt idx="784">
                  <c:v>43509</c:v>
                </c:pt>
                <c:pt idx="785">
                  <c:v>43508</c:v>
                </c:pt>
                <c:pt idx="786">
                  <c:v>43507</c:v>
                </c:pt>
                <c:pt idx="787">
                  <c:v>43504</c:v>
                </c:pt>
                <c:pt idx="788">
                  <c:v>43503</c:v>
                </c:pt>
                <c:pt idx="789">
                  <c:v>43502</c:v>
                </c:pt>
                <c:pt idx="790">
                  <c:v>43501</c:v>
                </c:pt>
                <c:pt idx="791">
                  <c:v>43500</c:v>
                </c:pt>
                <c:pt idx="792">
                  <c:v>43497</c:v>
                </c:pt>
                <c:pt idx="793">
                  <c:v>43496</c:v>
                </c:pt>
                <c:pt idx="794">
                  <c:v>43495</c:v>
                </c:pt>
                <c:pt idx="795">
                  <c:v>43494</c:v>
                </c:pt>
                <c:pt idx="796">
                  <c:v>43493</c:v>
                </c:pt>
                <c:pt idx="797">
                  <c:v>43490</c:v>
                </c:pt>
                <c:pt idx="798">
                  <c:v>43489</c:v>
                </c:pt>
                <c:pt idx="799">
                  <c:v>43488</c:v>
                </c:pt>
                <c:pt idx="800">
                  <c:v>43487</c:v>
                </c:pt>
                <c:pt idx="801">
                  <c:v>43483</c:v>
                </c:pt>
                <c:pt idx="802">
                  <c:v>43482</c:v>
                </c:pt>
                <c:pt idx="803">
                  <c:v>43481</c:v>
                </c:pt>
                <c:pt idx="804">
                  <c:v>43480</c:v>
                </c:pt>
                <c:pt idx="805">
                  <c:v>43479</c:v>
                </c:pt>
                <c:pt idx="806">
                  <c:v>43476</c:v>
                </c:pt>
                <c:pt idx="807">
                  <c:v>43475</c:v>
                </c:pt>
                <c:pt idx="808">
                  <c:v>43474</c:v>
                </c:pt>
                <c:pt idx="809">
                  <c:v>43473</c:v>
                </c:pt>
                <c:pt idx="810">
                  <c:v>43472</c:v>
                </c:pt>
                <c:pt idx="811">
                  <c:v>43469</c:v>
                </c:pt>
                <c:pt idx="812">
                  <c:v>43468</c:v>
                </c:pt>
                <c:pt idx="813">
                  <c:v>43467</c:v>
                </c:pt>
                <c:pt idx="814">
                  <c:v>43465</c:v>
                </c:pt>
                <c:pt idx="815">
                  <c:v>43462</c:v>
                </c:pt>
                <c:pt idx="816">
                  <c:v>43461</c:v>
                </c:pt>
                <c:pt idx="817">
                  <c:v>43460</c:v>
                </c:pt>
                <c:pt idx="818">
                  <c:v>43458</c:v>
                </c:pt>
                <c:pt idx="819">
                  <c:v>43455</c:v>
                </c:pt>
                <c:pt idx="820">
                  <c:v>43454</c:v>
                </c:pt>
                <c:pt idx="821">
                  <c:v>43453</c:v>
                </c:pt>
                <c:pt idx="822">
                  <c:v>43452</c:v>
                </c:pt>
                <c:pt idx="823">
                  <c:v>43451</c:v>
                </c:pt>
                <c:pt idx="824">
                  <c:v>43448</c:v>
                </c:pt>
                <c:pt idx="825">
                  <c:v>43447</c:v>
                </c:pt>
                <c:pt idx="826">
                  <c:v>43446</c:v>
                </c:pt>
                <c:pt idx="827">
                  <c:v>43445</c:v>
                </c:pt>
                <c:pt idx="828">
                  <c:v>43444</c:v>
                </c:pt>
                <c:pt idx="829">
                  <c:v>43441</c:v>
                </c:pt>
                <c:pt idx="830">
                  <c:v>43440</c:v>
                </c:pt>
                <c:pt idx="831">
                  <c:v>43438</c:v>
                </c:pt>
                <c:pt idx="832">
                  <c:v>43437</c:v>
                </c:pt>
                <c:pt idx="833">
                  <c:v>43434</c:v>
                </c:pt>
                <c:pt idx="834">
                  <c:v>43433</c:v>
                </c:pt>
                <c:pt idx="835">
                  <c:v>43432</c:v>
                </c:pt>
                <c:pt idx="836">
                  <c:v>43431</c:v>
                </c:pt>
                <c:pt idx="837">
                  <c:v>43430</c:v>
                </c:pt>
                <c:pt idx="838">
                  <c:v>43427</c:v>
                </c:pt>
                <c:pt idx="839">
                  <c:v>43425</c:v>
                </c:pt>
                <c:pt idx="840">
                  <c:v>43424</c:v>
                </c:pt>
                <c:pt idx="841">
                  <c:v>43423</c:v>
                </c:pt>
                <c:pt idx="842">
                  <c:v>43420</c:v>
                </c:pt>
                <c:pt idx="843">
                  <c:v>43418</c:v>
                </c:pt>
                <c:pt idx="844">
                  <c:v>43417</c:v>
                </c:pt>
                <c:pt idx="845">
                  <c:v>43416</c:v>
                </c:pt>
                <c:pt idx="846">
                  <c:v>43413</c:v>
                </c:pt>
                <c:pt idx="847">
                  <c:v>43412</c:v>
                </c:pt>
                <c:pt idx="848">
                  <c:v>43411</c:v>
                </c:pt>
                <c:pt idx="849">
                  <c:v>43410</c:v>
                </c:pt>
                <c:pt idx="850">
                  <c:v>43409</c:v>
                </c:pt>
                <c:pt idx="851">
                  <c:v>43405</c:v>
                </c:pt>
                <c:pt idx="852">
                  <c:v>43404</c:v>
                </c:pt>
                <c:pt idx="853">
                  <c:v>43403</c:v>
                </c:pt>
                <c:pt idx="854">
                  <c:v>43402</c:v>
                </c:pt>
                <c:pt idx="855">
                  <c:v>43399</c:v>
                </c:pt>
                <c:pt idx="856">
                  <c:v>43398</c:v>
                </c:pt>
                <c:pt idx="857">
                  <c:v>43397</c:v>
                </c:pt>
                <c:pt idx="858">
                  <c:v>43396</c:v>
                </c:pt>
                <c:pt idx="859">
                  <c:v>43395</c:v>
                </c:pt>
                <c:pt idx="860">
                  <c:v>43392</c:v>
                </c:pt>
                <c:pt idx="861">
                  <c:v>43391</c:v>
                </c:pt>
                <c:pt idx="862">
                  <c:v>43390</c:v>
                </c:pt>
                <c:pt idx="863">
                  <c:v>43389</c:v>
                </c:pt>
                <c:pt idx="864">
                  <c:v>43388</c:v>
                </c:pt>
                <c:pt idx="865">
                  <c:v>43384</c:v>
                </c:pt>
                <c:pt idx="866">
                  <c:v>43383</c:v>
                </c:pt>
                <c:pt idx="867">
                  <c:v>43382</c:v>
                </c:pt>
                <c:pt idx="868">
                  <c:v>43381</c:v>
                </c:pt>
                <c:pt idx="869">
                  <c:v>43378</c:v>
                </c:pt>
                <c:pt idx="870">
                  <c:v>43377</c:v>
                </c:pt>
                <c:pt idx="871">
                  <c:v>43376</c:v>
                </c:pt>
                <c:pt idx="872">
                  <c:v>43375</c:v>
                </c:pt>
                <c:pt idx="873">
                  <c:v>43374</c:v>
                </c:pt>
                <c:pt idx="874">
                  <c:v>43371</c:v>
                </c:pt>
                <c:pt idx="875">
                  <c:v>43370</c:v>
                </c:pt>
                <c:pt idx="876">
                  <c:v>43369</c:v>
                </c:pt>
                <c:pt idx="877">
                  <c:v>43368</c:v>
                </c:pt>
                <c:pt idx="878">
                  <c:v>43367</c:v>
                </c:pt>
                <c:pt idx="879">
                  <c:v>43364</c:v>
                </c:pt>
                <c:pt idx="880">
                  <c:v>43363</c:v>
                </c:pt>
                <c:pt idx="881">
                  <c:v>43362</c:v>
                </c:pt>
                <c:pt idx="882">
                  <c:v>43361</c:v>
                </c:pt>
                <c:pt idx="883">
                  <c:v>43360</c:v>
                </c:pt>
                <c:pt idx="884">
                  <c:v>43357</c:v>
                </c:pt>
                <c:pt idx="885">
                  <c:v>43356</c:v>
                </c:pt>
                <c:pt idx="886">
                  <c:v>43355</c:v>
                </c:pt>
                <c:pt idx="887">
                  <c:v>43354</c:v>
                </c:pt>
                <c:pt idx="888">
                  <c:v>43353</c:v>
                </c:pt>
                <c:pt idx="889">
                  <c:v>43349</c:v>
                </c:pt>
                <c:pt idx="890">
                  <c:v>43348</c:v>
                </c:pt>
                <c:pt idx="891">
                  <c:v>43347</c:v>
                </c:pt>
                <c:pt idx="892">
                  <c:v>43343</c:v>
                </c:pt>
                <c:pt idx="893">
                  <c:v>43342</c:v>
                </c:pt>
                <c:pt idx="894">
                  <c:v>43341</c:v>
                </c:pt>
                <c:pt idx="895">
                  <c:v>43340</c:v>
                </c:pt>
                <c:pt idx="896">
                  <c:v>43339</c:v>
                </c:pt>
                <c:pt idx="897">
                  <c:v>43336</c:v>
                </c:pt>
                <c:pt idx="898">
                  <c:v>43335</c:v>
                </c:pt>
                <c:pt idx="899">
                  <c:v>43334</c:v>
                </c:pt>
                <c:pt idx="900">
                  <c:v>43333</c:v>
                </c:pt>
                <c:pt idx="901">
                  <c:v>43332</c:v>
                </c:pt>
                <c:pt idx="902">
                  <c:v>43329</c:v>
                </c:pt>
                <c:pt idx="903">
                  <c:v>43328</c:v>
                </c:pt>
                <c:pt idx="904">
                  <c:v>43327</c:v>
                </c:pt>
                <c:pt idx="905">
                  <c:v>43326</c:v>
                </c:pt>
                <c:pt idx="906">
                  <c:v>43325</c:v>
                </c:pt>
                <c:pt idx="907">
                  <c:v>43322</c:v>
                </c:pt>
                <c:pt idx="908">
                  <c:v>43321</c:v>
                </c:pt>
                <c:pt idx="909">
                  <c:v>43320</c:v>
                </c:pt>
                <c:pt idx="910">
                  <c:v>43319</c:v>
                </c:pt>
                <c:pt idx="911">
                  <c:v>43318</c:v>
                </c:pt>
                <c:pt idx="912">
                  <c:v>43315</c:v>
                </c:pt>
                <c:pt idx="913">
                  <c:v>43314</c:v>
                </c:pt>
                <c:pt idx="914">
                  <c:v>43313</c:v>
                </c:pt>
                <c:pt idx="915">
                  <c:v>43312</c:v>
                </c:pt>
                <c:pt idx="916">
                  <c:v>43311</c:v>
                </c:pt>
                <c:pt idx="917">
                  <c:v>43308</c:v>
                </c:pt>
                <c:pt idx="918">
                  <c:v>43307</c:v>
                </c:pt>
                <c:pt idx="919">
                  <c:v>43306</c:v>
                </c:pt>
                <c:pt idx="920">
                  <c:v>43305</c:v>
                </c:pt>
                <c:pt idx="921">
                  <c:v>43304</c:v>
                </c:pt>
                <c:pt idx="922">
                  <c:v>43301</c:v>
                </c:pt>
                <c:pt idx="923">
                  <c:v>43300</c:v>
                </c:pt>
                <c:pt idx="924">
                  <c:v>43299</c:v>
                </c:pt>
                <c:pt idx="925">
                  <c:v>43298</c:v>
                </c:pt>
                <c:pt idx="926">
                  <c:v>43297</c:v>
                </c:pt>
                <c:pt idx="927">
                  <c:v>43294</c:v>
                </c:pt>
                <c:pt idx="928">
                  <c:v>43293</c:v>
                </c:pt>
                <c:pt idx="929">
                  <c:v>43292</c:v>
                </c:pt>
                <c:pt idx="930">
                  <c:v>43291</c:v>
                </c:pt>
                <c:pt idx="931">
                  <c:v>43290</c:v>
                </c:pt>
                <c:pt idx="932">
                  <c:v>43287</c:v>
                </c:pt>
                <c:pt idx="933">
                  <c:v>43286</c:v>
                </c:pt>
                <c:pt idx="934">
                  <c:v>43284</c:v>
                </c:pt>
                <c:pt idx="935">
                  <c:v>43283</c:v>
                </c:pt>
                <c:pt idx="936">
                  <c:v>43280</c:v>
                </c:pt>
                <c:pt idx="937">
                  <c:v>43279</c:v>
                </c:pt>
                <c:pt idx="938">
                  <c:v>43278</c:v>
                </c:pt>
                <c:pt idx="939">
                  <c:v>43277</c:v>
                </c:pt>
                <c:pt idx="940">
                  <c:v>43276</c:v>
                </c:pt>
                <c:pt idx="941">
                  <c:v>43273</c:v>
                </c:pt>
                <c:pt idx="942">
                  <c:v>43272</c:v>
                </c:pt>
                <c:pt idx="943">
                  <c:v>43271</c:v>
                </c:pt>
                <c:pt idx="944">
                  <c:v>43270</c:v>
                </c:pt>
                <c:pt idx="945">
                  <c:v>43269</c:v>
                </c:pt>
                <c:pt idx="946">
                  <c:v>43266</c:v>
                </c:pt>
                <c:pt idx="947">
                  <c:v>43265</c:v>
                </c:pt>
                <c:pt idx="948">
                  <c:v>43264</c:v>
                </c:pt>
                <c:pt idx="949">
                  <c:v>43263</c:v>
                </c:pt>
                <c:pt idx="950">
                  <c:v>43262</c:v>
                </c:pt>
                <c:pt idx="951">
                  <c:v>43259</c:v>
                </c:pt>
                <c:pt idx="952">
                  <c:v>43258</c:v>
                </c:pt>
                <c:pt idx="953">
                  <c:v>43257</c:v>
                </c:pt>
                <c:pt idx="954">
                  <c:v>43256</c:v>
                </c:pt>
                <c:pt idx="955">
                  <c:v>43255</c:v>
                </c:pt>
                <c:pt idx="956">
                  <c:v>43252</c:v>
                </c:pt>
                <c:pt idx="957">
                  <c:v>43250</c:v>
                </c:pt>
                <c:pt idx="958">
                  <c:v>43249</c:v>
                </c:pt>
                <c:pt idx="959">
                  <c:v>43245</c:v>
                </c:pt>
                <c:pt idx="960">
                  <c:v>43244</c:v>
                </c:pt>
                <c:pt idx="961">
                  <c:v>43243</c:v>
                </c:pt>
                <c:pt idx="962">
                  <c:v>43242</c:v>
                </c:pt>
                <c:pt idx="963">
                  <c:v>43241</c:v>
                </c:pt>
                <c:pt idx="964">
                  <c:v>43238</c:v>
                </c:pt>
                <c:pt idx="965">
                  <c:v>43237</c:v>
                </c:pt>
                <c:pt idx="966">
                  <c:v>43236</c:v>
                </c:pt>
                <c:pt idx="967">
                  <c:v>43235</c:v>
                </c:pt>
                <c:pt idx="968">
                  <c:v>43234</c:v>
                </c:pt>
                <c:pt idx="969">
                  <c:v>43231</c:v>
                </c:pt>
                <c:pt idx="970">
                  <c:v>43230</c:v>
                </c:pt>
                <c:pt idx="971">
                  <c:v>43229</c:v>
                </c:pt>
                <c:pt idx="972">
                  <c:v>43228</c:v>
                </c:pt>
                <c:pt idx="973">
                  <c:v>43227</c:v>
                </c:pt>
                <c:pt idx="974">
                  <c:v>43224</c:v>
                </c:pt>
                <c:pt idx="975">
                  <c:v>43223</c:v>
                </c:pt>
                <c:pt idx="976">
                  <c:v>43222</c:v>
                </c:pt>
                <c:pt idx="977">
                  <c:v>43220</c:v>
                </c:pt>
                <c:pt idx="978">
                  <c:v>43217</c:v>
                </c:pt>
                <c:pt idx="979">
                  <c:v>43216</c:v>
                </c:pt>
                <c:pt idx="980">
                  <c:v>43215</c:v>
                </c:pt>
                <c:pt idx="981">
                  <c:v>43214</c:v>
                </c:pt>
                <c:pt idx="982">
                  <c:v>43213</c:v>
                </c:pt>
                <c:pt idx="983">
                  <c:v>43210</c:v>
                </c:pt>
                <c:pt idx="984">
                  <c:v>43209</c:v>
                </c:pt>
                <c:pt idx="985">
                  <c:v>43208</c:v>
                </c:pt>
                <c:pt idx="986">
                  <c:v>43207</c:v>
                </c:pt>
                <c:pt idx="987">
                  <c:v>43206</c:v>
                </c:pt>
                <c:pt idx="988">
                  <c:v>43203</c:v>
                </c:pt>
                <c:pt idx="989">
                  <c:v>43202</c:v>
                </c:pt>
                <c:pt idx="990">
                  <c:v>43201</c:v>
                </c:pt>
                <c:pt idx="991">
                  <c:v>43200</c:v>
                </c:pt>
                <c:pt idx="992">
                  <c:v>43199</c:v>
                </c:pt>
                <c:pt idx="993">
                  <c:v>43196</c:v>
                </c:pt>
                <c:pt idx="994">
                  <c:v>43195</c:v>
                </c:pt>
                <c:pt idx="995">
                  <c:v>43194</c:v>
                </c:pt>
                <c:pt idx="996">
                  <c:v>43193</c:v>
                </c:pt>
                <c:pt idx="997">
                  <c:v>43192</c:v>
                </c:pt>
                <c:pt idx="998">
                  <c:v>43188</c:v>
                </c:pt>
                <c:pt idx="999">
                  <c:v>43187</c:v>
                </c:pt>
                <c:pt idx="1000">
                  <c:v>43186</c:v>
                </c:pt>
                <c:pt idx="1001">
                  <c:v>43185</c:v>
                </c:pt>
                <c:pt idx="1002">
                  <c:v>43182</c:v>
                </c:pt>
                <c:pt idx="1003">
                  <c:v>43181</c:v>
                </c:pt>
                <c:pt idx="1004">
                  <c:v>43180</c:v>
                </c:pt>
                <c:pt idx="1005">
                  <c:v>43179</c:v>
                </c:pt>
                <c:pt idx="1006">
                  <c:v>43178</c:v>
                </c:pt>
                <c:pt idx="1007">
                  <c:v>43175</c:v>
                </c:pt>
                <c:pt idx="1008">
                  <c:v>43174</c:v>
                </c:pt>
                <c:pt idx="1009">
                  <c:v>43173</c:v>
                </c:pt>
                <c:pt idx="1010">
                  <c:v>43172</c:v>
                </c:pt>
                <c:pt idx="1011">
                  <c:v>43171</c:v>
                </c:pt>
                <c:pt idx="1012">
                  <c:v>43168</c:v>
                </c:pt>
                <c:pt idx="1013">
                  <c:v>43167</c:v>
                </c:pt>
                <c:pt idx="1014">
                  <c:v>43166</c:v>
                </c:pt>
                <c:pt idx="1015">
                  <c:v>43165</c:v>
                </c:pt>
                <c:pt idx="1016">
                  <c:v>43164</c:v>
                </c:pt>
                <c:pt idx="1017">
                  <c:v>43161</c:v>
                </c:pt>
                <c:pt idx="1018">
                  <c:v>43160</c:v>
                </c:pt>
                <c:pt idx="1019">
                  <c:v>43159</c:v>
                </c:pt>
                <c:pt idx="1020">
                  <c:v>43158</c:v>
                </c:pt>
                <c:pt idx="1021">
                  <c:v>43157</c:v>
                </c:pt>
                <c:pt idx="1022">
                  <c:v>43154</c:v>
                </c:pt>
                <c:pt idx="1023">
                  <c:v>43153</c:v>
                </c:pt>
                <c:pt idx="1024">
                  <c:v>43152</c:v>
                </c:pt>
                <c:pt idx="1025">
                  <c:v>43151</c:v>
                </c:pt>
                <c:pt idx="1026">
                  <c:v>43147</c:v>
                </c:pt>
                <c:pt idx="1027">
                  <c:v>43146</c:v>
                </c:pt>
                <c:pt idx="1028">
                  <c:v>43145</c:v>
                </c:pt>
                <c:pt idx="1029">
                  <c:v>43140</c:v>
                </c:pt>
                <c:pt idx="1030">
                  <c:v>43139</c:v>
                </c:pt>
                <c:pt idx="1031">
                  <c:v>43138</c:v>
                </c:pt>
                <c:pt idx="1032">
                  <c:v>43137</c:v>
                </c:pt>
                <c:pt idx="1033">
                  <c:v>43136</c:v>
                </c:pt>
                <c:pt idx="1034">
                  <c:v>43133</c:v>
                </c:pt>
                <c:pt idx="1035">
                  <c:v>43132</c:v>
                </c:pt>
                <c:pt idx="1036">
                  <c:v>43131</c:v>
                </c:pt>
                <c:pt idx="1037">
                  <c:v>43130</c:v>
                </c:pt>
                <c:pt idx="1038">
                  <c:v>43129</c:v>
                </c:pt>
                <c:pt idx="1039">
                  <c:v>43126</c:v>
                </c:pt>
                <c:pt idx="1040">
                  <c:v>43125</c:v>
                </c:pt>
                <c:pt idx="1041">
                  <c:v>43124</c:v>
                </c:pt>
                <c:pt idx="1042">
                  <c:v>43123</c:v>
                </c:pt>
                <c:pt idx="1043">
                  <c:v>43122</c:v>
                </c:pt>
                <c:pt idx="1044">
                  <c:v>43119</c:v>
                </c:pt>
                <c:pt idx="1045">
                  <c:v>43118</c:v>
                </c:pt>
                <c:pt idx="1046">
                  <c:v>43117</c:v>
                </c:pt>
                <c:pt idx="1047">
                  <c:v>43116</c:v>
                </c:pt>
                <c:pt idx="1048">
                  <c:v>43112</c:v>
                </c:pt>
                <c:pt idx="1049">
                  <c:v>43111</c:v>
                </c:pt>
                <c:pt idx="1050">
                  <c:v>43110</c:v>
                </c:pt>
                <c:pt idx="1051">
                  <c:v>43109</c:v>
                </c:pt>
                <c:pt idx="1052">
                  <c:v>43108</c:v>
                </c:pt>
                <c:pt idx="1053">
                  <c:v>43105</c:v>
                </c:pt>
                <c:pt idx="1054">
                  <c:v>43104</c:v>
                </c:pt>
                <c:pt idx="1055">
                  <c:v>43103</c:v>
                </c:pt>
                <c:pt idx="1056">
                  <c:v>43102</c:v>
                </c:pt>
                <c:pt idx="1057">
                  <c:v>43098</c:v>
                </c:pt>
                <c:pt idx="1058">
                  <c:v>43097</c:v>
                </c:pt>
                <c:pt idx="1059">
                  <c:v>43096</c:v>
                </c:pt>
                <c:pt idx="1060">
                  <c:v>43095</c:v>
                </c:pt>
                <c:pt idx="1061">
                  <c:v>43091</c:v>
                </c:pt>
                <c:pt idx="1062">
                  <c:v>43090</c:v>
                </c:pt>
                <c:pt idx="1063">
                  <c:v>43089</c:v>
                </c:pt>
                <c:pt idx="1064">
                  <c:v>43088</c:v>
                </c:pt>
                <c:pt idx="1065">
                  <c:v>43087</c:v>
                </c:pt>
                <c:pt idx="1066">
                  <c:v>43084</c:v>
                </c:pt>
                <c:pt idx="1067">
                  <c:v>43083</c:v>
                </c:pt>
                <c:pt idx="1068">
                  <c:v>43082</c:v>
                </c:pt>
                <c:pt idx="1069">
                  <c:v>43081</c:v>
                </c:pt>
                <c:pt idx="1070">
                  <c:v>43080</c:v>
                </c:pt>
                <c:pt idx="1071">
                  <c:v>43077</c:v>
                </c:pt>
                <c:pt idx="1072">
                  <c:v>43076</c:v>
                </c:pt>
                <c:pt idx="1073">
                  <c:v>43075</c:v>
                </c:pt>
                <c:pt idx="1074">
                  <c:v>43074</c:v>
                </c:pt>
                <c:pt idx="1075">
                  <c:v>43073</c:v>
                </c:pt>
                <c:pt idx="1076">
                  <c:v>43070</c:v>
                </c:pt>
                <c:pt idx="1077">
                  <c:v>43069</c:v>
                </c:pt>
                <c:pt idx="1078">
                  <c:v>43068</c:v>
                </c:pt>
                <c:pt idx="1079">
                  <c:v>43067</c:v>
                </c:pt>
                <c:pt idx="1080">
                  <c:v>43066</c:v>
                </c:pt>
                <c:pt idx="1081">
                  <c:v>43063</c:v>
                </c:pt>
                <c:pt idx="1082">
                  <c:v>43061</c:v>
                </c:pt>
                <c:pt idx="1083">
                  <c:v>43060</c:v>
                </c:pt>
                <c:pt idx="1084">
                  <c:v>43059</c:v>
                </c:pt>
                <c:pt idx="1085">
                  <c:v>43056</c:v>
                </c:pt>
                <c:pt idx="1086">
                  <c:v>43055</c:v>
                </c:pt>
                <c:pt idx="1087">
                  <c:v>43053</c:v>
                </c:pt>
                <c:pt idx="1088">
                  <c:v>43052</c:v>
                </c:pt>
                <c:pt idx="1089">
                  <c:v>43049</c:v>
                </c:pt>
                <c:pt idx="1090">
                  <c:v>43048</c:v>
                </c:pt>
                <c:pt idx="1091">
                  <c:v>43047</c:v>
                </c:pt>
                <c:pt idx="1092">
                  <c:v>43046</c:v>
                </c:pt>
                <c:pt idx="1093">
                  <c:v>43045</c:v>
                </c:pt>
                <c:pt idx="1094">
                  <c:v>43042</c:v>
                </c:pt>
                <c:pt idx="1095">
                  <c:v>43040</c:v>
                </c:pt>
                <c:pt idx="1096">
                  <c:v>43039</c:v>
                </c:pt>
                <c:pt idx="1097">
                  <c:v>43038</c:v>
                </c:pt>
                <c:pt idx="1098">
                  <c:v>43035</c:v>
                </c:pt>
                <c:pt idx="1099">
                  <c:v>43034</c:v>
                </c:pt>
                <c:pt idx="1100">
                  <c:v>43033</c:v>
                </c:pt>
                <c:pt idx="1101">
                  <c:v>43032</c:v>
                </c:pt>
                <c:pt idx="1102">
                  <c:v>43031</c:v>
                </c:pt>
                <c:pt idx="1103">
                  <c:v>43028</c:v>
                </c:pt>
                <c:pt idx="1104">
                  <c:v>43027</c:v>
                </c:pt>
                <c:pt idx="1105">
                  <c:v>43026</c:v>
                </c:pt>
                <c:pt idx="1106">
                  <c:v>43025</c:v>
                </c:pt>
                <c:pt idx="1107">
                  <c:v>43024</c:v>
                </c:pt>
                <c:pt idx="1108">
                  <c:v>43021</c:v>
                </c:pt>
                <c:pt idx="1109">
                  <c:v>43019</c:v>
                </c:pt>
                <c:pt idx="1110">
                  <c:v>43018</c:v>
                </c:pt>
                <c:pt idx="1111">
                  <c:v>43017</c:v>
                </c:pt>
                <c:pt idx="1112">
                  <c:v>43014</c:v>
                </c:pt>
                <c:pt idx="1113">
                  <c:v>43013</c:v>
                </c:pt>
                <c:pt idx="1114">
                  <c:v>43012</c:v>
                </c:pt>
                <c:pt idx="1115">
                  <c:v>43011</c:v>
                </c:pt>
                <c:pt idx="1116">
                  <c:v>43010</c:v>
                </c:pt>
                <c:pt idx="1117">
                  <c:v>43007</c:v>
                </c:pt>
                <c:pt idx="1118">
                  <c:v>43006</c:v>
                </c:pt>
                <c:pt idx="1119">
                  <c:v>43005</c:v>
                </c:pt>
                <c:pt idx="1120">
                  <c:v>43004</c:v>
                </c:pt>
                <c:pt idx="1121">
                  <c:v>43003</c:v>
                </c:pt>
                <c:pt idx="1122">
                  <c:v>43000</c:v>
                </c:pt>
                <c:pt idx="1123">
                  <c:v>42999</c:v>
                </c:pt>
                <c:pt idx="1124">
                  <c:v>42998</c:v>
                </c:pt>
                <c:pt idx="1125">
                  <c:v>42997</c:v>
                </c:pt>
                <c:pt idx="1126">
                  <c:v>42996</c:v>
                </c:pt>
                <c:pt idx="1127">
                  <c:v>42993</c:v>
                </c:pt>
                <c:pt idx="1128">
                  <c:v>42992</c:v>
                </c:pt>
                <c:pt idx="1129">
                  <c:v>42991</c:v>
                </c:pt>
                <c:pt idx="1130">
                  <c:v>42990</c:v>
                </c:pt>
                <c:pt idx="1131">
                  <c:v>42989</c:v>
                </c:pt>
                <c:pt idx="1132">
                  <c:v>42986</c:v>
                </c:pt>
                <c:pt idx="1133">
                  <c:v>42984</c:v>
                </c:pt>
                <c:pt idx="1134">
                  <c:v>42983</c:v>
                </c:pt>
                <c:pt idx="1135">
                  <c:v>42979</c:v>
                </c:pt>
                <c:pt idx="1136">
                  <c:v>42978</c:v>
                </c:pt>
                <c:pt idx="1137">
                  <c:v>42977</c:v>
                </c:pt>
                <c:pt idx="1138">
                  <c:v>42976</c:v>
                </c:pt>
                <c:pt idx="1139">
                  <c:v>42975</c:v>
                </c:pt>
                <c:pt idx="1140">
                  <c:v>42972</c:v>
                </c:pt>
                <c:pt idx="1141">
                  <c:v>42971</c:v>
                </c:pt>
                <c:pt idx="1142">
                  <c:v>42970</c:v>
                </c:pt>
                <c:pt idx="1143">
                  <c:v>42969</c:v>
                </c:pt>
                <c:pt idx="1144">
                  <c:v>42968</c:v>
                </c:pt>
                <c:pt idx="1145">
                  <c:v>42965</c:v>
                </c:pt>
                <c:pt idx="1146">
                  <c:v>42964</c:v>
                </c:pt>
                <c:pt idx="1147">
                  <c:v>42963</c:v>
                </c:pt>
                <c:pt idx="1148">
                  <c:v>42962</c:v>
                </c:pt>
                <c:pt idx="1149">
                  <c:v>42961</c:v>
                </c:pt>
                <c:pt idx="1150">
                  <c:v>42958</c:v>
                </c:pt>
                <c:pt idx="1151">
                  <c:v>42957</c:v>
                </c:pt>
                <c:pt idx="1152">
                  <c:v>42956</c:v>
                </c:pt>
                <c:pt idx="1153">
                  <c:v>42955</c:v>
                </c:pt>
                <c:pt idx="1154">
                  <c:v>42954</c:v>
                </c:pt>
                <c:pt idx="1155">
                  <c:v>42951</c:v>
                </c:pt>
                <c:pt idx="1156">
                  <c:v>42950</c:v>
                </c:pt>
                <c:pt idx="1157">
                  <c:v>42949</c:v>
                </c:pt>
                <c:pt idx="1158">
                  <c:v>42948</c:v>
                </c:pt>
                <c:pt idx="1159">
                  <c:v>42947</c:v>
                </c:pt>
                <c:pt idx="1160">
                  <c:v>42944</c:v>
                </c:pt>
                <c:pt idx="1161">
                  <c:v>42943</c:v>
                </c:pt>
                <c:pt idx="1162">
                  <c:v>42942</c:v>
                </c:pt>
                <c:pt idx="1163">
                  <c:v>42941</c:v>
                </c:pt>
                <c:pt idx="1164">
                  <c:v>42940</c:v>
                </c:pt>
                <c:pt idx="1165">
                  <c:v>42937</c:v>
                </c:pt>
                <c:pt idx="1166">
                  <c:v>42936</c:v>
                </c:pt>
                <c:pt idx="1167">
                  <c:v>42935</c:v>
                </c:pt>
                <c:pt idx="1168">
                  <c:v>42934</c:v>
                </c:pt>
                <c:pt idx="1169">
                  <c:v>42933</c:v>
                </c:pt>
                <c:pt idx="1170">
                  <c:v>42930</c:v>
                </c:pt>
                <c:pt idx="1171">
                  <c:v>42929</c:v>
                </c:pt>
                <c:pt idx="1172">
                  <c:v>42928</c:v>
                </c:pt>
                <c:pt idx="1173">
                  <c:v>42927</c:v>
                </c:pt>
                <c:pt idx="1174">
                  <c:v>42926</c:v>
                </c:pt>
                <c:pt idx="1175">
                  <c:v>42923</c:v>
                </c:pt>
                <c:pt idx="1176">
                  <c:v>42922</c:v>
                </c:pt>
                <c:pt idx="1177">
                  <c:v>42921</c:v>
                </c:pt>
                <c:pt idx="1178">
                  <c:v>42919</c:v>
                </c:pt>
                <c:pt idx="1179">
                  <c:v>42916</c:v>
                </c:pt>
                <c:pt idx="1180">
                  <c:v>42915</c:v>
                </c:pt>
                <c:pt idx="1181">
                  <c:v>42914</c:v>
                </c:pt>
                <c:pt idx="1182">
                  <c:v>42913</c:v>
                </c:pt>
                <c:pt idx="1183">
                  <c:v>42912</c:v>
                </c:pt>
                <c:pt idx="1184">
                  <c:v>42909</c:v>
                </c:pt>
                <c:pt idx="1185">
                  <c:v>42908</c:v>
                </c:pt>
                <c:pt idx="1186">
                  <c:v>42907</c:v>
                </c:pt>
                <c:pt idx="1187">
                  <c:v>42906</c:v>
                </c:pt>
                <c:pt idx="1188">
                  <c:v>42905</c:v>
                </c:pt>
                <c:pt idx="1189">
                  <c:v>42902</c:v>
                </c:pt>
                <c:pt idx="1190">
                  <c:v>42900</c:v>
                </c:pt>
                <c:pt idx="1191">
                  <c:v>42899</c:v>
                </c:pt>
                <c:pt idx="1192">
                  <c:v>42898</c:v>
                </c:pt>
                <c:pt idx="1193">
                  <c:v>42895</c:v>
                </c:pt>
                <c:pt idx="1194">
                  <c:v>42894</c:v>
                </c:pt>
                <c:pt idx="1195">
                  <c:v>42893</c:v>
                </c:pt>
                <c:pt idx="1196">
                  <c:v>42892</c:v>
                </c:pt>
                <c:pt idx="1197">
                  <c:v>42891</c:v>
                </c:pt>
                <c:pt idx="1198">
                  <c:v>42888</c:v>
                </c:pt>
                <c:pt idx="1199">
                  <c:v>42887</c:v>
                </c:pt>
                <c:pt idx="1200">
                  <c:v>42886</c:v>
                </c:pt>
                <c:pt idx="1201">
                  <c:v>42885</c:v>
                </c:pt>
                <c:pt idx="1202">
                  <c:v>42881</c:v>
                </c:pt>
                <c:pt idx="1203">
                  <c:v>42880</c:v>
                </c:pt>
                <c:pt idx="1204">
                  <c:v>42879</c:v>
                </c:pt>
                <c:pt idx="1205">
                  <c:v>42878</c:v>
                </c:pt>
                <c:pt idx="1206">
                  <c:v>42877</c:v>
                </c:pt>
                <c:pt idx="1207">
                  <c:v>42874</c:v>
                </c:pt>
                <c:pt idx="1208">
                  <c:v>42873</c:v>
                </c:pt>
                <c:pt idx="1209">
                  <c:v>42872</c:v>
                </c:pt>
                <c:pt idx="1210">
                  <c:v>42871</c:v>
                </c:pt>
                <c:pt idx="1211">
                  <c:v>42870</c:v>
                </c:pt>
                <c:pt idx="1212">
                  <c:v>42867</c:v>
                </c:pt>
                <c:pt idx="1213">
                  <c:v>42866</c:v>
                </c:pt>
                <c:pt idx="1214">
                  <c:v>42865</c:v>
                </c:pt>
                <c:pt idx="1215">
                  <c:v>42864</c:v>
                </c:pt>
                <c:pt idx="1216">
                  <c:v>42863</c:v>
                </c:pt>
                <c:pt idx="1217">
                  <c:v>42860</c:v>
                </c:pt>
                <c:pt idx="1218">
                  <c:v>42859</c:v>
                </c:pt>
                <c:pt idx="1219">
                  <c:v>42858</c:v>
                </c:pt>
                <c:pt idx="1220">
                  <c:v>42857</c:v>
                </c:pt>
                <c:pt idx="1221">
                  <c:v>42853</c:v>
                </c:pt>
                <c:pt idx="1222">
                  <c:v>42852</c:v>
                </c:pt>
                <c:pt idx="1223">
                  <c:v>42851</c:v>
                </c:pt>
                <c:pt idx="1224">
                  <c:v>42850</c:v>
                </c:pt>
                <c:pt idx="1225">
                  <c:v>42849</c:v>
                </c:pt>
                <c:pt idx="1226">
                  <c:v>42845</c:v>
                </c:pt>
                <c:pt idx="1227">
                  <c:v>42844</c:v>
                </c:pt>
                <c:pt idx="1228">
                  <c:v>42843</c:v>
                </c:pt>
                <c:pt idx="1229">
                  <c:v>42842</c:v>
                </c:pt>
                <c:pt idx="1230">
                  <c:v>42838</c:v>
                </c:pt>
                <c:pt idx="1231">
                  <c:v>42837</c:v>
                </c:pt>
                <c:pt idx="1232">
                  <c:v>42836</c:v>
                </c:pt>
                <c:pt idx="1233">
                  <c:v>42835</c:v>
                </c:pt>
                <c:pt idx="1234">
                  <c:v>42832</c:v>
                </c:pt>
                <c:pt idx="1235">
                  <c:v>42831</c:v>
                </c:pt>
                <c:pt idx="1236">
                  <c:v>42830</c:v>
                </c:pt>
                <c:pt idx="1237">
                  <c:v>42829</c:v>
                </c:pt>
                <c:pt idx="1238">
                  <c:v>42828</c:v>
                </c:pt>
                <c:pt idx="1239">
                  <c:v>42825</c:v>
                </c:pt>
                <c:pt idx="1240">
                  <c:v>42824</c:v>
                </c:pt>
                <c:pt idx="1241">
                  <c:v>42823</c:v>
                </c:pt>
                <c:pt idx="1242">
                  <c:v>42822</c:v>
                </c:pt>
                <c:pt idx="1243">
                  <c:v>42821</c:v>
                </c:pt>
                <c:pt idx="1244">
                  <c:v>42818</c:v>
                </c:pt>
                <c:pt idx="1245">
                  <c:v>42817</c:v>
                </c:pt>
                <c:pt idx="1246">
                  <c:v>42816</c:v>
                </c:pt>
                <c:pt idx="1247">
                  <c:v>42815</c:v>
                </c:pt>
                <c:pt idx="1248">
                  <c:v>42814</c:v>
                </c:pt>
                <c:pt idx="1249">
                  <c:v>42811</c:v>
                </c:pt>
                <c:pt idx="1250">
                  <c:v>42810</c:v>
                </c:pt>
                <c:pt idx="1251">
                  <c:v>42809</c:v>
                </c:pt>
                <c:pt idx="1252">
                  <c:v>42808</c:v>
                </c:pt>
                <c:pt idx="1253">
                  <c:v>42807</c:v>
                </c:pt>
                <c:pt idx="1254">
                  <c:v>42804</c:v>
                </c:pt>
                <c:pt idx="1255">
                  <c:v>42803</c:v>
                </c:pt>
                <c:pt idx="1256">
                  <c:v>42802</c:v>
                </c:pt>
                <c:pt idx="1257">
                  <c:v>42801</c:v>
                </c:pt>
                <c:pt idx="1258">
                  <c:v>42800</c:v>
                </c:pt>
                <c:pt idx="1259">
                  <c:v>42797</c:v>
                </c:pt>
                <c:pt idx="1260">
                  <c:v>42796</c:v>
                </c:pt>
                <c:pt idx="1261">
                  <c:v>42795</c:v>
                </c:pt>
                <c:pt idx="1262">
                  <c:v>42790</c:v>
                </c:pt>
                <c:pt idx="1263">
                  <c:v>42789</c:v>
                </c:pt>
                <c:pt idx="1264">
                  <c:v>42788</c:v>
                </c:pt>
                <c:pt idx="1265">
                  <c:v>42787</c:v>
                </c:pt>
                <c:pt idx="1266">
                  <c:v>42783</c:v>
                </c:pt>
                <c:pt idx="1267">
                  <c:v>42782</c:v>
                </c:pt>
                <c:pt idx="1268">
                  <c:v>42781</c:v>
                </c:pt>
                <c:pt idx="1269">
                  <c:v>42780</c:v>
                </c:pt>
                <c:pt idx="1270">
                  <c:v>42779</c:v>
                </c:pt>
                <c:pt idx="1271">
                  <c:v>42776</c:v>
                </c:pt>
                <c:pt idx="1272">
                  <c:v>42775</c:v>
                </c:pt>
                <c:pt idx="1273">
                  <c:v>42774</c:v>
                </c:pt>
                <c:pt idx="1274">
                  <c:v>42773</c:v>
                </c:pt>
                <c:pt idx="1275">
                  <c:v>42772</c:v>
                </c:pt>
                <c:pt idx="1276">
                  <c:v>42769</c:v>
                </c:pt>
                <c:pt idx="1277">
                  <c:v>42768</c:v>
                </c:pt>
                <c:pt idx="1278">
                  <c:v>42767</c:v>
                </c:pt>
                <c:pt idx="1279">
                  <c:v>42766</c:v>
                </c:pt>
                <c:pt idx="1280">
                  <c:v>42765</c:v>
                </c:pt>
                <c:pt idx="1281">
                  <c:v>42762</c:v>
                </c:pt>
                <c:pt idx="1282">
                  <c:v>42761</c:v>
                </c:pt>
                <c:pt idx="1283">
                  <c:v>42760</c:v>
                </c:pt>
                <c:pt idx="1284">
                  <c:v>42759</c:v>
                </c:pt>
                <c:pt idx="1285">
                  <c:v>42758</c:v>
                </c:pt>
                <c:pt idx="1286">
                  <c:v>42755</c:v>
                </c:pt>
                <c:pt idx="1287">
                  <c:v>42754</c:v>
                </c:pt>
                <c:pt idx="1288">
                  <c:v>42753</c:v>
                </c:pt>
                <c:pt idx="1289">
                  <c:v>42752</c:v>
                </c:pt>
                <c:pt idx="1290">
                  <c:v>42748</c:v>
                </c:pt>
                <c:pt idx="1291">
                  <c:v>42747</c:v>
                </c:pt>
                <c:pt idx="1292">
                  <c:v>42746</c:v>
                </c:pt>
                <c:pt idx="1293">
                  <c:v>42745</c:v>
                </c:pt>
                <c:pt idx="1294">
                  <c:v>42744</c:v>
                </c:pt>
                <c:pt idx="1295">
                  <c:v>42741</c:v>
                </c:pt>
                <c:pt idx="1296">
                  <c:v>42740</c:v>
                </c:pt>
                <c:pt idx="1297">
                  <c:v>42739</c:v>
                </c:pt>
                <c:pt idx="1298">
                  <c:v>42738</c:v>
                </c:pt>
                <c:pt idx="1299">
                  <c:v>42734</c:v>
                </c:pt>
                <c:pt idx="1300">
                  <c:v>42733</c:v>
                </c:pt>
                <c:pt idx="1301">
                  <c:v>42732</c:v>
                </c:pt>
                <c:pt idx="1302">
                  <c:v>42731</c:v>
                </c:pt>
                <c:pt idx="1303">
                  <c:v>42727</c:v>
                </c:pt>
                <c:pt idx="1304">
                  <c:v>42726</c:v>
                </c:pt>
                <c:pt idx="1305">
                  <c:v>42725</c:v>
                </c:pt>
                <c:pt idx="1306">
                  <c:v>42724</c:v>
                </c:pt>
                <c:pt idx="1307">
                  <c:v>42723</c:v>
                </c:pt>
                <c:pt idx="1308">
                  <c:v>42720</c:v>
                </c:pt>
                <c:pt idx="1309">
                  <c:v>42719</c:v>
                </c:pt>
                <c:pt idx="1310">
                  <c:v>42718</c:v>
                </c:pt>
                <c:pt idx="1311">
                  <c:v>42717</c:v>
                </c:pt>
                <c:pt idx="1312">
                  <c:v>42716</c:v>
                </c:pt>
                <c:pt idx="1313">
                  <c:v>42713</c:v>
                </c:pt>
                <c:pt idx="1314">
                  <c:v>42712</c:v>
                </c:pt>
                <c:pt idx="1315">
                  <c:v>42711</c:v>
                </c:pt>
                <c:pt idx="1316">
                  <c:v>42710</c:v>
                </c:pt>
                <c:pt idx="1317">
                  <c:v>42709</c:v>
                </c:pt>
                <c:pt idx="1318">
                  <c:v>42706</c:v>
                </c:pt>
                <c:pt idx="1319">
                  <c:v>42705</c:v>
                </c:pt>
                <c:pt idx="1320">
                  <c:v>42704</c:v>
                </c:pt>
                <c:pt idx="1321">
                  <c:v>42703</c:v>
                </c:pt>
                <c:pt idx="1322">
                  <c:v>42702</c:v>
                </c:pt>
                <c:pt idx="1323">
                  <c:v>42699</c:v>
                </c:pt>
                <c:pt idx="1324">
                  <c:v>42697</c:v>
                </c:pt>
                <c:pt idx="1325">
                  <c:v>42696</c:v>
                </c:pt>
                <c:pt idx="1326">
                  <c:v>42695</c:v>
                </c:pt>
                <c:pt idx="1327">
                  <c:v>42692</c:v>
                </c:pt>
                <c:pt idx="1328">
                  <c:v>42691</c:v>
                </c:pt>
                <c:pt idx="1329">
                  <c:v>42690</c:v>
                </c:pt>
                <c:pt idx="1330">
                  <c:v>42688</c:v>
                </c:pt>
                <c:pt idx="1331">
                  <c:v>42685</c:v>
                </c:pt>
                <c:pt idx="1332">
                  <c:v>42684</c:v>
                </c:pt>
                <c:pt idx="1333">
                  <c:v>42683</c:v>
                </c:pt>
                <c:pt idx="1334">
                  <c:v>42682</c:v>
                </c:pt>
                <c:pt idx="1335">
                  <c:v>42681</c:v>
                </c:pt>
                <c:pt idx="1336">
                  <c:v>42678</c:v>
                </c:pt>
                <c:pt idx="1337">
                  <c:v>42677</c:v>
                </c:pt>
                <c:pt idx="1338">
                  <c:v>42675</c:v>
                </c:pt>
                <c:pt idx="1339">
                  <c:v>42674</c:v>
                </c:pt>
                <c:pt idx="1340">
                  <c:v>42671</c:v>
                </c:pt>
                <c:pt idx="1341">
                  <c:v>42670</c:v>
                </c:pt>
                <c:pt idx="1342">
                  <c:v>42669</c:v>
                </c:pt>
                <c:pt idx="1343">
                  <c:v>42668</c:v>
                </c:pt>
                <c:pt idx="1344">
                  <c:v>42667</c:v>
                </c:pt>
                <c:pt idx="1345">
                  <c:v>42664</c:v>
                </c:pt>
                <c:pt idx="1346">
                  <c:v>42663</c:v>
                </c:pt>
                <c:pt idx="1347">
                  <c:v>42662</c:v>
                </c:pt>
                <c:pt idx="1348">
                  <c:v>42661</c:v>
                </c:pt>
                <c:pt idx="1349">
                  <c:v>42660</c:v>
                </c:pt>
                <c:pt idx="1350">
                  <c:v>42657</c:v>
                </c:pt>
                <c:pt idx="1351">
                  <c:v>42656</c:v>
                </c:pt>
                <c:pt idx="1352">
                  <c:v>42654</c:v>
                </c:pt>
                <c:pt idx="1353">
                  <c:v>42653</c:v>
                </c:pt>
                <c:pt idx="1354">
                  <c:v>42650</c:v>
                </c:pt>
                <c:pt idx="1355">
                  <c:v>42649</c:v>
                </c:pt>
                <c:pt idx="1356">
                  <c:v>42648</c:v>
                </c:pt>
                <c:pt idx="1357">
                  <c:v>42647</c:v>
                </c:pt>
                <c:pt idx="1358">
                  <c:v>42646</c:v>
                </c:pt>
                <c:pt idx="1359">
                  <c:v>42643</c:v>
                </c:pt>
                <c:pt idx="1360">
                  <c:v>42642</c:v>
                </c:pt>
                <c:pt idx="1361">
                  <c:v>42641</c:v>
                </c:pt>
                <c:pt idx="1362">
                  <c:v>42640</c:v>
                </c:pt>
                <c:pt idx="1363">
                  <c:v>42639</c:v>
                </c:pt>
                <c:pt idx="1364">
                  <c:v>42636</c:v>
                </c:pt>
                <c:pt idx="1365">
                  <c:v>42635</c:v>
                </c:pt>
                <c:pt idx="1366">
                  <c:v>42634</c:v>
                </c:pt>
                <c:pt idx="1367">
                  <c:v>42633</c:v>
                </c:pt>
                <c:pt idx="1368">
                  <c:v>42632</c:v>
                </c:pt>
                <c:pt idx="1369">
                  <c:v>42629</c:v>
                </c:pt>
                <c:pt idx="1370">
                  <c:v>42628</c:v>
                </c:pt>
                <c:pt idx="1371">
                  <c:v>42627</c:v>
                </c:pt>
                <c:pt idx="1372">
                  <c:v>42626</c:v>
                </c:pt>
                <c:pt idx="1373">
                  <c:v>42625</c:v>
                </c:pt>
                <c:pt idx="1374">
                  <c:v>42622</c:v>
                </c:pt>
                <c:pt idx="1375">
                  <c:v>42621</c:v>
                </c:pt>
                <c:pt idx="1376">
                  <c:v>42619</c:v>
                </c:pt>
                <c:pt idx="1377">
                  <c:v>42615</c:v>
                </c:pt>
                <c:pt idx="1378">
                  <c:v>42614</c:v>
                </c:pt>
                <c:pt idx="1379">
                  <c:v>42613</c:v>
                </c:pt>
                <c:pt idx="1380">
                  <c:v>42612</c:v>
                </c:pt>
                <c:pt idx="1381">
                  <c:v>42611</c:v>
                </c:pt>
                <c:pt idx="1382">
                  <c:v>42608</c:v>
                </c:pt>
                <c:pt idx="1383">
                  <c:v>42607</c:v>
                </c:pt>
                <c:pt idx="1384">
                  <c:v>42606</c:v>
                </c:pt>
                <c:pt idx="1385">
                  <c:v>42605</c:v>
                </c:pt>
                <c:pt idx="1386">
                  <c:v>42604</c:v>
                </c:pt>
                <c:pt idx="1387">
                  <c:v>42601</c:v>
                </c:pt>
                <c:pt idx="1388">
                  <c:v>42600</c:v>
                </c:pt>
                <c:pt idx="1389">
                  <c:v>42599</c:v>
                </c:pt>
                <c:pt idx="1390">
                  <c:v>42598</c:v>
                </c:pt>
                <c:pt idx="1391">
                  <c:v>42597</c:v>
                </c:pt>
                <c:pt idx="1392">
                  <c:v>42594</c:v>
                </c:pt>
                <c:pt idx="1393">
                  <c:v>42593</c:v>
                </c:pt>
                <c:pt idx="1394">
                  <c:v>42592</c:v>
                </c:pt>
                <c:pt idx="1395">
                  <c:v>42591</c:v>
                </c:pt>
                <c:pt idx="1396">
                  <c:v>42590</c:v>
                </c:pt>
                <c:pt idx="1397">
                  <c:v>42587</c:v>
                </c:pt>
                <c:pt idx="1398">
                  <c:v>42586</c:v>
                </c:pt>
                <c:pt idx="1399">
                  <c:v>42585</c:v>
                </c:pt>
                <c:pt idx="1400">
                  <c:v>42584</c:v>
                </c:pt>
                <c:pt idx="1401">
                  <c:v>42583</c:v>
                </c:pt>
                <c:pt idx="1402">
                  <c:v>42580</c:v>
                </c:pt>
                <c:pt idx="1403">
                  <c:v>42579</c:v>
                </c:pt>
                <c:pt idx="1404">
                  <c:v>42578</c:v>
                </c:pt>
                <c:pt idx="1405">
                  <c:v>42577</c:v>
                </c:pt>
                <c:pt idx="1406">
                  <c:v>42576</c:v>
                </c:pt>
                <c:pt idx="1407">
                  <c:v>42573</c:v>
                </c:pt>
                <c:pt idx="1408">
                  <c:v>42572</c:v>
                </c:pt>
                <c:pt idx="1409">
                  <c:v>42571</c:v>
                </c:pt>
                <c:pt idx="1410">
                  <c:v>42570</c:v>
                </c:pt>
                <c:pt idx="1411">
                  <c:v>42569</c:v>
                </c:pt>
                <c:pt idx="1412">
                  <c:v>42566</c:v>
                </c:pt>
                <c:pt idx="1413">
                  <c:v>42565</c:v>
                </c:pt>
                <c:pt idx="1414">
                  <c:v>42564</c:v>
                </c:pt>
                <c:pt idx="1415">
                  <c:v>42563</c:v>
                </c:pt>
                <c:pt idx="1416">
                  <c:v>42562</c:v>
                </c:pt>
                <c:pt idx="1417">
                  <c:v>42559</c:v>
                </c:pt>
                <c:pt idx="1418">
                  <c:v>42558</c:v>
                </c:pt>
                <c:pt idx="1419">
                  <c:v>42557</c:v>
                </c:pt>
                <c:pt idx="1420">
                  <c:v>42556</c:v>
                </c:pt>
                <c:pt idx="1421">
                  <c:v>42552</c:v>
                </c:pt>
                <c:pt idx="1422">
                  <c:v>42551</c:v>
                </c:pt>
                <c:pt idx="1423">
                  <c:v>42550</c:v>
                </c:pt>
                <c:pt idx="1424">
                  <c:v>42549</c:v>
                </c:pt>
                <c:pt idx="1425">
                  <c:v>42548</c:v>
                </c:pt>
                <c:pt idx="1426">
                  <c:v>42545</c:v>
                </c:pt>
                <c:pt idx="1427">
                  <c:v>42544</c:v>
                </c:pt>
                <c:pt idx="1428">
                  <c:v>42543</c:v>
                </c:pt>
                <c:pt idx="1429">
                  <c:v>42542</c:v>
                </c:pt>
                <c:pt idx="1430">
                  <c:v>42541</c:v>
                </c:pt>
                <c:pt idx="1431">
                  <c:v>42538</c:v>
                </c:pt>
                <c:pt idx="1432">
                  <c:v>42537</c:v>
                </c:pt>
                <c:pt idx="1433">
                  <c:v>42536</c:v>
                </c:pt>
                <c:pt idx="1434">
                  <c:v>42535</c:v>
                </c:pt>
                <c:pt idx="1435">
                  <c:v>42534</c:v>
                </c:pt>
                <c:pt idx="1436">
                  <c:v>42531</c:v>
                </c:pt>
                <c:pt idx="1437">
                  <c:v>42530</c:v>
                </c:pt>
                <c:pt idx="1438">
                  <c:v>42529</c:v>
                </c:pt>
                <c:pt idx="1439">
                  <c:v>42528</c:v>
                </c:pt>
                <c:pt idx="1440">
                  <c:v>42527</c:v>
                </c:pt>
                <c:pt idx="1441">
                  <c:v>42524</c:v>
                </c:pt>
                <c:pt idx="1442">
                  <c:v>42523</c:v>
                </c:pt>
                <c:pt idx="1443">
                  <c:v>42522</c:v>
                </c:pt>
                <c:pt idx="1444">
                  <c:v>42521</c:v>
                </c:pt>
                <c:pt idx="1445">
                  <c:v>42517</c:v>
                </c:pt>
                <c:pt idx="1446">
                  <c:v>42515</c:v>
                </c:pt>
                <c:pt idx="1447">
                  <c:v>42514</c:v>
                </c:pt>
                <c:pt idx="1448">
                  <c:v>42513</c:v>
                </c:pt>
                <c:pt idx="1449">
                  <c:v>42510</c:v>
                </c:pt>
                <c:pt idx="1450">
                  <c:v>42509</c:v>
                </c:pt>
                <c:pt idx="1451">
                  <c:v>42508</c:v>
                </c:pt>
                <c:pt idx="1452">
                  <c:v>42507</c:v>
                </c:pt>
                <c:pt idx="1453">
                  <c:v>42506</c:v>
                </c:pt>
                <c:pt idx="1454">
                  <c:v>42503</c:v>
                </c:pt>
                <c:pt idx="1455">
                  <c:v>42502</c:v>
                </c:pt>
                <c:pt idx="1456">
                  <c:v>42501</c:v>
                </c:pt>
                <c:pt idx="1457">
                  <c:v>42500</c:v>
                </c:pt>
                <c:pt idx="1458">
                  <c:v>42499</c:v>
                </c:pt>
                <c:pt idx="1459">
                  <c:v>42496</c:v>
                </c:pt>
                <c:pt idx="1460">
                  <c:v>42495</c:v>
                </c:pt>
                <c:pt idx="1461">
                  <c:v>42494</c:v>
                </c:pt>
                <c:pt idx="1462">
                  <c:v>42493</c:v>
                </c:pt>
                <c:pt idx="1463">
                  <c:v>42492</c:v>
                </c:pt>
                <c:pt idx="1464">
                  <c:v>42489</c:v>
                </c:pt>
                <c:pt idx="1465">
                  <c:v>42488</c:v>
                </c:pt>
                <c:pt idx="1466">
                  <c:v>42487</c:v>
                </c:pt>
                <c:pt idx="1467">
                  <c:v>42486</c:v>
                </c:pt>
                <c:pt idx="1468">
                  <c:v>42485</c:v>
                </c:pt>
                <c:pt idx="1469">
                  <c:v>42482</c:v>
                </c:pt>
                <c:pt idx="1470">
                  <c:v>42480</c:v>
                </c:pt>
                <c:pt idx="1471">
                  <c:v>42479</c:v>
                </c:pt>
                <c:pt idx="1472">
                  <c:v>42478</c:v>
                </c:pt>
                <c:pt idx="1473">
                  <c:v>42475</c:v>
                </c:pt>
                <c:pt idx="1474">
                  <c:v>42474</c:v>
                </c:pt>
                <c:pt idx="1475">
                  <c:v>42473</c:v>
                </c:pt>
                <c:pt idx="1476">
                  <c:v>42472</c:v>
                </c:pt>
                <c:pt idx="1477">
                  <c:v>42471</c:v>
                </c:pt>
                <c:pt idx="1478">
                  <c:v>42468</c:v>
                </c:pt>
                <c:pt idx="1479">
                  <c:v>42467</c:v>
                </c:pt>
                <c:pt idx="1480">
                  <c:v>42466</c:v>
                </c:pt>
                <c:pt idx="1481">
                  <c:v>42465</c:v>
                </c:pt>
                <c:pt idx="1482">
                  <c:v>42464</c:v>
                </c:pt>
                <c:pt idx="1483">
                  <c:v>42461</c:v>
                </c:pt>
              </c:numCache>
            </c:numRef>
          </c:cat>
          <c:val>
            <c:numRef>
              <c:f>Sheet2!$B$3:$B$1634</c:f>
              <c:numCache>
                <c:formatCode>General</c:formatCode>
                <c:ptCount val="1484"/>
                <c:pt idx="0">
                  <c:v>4.8742000000000001</c:v>
                </c:pt>
                <c:pt idx="1">
                  <c:v>4.7961</c:v>
                </c:pt>
                <c:pt idx="2">
                  <c:v>4.6219999999999999</c:v>
                </c:pt>
                <c:pt idx="3">
                  <c:v>4.6683000000000003</c:v>
                </c:pt>
                <c:pt idx="4">
                  <c:v>4.6534000000000004</c:v>
                </c:pt>
                <c:pt idx="5">
                  <c:v>4.7013999999999996</c:v>
                </c:pt>
                <c:pt idx="6">
                  <c:v>4.6910999999999996</c:v>
                </c:pt>
                <c:pt idx="7">
                  <c:v>4.6753999999999998</c:v>
                </c:pt>
                <c:pt idx="8">
                  <c:v>4.6950000000000003</c:v>
                </c:pt>
                <c:pt idx="9">
                  <c:v>4.6989000000000001</c:v>
                </c:pt>
                <c:pt idx="10">
                  <c:v>4.7525000000000004</c:v>
                </c:pt>
                <c:pt idx="11">
                  <c:v>4.7164999999999999</c:v>
                </c:pt>
                <c:pt idx="12">
                  <c:v>4.6512000000000002</c:v>
                </c:pt>
                <c:pt idx="13">
                  <c:v>4.5941000000000001</c:v>
                </c:pt>
                <c:pt idx="14">
                  <c:v>4.6590999999999996</c:v>
                </c:pt>
                <c:pt idx="15">
                  <c:v>4.7411000000000003</c:v>
                </c:pt>
                <c:pt idx="16">
                  <c:v>4.7716000000000003</c:v>
                </c:pt>
                <c:pt idx="17">
                  <c:v>4.7579000000000002</c:v>
                </c:pt>
                <c:pt idx="18">
                  <c:v>4.7648999999999999</c:v>
                </c:pt>
                <c:pt idx="19">
                  <c:v>4.7420999999999998</c:v>
                </c:pt>
                <c:pt idx="20">
                  <c:v>4.8268000000000004</c:v>
                </c:pt>
                <c:pt idx="21">
                  <c:v>4.8266</c:v>
                </c:pt>
                <c:pt idx="22">
                  <c:v>4.9107000000000003</c:v>
                </c:pt>
                <c:pt idx="23">
                  <c:v>4.9366000000000003</c:v>
                </c:pt>
                <c:pt idx="24">
                  <c:v>5.0224000000000002</c:v>
                </c:pt>
                <c:pt idx="25">
                  <c:v>5.0396000000000001</c:v>
                </c:pt>
                <c:pt idx="26">
                  <c:v>5.0768000000000004</c:v>
                </c:pt>
                <c:pt idx="27">
                  <c:v>5.1637000000000004</c:v>
                </c:pt>
                <c:pt idx="28">
                  <c:v>5.1200999999999999</c:v>
                </c:pt>
                <c:pt idx="29">
                  <c:v>5.0746000000000002</c:v>
                </c:pt>
                <c:pt idx="30">
                  <c:v>5.0189000000000004</c:v>
                </c:pt>
                <c:pt idx="31">
                  <c:v>5.0118999999999998</c:v>
                </c:pt>
                <c:pt idx="32">
                  <c:v>5.0640000000000001</c:v>
                </c:pt>
                <c:pt idx="33">
                  <c:v>5.0980999999999996</c:v>
                </c:pt>
                <c:pt idx="34">
                  <c:v>5.0659999999999998</c:v>
                </c:pt>
                <c:pt idx="35">
                  <c:v>5.0271999999999997</c:v>
                </c:pt>
                <c:pt idx="36">
                  <c:v>5.1021000000000001</c:v>
                </c:pt>
                <c:pt idx="37">
                  <c:v>5.1524999999999999</c:v>
                </c:pt>
                <c:pt idx="38">
                  <c:v>5.1178999999999997</c:v>
                </c:pt>
                <c:pt idx="39">
                  <c:v>5.0063000000000004</c:v>
                </c:pt>
                <c:pt idx="40">
                  <c:v>5.0602999999999998</c:v>
                </c:pt>
                <c:pt idx="41">
                  <c:v>5.1382000000000003</c:v>
                </c:pt>
                <c:pt idx="42">
                  <c:v>5.1696</c:v>
                </c:pt>
                <c:pt idx="43">
                  <c:v>5.1289999999999996</c:v>
                </c:pt>
                <c:pt idx="44">
                  <c:v>5.1696</c:v>
                </c:pt>
                <c:pt idx="45">
                  <c:v>5.2191000000000001</c:v>
                </c:pt>
                <c:pt idx="46">
                  <c:v>5.2481</c:v>
                </c:pt>
                <c:pt idx="47">
                  <c:v>5.2496</c:v>
                </c:pt>
                <c:pt idx="48">
                  <c:v>5.234</c:v>
                </c:pt>
                <c:pt idx="49">
                  <c:v>5.2595999999999998</c:v>
                </c:pt>
                <c:pt idx="50">
                  <c:v>5.2558999999999996</c:v>
                </c:pt>
                <c:pt idx="51">
                  <c:v>5.3261000000000003</c:v>
                </c:pt>
                <c:pt idx="52">
                  <c:v>5.2878999999999996</c:v>
                </c:pt>
                <c:pt idx="53">
                  <c:v>5.2659000000000002</c:v>
                </c:pt>
                <c:pt idx="54">
                  <c:v>5.2686999999999999</c:v>
                </c:pt>
                <c:pt idx="55">
                  <c:v>5.3102</c:v>
                </c:pt>
                <c:pt idx="56">
                  <c:v>5.3811</c:v>
                </c:pt>
                <c:pt idx="57">
                  <c:v>5.4103000000000003</c:v>
                </c:pt>
                <c:pt idx="58">
                  <c:v>5.4417999999999997</c:v>
                </c:pt>
                <c:pt idx="59">
                  <c:v>5.4409000000000001</c:v>
                </c:pt>
                <c:pt idx="60">
                  <c:v>5.4913999999999996</c:v>
                </c:pt>
                <c:pt idx="61">
                  <c:v>5.4512</c:v>
                </c:pt>
                <c:pt idx="62">
                  <c:v>5.4366000000000003</c:v>
                </c:pt>
                <c:pt idx="63">
                  <c:v>5.4455</c:v>
                </c:pt>
                <c:pt idx="64">
                  <c:v>5.5683999999999996</c:v>
                </c:pt>
                <c:pt idx="65">
                  <c:v>5.5289000000000001</c:v>
                </c:pt>
                <c:pt idx="66">
                  <c:v>5.5303000000000004</c:v>
                </c:pt>
                <c:pt idx="67">
                  <c:v>5.5204000000000004</c:v>
                </c:pt>
                <c:pt idx="68">
                  <c:v>5.5735000000000001</c:v>
                </c:pt>
                <c:pt idx="69">
                  <c:v>5.6703999999999999</c:v>
                </c:pt>
                <c:pt idx="70">
                  <c:v>5.6341999999999999</c:v>
                </c:pt>
                <c:pt idx="71">
                  <c:v>5.6855000000000002</c:v>
                </c:pt>
                <c:pt idx="72">
                  <c:v>5.7163000000000004</c:v>
                </c:pt>
                <c:pt idx="73">
                  <c:v>5.6845999999999997</c:v>
                </c:pt>
                <c:pt idx="74">
                  <c:v>5.6753999999999998</c:v>
                </c:pt>
                <c:pt idx="75">
                  <c:v>5.5713999999999997</c:v>
                </c:pt>
                <c:pt idx="76">
                  <c:v>5.5698999999999996</c:v>
                </c:pt>
                <c:pt idx="77">
                  <c:v>5.6936999999999998</c:v>
                </c:pt>
                <c:pt idx="78">
                  <c:v>5.6273999999999997</c:v>
                </c:pt>
                <c:pt idx="79">
                  <c:v>5.6318000000000001</c:v>
                </c:pt>
                <c:pt idx="80">
                  <c:v>5.6768999999999998</c:v>
                </c:pt>
                <c:pt idx="81">
                  <c:v>5.6603000000000003</c:v>
                </c:pt>
                <c:pt idx="82">
                  <c:v>5.7449000000000003</c:v>
                </c:pt>
                <c:pt idx="83">
                  <c:v>5.7374000000000001</c:v>
                </c:pt>
                <c:pt idx="84">
                  <c:v>5.6858000000000004</c:v>
                </c:pt>
                <c:pt idx="85">
                  <c:v>5.6875999999999998</c:v>
                </c:pt>
                <c:pt idx="86">
                  <c:v>5.6852</c:v>
                </c:pt>
                <c:pt idx="87">
                  <c:v>5.6897000000000002</c:v>
                </c:pt>
                <c:pt idx="88">
                  <c:v>5.6761999999999997</c:v>
                </c:pt>
                <c:pt idx="89">
                  <c:v>5.6092000000000004</c:v>
                </c:pt>
                <c:pt idx="90">
                  <c:v>5.5801999999999996</c:v>
                </c:pt>
                <c:pt idx="91">
                  <c:v>5.5301</c:v>
                </c:pt>
                <c:pt idx="92">
                  <c:v>5.6101000000000001</c:v>
                </c:pt>
                <c:pt idx="93">
                  <c:v>5.6859999999999999</c:v>
                </c:pt>
                <c:pt idx="94">
                  <c:v>5.6529999999999996</c:v>
                </c:pt>
                <c:pt idx="95">
                  <c:v>5.6393000000000004</c:v>
                </c:pt>
                <c:pt idx="96">
                  <c:v>5.6795999999999998</c:v>
                </c:pt>
                <c:pt idx="97">
                  <c:v>5.6227</c:v>
                </c:pt>
                <c:pt idx="98">
                  <c:v>5.6081000000000003</c:v>
                </c:pt>
                <c:pt idx="99">
                  <c:v>5.6029</c:v>
                </c:pt>
                <c:pt idx="100">
                  <c:v>5.6013000000000002</c:v>
                </c:pt>
                <c:pt idx="101">
                  <c:v>5.5909000000000004</c:v>
                </c:pt>
                <c:pt idx="102">
                  <c:v>5.5968999999999998</c:v>
                </c:pt>
                <c:pt idx="103">
                  <c:v>5.6101999999999999</c:v>
                </c:pt>
                <c:pt idx="104">
                  <c:v>5.5663</c:v>
                </c:pt>
                <c:pt idx="105">
                  <c:v>5.5240999999999998</c:v>
                </c:pt>
                <c:pt idx="106">
                  <c:v>5.4976000000000003</c:v>
                </c:pt>
                <c:pt idx="107">
                  <c:v>5.4565000000000001</c:v>
                </c:pt>
                <c:pt idx="108">
                  <c:v>5.4044999999999996</c:v>
                </c:pt>
                <c:pt idx="109">
                  <c:v>5.4980000000000002</c:v>
                </c:pt>
                <c:pt idx="110">
                  <c:v>5.4851999999999999</c:v>
                </c:pt>
                <c:pt idx="111">
                  <c:v>5.5422000000000002</c:v>
                </c:pt>
                <c:pt idx="112">
                  <c:v>5.5423999999999998</c:v>
                </c:pt>
                <c:pt idx="113">
                  <c:v>5.6029999999999998</c:v>
                </c:pt>
                <c:pt idx="114">
                  <c:v>5.5537000000000001</c:v>
                </c:pt>
                <c:pt idx="115">
                  <c:v>5.6848999999999998</c:v>
                </c:pt>
                <c:pt idx="116">
                  <c:v>5.6364999999999998</c:v>
                </c:pt>
                <c:pt idx="117">
                  <c:v>5.6464999999999996</c:v>
                </c:pt>
                <c:pt idx="118">
                  <c:v>5.5384000000000002</c:v>
                </c:pt>
                <c:pt idx="119">
                  <c:v>5.5667999999999997</c:v>
                </c:pt>
                <c:pt idx="120">
                  <c:v>5.5568</c:v>
                </c:pt>
                <c:pt idx="121">
                  <c:v>5.6497000000000002</c:v>
                </c:pt>
                <c:pt idx="122">
                  <c:v>5.6612</c:v>
                </c:pt>
                <c:pt idx="123">
                  <c:v>5.5978000000000003</c:v>
                </c:pt>
                <c:pt idx="124">
                  <c:v>5.5846999999999998</c:v>
                </c:pt>
                <c:pt idx="125">
                  <c:v>5.5126999999999997</c:v>
                </c:pt>
                <c:pt idx="126">
                  <c:v>5.4607999999999999</c:v>
                </c:pt>
                <c:pt idx="127">
                  <c:v>5.5125999999999999</c:v>
                </c:pt>
                <c:pt idx="128">
                  <c:v>5.5166000000000004</c:v>
                </c:pt>
                <c:pt idx="129">
                  <c:v>5.5385</c:v>
                </c:pt>
                <c:pt idx="130">
                  <c:v>5.5086000000000004</c:v>
                </c:pt>
                <c:pt idx="131">
                  <c:v>5.5187999999999997</c:v>
                </c:pt>
                <c:pt idx="132">
                  <c:v>5.4934000000000003</c:v>
                </c:pt>
                <c:pt idx="133">
                  <c:v>5.4756999999999998</c:v>
                </c:pt>
                <c:pt idx="134">
                  <c:v>5.4553000000000003</c:v>
                </c:pt>
                <c:pt idx="135">
                  <c:v>5.3644999999999996</c:v>
                </c:pt>
                <c:pt idx="136">
                  <c:v>5.4429999999999996</c:v>
                </c:pt>
                <c:pt idx="137">
                  <c:v>5.4146000000000001</c:v>
                </c:pt>
                <c:pt idx="138">
                  <c:v>5.43</c:v>
                </c:pt>
                <c:pt idx="139">
                  <c:v>5.3910999999999998</c:v>
                </c:pt>
                <c:pt idx="140">
                  <c:v>5.3354999999999997</c:v>
                </c:pt>
                <c:pt idx="141">
                  <c:v>5.3033000000000001</c:v>
                </c:pt>
                <c:pt idx="142">
                  <c:v>5.2899000000000003</c:v>
                </c:pt>
                <c:pt idx="143">
                  <c:v>5.2725999999999997</c:v>
                </c:pt>
                <c:pt idx="144">
                  <c:v>5.3244999999999996</c:v>
                </c:pt>
                <c:pt idx="145">
                  <c:v>5.2892999999999999</c:v>
                </c:pt>
                <c:pt idx="146">
                  <c:v>5.2590000000000003</c:v>
                </c:pt>
                <c:pt idx="147">
                  <c:v>5.2229000000000001</c:v>
                </c:pt>
                <c:pt idx="148">
                  <c:v>5.2401999999999997</c:v>
                </c:pt>
                <c:pt idx="149">
                  <c:v>5.2157</c:v>
                </c:pt>
                <c:pt idx="150">
                  <c:v>5.2468000000000004</c:v>
                </c:pt>
                <c:pt idx="151">
                  <c:v>5.2045000000000003</c:v>
                </c:pt>
                <c:pt idx="152">
                  <c:v>5.3205</c:v>
                </c:pt>
                <c:pt idx="153">
                  <c:v>5.1925999999999997</c:v>
                </c:pt>
                <c:pt idx="154">
                  <c:v>5.1841999999999997</c:v>
                </c:pt>
                <c:pt idx="155">
                  <c:v>5.1867000000000001</c:v>
                </c:pt>
                <c:pt idx="156">
                  <c:v>5.1512000000000002</c:v>
                </c:pt>
                <c:pt idx="157">
                  <c:v>5.1848000000000001</c:v>
                </c:pt>
                <c:pt idx="158">
                  <c:v>5.2046000000000001</c:v>
                </c:pt>
                <c:pt idx="159">
                  <c:v>5.2572000000000001</c:v>
                </c:pt>
                <c:pt idx="160">
                  <c:v>5.2149000000000001</c:v>
                </c:pt>
                <c:pt idx="161">
                  <c:v>5.2476000000000003</c:v>
                </c:pt>
                <c:pt idx="162">
                  <c:v>5.3806000000000003</c:v>
                </c:pt>
                <c:pt idx="163">
                  <c:v>5.3807</c:v>
                </c:pt>
                <c:pt idx="164">
                  <c:v>5.415</c:v>
                </c:pt>
                <c:pt idx="165">
                  <c:v>5.3878000000000004</c:v>
                </c:pt>
                <c:pt idx="166">
                  <c:v>5.2957000000000001</c:v>
                </c:pt>
                <c:pt idx="167">
                  <c:v>5.2602000000000002</c:v>
                </c:pt>
                <c:pt idx="168">
                  <c:v>5.2485999999999997</c:v>
                </c:pt>
                <c:pt idx="169">
                  <c:v>5.2531999999999996</c:v>
                </c:pt>
                <c:pt idx="170">
                  <c:v>5.2205000000000004</c:v>
                </c:pt>
                <c:pt idx="171">
                  <c:v>5.1902999999999997</c:v>
                </c:pt>
                <c:pt idx="172">
                  <c:v>5.2351999999999999</c:v>
                </c:pt>
                <c:pt idx="173">
                  <c:v>5.2327000000000004</c:v>
                </c:pt>
                <c:pt idx="174">
                  <c:v>5.2487000000000004</c:v>
                </c:pt>
                <c:pt idx="175">
                  <c:v>5.1694000000000004</c:v>
                </c:pt>
                <c:pt idx="176">
                  <c:v>5.1976000000000004</c:v>
                </c:pt>
                <c:pt idx="177">
                  <c:v>5.1738</c:v>
                </c:pt>
                <c:pt idx="178">
                  <c:v>5.2115</c:v>
                </c:pt>
                <c:pt idx="179">
                  <c:v>5.0811000000000002</c:v>
                </c:pt>
                <c:pt idx="180">
                  <c:v>5.117</c:v>
                </c:pt>
                <c:pt idx="181">
                  <c:v>5.1712999999999996</c:v>
                </c:pt>
                <c:pt idx="182">
                  <c:v>5.1778000000000004</c:v>
                </c:pt>
                <c:pt idx="183">
                  <c:v>5.2000999999999999</c:v>
                </c:pt>
                <c:pt idx="184">
                  <c:v>5.2016999999999998</c:v>
                </c:pt>
                <c:pt idx="185">
                  <c:v>5.1879999999999997</c:v>
                </c:pt>
                <c:pt idx="186">
                  <c:v>5.2217000000000002</c:v>
                </c:pt>
                <c:pt idx="187">
                  <c:v>5.2519</c:v>
                </c:pt>
                <c:pt idx="188">
                  <c:v>5.1151999999999997</c:v>
                </c:pt>
                <c:pt idx="189">
                  <c:v>5.1116000000000001</c:v>
                </c:pt>
                <c:pt idx="190">
                  <c:v>5.0727000000000002</c:v>
                </c:pt>
                <c:pt idx="191">
                  <c:v>5.1634000000000002</c:v>
                </c:pt>
                <c:pt idx="192">
                  <c:v>5.1734</c:v>
                </c:pt>
                <c:pt idx="193">
                  <c:v>5.2598000000000003</c:v>
                </c:pt>
                <c:pt idx="194">
                  <c:v>5.2599</c:v>
                </c:pt>
                <c:pt idx="195">
                  <c:v>5.2320000000000002</c:v>
                </c:pt>
                <c:pt idx="196">
                  <c:v>5.1997</c:v>
                </c:pt>
                <c:pt idx="197">
                  <c:v>5.0589000000000004</c:v>
                </c:pt>
                <c:pt idx="198">
                  <c:v>5.0492999999999997</c:v>
                </c:pt>
                <c:pt idx="199">
                  <c:v>4.9690000000000003</c:v>
                </c:pt>
                <c:pt idx="200">
                  <c:v>4.9565999999999999</c:v>
                </c:pt>
                <c:pt idx="201">
                  <c:v>4.9265999999999996</c:v>
                </c:pt>
                <c:pt idx="202">
                  <c:v>4.9340999999999999</c:v>
                </c:pt>
                <c:pt idx="203">
                  <c:v>4.9142999999999999</c:v>
                </c:pt>
                <c:pt idx="204">
                  <c:v>4.9667000000000003</c:v>
                </c:pt>
                <c:pt idx="205">
                  <c:v>4.9585999999999997</c:v>
                </c:pt>
                <c:pt idx="206">
                  <c:v>5.0147000000000004</c:v>
                </c:pt>
                <c:pt idx="207">
                  <c:v>5.0900999999999996</c:v>
                </c:pt>
                <c:pt idx="208">
                  <c:v>5.0090000000000003</c:v>
                </c:pt>
                <c:pt idx="209">
                  <c:v>5.0559000000000003</c:v>
                </c:pt>
                <c:pt idx="210">
                  <c:v>5.0462999999999996</c:v>
                </c:pt>
                <c:pt idx="211">
                  <c:v>5.0622999999999996</c:v>
                </c:pt>
                <c:pt idx="212">
                  <c:v>5.1181000000000001</c:v>
                </c:pt>
                <c:pt idx="213">
                  <c:v>5.0571000000000002</c:v>
                </c:pt>
                <c:pt idx="214">
                  <c:v>5.0629</c:v>
                </c:pt>
                <c:pt idx="215">
                  <c:v>5.0346000000000002</c:v>
                </c:pt>
                <c:pt idx="216">
                  <c:v>5.0458999999999996</c:v>
                </c:pt>
                <c:pt idx="217">
                  <c:v>5.0491999999999999</c:v>
                </c:pt>
                <c:pt idx="218">
                  <c:v>5.0762</c:v>
                </c:pt>
                <c:pt idx="219">
                  <c:v>5.1512000000000002</c:v>
                </c:pt>
                <c:pt idx="220">
                  <c:v>5.2255000000000003</c:v>
                </c:pt>
                <c:pt idx="221">
                  <c:v>5.2386999999999997</c:v>
                </c:pt>
                <c:pt idx="222">
                  <c:v>5.3120000000000003</c:v>
                </c:pt>
                <c:pt idx="223">
                  <c:v>5.3319999999999999</c:v>
                </c:pt>
                <c:pt idx="224">
                  <c:v>5.3185000000000002</c:v>
                </c:pt>
                <c:pt idx="225">
                  <c:v>5.3662000000000001</c:v>
                </c:pt>
                <c:pt idx="226">
                  <c:v>5.2846000000000002</c:v>
                </c:pt>
                <c:pt idx="227">
                  <c:v>5.3105000000000002</c:v>
                </c:pt>
                <c:pt idx="228">
                  <c:v>5.2613000000000003</c:v>
                </c:pt>
                <c:pt idx="229">
                  <c:v>5.2751000000000001</c:v>
                </c:pt>
                <c:pt idx="230">
                  <c:v>5.2728000000000002</c:v>
                </c:pt>
                <c:pt idx="231">
                  <c:v>5.3087</c:v>
                </c:pt>
                <c:pt idx="232">
                  <c:v>5.3070000000000004</c:v>
                </c:pt>
                <c:pt idx="233">
                  <c:v>5.2213000000000003</c:v>
                </c:pt>
                <c:pt idx="234">
                  <c:v>5.2282999999999999</c:v>
                </c:pt>
                <c:pt idx="235">
                  <c:v>5.2369000000000003</c:v>
                </c:pt>
                <c:pt idx="236">
                  <c:v>5.2760999999999996</c:v>
                </c:pt>
                <c:pt idx="237">
                  <c:v>5.3551000000000002</c:v>
                </c:pt>
                <c:pt idx="238">
                  <c:v>5.4428000000000001</c:v>
                </c:pt>
                <c:pt idx="239">
                  <c:v>5.4423000000000004</c:v>
                </c:pt>
                <c:pt idx="240">
                  <c:v>5.4381000000000004</c:v>
                </c:pt>
                <c:pt idx="241">
                  <c:v>5.3392999999999997</c:v>
                </c:pt>
                <c:pt idx="242">
                  <c:v>5.3444000000000003</c:v>
                </c:pt>
                <c:pt idx="243">
                  <c:v>5.4513999999999996</c:v>
                </c:pt>
                <c:pt idx="244">
                  <c:v>5.4358000000000004</c:v>
                </c:pt>
                <c:pt idx="245">
                  <c:v>5.4763999999999999</c:v>
                </c:pt>
                <c:pt idx="246">
                  <c:v>5.4469000000000003</c:v>
                </c:pt>
                <c:pt idx="247">
                  <c:v>5.5697999999999999</c:v>
                </c:pt>
                <c:pt idx="248">
                  <c:v>5.5674999999999999</c:v>
                </c:pt>
                <c:pt idx="249">
                  <c:v>5.5490000000000004</c:v>
                </c:pt>
                <c:pt idx="250">
                  <c:v>5.5880000000000001</c:v>
                </c:pt>
                <c:pt idx="251">
                  <c:v>5.6155999999999997</c:v>
                </c:pt>
                <c:pt idx="252">
                  <c:v>5.6532999999999998</c:v>
                </c:pt>
                <c:pt idx="253">
                  <c:v>5.7173999999999996</c:v>
                </c:pt>
                <c:pt idx="254">
                  <c:v>5.7343999999999999</c:v>
                </c:pt>
                <c:pt idx="255">
                  <c:v>5.6821000000000002</c:v>
                </c:pt>
                <c:pt idx="256">
                  <c:v>5.5713999999999997</c:v>
                </c:pt>
                <c:pt idx="257">
                  <c:v>5.6161000000000003</c:v>
                </c:pt>
                <c:pt idx="258">
                  <c:v>5.5922999999999998</c:v>
                </c:pt>
                <c:pt idx="259">
                  <c:v>5.6662999999999997</c:v>
                </c:pt>
                <c:pt idx="260">
                  <c:v>5.7102000000000004</c:v>
                </c:pt>
                <c:pt idx="261">
                  <c:v>5.6344000000000003</c:v>
                </c:pt>
                <c:pt idx="262">
                  <c:v>5.7751000000000001</c:v>
                </c:pt>
                <c:pt idx="263">
                  <c:v>5.7828999999999997</c:v>
                </c:pt>
                <c:pt idx="264">
                  <c:v>5.7565</c:v>
                </c:pt>
                <c:pt idx="265">
                  <c:v>5.6475999999999997</c:v>
                </c:pt>
                <c:pt idx="266">
                  <c:v>5.6227</c:v>
                </c:pt>
                <c:pt idx="267">
                  <c:v>5.5213000000000001</c:v>
                </c:pt>
                <c:pt idx="268">
                  <c:v>5.5044000000000004</c:v>
                </c:pt>
                <c:pt idx="269">
                  <c:v>5.4909999999999997</c:v>
                </c:pt>
                <c:pt idx="270">
                  <c:v>5.5617000000000001</c:v>
                </c:pt>
                <c:pt idx="271">
                  <c:v>5.5879000000000003</c:v>
                </c:pt>
                <c:pt idx="272">
                  <c:v>5.625</c:v>
                </c:pt>
                <c:pt idx="273">
                  <c:v>5.6173999999999999</c:v>
                </c:pt>
                <c:pt idx="274">
                  <c:v>5.5552000000000001</c:v>
                </c:pt>
                <c:pt idx="275">
                  <c:v>5.5396000000000001</c:v>
                </c:pt>
                <c:pt idx="276">
                  <c:v>5.6721000000000004</c:v>
                </c:pt>
                <c:pt idx="277">
                  <c:v>5.8052999999999999</c:v>
                </c:pt>
                <c:pt idx="278">
                  <c:v>5.8169000000000004</c:v>
                </c:pt>
                <c:pt idx="279">
                  <c:v>5.6837999999999997</c:v>
                </c:pt>
                <c:pt idx="280">
                  <c:v>5.6688000000000001</c:v>
                </c:pt>
                <c:pt idx="281">
                  <c:v>5.6231999999999998</c:v>
                </c:pt>
                <c:pt idx="282">
                  <c:v>5.6645000000000003</c:v>
                </c:pt>
                <c:pt idx="283">
                  <c:v>5.6346999999999996</c:v>
                </c:pt>
                <c:pt idx="284">
                  <c:v>5.6022999999999996</c:v>
                </c:pt>
                <c:pt idx="285">
                  <c:v>5.5197000000000003</c:v>
                </c:pt>
                <c:pt idx="286">
                  <c:v>5.4156000000000004</c:v>
                </c:pt>
                <c:pt idx="287">
                  <c:v>5.4410999999999996</c:v>
                </c:pt>
                <c:pt idx="288">
                  <c:v>5.4591000000000003</c:v>
                </c:pt>
                <c:pt idx="289">
                  <c:v>5.3872</c:v>
                </c:pt>
                <c:pt idx="290">
                  <c:v>5.4317000000000002</c:v>
                </c:pt>
                <c:pt idx="291">
                  <c:v>5.4128999999999996</c:v>
                </c:pt>
                <c:pt idx="292">
                  <c:v>5.3779000000000003</c:v>
                </c:pt>
                <c:pt idx="293">
                  <c:v>5.3852000000000002</c:v>
                </c:pt>
                <c:pt idx="294">
                  <c:v>5.3841999999999999</c:v>
                </c:pt>
                <c:pt idx="295">
                  <c:v>5.3825000000000003</c:v>
                </c:pt>
                <c:pt idx="296">
                  <c:v>5.3574999999999999</c:v>
                </c:pt>
                <c:pt idx="297">
                  <c:v>5.3777999999999997</c:v>
                </c:pt>
                <c:pt idx="298">
                  <c:v>5.4320000000000004</c:v>
                </c:pt>
                <c:pt idx="299">
                  <c:v>5.3780000000000001</c:v>
                </c:pt>
                <c:pt idx="300">
                  <c:v>5.3593000000000002</c:v>
                </c:pt>
                <c:pt idx="301">
                  <c:v>5.4454000000000002</c:v>
                </c:pt>
                <c:pt idx="302">
                  <c:v>5.4714999999999998</c:v>
                </c:pt>
                <c:pt idx="303">
                  <c:v>5.4405999999999999</c:v>
                </c:pt>
                <c:pt idx="304">
                  <c:v>5.4112</c:v>
                </c:pt>
                <c:pt idx="305">
                  <c:v>5.3522999999999996</c:v>
                </c:pt>
                <c:pt idx="306">
                  <c:v>5.4672000000000001</c:v>
                </c:pt>
                <c:pt idx="307">
                  <c:v>5.4705000000000004</c:v>
                </c:pt>
                <c:pt idx="308">
                  <c:v>5.3597999999999999</c:v>
                </c:pt>
                <c:pt idx="309">
                  <c:v>5.3079999999999998</c:v>
                </c:pt>
                <c:pt idx="310">
                  <c:v>5.3533999999999997</c:v>
                </c:pt>
                <c:pt idx="311">
                  <c:v>5.2991999999999999</c:v>
                </c:pt>
                <c:pt idx="312">
                  <c:v>5.2039</c:v>
                </c:pt>
                <c:pt idx="313">
                  <c:v>5.3075000000000001</c:v>
                </c:pt>
                <c:pt idx="314">
                  <c:v>5.3208000000000002</c:v>
                </c:pt>
                <c:pt idx="315">
                  <c:v>5.5048000000000004</c:v>
                </c:pt>
                <c:pt idx="316">
                  <c:v>5.4204999999999997</c:v>
                </c:pt>
                <c:pt idx="317">
                  <c:v>5.4013999999999998</c:v>
                </c:pt>
                <c:pt idx="318">
                  <c:v>5.3022999999999998</c:v>
                </c:pt>
                <c:pt idx="319">
                  <c:v>5.2766000000000002</c:v>
                </c:pt>
                <c:pt idx="320">
                  <c:v>5.2718999999999996</c:v>
                </c:pt>
                <c:pt idx="321">
                  <c:v>5.1935000000000002</c:v>
                </c:pt>
                <c:pt idx="322">
                  <c:v>5.1925999999999997</c:v>
                </c:pt>
                <c:pt idx="323">
                  <c:v>5.2046000000000001</c:v>
                </c:pt>
                <c:pt idx="324">
                  <c:v>5.2465999999999999</c:v>
                </c:pt>
                <c:pt idx="325">
                  <c:v>5.2165999999999997</c:v>
                </c:pt>
                <c:pt idx="326">
                  <c:v>5.2058</c:v>
                </c:pt>
                <c:pt idx="327">
                  <c:v>5.1627999999999998</c:v>
                </c:pt>
                <c:pt idx="328">
                  <c:v>5.1269</c:v>
                </c:pt>
                <c:pt idx="329">
                  <c:v>5.0838000000000001</c:v>
                </c:pt>
                <c:pt idx="330">
                  <c:v>5.0659000000000001</c:v>
                </c:pt>
                <c:pt idx="331">
                  <c:v>5.0857999999999999</c:v>
                </c:pt>
                <c:pt idx="332">
                  <c:v>5.0827999999999998</c:v>
                </c:pt>
                <c:pt idx="333">
                  <c:v>5.1163999999999996</c:v>
                </c:pt>
                <c:pt idx="334">
                  <c:v>5.0609999999999999</c:v>
                </c:pt>
                <c:pt idx="335">
                  <c:v>5.0190000000000001</c:v>
                </c:pt>
                <c:pt idx="336">
                  <c:v>5.1684000000000001</c:v>
                </c:pt>
                <c:pt idx="337">
                  <c:v>5.1193</c:v>
                </c:pt>
                <c:pt idx="338">
                  <c:v>5.1074999999999999</c:v>
                </c:pt>
                <c:pt idx="339">
                  <c:v>5.1298000000000004</c:v>
                </c:pt>
                <c:pt idx="340">
                  <c:v>5.1585000000000001</c:v>
                </c:pt>
                <c:pt idx="341">
                  <c:v>5.2314999999999996</c:v>
                </c:pt>
                <c:pt idx="342">
                  <c:v>5.2183999999999999</c:v>
                </c:pt>
                <c:pt idx="343">
                  <c:v>5.3582999999999998</c:v>
                </c:pt>
                <c:pt idx="344">
                  <c:v>5.3369</c:v>
                </c:pt>
                <c:pt idx="345">
                  <c:v>5.3169000000000004</c:v>
                </c:pt>
                <c:pt idx="346">
                  <c:v>5.375</c:v>
                </c:pt>
                <c:pt idx="347">
                  <c:v>5.4340999999999999</c:v>
                </c:pt>
                <c:pt idx="348">
                  <c:v>5.3891999999999998</c:v>
                </c:pt>
                <c:pt idx="349">
                  <c:v>5.3090999999999999</c:v>
                </c:pt>
                <c:pt idx="350">
                  <c:v>5.3632</c:v>
                </c:pt>
                <c:pt idx="351">
                  <c:v>5.3243999999999998</c:v>
                </c:pt>
                <c:pt idx="352">
                  <c:v>5.4302999999999999</c:v>
                </c:pt>
                <c:pt idx="353">
                  <c:v>5.4625000000000004</c:v>
                </c:pt>
                <c:pt idx="354">
                  <c:v>5.4584000000000001</c:v>
                </c:pt>
                <c:pt idx="355">
                  <c:v>5.4001000000000001</c:v>
                </c:pt>
                <c:pt idx="356">
                  <c:v>5.4119999999999999</c:v>
                </c:pt>
                <c:pt idx="357">
                  <c:v>5.3813000000000004</c:v>
                </c:pt>
                <c:pt idx="358">
                  <c:v>5.3775000000000004</c:v>
                </c:pt>
                <c:pt idx="359">
                  <c:v>5.5396999999999998</c:v>
                </c:pt>
                <c:pt idx="360">
                  <c:v>5.6656000000000004</c:v>
                </c:pt>
                <c:pt idx="361">
                  <c:v>5.7519999999999998</c:v>
                </c:pt>
                <c:pt idx="362">
                  <c:v>5.7443999999999997</c:v>
                </c:pt>
                <c:pt idx="363">
                  <c:v>5.7793000000000001</c:v>
                </c:pt>
                <c:pt idx="364">
                  <c:v>5.7502000000000004</c:v>
                </c:pt>
                <c:pt idx="365">
                  <c:v>5.7064000000000004</c:v>
                </c:pt>
                <c:pt idx="366">
                  <c:v>5.6243999999999996</c:v>
                </c:pt>
                <c:pt idx="367">
                  <c:v>5.6196000000000002</c:v>
                </c:pt>
                <c:pt idx="368">
                  <c:v>5.5926999999999998</c:v>
                </c:pt>
                <c:pt idx="369">
                  <c:v>5.6059999999999999</c:v>
                </c:pt>
                <c:pt idx="370">
                  <c:v>5.6060999999999996</c:v>
                </c:pt>
                <c:pt idx="371">
                  <c:v>5.6090999999999998</c:v>
                </c:pt>
                <c:pt idx="372">
                  <c:v>5.6459999999999999</c:v>
                </c:pt>
                <c:pt idx="373">
                  <c:v>5.6139999999999999</c:v>
                </c:pt>
                <c:pt idx="374">
                  <c:v>5.5926</c:v>
                </c:pt>
                <c:pt idx="375">
                  <c:v>5.5705999999999998</c:v>
                </c:pt>
                <c:pt idx="376">
                  <c:v>5.5321999999999996</c:v>
                </c:pt>
                <c:pt idx="377">
                  <c:v>5.5995999999999997</c:v>
                </c:pt>
                <c:pt idx="378">
                  <c:v>5.6113</c:v>
                </c:pt>
                <c:pt idx="379">
                  <c:v>5.5940000000000003</c:v>
                </c:pt>
                <c:pt idx="380">
                  <c:v>5.5781000000000001</c:v>
                </c:pt>
                <c:pt idx="381">
                  <c:v>5.6844999999999999</c:v>
                </c:pt>
                <c:pt idx="382">
                  <c:v>5.6479999999999997</c:v>
                </c:pt>
                <c:pt idx="383">
                  <c:v>5.6102999999999996</c:v>
                </c:pt>
                <c:pt idx="384">
                  <c:v>5.6348000000000003</c:v>
                </c:pt>
                <c:pt idx="385">
                  <c:v>5.6612999999999998</c:v>
                </c:pt>
                <c:pt idx="386">
                  <c:v>5.5627000000000004</c:v>
                </c:pt>
                <c:pt idx="387">
                  <c:v>5.51</c:v>
                </c:pt>
                <c:pt idx="388">
                  <c:v>5.5959000000000003</c:v>
                </c:pt>
                <c:pt idx="389">
                  <c:v>5.4721000000000002</c:v>
                </c:pt>
                <c:pt idx="390">
                  <c:v>5.4146000000000001</c:v>
                </c:pt>
                <c:pt idx="391">
                  <c:v>5.3898999999999999</c:v>
                </c:pt>
                <c:pt idx="392">
                  <c:v>5.2396000000000003</c:v>
                </c:pt>
                <c:pt idx="393">
                  <c:v>5.2374999999999998</c:v>
                </c:pt>
                <c:pt idx="394">
                  <c:v>5.2770999999999999</c:v>
                </c:pt>
                <c:pt idx="395">
                  <c:v>5.2723000000000004</c:v>
                </c:pt>
                <c:pt idx="396">
                  <c:v>5.3193000000000001</c:v>
                </c:pt>
                <c:pt idx="397">
                  <c:v>5.3193999999999999</c:v>
                </c:pt>
                <c:pt idx="398">
                  <c:v>5.3076999999999996</c:v>
                </c:pt>
                <c:pt idx="399">
                  <c:v>5.3624999999999998</c:v>
                </c:pt>
                <c:pt idx="400">
                  <c:v>5.3018000000000001</c:v>
                </c:pt>
                <c:pt idx="401">
                  <c:v>5.2920999999999996</c:v>
                </c:pt>
                <c:pt idx="402">
                  <c:v>5.3423999999999996</c:v>
                </c:pt>
                <c:pt idx="403">
                  <c:v>5.3955000000000002</c:v>
                </c:pt>
                <c:pt idx="404">
                  <c:v>5.4936999999999996</c:v>
                </c:pt>
                <c:pt idx="405">
                  <c:v>5.3893000000000004</c:v>
                </c:pt>
                <c:pt idx="406">
                  <c:v>5.5694999999999997</c:v>
                </c:pt>
                <c:pt idx="407">
                  <c:v>5.6104000000000003</c:v>
                </c:pt>
                <c:pt idx="408">
                  <c:v>5.5091999999999999</c:v>
                </c:pt>
                <c:pt idx="409">
                  <c:v>5.6116999999999999</c:v>
                </c:pt>
                <c:pt idx="410">
                  <c:v>5.6210000000000004</c:v>
                </c:pt>
                <c:pt idx="411">
                  <c:v>5.5590999999999999</c:v>
                </c:pt>
                <c:pt idx="412">
                  <c:v>5.5566000000000004</c:v>
                </c:pt>
                <c:pt idx="413">
                  <c:v>5.4676999999999998</c:v>
                </c:pt>
                <c:pt idx="414">
                  <c:v>5.5110000000000001</c:v>
                </c:pt>
                <c:pt idx="415">
                  <c:v>5.4229000000000003</c:v>
                </c:pt>
                <c:pt idx="416">
                  <c:v>5.3692000000000002</c:v>
                </c:pt>
                <c:pt idx="417">
                  <c:v>5.4329000000000001</c:v>
                </c:pt>
                <c:pt idx="418">
                  <c:v>5.3819999999999997</c:v>
                </c:pt>
                <c:pt idx="419">
                  <c:v>5.4808000000000003</c:v>
                </c:pt>
                <c:pt idx="420">
                  <c:v>5.4382999999999999</c:v>
                </c:pt>
                <c:pt idx="421">
                  <c:v>5.3323999999999998</c:v>
                </c:pt>
                <c:pt idx="422">
                  <c:v>5.2927</c:v>
                </c:pt>
                <c:pt idx="423">
                  <c:v>5.2893999999999997</c:v>
                </c:pt>
                <c:pt idx="424">
                  <c:v>5.3224999999999998</c:v>
                </c:pt>
                <c:pt idx="425">
                  <c:v>5.2225000000000001</c:v>
                </c:pt>
                <c:pt idx="426">
                  <c:v>5.1551999999999998</c:v>
                </c:pt>
                <c:pt idx="427">
                  <c:v>5.1704999999999997</c:v>
                </c:pt>
                <c:pt idx="428">
                  <c:v>5.1576000000000004</c:v>
                </c:pt>
                <c:pt idx="429">
                  <c:v>5.1505000000000001</c:v>
                </c:pt>
                <c:pt idx="430">
                  <c:v>5.2319000000000004</c:v>
                </c:pt>
                <c:pt idx="431">
                  <c:v>5.2138</c:v>
                </c:pt>
                <c:pt idx="432">
                  <c:v>5.1177999999999999</c:v>
                </c:pt>
                <c:pt idx="433">
                  <c:v>5.1737000000000002</c:v>
                </c:pt>
                <c:pt idx="434">
                  <c:v>5.3323</c:v>
                </c:pt>
                <c:pt idx="435">
                  <c:v>5.3863000000000003</c:v>
                </c:pt>
                <c:pt idx="436">
                  <c:v>5.3323</c:v>
                </c:pt>
                <c:pt idx="437">
                  <c:v>5.3719999999999999</c:v>
                </c:pt>
                <c:pt idx="438">
                  <c:v>5.3672000000000004</c:v>
                </c:pt>
                <c:pt idx="439">
                  <c:v>5.4047000000000001</c:v>
                </c:pt>
                <c:pt idx="440">
                  <c:v>5.3258000000000001</c:v>
                </c:pt>
                <c:pt idx="441">
                  <c:v>5.3444000000000003</c:v>
                </c:pt>
                <c:pt idx="442">
                  <c:v>5.3395999999999999</c:v>
                </c:pt>
                <c:pt idx="443">
                  <c:v>5.3821000000000003</c:v>
                </c:pt>
                <c:pt idx="444">
                  <c:v>5.3552999999999997</c:v>
                </c:pt>
                <c:pt idx="445">
                  <c:v>5.3617999999999997</c:v>
                </c:pt>
                <c:pt idx="446">
                  <c:v>5.3197999999999999</c:v>
                </c:pt>
                <c:pt idx="447">
                  <c:v>5.4659000000000004</c:v>
                </c:pt>
                <c:pt idx="448">
                  <c:v>5.4047999999999998</c:v>
                </c:pt>
                <c:pt idx="449">
                  <c:v>5.4843999999999999</c:v>
                </c:pt>
                <c:pt idx="450">
                  <c:v>5.3624000000000001</c:v>
                </c:pt>
                <c:pt idx="451">
                  <c:v>5.3464999999999998</c:v>
                </c:pt>
                <c:pt idx="452">
                  <c:v>5.1543999999999999</c:v>
                </c:pt>
                <c:pt idx="453">
                  <c:v>5.2571000000000003</c:v>
                </c:pt>
                <c:pt idx="454">
                  <c:v>5.3118999999999996</c:v>
                </c:pt>
                <c:pt idx="455">
                  <c:v>5.3777999999999997</c:v>
                </c:pt>
                <c:pt idx="456">
                  <c:v>5.2298</c:v>
                </c:pt>
                <c:pt idx="457">
                  <c:v>5.242</c:v>
                </c:pt>
                <c:pt idx="458">
                  <c:v>5.1562000000000001</c:v>
                </c:pt>
                <c:pt idx="459">
                  <c:v>5.0503999999999998</c:v>
                </c:pt>
                <c:pt idx="460">
                  <c:v>4.9729999999999999</c:v>
                </c:pt>
                <c:pt idx="461">
                  <c:v>4.9004000000000003</c:v>
                </c:pt>
                <c:pt idx="462">
                  <c:v>4.8217999999999996</c:v>
                </c:pt>
                <c:pt idx="463">
                  <c:v>4.9608999999999996</c:v>
                </c:pt>
                <c:pt idx="464">
                  <c:v>5.1184000000000003</c:v>
                </c:pt>
                <c:pt idx="465">
                  <c:v>5.0651000000000002</c:v>
                </c:pt>
                <c:pt idx="466">
                  <c:v>5.2035</c:v>
                </c:pt>
                <c:pt idx="467">
                  <c:v>5.3648999999999996</c:v>
                </c:pt>
                <c:pt idx="468">
                  <c:v>5.3369999999999997</c:v>
                </c:pt>
                <c:pt idx="469">
                  <c:v>5.4093999999999998</c:v>
                </c:pt>
                <c:pt idx="470">
                  <c:v>5.2739000000000003</c:v>
                </c:pt>
                <c:pt idx="471">
                  <c:v>5.3476999999999997</c:v>
                </c:pt>
                <c:pt idx="472">
                  <c:v>5.5334000000000003</c:v>
                </c:pt>
                <c:pt idx="473">
                  <c:v>5.5521000000000003</c:v>
                </c:pt>
                <c:pt idx="474">
                  <c:v>5.6928999999999998</c:v>
                </c:pt>
                <c:pt idx="475">
                  <c:v>5.7552000000000003</c:v>
                </c:pt>
                <c:pt idx="476">
                  <c:v>5.7157</c:v>
                </c:pt>
                <c:pt idx="477">
                  <c:v>5.8552</c:v>
                </c:pt>
                <c:pt idx="478">
                  <c:v>5.8140999999999998</c:v>
                </c:pt>
                <c:pt idx="479">
                  <c:v>5.8857999999999997</c:v>
                </c:pt>
                <c:pt idx="480">
                  <c:v>5.8860000000000001</c:v>
                </c:pt>
                <c:pt idx="481">
                  <c:v>5.8193000000000001</c:v>
                </c:pt>
                <c:pt idx="482">
                  <c:v>5.7309000000000001</c:v>
                </c:pt>
                <c:pt idx="483">
                  <c:v>5.8357000000000001</c:v>
                </c:pt>
                <c:pt idx="484">
                  <c:v>5.7157999999999998</c:v>
                </c:pt>
                <c:pt idx="485">
                  <c:v>5.5785999999999998</c:v>
                </c:pt>
                <c:pt idx="486">
                  <c:v>5.5437000000000003</c:v>
                </c:pt>
                <c:pt idx="487">
                  <c:v>5.4858000000000002</c:v>
                </c:pt>
                <c:pt idx="488">
                  <c:v>5.3365999999999998</c:v>
                </c:pt>
                <c:pt idx="489">
                  <c:v>5.5030999999999999</c:v>
                </c:pt>
                <c:pt idx="490">
                  <c:v>5.6524999999999999</c:v>
                </c:pt>
                <c:pt idx="491">
                  <c:v>5.5869</c:v>
                </c:pt>
                <c:pt idx="492">
                  <c:v>5.5362999999999998</c:v>
                </c:pt>
                <c:pt idx="493">
                  <c:v>5.4573</c:v>
                </c:pt>
                <c:pt idx="494">
                  <c:v>5.3162000000000003</c:v>
                </c:pt>
                <c:pt idx="495">
                  <c:v>5.2343999999999999</c:v>
                </c:pt>
                <c:pt idx="496">
                  <c:v>5.2362000000000002</c:v>
                </c:pt>
                <c:pt idx="497">
                  <c:v>5.2393000000000001</c:v>
                </c:pt>
                <c:pt idx="498">
                  <c:v>5.1635</c:v>
                </c:pt>
                <c:pt idx="499">
                  <c:v>5.1989999999999998</c:v>
                </c:pt>
                <c:pt idx="500">
                  <c:v>5.109</c:v>
                </c:pt>
                <c:pt idx="501">
                  <c:v>5.1220999999999997</c:v>
                </c:pt>
                <c:pt idx="502">
                  <c:v>5.2241</c:v>
                </c:pt>
                <c:pt idx="503">
                  <c:v>5.2820999999999998</c:v>
                </c:pt>
                <c:pt idx="504">
                  <c:v>5.3509000000000002</c:v>
                </c:pt>
                <c:pt idx="505">
                  <c:v>5.2542</c:v>
                </c:pt>
                <c:pt idx="506">
                  <c:v>5.2526000000000002</c:v>
                </c:pt>
                <c:pt idx="507">
                  <c:v>5.2053000000000003</c:v>
                </c:pt>
                <c:pt idx="508">
                  <c:v>5.1943000000000001</c:v>
                </c:pt>
                <c:pt idx="509">
                  <c:v>5.1002000000000001</c:v>
                </c:pt>
                <c:pt idx="510">
                  <c:v>5.0247000000000002</c:v>
                </c:pt>
                <c:pt idx="511">
                  <c:v>5.0368000000000004</c:v>
                </c:pt>
                <c:pt idx="512">
                  <c:v>5.0975999999999999</c:v>
                </c:pt>
                <c:pt idx="513">
                  <c:v>5.1416000000000004</c:v>
                </c:pt>
                <c:pt idx="514">
                  <c:v>5.0631000000000004</c:v>
                </c:pt>
                <c:pt idx="515">
                  <c:v>5.0946999999999996</c:v>
                </c:pt>
                <c:pt idx="516">
                  <c:v>5.1089000000000002</c:v>
                </c:pt>
                <c:pt idx="517">
                  <c:v>5.0076999999999998</c:v>
                </c:pt>
                <c:pt idx="518">
                  <c:v>5.0012999999999996</c:v>
                </c:pt>
                <c:pt idx="519">
                  <c:v>4.8403</c:v>
                </c:pt>
                <c:pt idx="520">
                  <c:v>4.7944000000000004</c:v>
                </c:pt>
                <c:pt idx="521">
                  <c:v>4.8197999999999999</c:v>
                </c:pt>
                <c:pt idx="522">
                  <c:v>4.6426999999999996</c:v>
                </c:pt>
                <c:pt idx="523">
                  <c:v>4.7224000000000004</c:v>
                </c:pt>
                <c:pt idx="524">
                  <c:v>4.6269</c:v>
                </c:pt>
                <c:pt idx="525">
                  <c:v>4.6165000000000003</c:v>
                </c:pt>
                <c:pt idx="526">
                  <c:v>4.5792000000000002</c:v>
                </c:pt>
                <c:pt idx="527">
                  <c:v>4.5076999999999998</c:v>
                </c:pt>
                <c:pt idx="528">
                  <c:v>4.4753999999999996</c:v>
                </c:pt>
                <c:pt idx="529">
                  <c:v>4.4720000000000004</c:v>
                </c:pt>
                <c:pt idx="530">
                  <c:v>4.4911000000000003</c:v>
                </c:pt>
                <c:pt idx="531">
                  <c:v>4.4496000000000002</c:v>
                </c:pt>
                <c:pt idx="532">
                  <c:v>4.3884999999999996</c:v>
                </c:pt>
                <c:pt idx="533">
                  <c:v>4.3898999999999999</c:v>
                </c:pt>
                <c:pt idx="534">
                  <c:v>4.3639000000000001</c:v>
                </c:pt>
                <c:pt idx="535">
                  <c:v>4.3621999999999996</c:v>
                </c:pt>
                <c:pt idx="536">
                  <c:v>4.2920999999999996</c:v>
                </c:pt>
                <c:pt idx="537">
                  <c:v>4.3536999999999999</c:v>
                </c:pt>
                <c:pt idx="538">
                  <c:v>4.3532999999999999</c:v>
                </c:pt>
                <c:pt idx="539">
                  <c:v>4.3308</c:v>
                </c:pt>
                <c:pt idx="540">
                  <c:v>4.3262</c:v>
                </c:pt>
                <c:pt idx="541">
                  <c:v>4.3175999999999997</c:v>
                </c:pt>
                <c:pt idx="542">
                  <c:v>4.2824</c:v>
                </c:pt>
                <c:pt idx="543">
                  <c:v>4.2412000000000001</c:v>
                </c:pt>
                <c:pt idx="544">
                  <c:v>4.2542999999999997</c:v>
                </c:pt>
                <c:pt idx="545">
                  <c:v>4.2465999999999999</c:v>
                </c:pt>
                <c:pt idx="546">
                  <c:v>4.2827999999999999</c:v>
                </c:pt>
                <c:pt idx="547">
                  <c:v>4.2474999999999996</c:v>
                </c:pt>
                <c:pt idx="548">
                  <c:v>4.226</c:v>
                </c:pt>
                <c:pt idx="549">
                  <c:v>4.1901000000000002</c:v>
                </c:pt>
                <c:pt idx="550">
                  <c:v>4.2107999999999999</c:v>
                </c:pt>
                <c:pt idx="551">
                  <c:v>4.1821000000000002</c:v>
                </c:pt>
                <c:pt idx="552">
                  <c:v>4.1699000000000002</c:v>
                </c:pt>
                <c:pt idx="553">
                  <c:v>4.1809000000000003</c:v>
                </c:pt>
                <c:pt idx="554">
                  <c:v>4.2137000000000002</c:v>
                </c:pt>
                <c:pt idx="555">
                  <c:v>4.1616</c:v>
                </c:pt>
                <c:pt idx="556">
                  <c:v>4.1843000000000004</c:v>
                </c:pt>
                <c:pt idx="557">
                  <c:v>4.1830999999999996</c:v>
                </c:pt>
                <c:pt idx="558">
                  <c:v>4.1314000000000002</c:v>
                </c:pt>
                <c:pt idx="559">
                  <c:v>4.1425999999999998</c:v>
                </c:pt>
                <c:pt idx="560">
                  <c:v>4.0979000000000001</c:v>
                </c:pt>
                <c:pt idx="561">
                  <c:v>4.0891000000000002</c:v>
                </c:pt>
                <c:pt idx="562">
                  <c:v>4.0637999999999996</c:v>
                </c:pt>
                <c:pt idx="563">
                  <c:v>4.0658000000000003</c:v>
                </c:pt>
                <c:pt idx="564">
                  <c:v>4.0651999999999999</c:v>
                </c:pt>
                <c:pt idx="565">
                  <c:v>4.0583999999999998</c:v>
                </c:pt>
                <c:pt idx="566">
                  <c:v>4.0244</c:v>
                </c:pt>
                <c:pt idx="567">
                  <c:v>4.0248999999999997</c:v>
                </c:pt>
                <c:pt idx="568">
                  <c:v>4.0231000000000003</c:v>
                </c:pt>
                <c:pt idx="569">
                  <c:v>4.0475000000000003</c:v>
                </c:pt>
                <c:pt idx="570">
                  <c:v>4.0534999999999997</c:v>
                </c:pt>
                <c:pt idx="571">
                  <c:v>4.0839999999999996</c:v>
                </c:pt>
                <c:pt idx="572">
                  <c:v>4.0791000000000004</c:v>
                </c:pt>
                <c:pt idx="573">
                  <c:v>4.0972</c:v>
                </c:pt>
                <c:pt idx="574">
                  <c:v>4.0650000000000004</c:v>
                </c:pt>
                <c:pt idx="575">
                  <c:v>4.0677000000000003</c:v>
                </c:pt>
                <c:pt idx="576">
                  <c:v>4.0716000000000001</c:v>
                </c:pt>
                <c:pt idx="577">
                  <c:v>4.0576999999999996</c:v>
                </c:pt>
                <c:pt idx="578">
                  <c:v>4.1078999999999999</c:v>
                </c:pt>
                <c:pt idx="579">
                  <c:v>4.0903</c:v>
                </c:pt>
                <c:pt idx="580">
                  <c:v>4.1181000000000001</c:v>
                </c:pt>
                <c:pt idx="581">
                  <c:v>4.1459000000000001</c:v>
                </c:pt>
                <c:pt idx="582">
                  <c:v>4.1397000000000004</c:v>
                </c:pt>
                <c:pt idx="583">
                  <c:v>4.1388999999999996</c:v>
                </c:pt>
                <c:pt idx="584">
                  <c:v>4.1874000000000002</c:v>
                </c:pt>
                <c:pt idx="585">
                  <c:v>4.2070999999999996</c:v>
                </c:pt>
                <c:pt idx="586">
                  <c:v>4.2047999999999996</c:v>
                </c:pt>
                <c:pt idx="587">
                  <c:v>4.2168999999999999</c:v>
                </c:pt>
                <c:pt idx="588">
                  <c:v>4.2370999999999999</c:v>
                </c:pt>
                <c:pt idx="589">
                  <c:v>4.26</c:v>
                </c:pt>
                <c:pt idx="590">
                  <c:v>4.2385999999999999</c:v>
                </c:pt>
                <c:pt idx="591">
                  <c:v>4.2270000000000003</c:v>
                </c:pt>
                <c:pt idx="592">
                  <c:v>4.1951999999999998</c:v>
                </c:pt>
                <c:pt idx="593">
                  <c:v>4.1954000000000002</c:v>
                </c:pt>
                <c:pt idx="594">
                  <c:v>4.1967999999999996</c:v>
                </c:pt>
                <c:pt idx="595">
                  <c:v>4.1993999999999998</c:v>
                </c:pt>
                <c:pt idx="596">
                  <c:v>4.2092000000000001</c:v>
                </c:pt>
                <c:pt idx="597">
                  <c:v>4.1893000000000002</c:v>
                </c:pt>
                <c:pt idx="598">
                  <c:v>4.1767000000000003</c:v>
                </c:pt>
                <c:pt idx="599">
                  <c:v>4.1639999999999997</c:v>
                </c:pt>
                <c:pt idx="600">
                  <c:v>4.1481000000000003</c:v>
                </c:pt>
                <c:pt idx="601">
                  <c:v>4.1676000000000002</c:v>
                </c:pt>
                <c:pt idx="602">
                  <c:v>4.1013999999999999</c:v>
                </c:pt>
                <c:pt idx="603">
                  <c:v>4.0744999999999996</c:v>
                </c:pt>
                <c:pt idx="604">
                  <c:v>3.9933000000000001</c:v>
                </c:pt>
                <c:pt idx="605">
                  <c:v>4.0176999999999996</c:v>
                </c:pt>
                <c:pt idx="606">
                  <c:v>3.9908999999999999</c:v>
                </c:pt>
                <c:pt idx="607">
                  <c:v>4.0194999999999999</c:v>
                </c:pt>
                <c:pt idx="608">
                  <c:v>3.9914000000000001</c:v>
                </c:pt>
                <c:pt idx="609">
                  <c:v>3.9994000000000001</c:v>
                </c:pt>
                <c:pt idx="610">
                  <c:v>3.9923000000000002</c:v>
                </c:pt>
                <c:pt idx="611">
                  <c:v>4.0053999999999998</c:v>
                </c:pt>
                <c:pt idx="612">
                  <c:v>4.0419999999999998</c:v>
                </c:pt>
                <c:pt idx="613">
                  <c:v>4.0364000000000004</c:v>
                </c:pt>
                <c:pt idx="614">
                  <c:v>4.0838999999999999</c:v>
                </c:pt>
                <c:pt idx="615">
                  <c:v>4.1292999999999997</c:v>
                </c:pt>
                <c:pt idx="616">
                  <c:v>4.1132999999999997</c:v>
                </c:pt>
                <c:pt idx="617">
                  <c:v>4.1654999999999998</c:v>
                </c:pt>
                <c:pt idx="618">
                  <c:v>4.1536999999999997</c:v>
                </c:pt>
                <c:pt idx="619">
                  <c:v>4.1798999999999999</c:v>
                </c:pt>
                <c:pt idx="620">
                  <c:v>4.1271000000000004</c:v>
                </c:pt>
                <c:pt idx="621">
                  <c:v>4.1097000000000001</c:v>
                </c:pt>
                <c:pt idx="622">
                  <c:v>4.1079999999999997</c:v>
                </c:pt>
                <c:pt idx="623">
                  <c:v>4.1096000000000004</c:v>
                </c:pt>
                <c:pt idx="624">
                  <c:v>4.0952000000000002</c:v>
                </c:pt>
                <c:pt idx="625">
                  <c:v>4.1074000000000002</c:v>
                </c:pt>
                <c:pt idx="626">
                  <c:v>4.0568</c:v>
                </c:pt>
                <c:pt idx="627">
                  <c:v>4.0818000000000003</c:v>
                </c:pt>
                <c:pt idx="628">
                  <c:v>4.1306000000000003</c:v>
                </c:pt>
                <c:pt idx="629">
                  <c:v>4.1590999999999996</c:v>
                </c:pt>
                <c:pt idx="630">
                  <c:v>4.157</c:v>
                </c:pt>
                <c:pt idx="631">
                  <c:v>4.1586999999999996</c:v>
                </c:pt>
                <c:pt idx="632">
                  <c:v>4.1692999999999998</c:v>
                </c:pt>
                <c:pt idx="633">
                  <c:v>4.1479999999999997</c:v>
                </c:pt>
                <c:pt idx="634">
                  <c:v>4.165</c:v>
                </c:pt>
                <c:pt idx="635">
                  <c:v>4.1654999999999998</c:v>
                </c:pt>
                <c:pt idx="636">
                  <c:v>4.1475999999999997</c:v>
                </c:pt>
                <c:pt idx="637">
                  <c:v>4.1675000000000004</c:v>
                </c:pt>
                <c:pt idx="638">
                  <c:v>4.1105</c:v>
                </c:pt>
                <c:pt idx="639">
                  <c:v>4.0768000000000004</c:v>
                </c:pt>
                <c:pt idx="640">
                  <c:v>4.0804999999999998</c:v>
                </c:pt>
                <c:pt idx="641">
                  <c:v>4.0868000000000002</c:v>
                </c:pt>
                <c:pt idx="642">
                  <c:v>4.0635000000000003</c:v>
                </c:pt>
                <c:pt idx="643">
                  <c:v>4.0682</c:v>
                </c:pt>
                <c:pt idx="644">
                  <c:v>4.0822000000000003</c:v>
                </c:pt>
                <c:pt idx="645">
                  <c:v>4.0975000000000001</c:v>
                </c:pt>
                <c:pt idx="646">
                  <c:v>4.0621</c:v>
                </c:pt>
                <c:pt idx="647">
                  <c:v>4.1111000000000004</c:v>
                </c:pt>
                <c:pt idx="648">
                  <c:v>4.0936000000000003</c:v>
                </c:pt>
                <c:pt idx="649">
                  <c:v>4.1681999999999997</c:v>
                </c:pt>
                <c:pt idx="650">
                  <c:v>4.1455000000000002</c:v>
                </c:pt>
                <c:pt idx="651">
                  <c:v>4.1707000000000001</c:v>
                </c:pt>
                <c:pt idx="652">
                  <c:v>4.1680999999999999</c:v>
                </c:pt>
                <c:pt idx="653">
                  <c:v>4.1311</c:v>
                </c:pt>
                <c:pt idx="654">
                  <c:v>4.1563999999999997</c:v>
                </c:pt>
                <c:pt idx="655">
                  <c:v>4.1233000000000004</c:v>
                </c:pt>
                <c:pt idx="656">
                  <c:v>4.0716999999999999</c:v>
                </c:pt>
                <c:pt idx="657">
                  <c:v>4.0281000000000002</c:v>
                </c:pt>
                <c:pt idx="658">
                  <c:v>4.0556000000000001</c:v>
                </c:pt>
                <c:pt idx="659">
                  <c:v>4.0746000000000002</c:v>
                </c:pt>
                <c:pt idx="660">
                  <c:v>4.0058999999999996</c:v>
                </c:pt>
                <c:pt idx="661">
                  <c:v>3.9925000000000002</c:v>
                </c:pt>
                <c:pt idx="662">
                  <c:v>4.0518000000000001</c:v>
                </c:pt>
                <c:pt idx="663">
                  <c:v>3.9676</c:v>
                </c:pt>
                <c:pt idx="664">
                  <c:v>3.9851000000000001</c:v>
                </c:pt>
                <c:pt idx="665">
                  <c:v>3.9424999999999999</c:v>
                </c:pt>
                <c:pt idx="666">
                  <c:v>3.9188999999999998</c:v>
                </c:pt>
                <c:pt idx="667">
                  <c:v>3.9702000000000002</c:v>
                </c:pt>
                <c:pt idx="668">
                  <c:v>3.9622999999999999</c:v>
                </c:pt>
                <c:pt idx="669">
                  <c:v>3.9762</c:v>
                </c:pt>
                <c:pt idx="670">
                  <c:v>3.8885999999999998</c:v>
                </c:pt>
                <c:pt idx="671">
                  <c:v>3.8403999999999998</c:v>
                </c:pt>
                <c:pt idx="672">
                  <c:v>3.8115000000000001</c:v>
                </c:pt>
                <c:pt idx="673">
                  <c:v>3.7909000000000002</c:v>
                </c:pt>
                <c:pt idx="674">
                  <c:v>3.7814000000000001</c:v>
                </c:pt>
                <c:pt idx="675">
                  <c:v>3.7778</c:v>
                </c:pt>
                <c:pt idx="676">
                  <c:v>3.7793999999999999</c:v>
                </c:pt>
                <c:pt idx="677">
                  <c:v>3.7738</c:v>
                </c:pt>
                <c:pt idx="678">
                  <c:v>3.7745000000000002</c:v>
                </c:pt>
                <c:pt idx="679">
                  <c:v>3.7404999999999999</c:v>
                </c:pt>
                <c:pt idx="680">
                  <c:v>3.7486000000000002</c:v>
                </c:pt>
                <c:pt idx="681">
                  <c:v>3.7204999999999999</c:v>
                </c:pt>
                <c:pt idx="682">
                  <c:v>3.7652999999999999</c:v>
                </c:pt>
                <c:pt idx="683">
                  <c:v>3.7690999999999999</c:v>
                </c:pt>
                <c:pt idx="684">
                  <c:v>3.7570000000000001</c:v>
                </c:pt>
                <c:pt idx="685">
                  <c:v>3.7374999999999998</c:v>
                </c:pt>
                <c:pt idx="686">
                  <c:v>3.7545999999999999</c:v>
                </c:pt>
                <c:pt idx="687">
                  <c:v>3.7549999999999999</c:v>
                </c:pt>
                <c:pt idx="688">
                  <c:v>3.7957999999999998</c:v>
                </c:pt>
                <c:pt idx="689">
                  <c:v>3.8089</c:v>
                </c:pt>
                <c:pt idx="690">
                  <c:v>3.8214000000000001</c:v>
                </c:pt>
                <c:pt idx="691">
                  <c:v>3.8277000000000001</c:v>
                </c:pt>
                <c:pt idx="692">
                  <c:v>3.8473000000000002</c:v>
                </c:pt>
                <c:pt idx="693">
                  <c:v>3.8422000000000001</c:v>
                </c:pt>
                <c:pt idx="694">
                  <c:v>3.8496999999999999</c:v>
                </c:pt>
                <c:pt idx="695">
                  <c:v>3.8201999999999998</c:v>
                </c:pt>
                <c:pt idx="696">
                  <c:v>3.8452000000000002</c:v>
                </c:pt>
                <c:pt idx="697">
                  <c:v>3.8488000000000002</c:v>
                </c:pt>
                <c:pt idx="698">
                  <c:v>3.8250000000000002</c:v>
                </c:pt>
                <c:pt idx="699">
                  <c:v>3.8222</c:v>
                </c:pt>
                <c:pt idx="700">
                  <c:v>3.8397999999999999</c:v>
                </c:pt>
                <c:pt idx="701">
                  <c:v>3.8605</c:v>
                </c:pt>
                <c:pt idx="702">
                  <c:v>3.8889</c:v>
                </c:pt>
                <c:pt idx="703">
                  <c:v>3.8963999999999999</c:v>
                </c:pt>
                <c:pt idx="704">
                  <c:v>3.8494000000000002</c:v>
                </c:pt>
                <c:pt idx="705">
                  <c:v>3.8677000000000001</c:v>
                </c:pt>
                <c:pt idx="706">
                  <c:v>3.8574999999999999</c:v>
                </c:pt>
                <c:pt idx="707">
                  <c:v>3.8889999999999998</c:v>
                </c:pt>
                <c:pt idx="708">
                  <c:v>3.8809999999999998</c:v>
                </c:pt>
                <c:pt idx="709">
                  <c:v>3.8807999999999998</c:v>
                </c:pt>
                <c:pt idx="710">
                  <c:v>3.8812000000000002</c:v>
                </c:pt>
                <c:pt idx="711">
                  <c:v>3.8570000000000002</c:v>
                </c:pt>
                <c:pt idx="712">
                  <c:v>3.8862000000000001</c:v>
                </c:pt>
                <c:pt idx="713">
                  <c:v>3.9228999999999998</c:v>
                </c:pt>
                <c:pt idx="714">
                  <c:v>3.9820000000000002</c:v>
                </c:pt>
                <c:pt idx="715">
                  <c:v>3.9742999999999999</c:v>
                </c:pt>
                <c:pt idx="716">
                  <c:v>4.0256999999999996</c:v>
                </c:pt>
                <c:pt idx="717">
                  <c:v>4.0228999999999999</c:v>
                </c:pt>
                <c:pt idx="718">
                  <c:v>4.04</c:v>
                </c:pt>
                <c:pt idx="719">
                  <c:v>4.0395000000000003</c:v>
                </c:pt>
                <c:pt idx="720">
                  <c:v>4.0389999999999997</c:v>
                </c:pt>
                <c:pt idx="721">
                  <c:v>4.0957999999999997</c:v>
                </c:pt>
                <c:pt idx="722">
                  <c:v>4.0987</c:v>
                </c:pt>
                <c:pt idx="723">
                  <c:v>4.0454999999999997</c:v>
                </c:pt>
                <c:pt idx="724">
                  <c:v>4.0018000000000002</c:v>
                </c:pt>
                <c:pt idx="725">
                  <c:v>3.9752999999999998</c:v>
                </c:pt>
                <c:pt idx="726">
                  <c:v>3.9937999999999998</c:v>
                </c:pt>
                <c:pt idx="727">
                  <c:v>3.9554999999999998</c:v>
                </c:pt>
                <c:pt idx="728">
                  <c:v>3.9481000000000002</c:v>
                </c:pt>
                <c:pt idx="729">
                  <c:v>3.9287999999999998</c:v>
                </c:pt>
                <c:pt idx="730">
                  <c:v>3.9702000000000002</c:v>
                </c:pt>
                <c:pt idx="731">
                  <c:v>3.9674999999999998</c:v>
                </c:pt>
                <c:pt idx="732">
                  <c:v>3.9384999999999999</c:v>
                </c:pt>
                <c:pt idx="733">
                  <c:v>3.9659</c:v>
                </c:pt>
                <c:pt idx="734">
                  <c:v>3.919</c:v>
                </c:pt>
                <c:pt idx="735">
                  <c:v>3.9428000000000001</c:v>
                </c:pt>
                <c:pt idx="736">
                  <c:v>3.9321000000000002</c:v>
                </c:pt>
                <c:pt idx="737">
                  <c:v>3.9516</c:v>
                </c:pt>
                <c:pt idx="738">
                  <c:v>3.992</c:v>
                </c:pt>
                <c:pt idx="739">
                  <c:v>3.9216000000000002</c:v>
                </c:pt>
                <c:pt idx="740">
                  <c:v>3.9363999999999999</c:v>
                </c:pt>
                <c:pt idx="741">
                  <c:v>3.9278</c:v>
                </c:pt>
                <c:pt idx="742">
                  <c:v>3.9401999999999999</c:v>
                </c:pt>
                <c:pt idx="743">
                  <c:v>3.9041999999999999</c:v>
                </c:pt>
                <c:pt idx="744">
                  <c:v>3.8717000000000001</c:v>
                </c:pt>
                <c:pt idx="745">
                  <c:v>3.8818000000000001</c:v>
                </c:pt>
                <c:pt idx="746">
                  <c:v>3.86</c:v>
                </c:pt>
                <c:pt idx="747">
                  <c:v>3.8248000000000002</c:v>
                </c:pt>
                <c:pt idx="748">
                  <c:v>3.8530000000000002</c:v>
                </c:pt>
                <c:pt idx="749">
                  <c:v>3.8506</c:v>
                </c:pt>
                <c:pt idx="750">
                  <c:v>3.8732000000000002</c:v>
                </c:pt>
                <c:pt idx="751">
                  <c:v>3.8586</c:v>
                </c:pt>
                <c:pt idx="752">
                  <c:v>3.8715000000000002</c:v>
                </c:pt>
                <c:pt idx="753">
                  <c:v>3.8555000000000001</c:v>
                </c:pt>
                <c:pt idx="754">
                  <c:v>3.8504999999999998</c:v>
                </c:pt>
                <c:pt idx="755">
                  <c:v>3.9209999999999998</c:v>
                </c:pt>
                <c:pt idx="756">
                  <c:v>3.9020000000000001</c:v>
                </c:pt>
                <c:pt idx="757">
                  <c:v>3.9952000000000001</c:v>
                </c:pt>
                <c:pt idx="758">
                  <c:v>3.8740999999999999</c:v>
                </c:pt>
                <c:pt idx="759">
                  <c:v>3.8549000000000002</c:v>
                </c:pt>
                <c:pt idx="760">
                  <c:v>3.9064999999999999</c:v>
                </c:pt>
                <c:pt idx="761">
                  <c:v>3.7938999999999998</c:v>
                </c:pt>
                <c:pt idx="762">
                  <c:v>3.7772999999999999</c:v>
                </c:pt>
                <c:pt idx="763">
                  <c:v>3.7892000000000001</c:v>
                </c:pt>
                <c:pt idx="764">
                  <c:v>3.7917000000000001</c:v>
                </c:pt>
                <c:pt idx="765">
                  <c:v>3.8149999999999999</c:v>
                </c:pt>
                <c:pt idx="766">
                  <c:v>3.8460999999999999</c:v>
                </c:pt>
                <c:pt idx="767">
                  <c:v>3.8163</c:v>
                </c:pt>
                <c:pt idx="768">
                  <c:v>3.8108</c:v>
                </c:pt>
                <c:pt idx="769">
                  <c:v>3.8405999999999998</c:v>
                </c:pt>
                <c:pt idx="770">
                  <c:v>3.8654999999999999</c:v>
                </c:pt>
                <c:pt idx="771">
                  <c:v>3.8765000000000001</c:v>
                </c:pt>
                <c:pt idx="772">
                  <c:v>3.8389000000000002</c:v>
                </c:pt>
                <c:pt idx="773">
                  <c:v>3.778</c:v>
                </c:pt>
                <c:pt idx="774">
                  <c:v>3.7564000000000002</c:v>
                </c:pt>
                <c:pt idx="775">
                  <c:v>3.7294999999999998</c:v>
                </c:pt>
                <c:pt idx="776">
                  <c:v>3.7490999999999999</c:v>
                </c:pt>
                <c:pt idx="777">
                  <c:v>3.7471000000000001</c:v>
                </c:pt>
                <c:pt idx="778">
                  <c:v>3.7467999999999999</c:v>
                </c:pt>
                <c:pt idx="779">
                  <c:v>3.7629999999999999</c:v>
                </c:pt>
                <c:pt idx="780">
                  <c:v>3.7303999999999999</c:v>
                </c:pt>
                <c:pt idx="781">
                  <c:v>3.7216999999999998</c:v>
                </c:pt>
                <c:pt idx="782">
                  <c:v>3.7014999999999998</c:v>
                </c:pt>
                <c:pt idx="783">
                  <c:v>3.7193000000000001</c:v>
                </c:pt>
                <c:pt idx="784">
                  <c:v>3.7591000000000001</c:v>
                </c:pt>
                <c:pt idx="785">
                  <c:v>3.7132000000000001</c:v>
                </c:pt>
                <c:pt idx="786">
                  <c:v>3.7555000000000001</c:v>
                </c:pt>
                <c:pt idx="787">
                  <c:v>3.7319</c:v>
                </c:pt>
                <c:pt idx="788">
                  <c:v>3.7176</c:v>
                </c:pt>
                <c:pt idx="789">
                  <c:v>3.7010999999999998</c:v>
                </c:pt>
                <c:pt idx="790">
                  <c:v>3.6667999999999998</c:v>
                </c:pt>
                <c:pt idx="791">
                  <c:v>3.6667000000000001</c:v>
                </c:pt>
                <c:pt idx="792">
                  <c:v>3.6572</c:v>
                </c:pt>
                <c:pt idx="793">
                  <c:v>3.6471</c:v>
                </c:pt>
                <c:pt idx="794">
                  <c:v>3.6804000000000001</c:v>
                </c:pt>
                <c:pt idx="795">
                  <c:v>3.7250000000000001</c:v>
                </c:pt>
                <c:pt idx="796">
                  <c:v>3.7656999999999998</c:v>
                </c:pt>
                <c:pt idx="797">
                  <c:v>3.7709000000000001</c:v>
                </c:pt>
                <c:pt idx="798">
                  <c:v>3.7709999999999999</c:v>
                </c:pt>
                <c:pt idx="799">
                  <c:v>3.7593999999999999</c:v>
                </c:pt>
                <c:pt idx="800">
                  <c:v>3.8048999999999999</c:v>
                </c:pt>
                <c:pt idx="801">
                  <c:v>3.7541000000000002</c:v>
                </c:pt>
                <c:pt idx="802">
                  <c:v>3.7465999999999999</c:v>
                </c:pt>
                <c:pt idx="803">
                  <c:v>3.7364000000000002</c:v>
                </c:pt>
                <c:pt idx="804">
                  <c:v>3.7210000000000001</c:v>
                </c:pt>
                <c:pt idx="805">
                  <c:v>3.6970999999999998</c:v>
                </c:pt>
                <c:pt idx="806">
                  <c:v>3.714</c:v>
                </c:pt>
                <c:pt idx="807">
                  <c:v>3.7113999999999998</c:v>
                </c:pt>
                <c:pt idx="808">
                  <c:v>3.6808999999999998</c:v>
                </c:pt>
                <c:pt idx="809">
                  <c:v>3.7136999999999998</c:v>
                </c:pt>
                <c:pt idx="810">
                  <c:v>3.7332999999999998</c:v>
                </c:pt>
                <c:pt idx="811">
                  <c:v>3.7153999999999998</c:v>
                </c:pt>
                <c:pt idx="812">
                  <c:v>3.7593999999999999</c:v>
                </c:pt>
                <c:pt idx="813">
                  <c:v>3.7867999999999999</c:v>
                </c:pt>
                <c:pt idx="814">
                  <c:v>3.8812000000000002</c:v>
                </c:pt>
                <c:pt idx="815">
                  <c:v>3.8763999999999998</c:v>
                </c:pt>
                <c:pt idx="816">
                  <c:v>3.8744999999999998</c:v>
                </c:pt>
                <c:pt idx="817">
                  <c:v>3.9272</c:v>
                </c:pt>
                <c:pt idx="818">
                  <c:v>3.9045999999999998</c:v>
                </c:pt>
                <c:pt idx="819">
                  <c:v>3.8986000000000001</c:v>
                </c:pt>
                <c:pt idx="820">
                  <c:v>3.8443000000000001</c:v>
                </c:pt>
                <c:pt idx="821">
                  <c:v>3.8961999999999999</c:v>
                </c:pt>
                <c:pt idx="822">
                  <c:v>3.9091999999999998</c:v>
                </c:pt>
                <c:pt idx="823">
                  <c:v>3.9022999999999999</c:v>
                </c:pt>
                <c:pt idx="824">
                  <c:v>3.9125000000000001</c:v>
                </c:pt>
                <c:pt idx="825">
                  <c:v>3.8906999999999998</c:v>
                </c:pt>
                <c:pt idx="826">
                  <c:v>3.8536999999999999</c:v>
                </c:pt>
                <c:pt idx="827">
                  <c:v>3.9</c:v>
                </c:pt>
                <c:pt idx="828">
                  <c:v>3.923</c:v>
                </c:pt>
                <c:pt idx="829">
                  <c:v>3.9064999999999999</c:v>
                </c:pt>
                <c:pt idx="830">
                  <c:v>3.8824999999999998</c:v>
                </c:pt>
                <c:pt idx="831">
                  <c:v>3.8492999999999999</c:v>
                </c:pt>
                <c:pt idx="832">
                  <c:v>3.8443000000000001</c:v>
                </c:pt>
                <c:pt idx="833">
                  <c:v>3.8671000000000002</c:v>
                </c:pt>
                <c:pt idx="834">
                  <c:v>3.8525999999999998</c:v>
                </c:pt>
                <c:pt idx="835">
                  <c:v>3.8540999999999999</c:v>
                </c:pt>
                <c:pt idx="836">
                  <c:v>3.8763999999999998</c:v>
                </c:pt>
                <c:pt idx="837">
                  <c:v>3.9323999999999999</c:v>
                </c:pt>
                <c:pt idx="838">
                  <c:v>3.8279999999999998</c:v>
                </c:pt>
                <c:pt idx="839">
                  <c:v>3.7974999999999999</c:v>
                </c:pt>
                <c:pt idx="840">
                  <c:v>3.7570999999999999</c:v>
                </c:pt>
                <c:pt idx="841">
                  <c:v>3.7606000000000002</c:v>
                </c:pt>
                <c:pt idx="842">
                  <c:v>3.7393000000000001</c:v>
                </c:pt>
                <c:pt idx="843">
                  <c:v>3.786</c:v>
                </c:pt>
                <c:pt idx="844">
                  <c:v>3.8094999999999999</c:v>
                </c:pt>
                <c:pt idx="845">
                  <c:v>3.7652999999999999</c:v>
                </c:pt>
                <c:pt idx="846">
                  <c:v>3.7299000000000002</c:v>
                </c:pt>
                <c:pt idx="847">
                  <c:v>3.7606000000000002</c:v>
                </c:pt>
                <c:pt idx="848">
                  <c:v>3.7378</c:v>
                </c:pt>
                <c:pt idx="849">
                  <c:v>3.7643</c:v>
                </c:pt>
                <c:pt idx="850">
                  <c:v>3.7282000000000002</c:v>
                </c:pt>
                <c:pt idx="851">
                  <c:v>3.7018</c:v>
                </c:pt>
                <c:pt idx="852">
                  <c:v>3.7240000000000002</c:v>
                </c:pt>
                <c:pt idx="853">
                  <c:v>3.6987999999999999</c:v>
                </c:pt>
                <c:pt idx="854">
                  <c:v>3.7199</c:v>
                </c:pt>
                <c:pt idx="855">
                  <c:v>3.6421000000000001</c:v>
                </c:pt>
                <c:pt idx="856">
                  <c:v>3.7052</c:v>
                </c:pt>
                <c:pt idx="857">
                  <c:v>3.7332000000000001</c:v>
                </c:pt>
                <c:pt idx="858">
                  <c:v>3.6947999999999999</c:v>
                </c:pt>
                <c:pt idx="859">
                  <c:v>3.6858</c:v>
                </c:pt>
                <c:pt idx="860">
                  <c:v>3.7107999999999999</c:v>
                </c:pt>
                <c:pt idx="861">
                  <c:v>3.7231999999999998</c:v>
                </c:pt>
                <c:pt idx="862">
                  <c:v>3.6871</c:v>
                </c:pt>
                <c:pt idx="863">
                  <c:v>3.7244000000000002</c:v>
                </c:pt>
                <c:pt idx="864">
                  <c:v>3.7364000000000002</c:v>
                </c:pt>
                <c:pt idx="865">
                  <c:v>3.78</c:v>
                </c:pt>
                <c:pt idx="866">
                  <c:v>3.7561</c:v>
                </c:pt>
                <c:pt idx="867">
                  <c:v>3.7143000000000002</c:v>
                </c:pt>
                <c:pt idx="868">
                  <c:v>3.7793999999999999</c:v>
                </c:pt>
                <c:pt idx="869">
                  <c:v>3.8397999999999999</c:v>
                </c:pt>
                <c:pt idx="870">
                  <c:v>3.8752</c:v>
                </c:pt>
                <c:pt idx="871">
                  <c:v>3.9026000000000001</c:v>
                </c:pt>
                <c:pt idx="872">
                  <c:v>3.9409000000000001</c:v>
                </c:pt>
                <c:pt idx="873">
                  <c:v>4.0194000000000001</c:v>
                </c:pt>
                <c:pt idx="874">
                  <c:v>4.0503999999999998</c:v>
                </c:pt>
                <c:pt idx="875">
                  <c:v>4.0115999999999996</c:v>
                </c:pt>
                <c:pt idx="876">
                  <c:v>4.0331999999999999</c:v>
                </c:pt>
                <c:pt idx="877">
                  <c:v>4.0747</c:v>
                </c:pt>
                <c:pt idx="878">
                  <c:v>4.0904999999999996</c:v>
                </c:pt>
                <c:pt idx="879">
                  <c:v>4.0500999999999996</c:v>
                </c:pt>
                <c:pt idx="880">
                  <c:v>4.0768000000000004</c:v>
                </c:pt>
                <c:pt idx="881">
                  <c:v>4.1273</c:v>
                </c:pt>
                <c:pt idx="882">
                  <c:v>4.1622000000000003</c:v>
                </c:pt>
                <c:pt idx="883">
                  <c:v>4.1334999999999997</c:v>
                </c:pt>
                <c:pt idx="884">
                  <c:v>4.173</c:v>
                </c:pt>
                <c:pt idx="885">
                  <c:v>4.2070999999999996</c:v>
                </c:pt>
                <c:pt idx="886">
                  <c:v>4.1601999999999997</c:v>
                </c:pt>
                <c:pt idx="887">
                  <c:v>4.1531000000000002</c:v>
                </c:pt>
                <c:pt idx="888">
                  <c:v>4.0850999999999997</c:v>
                </c:pt>
                <c:pt idx="889">
                  <c:v>4.0559000000000003</c:v>
                </c:pt>
                <c:pt idx="890">
                  <c:v>4.1459000000000001</c:v>
                </c:pt>
                <c:pt idx="891">
                  <c:v>4.16</c:v>
                </c:pt>
                <c:pt idx="892">
                  <c:v>4.0551000000000004</c:v>
                </c:pt>
                <c:pt idx="893">
                  <c:v>4.1504000000000003</c:v>
                </c:pt>
                <c:pt idx="894">
                  <c:v>4.1063000000000001</c:v>
                </c:pt>
                <c:pt idx="895">
                  <c:v>4.1374000000000004</c:v>
                </c:pt>
                <c:pt idx="896">
                  <c:v>4.0816999999999997</c:v>
                </c:pt>
                <c:pt idx="897">
                  <c:v>4.1044999999999998</c:v>
                </c:pt>
                <c:pt idx="898">
                  <c:v>4.1146000000000003</c:v>
                </c:pt>
                <c:pt idx="899">
                  <c:v>4.0433000000000003</c:v>
                </c:pt>
                <c:pt idx="900">
                  <c:v>4.0491000000000001</c:v>
                </c:pt>
                <c:pt idx="901">
                  <c:v>3.9699</c:v>
                </c:pt>
                <c:pt idx="902">
                  <c:v>3.91</c:v>
                </c:pt>
                <c:pt idx="903">
                  <c:v>3.9047999999999998</c:v>
                </c:pt>
                <c:pt idx="904">
                  <c:v>3.9055</c:v>
                </c:pt>
                <c:pt idx="905">
                  <c:v>3.8673000000000002</c:v>
                </c:pt>
                <c:pt idx="906">
                  <c:v>3.8841000000000001</c:v>
                </c:pt>
                <c:pt idx="907">
                  <c:v>3.8641999999999999</c:v>
                </c:pt>
                <c:pt idx="908">
                  <c:v>3.8010000000000002</c:v>
                </c:pt>
                <c:pt idx="909">
                  <c:v>3.7722000000000002</c:v>
                </c:pt>
                <c:pt idx="910">
                  <c:v>3.7524999999999999</c:v>
                </c:pt>
                <c:pt idx="911">
                  <c:v>3.7359</c:v>
                </c:pt>
                <c:pt idx="912">
                  <c:v>3.7071000000000001</c:v>
                </c:pt>
                <c:pt idx="913">
                  <c:v>3.7501000000000002</c:v>
                </c:pt>
                <c:pt idx="914">
                  <c:v>3.7502</c:v>
                </c:pt>
                <c:pt idx="915">
                  <c:v>3.7572000000000001</c:v>
                </c:pt>
                <c:pt idx="916">
                  <c:v>3.7307000000000001</c:v>
                </c:pt>
                <c:pt idx="917">
                  <c:v>3.7115</c:v>
                </c:pt>
                <c:pt idx="918">
                  <c:v>3.7473000000000001</c:v>
                </c:pt>
                <c:pt idx="919">
                  <c:v>3.6911</c:v>
                </c:pt>
                <c:pt idx="920">
                  <c:v>3.7490999999999999</c:v>
                </c:pt>
                <c:pt idx="921">
                  <c:v>3.7837000000000001</c:v>
                </c:pt>
                <c:pt idx="922">
                  <c:v>3.7696999999999998</c:v>
                </c:pt>
                <c:pt idx="923">
                  <c:v>3.8315000000000001</c:v>
                </c:pt>
                <c:pt idx="924">
                  <c:v>3.8483999999999998</c:v>
                </c:pt>
                <c:pt idx="925">
                  <c:v>3.8386</c:v>
                </c:pt>
                <c:pt idx="926">
                  <c:v>3.8605</c:v>
                </c:pt>
                <c:pt idx="927">
                  <c:v>3.8502999999999998</c:v>
                </c:pt>
                <c:pt idx="928">
                  <c:v>3.8816000000000002</c:v>
                </c:pt>
                <c:pt idx="929">
                  <c:v>3.8759000000000001</c:v>
                </c:pt>
                <c:pt idx="930">
                  <c:v>3.8142999999999998</c:v>
                </c:pt>
                <c:pt idx="931">
                  <c:v>3.8730000000000002</c:v>
                </c:pt>
                <c:pt idx="932">
                  <c:v>3.8626999999999998</c:v>
                </c:pt>
                <c:pt idx="933">
                  <c:v>3.9310999999999998</c:v>
                </c:pt>
                <c:pt idx="934">
                  <c:v>3.8972000000000002</c:v>
                </c:pt>
                <c:pt idx="935">
                  <c:v>3.9114</c:v>
                </c:pt>
                <c:pt idx="936">
                  <c:v>3.8769</c:v>
                </c:pt>
                <c:pt idx="937">
                  <c:v>3.8614999999999999</c:v>
                </c:pt>
                <c:pt idx="938">
                  <c:v>3.8610000000000002</c:v>
                </c:pt>
                <c:pt idx="939">
                  <c:v>3.8018999999999998</c:v>
                </c:pt>
                <c:pt idx="940">
                  <c:v>3.7744</c:v>
                </c:pt>
                <c:pt idx="941">
                  <c:v>3.7854000000000001</c:v>
                </c:pt>
                <c:pt idx="942">
                  <c:v>3.7681</c:v>
                </c:pt>
                <c:pt idx="943">
                  <c:v>3.7724000000000002</c:v>
                </c:pt>
                <c:pt idx="944">
                  <c:v>3.7465999999999999</c:v>
                </c:pt>
                <c:pt idx="945">
                  <c:v>3.7448000000000001</c:v>
                </c:pt>
                <c:pt idx="946">
                  <c:v>3.7296</c:v>
                </c:pt>
                <c:pt idx="947">
                  <c:v>3.8062</c:v>
                </c:pt>
                <c:pt idx="948">
                  <c:v>3.7216999999999998</c:v>
                </c:pt>
                <c:pt idx="949">
                  <c:v>3.7201</c:v>
                </c:pt>
                <c:pt idx="950">
                  <c:v>3.7113999999999998</c:v>
                </c:pt>
                <c:pt idx="951">
                  <c:v>3.7082999999999999</c:v>
                </c:pt>
                <c:pt idx="952">
                  <c:v>3.9070999999999998</c:v>
                </c:pt>
                <c:pt idx="953">
                  <c:v>3.851</c:v>
                </c:pt>
                <c:pt idx="954">
                  <c:v>3.8094000000000001</c:v>
                </c:pt>
                <c:pt idx="955">
                  <c:v>3.7456</c:v>
                </c:pt>
                <c:pt idx="956">
                  <c:v>3.7654999999999998</c:v>
                </c:pt>
                <c:pt idx="957">
                  <c:v>3.7239</c:v>
                </c:pt>
                <c:pt idx="958">
                  <c:v>3.7275999999999998</c:v>
                </c:pt>
                <c:pt idx="959">
                  <c:v>3.6536</c:v>
                </c:pt>
                <c:pt idx="960">
                  <c:v>3.6474000000000002</c:v>
                </c:pt>
                <c:pt idx="961">
                  <c:v>3.6288</c:v>
                </c:pt>
                <c:pt idx="962">
                  <c:v>3.6480000000000001</c:v>
                </c:pt>
                <c:pt idx="963">
                  <c:v>3.6770999999999998</c:v>
                </c:pt>
                <c:pt idx="964">
                  <c:v>3.7374999999999998</c:v>
                </c:pt>
                <c:pt idx="965">
                  <c:v>3.6972</c:v>
                </c:pt>
                <c:pt idx="966">
                  <c:v>3.6747000000000001</c:v>
                </c:pt>
                <c:pt idx="967">
                  <c:v>3.6553</c:v>
                </c:pt>
                <c:pt idx="968">
                  <c:v>3.6221000000000001</c:v>
                </c:pt>
                <c:pt idx="969">
                  <c:v>3.6002000000000001</c:v>
                </c:pt>
                <c:pt idx="970">
                  <c:v>3.5495999999999999</c:v>
                </c:pt>
                <c:pt idx="971">
                  <c:v>3.5926</c:v>
                </c:pt>
                <c:pt idx="972">
                  <c:v>3.5632000000000001</c:v>
                </c:pt>
                <c:pt idx="973">
                  <c:v>3.5503</c:v>
                </c:pt>
                <c:pt idx="974">
                  <c:v>3.5285000000000002</c:v>
                </c:pt>
                <c:pt idx="975">
                  <c:v>3.5272000000000001</c:v>
                </c:pt>
                <c:pt idx="976">
                  <c:v>3.5518000000000001</c:v>
                </c:pt>
                <c:pt idx="977">
                  <c:v>3.5063</c:v>
                </c:pt>
                <c:pt idx="978">
                  <c:v>3.4578000000000002</c:v>
                </c:pt>
                <c:pt idx="979">
                  <c:v>3.4752999999999998</c:v>
                </c:pt>
                <c:pt idx="980">
                  <c:v>3.4847999999999999</c:v>
                </c:pt>
                <c:pt idx="981">
                  <c:v>3.4723999999999999</c:v>
                </c:pt>
                <c:pt idx="982">
                  <c:v>3.4525000000000001</c:v>
                </c:pt>
                <c:pt idx="983">
                  <c:v>3.4135</c:v>
                </c:pt>
                <c:pt idx="984">
                  <c:v>3.3849</c:v>
                </c:pt>
                <c:pt idx="985">
                  <c:v>3.3801999999999999</c:v>
                </c:pt>
                <c:pt idx="986">
                  <c:v>3.4077999999999999</c:v>
                </c:pt>
                <c:pt idx="987">
                  <c:v>3.4186999999999999</c:v>
                </c:pt>
                <c:pt idx="988">
                  <c:v>3.423</c:v>
                </c:pt>
                <c:pt idx="989">
                  <c:v>3.4129</c:v>
                </c:pt>
                <c:pt idx="990">
                  <c:v>3.3744999999999998</c:v>
                </c:pt>
                <c:pt idx="991">
                  <c:v>3.4098000000000002</c:v>
                </c:pt>
                <c:pt idx="992">
                  <c:v>3.4218999999999999</c:v>
                </c:pt>
                <c:pt idx="993">
                  <c:v>3.3694000000000002</c:v>
                </c:pt>
                <c:pt idx="994">
                  <c:v>3.3456999999999999</c:v>
                </c:pt>
                <c:pt idx="995">
                  <c:v>3.3302999999999998</c:v>
                </c:pt>
                <c:pt idx="996">
                  <c:v>3.3410000000000002</c:v>
                </c:pt>
                <c:pt idx="997">
                  <c:v>3.3132000000000001</c:v>
                </c:pt>
                <c:pt idx="998">
                  <c:v>3.3062999999999998</c:v>
                </c:pt>
                <c:pt idx="999">
                  <c:v>3.3216000000000001</c:v>
                </c:pt>
                <c:pt idx="1000">
                  <c:v>3.3262</c:v>
                </c:pt>
                <c:pt idx="1001">
                  <c:v>3.3142999999999998</c:v>
                </c:pt>
                <c:pt idx="1002">
                  <c:v>3.3123</c:v>
                </c:pt>
                <c:pt idx="1003">
                  <c:v>3.3147000000000002</c:v>
                </c:pt>
                <c:pt idx="1004">
                  <c:v>3.2730000000000001</c:v>
                </c:pt>
                <c:pt idx="1005">
                  <c:v>3.3115000000000001</c:v>
                </c:pt>
                <c:pt idx="1006">
                  <c:v>3.2867000000000002</c:v>
                </c:pt>
                <c:pt idx="1007">
                  <c:v>3.2801999999999998</c:v>
                </c:pt>
                <c:pt idx="1008">
                  <c:v>3.2862</c:v>
                </c:pt>
                <c:pt idx="1009">
                  <c:v>3.2610000000000001</c:v>
                </c:pt>
                <c:pt idx="1010">
                  <c:v>3.2612999999999999</c:v>
                </c:pt>
                <c:pt idx="1011">
                  <c:v>3.2616000000000001</c:v>
                </c:pt>
                <c:pt idx="1012">
                  <c:v>3.2555000000000001</c:v>
                </c:pt>
                <c:pt idx="1013">
                  <c:v>3.2645</c:v>
                </c:pt>
                <c:pt idx="1014">
                  <c:v>3.2433000000000001</c:v>
                </c:pt>
                <c:pt idx="1015">
                  <c:v>3.2109000000000001</c:v>
                </c:pt>
                <c:pt idx="1016">
                  <c:v>3.2429999999999999</c:v>
                </c:pt>
                <c:pt idx="1017">
                  <c:v>3.2532000000000001</c:v>
                </c:pt>
                <c:pt idx="1018">
                  <c:v>3.2515000000000001</c:v>
                </c:pt>
                <c:pt idx="1019">
                  <c:v>3.2475000000000001</c:v>
                </c:pt>
                <c:pt idx="1020">
                  <c:v>3.2505000000000002</c:v>
                </c:pt>
                <c:pt idx="1021">
                  <c:v>3.2248999999999999</c:v>
                </c:pt>
                <c:pt idx="1022">
                  <c:v>3.2389000000000001</c:v>
                </c:pt>
                <c:pt idx="1023">
                  <c:v>3.2517</c:v>
                </c:pt>
                <c:pt idx="1024">
                  <c:v>3.2663000000000002</c:v>
                </c:pt>
                <c:pt idx="1025">
                  <c:v>3.2526999999999999</c:v>
                </c:pt>
                <c:pt idx="1026">
                  <c:v>3.2311000000000001</c:v>
                </c:pt>
                <c:pt idx="1027">
                  <c:v>3.2317</c:v>
                </c:pt>
                <c:pt idx="1028">
                  <c:v>3.2246000000000001</c:v>
                </c:pt>
                <c:pt idx="1029">
                  <c:v>3.3010999999999999</c:v>
                </c:pt>
                <c:pt idx="1030">
                  <c:v>3.2856999999999998</c:v>
                </c:pt>
                <c:pt idx="1031">
                  <c:v>3.2719999999999998</c:v>
                </c:pt>
                <c:pt idx="1032">
                  <c:v>3.2349000000000001</c:v>
                </c:pt>
                <c:pt idx="1033">
                  <c:v>3.2534000000000001</c:v>
                </c:pt>
                <c:pt idx="1034">
                  <c:v>3.2191000000000001</c:v>
                </c:pt>
                <c:pt idx="1035">
                  <c:v>3.17</c:v>
                </c:pt>
                <c:pt idx="1036">
                  <c:v>3.1875</c:v>
                </c:pt>
                <c:pt idx="1037">
                  <c:v>3.1812</c:v>
                </c:pt>
                <c:pt idx="1038">
                  <c:v>3.1555</c:v>
                </c:pt>
                <c:pt idx="1039">
                  <c:v>3.1478000000000002</c:v>
                </c:pt>
                <c:pt idx="1040">
                  <c:v>3.1486000000000001</c:v>
                </c:pt>
                <c:pt idx="1041">
                  <c:v>3.1417999999999999</c:v>
                </c:pt>
                <c:pt idx="1042">
                  <c:v>3.2385000000000002</c:v>
                </c:pt>
                <c:pt idx="1043">
                  <c:v>3.2038000000000002</c:v>
                </c:pt>
                <c:pt idx="1044">
                  <c:v>3.1964000000000001</c:v>
                </c:pt>
                <c:pt idx="1045">
                  <c:v>3.2109000000000001</c:v>
                </c:pt>
                <c:pt idx="1046">
                  <c:v>3.2223000000000002</c:v>
                </c:pt>
                <c:pt idx="1047">
                  <c:v>3.2241</c:v>
                </c:pt>
                <c:pt idx="1048">
                  <c:v>3.2054</c:v>
                </c:pt>
                <c:pt idx="1049">
                  <c:v>3.214</c:v>
                </c:pt>
                <c:pt idx="1050">
                  <c:v>3.2351999999999999</c:v>
                </c:pt>
                <c:pt idx="1051">
                  <c:v>3.2492000000000001</c:v>
                </c:pt>
                <c:pt idx="1052">
                  <c:v>3.2368000000000001</c:v>
                </c:pt>
                <c:pt idx="1053">
                  <c:v>3.2292999999999998</c:v>
                </c:pt>
                <c:pt idx="1054">
                  <c:v>3.2309000000000001</c:v>
                </c:pt>
                <c:pt idx="1055">
                  <c:v>3.238</c:v>
                </c:pt>
                <c:pt idx="1056">
                  <c:v>3.2616000000000001</c:v>
                </c:pt>
                <c:pt idx="1057">
                  <c:v>3.3125</c:v>
                </c:pt>
                <c:pt idx="1058">
                  <c:v>3.3127</c:v>
                </c:pt>
                <c:pt idx="1059">
                  <c:v>3.3166000000000002</c:v>
                </c:pt>
                <c:pt idx="1060">
                  <c:v>3.3092000000000001</c:v>
                </c:pt>
                <c:pt idx="1061">
                  <c:v>3.3376000000000001</c:v>
                </c:pt>
                <c:pt idx="1062">
                  <c:v>3.3066</c:v>
                </c:pt>
                <c:pt idx="1063">
                  <c:v>3.2961</c:v>
                </c:pt>
                <c:pt idx="1064">
                  <c:v>3.2911000000000001</c:v>
                </c:pt>
                <c:pt idx="1065">
                  <c:v>3.2888999999999999</c:v>
                </c:pt>
                <c:pt idx="1066">
                  <c:v>3.3024</c:v>
                </c:pt>
                <c:pt idx="1067">
                  <c:v>3.3353000000000002</c:v>
                </c:pt>
                <c:pt idx="1068">
                  <c:v>3.3174000000000001</c:v>
                </c:pt>
                <c:pt idx="1069">
                  <c:v>3.3191999999999999</c:v>
                </c:pt>
                <c:pt idx="1070">
                  <c:v>3.3037999999999998</c:v>
                </c:pt>
                <c:pt idx="1071">
                  <c:v>3.2934999999999999</c:v>
                </c:pt>
                <c:pt idx="1072">
                  <c:v>3.2932999999999999</c:v>
                </c:pt>
                <c:pt idx="1073">
                  <c:v>3.2353000000000001</c:v>
                </c:pt>
                <c:pt idx="1074">
                  <c:v>3.2429000000000001</c:v>
                </c:pt>
                <c:pt idx="1075">
                  <c:v>3.2454000000000001</c:v>
                </c:pt>
                <c:pt idx="1076">
                  <c:v>3.2578</c:v>
                </c:pt>
                <c:pt idx="1077">
                  <c:v>3.2681</c:v>
                </c:pt>
                <c:pt idx="1078">
                  <c:v>3.2440000000000002</c:v>
                </c:pt>
                <c:pt idx="1079">
                  <c:v>3.2134999999999998</c:v>
                </c:pt>
                <c:pt idx="1080">
                  <c:v>3.2262</c:v>
                </c:pt>
                <c:pt idx="1081">
                  <c:v>3.2322000000000002</c:v>
                </c:pt>
                <c:pt idx="1082">
                  <c:v>3.2248000000000001</c:v>
                </c:pt>
                <c:pt idx="1083">
                  <c:v>3.2541000000000002</c:v>
                </c:pt>
                <c:pt idx="1084">
                  <c:v>3.2574000000000001</c:v>
                </c:pt>
                <c:pt idx="1085">
                  <c:v>3.2593000000000001</c:v>
                </c:pt>
                <c:pt idx="1086">
                  <c:v>3.2774999999999999</c:v>
                </c:pt>
                <c:pt idx="1087">
                  <c:v>3.3151999999999999</c:v>
                </c:pt>
                <c:pt idx="1088">
                  <c:v>3.2793999999999999</c:v>
                </c:pt>
                <c:pt idx="1089">
                  <c:v>3.2837000000000001</c:v>
                </c:pt>
                <c:pt idx="1090">
                  <c:v>3.2505000000000002</c:v>
                </c:pt>
                <c:pt idx="1091">
                  <c:v>3.2505000000000002</c:v>
                </c:pt>
                <c:pt idx="1092">
                  <c:v>3.2728999999999999</c:v>
                </c:pt>
                <c:pt idx="1093">
                  <c:v>3.2519</c:v>
                </c:pt>
                <c:pt idx="1094">
                  <c:v>3.3138000000000001</c:v>
                </c:pt>
                <c:pt idx="1095">
                  <c:v>3.266</c:v>
                </c:pt>
                <c:pt idx="1096">
                  <c:v>3.2713000000000001</c:v>
                </c:pt>
                <c:pt idx="1097">
                  <c:v>3.2805</c:v>
                </c:pt>
                <c:pt idx="1098">
                  <c:v>3.2355999999999998</c:v>
                </c:pt>
                <c:pt idx="1099">
                  <c:v>3.2972999999999999</c:v>
                </c:pt>
                <c:pt idx="1100">
                  <c:v>3.2347999999999999</c:v>
                </c:pt>
                <c:pt idx="1101">
                  <c:v>3.2473999999999998</c:v>
                </c:pt>
                <c:pt idx="1102">
                  <c:v>3.2353999999999998</c:v>
                </c:pt>
                <c:pt idx="1103">
                  <c:v>3.1938</c:v>
                </c:pt>
                <c:pt idx="1104">
                  <c:v>3.1707999999999998</c:v>
                </c:pt>
                <c:pt idx="1105">
                  <c:v>3.1707000000000001</c:v>
                </c:pt>
                <c:pt idx="1106">
                  <c:v>3.1604999999999999</c:v>
                </c:pt>
                <c:pt idx="1107">
                  <c:v>3.1694</c:v>
                </c:pt>
                <c:pt idx="1108">
                  <c:v>3.1459999999999999</c:v>
                </c:pt>
                <c:pt idx="1109">
                  <c:v>3.173</c:v>
                </c:pt>
                <c:pt idx="1110">
                  <c:v>3.1804000000000001</c:v>
                </c:pt>
                <c:pt idx="1111">
                  <c:v>3.1882999999999999</c:v>
                </c:pt>
                <c:pt idx="1112">
                  <c:v>3.1555</c:v>
                </c:pt>
                <c:pt idx="1113">
                  <c:v>3.1539000000000001</c:v>
                </c:pt>
                <c:pt idx="1114">
                  <c:v>3.1349</c:v>
                </c:pt>
                <c:pt idx="1115">
                  <c:v>3.1438000000000001</c:v>
                </c:pt>
                <c:pt idx="1116">
                  <c:v>3.1545999999999998</c:v>
                </c:pt>
                <c:pt idx="1117">
                  <c:v>3.1625000000000001</c:v>
                </c:pt>
                <c:pt idx="1118">
                  <c:v>3.1829000000000001</c:v>
                </c:pt>
                <c:pt idx="1119">
                  <c:v>3.1932</c:v>
                </c:pt>
                <c:pt idx="1120">
                  <c:v>3.1661999999999999</c:v>
                </c:pt>
                <c:pt idx="1121">
                  <c:v>3.1597</c:v>
                </c:pt>
                <c:pt idx="1122">
                  <c:v>3.125</c:v>
                </c:pt>
                <c:pt idx="1123">
                  <c:v>3.1381999999999999</c:v>
                </c:pt>
                <c:pt idx="1124">
                  <c:v>3.1335000000000002</c:v>
                </c:pt>
                <c:pt idx="1125">
                  <c:v>3.1355</c:v>
                </c:pt>
                <c:pt idx="1126">
                  <c:v>3.1375999999999999</c:v>
                </c:pt>
                <c:pt idx="1127">
                  <c:v>3.1103999999999998</c:v>
                </c:pt>
                <c:pt idx="1128">
                  <c:v>3.1208999999999998</c:v>
                </c:pt>
                <c:pt idx="1129">
                  <c:v>3.1353</c:v>
                </c:pt>
                <c:pt idx="1130">
                  <c:v>3.1261999999999999</c:v>
                </c:pt>
                <c:pt idx="1131">
                  <c:v>3.1029</c:v>
                </c:pt>
                <c:pt idx="1132">
                  <c:v>3.0872000000000002</c:v>
                </c:pt>
                <c:pt idx="1133">
                  <c:v>3.1002000000000001</c:v>
                </c:pt>
                <c:pt idx="1134">
                  <c:v>3.1173999999999999</c:v>
                </c:pt>
                <c:pt idx="1135">
                  <c:v>3.1404000000000001</c:v>
                </c:pt>
                <c:pt idx="1136">
                  <c:v>3.1490999999999998</c:v>
                </c:pt>
                <c:pt idx="1137">
                  <c:v>3.1596000000000002</c:v>
                </c:pt>
                <c:pt idx="1138">
                  <c:v>3.1646000000000001</c:v>
                </c:pt>
                <c:pt idx="1139">
                  <c:v>3.1669</c:v>
                </c:pt>
                <c:pt idx="1140">
                  <c:v>3.1589999999999998</c:v>
                </c:pt>
                <c:pt idx="1141">
                  <c:v>3.1482000000000001</c:v>
                </c:pt>
                <c:pt idx="1142">
                  <c:v>3.1423999999999999</c:v>
                </c:pt>
                <c:pt idx="1143">
                  <c:v>3.1629999999999998</c:v>
                </c:pt>
                <c:pt idx="1144">
                  <c:v>3.1650999999999998</c:v>
                </c:pt>
                <c:pt idx="1145">
                  <c:v>3.1472000000000002</c:v>
                </c:pt>
                <c:pt idx="1146">
                  <c:v>3.1753</c:v>
                </c:pt>
                <c:pt idx="1147">
                  <c:v>3.1524000000000001</c:v>
                </c:pt>
                <c:pt idx="1148">
                  <c:v>3.1701999999999999</c:v>
                </c:pt>
                <c:pt idx="1149">
                  <c:v>3.1901000000000002</c:v>
                </c:pt>
                <c:pt idx="1150">
                  <c:v>3.1937000000000002</c:v>
                </c:pt>
                <c:pt idx="1151">
                  <c:v>3.1760000000000002</c:v>
                </c:pt>
                <c:pt idx="1152">
                  <c:v>3.1556999999999999</c:v>
                </c:pt>
                <c:pt idx="1153">
                  <c:v>3.1265000000000001</c:v>
                </c:pt>
                <c:pt idx="1154">
                  <c:v>3.1259999999999999</c:v>
                </c:pt>
                <c:pt idx="1155">
                  <c:v>3.1318000000000001</c:v>
                </c:pt>
                <c:pt idx="1156">
                  <c:v>3.1145999999999998</c:v>
                </c:pt>
                <c:pt idx="1157">
                  <c:v>3.1137000000000001</c:v>
                </c:pt>
                <c:pt idx="1158">
                  <c:v>3.1265000000000001</c:v>
                </c:pt>
                <c:pt idx="1159">
                  <c:v>3.1254</c:v>
                </c:pt>
                <c:pt idx="1160">
                  <c:v>3.1316000000000002</c:v>
                </c:pt>
                <c:pt idx="1161">
                  <c:v>3.1507000000000001</c:v>
                </c:pt>
                <c:pt idx="1162">
                  <c:v>3.1383999999999999</c:v>
                </c:pt>
                <c:pt idx="1163">
                  <c:v>3.1724999999999999</c:v>
                </c:pt>
                <c:pt idx="1164">
                  <c:v>3.1465999999999998</c:v>
                </c:pt>
                <c:pt idx="1165">
                  <c:v>3.1433</c:v>
                </c:pt>
                <c:pt idx="1166">
                  <c:v>3.1213000000000002</c:v>
                </c:pt>
                <c:pt idx="1167">
                  <c:v>3.1488</c:v>
                </c:pt>
                <c:pt idx="1168">
                  <c:v>3.1564999999999999</c:v>
                </c:pt>
                <c:pt idx="1169">
                  <c:v>3.1823999999999999</c:v>
                </c:pt>
                <c:pt idx="1170">
                  <c:v>3.1796000000000002</c:v>
                </c:pt>
                <c:pt idx="1171">
                  <c:v>3.2115999999999998</c:v>
                </c:pt>
                <c:pt idx="1172">
                  <c:v>3.2084000000000001</c:v>
                </c:pt>
                <c:pt idx="1173">
                  <c:v>3.2545000000000002</c:v>
                </c:pt>
                <c:pt idx="1174">
                  <c:v>3.2557</c:v>
                </c:pt>
                <c:pt idx="1175">
                  <c:v>3.2810999999999999</c:v>
                </c:pt>
                <c:pt idx="1176">
                  <c:v>3.2984</c:v>
                </c:pt>
                <c:pt idx="1177">
                  <c:v>3.2890999999999999</c:v>
                </c:pt>
                <c:pt idx="1178">
                  <c:v>3.3018000000000001</c:v>
                </c:pt>
                <c:pt idx="1179">
                  <c:v>3.3081999999999998</c:v>
                </c:pt>
                <c:pt idx="1180">
                  <c:v>3.3029000000000002</c:v>
                </c:pt>
                <c:pt idx="1181">
                  <c:v>3.2797000000000001</c:v>
                </c:pt>
                <c:pt idx="1182">
                  <c:v>3.3140000000000001</c:v>
                </c:pt>
                <c:pt idx="1183">
                  <c:v>3.2968000000000002</c:v>
                </c:pt>
                <c:pt idx="1184">
                  <c:v>3.3426999999999998</c:v>
                </c:pt>
                <c:pt idx="1185">
                  <c:v>3.3422000000000001</c:v>
                </c:pt>
                <c:pt idx="1186">
                  <c:v>3.3357999999999999</c:v>
                </c:pt>
                <c:pt idx="1187">
                  <c:v>3.3273999999999999</c:v>
                </c:pt>
                <c:pt idx="1188">
                  <c:v>3.2827999999999999</c:v>
                </c:pt>
                <c:pt idx="1189">
                  <c:v>3.2919</c:v>
                </c:pt>
                <c:pt idx="1190">
                  <c:v>3.2751999999999999</c:v>
                </c:pt>
                <c:pt idx="1191">
                  <c:v>3.3144</c:v>
                </c:pt>
                <c:pt idx="1192">
                  <c:v>3.3189000000000002</c:v>
                </c:pt>
                <c:pt idx="1193">
                  <c:v>3.2968000000000002</c:v>
                </c:pt>
                <c:pt idx="1194">
                  <c:v>3.2614999999999998</c:v>
                </c:pt>
                <c:pt idx="1195">
                  <c:v>3.2696000000000001</c:v>
                </c:pt>
                <c:pt idx="1196">
                  <c:v>3.2782</c:v>
                </c:pt>
                <c:pt idx="1197">
                  <c:v>3.2966000000000002</c:v>
                </c:pt>
                <c:pt idx="1198">
                  <c:v>3.2456999999999998</c:v>
                </c:pt>
                <c:pt idx="1199">
                  <c:v>3.2504</c:v>
                </c:pt>
                <c:pt idx="1200">
                  <c:v>3.2269999999999999</c:v>
                </c:pt>
                <c:pt idx="1201">
                  <c:v>3.2578999999999998</c:v>
                </c:pt>
                <c:pt idx="1202">
                  <c:v>3.2602000000000002</c:v>
                </c:pt>
                <c:pt idx="1203">
                  <c:v>3.2751999999999999</c:v>
                </c:pt>
                <c:pt idx="1204">
                  <c:v>3.2776000000000001</c:v>
                </c:pt>
                <c:pt idx="1205">
                  <c:v>3.2702</c:v>
                </c:pt>
                <c:pt idx="1206">
                  <c:v>3.2665999999999999</c:v>
                </c:pt>
                <c:pt idx="1207">
                  <c:v>3.2543000000000002</c:v>
                </c:pt>
                <c:pt idx="1208">
                  <c:v>3.3757999999999999</c:v>
                </c:pt>
                <c:pt idx="1209">
                  <c:v>3.1391</c:v>
                </c:pt>
                <c:pt idx="1210">
                  <c:v>3.0968</c:v>
                </c:pt>
                <c:pt idx="1211">
                  <c:v>3.1093999999999999</c:v>
                </c:pt>
                <c:pt idx="1212">
                  <c:v>3.1223999999999998</c:v>
                </c:pt>
                <c:pt idx="1213">
                  <c:v>3.1398999999999999</c:v>
                </c:pt>
                <c:pt idx="1214">
                  <c:v>3.1674000000000002</c:v>
                </c:pt>
                <c:pt idx="1215">
                  <c:v>3.1894</c:v>
                </c:pt>
                <c:pt idx="1216">
                  <c:v>3.1981000000000002</c:v>
                </c:pt>
                <c:pt idx="1217">
                  <c:v>3.1775000000000002</c:v>
                </c:pt>
                <c:pt idx="1218">
                  <c:v>3.1886999999999999</c:v>
                </c:pt>
                <c:pt idx="1219">
                  <c:v>3.1661999999999999</c:v>
                </c:pt>
                <c:pt idx="1220">
                  <c:v>3.1514000000000002</c:v>
                </c:pt>
                <c:pt idx="1221">
                  <c:v>3.1768000000000001</c:v>
                </c:pt>
                <c:pt idx="1222">
                  <c:v>3.1846000000000001</c:v>
                </c:pt>
                <c:pt idx="1223">
                  <c:v>3.1743000000000001</c:v>
                </c:pt>
                <c:pt idx="1224">
                  <c:v>3.1472000000000002</c:v>
                </c:pt>
                <c:pt idx="1225">
                  <c:v>3.1278999999999999</c:v>
                </c:pt>
                <c:pt idx="1226">
                  <c:v>3.1473</c:v>
                </c:pt>
                <c:pt idx="1227">
                  <c:v>3.1528999999999998</c:v>
                </c:pt>
                <c:pt idx="1228">
                  <c:v>3.1080999999999999</c:v>
                </c:pt>
                <c:pt idx="1229">
                  <c:v>3.1000999999999999</c:v>
                </c:pt>
                <c:pt idx="1230">
                  <c:v>3.1442000000000001</c:v>
                </c:pt>
                <c:pt idx="1231">
                  <c:v>3.1255999999999999</c:v>
                </c:pt>
                <c:pt idx="1232">
                  <c:v>3.1374</c:v>
                </c:pt>
                <c:pt idx="1233">
                  <c:v>3.1316000000000002</c:v>
                </c:pt>
                <c:pt idx="1234">
                  <c:v>3.1463999999999999</c:v>
                </c:pt>
                <c:pt idx="1235">
                  <c:v>3.1434000000000002</c:v>
                </c:pt>
                <c:pt idx="1236">
                  <c:v>3.1206</c:v>
                </c:pt>
                <c:pt idx="1237">
                  <c:v>3.0935000000000001</c:v>
                </c:pt>
                <c:pt idx="1238">
                  <c:v>3.1145999999999998</c:v>
                </c:pt>
                <c:pt idx="1239">
                  <c:v>3.1219999999999999</c:v>
                </c:pt>
                <c:pt idx="1240">
                  <c:v>3.1507999999999998</c:v>
                </c:pt>
                <c:pt idx="1241">
                  <c:v>3.1196999999999999</c:v>
                </c:pt>
                <c:pt idx="1242">
                  <c:v>3.1413000000000002</c:v>
                </c:pt>
                <c:pt idx="1243">
                  <c:v>3.1265999999999998</c:v>
                </c:pt>
                <c:pt idx="1244">
                  <c:v>3.1080000000000001</c:v>
                </c:pt>
                <c:pt idx="1245">
                  <c:v>3.1406999999999998</c:v>
                </c:pt>
                <c:pt idx="1246">
                  <c:v>3.0878999999999999</c:v>
                </c:pt>
                <c:pt idx="1247">
                  <c:v>3.0878999999999999</c:v>
                </c:pt>
                <c:pt idx="1248">
                  <c:v>3.0724</c:v>
                </c:pt>
                <c:pt idx="1249">
                  <c:v>3.0916000000000001</c:v>
                </c:pt>
                <c:pt idx="1250">
                  <c:v>3.1190000000000002</c:v>
                </c:pt>
                <c:pt idx="1251">
                  <c:v>3.1036999999999999</c:v>
                </c:pt>
                <c:pt idx="1252">
                  <c:v>3.1690999999999998</c:v>
                </c:pt>
                <c:pt idx="1253">
                  <c:v>3.1528999999999998</c:v>
                </c:pt>
                <c:pt idx="1254">
                  <c:v>3.1419000000000001</c:v>
                </c:pt>
                <c:pt idx="1255">
                  <c:v>3.1930000000000001</c:v>
                </c:pt>
                <c:pt idx="1256">
                  <c:v>3.1703999999999999</c:v>
                </c:pt>
                <c:pt idx="1257">
                  <c:v>3.1193</c:v>
                </c:pt>
                <c:pt idx="1258">
                  <c:v>3.1375000000000002</c:v>
                </c:pt>
                <c:pt idx="1259">
                  <c:v>3.1154999999999999</c:v>
                </c:pt>
                <c:pt idx="1260">
                  <c:v>3.1534</c:v>
                </c:pt>
                <c:pt idx="1261">
                  <c:v>3.0937999999999999</c:v>
                </c:pt>
                <c:pt idx="1262">
                  <c:v>3.1103999999999998</c:v>
                </c:pt>
                <c:pt idx="1263">
                  <c:v>3.0630999999999999</c:v>
                </c:pt>
                <c:pt idx="1264">
                  <c:v>3.0646</c:v>
                </c:pt>
                <c:pt idx="1265">
                  <c:v>3.0964</c:v>
                </c:pt>
                <c:pt idx="1266">
                  <c:v>3.0977999999999999</c:v>
                </c:pt>
                <c:pt idx="1267">
                  <c:v>3.0897999999999999</c:v>
                </c:pt>
                <c:pt idx="1268">
                  <c:v>3.0573999999999999</c:v>
                </c:pt>
                <c:pt idx="1269">
                  <c:v>3.0851999999999999</c:v>
                </c:pt>
                <c:pt idx="1270">
                  <c:v>3.1103000000000001</c:v>
                </c:pt>
                <c:pt idx="1271">
                  <c:v>3.1151</c:v>
                </c:pt>
                <c:pt idx="1272">
                  <c:v>3.1273</c:v>
                </c:pt>
                <c:pt idx="1273">
                  <c:v>3.1156000000000001</c:v>
                </c:pt>
                <c:pt idx="1274">
                  <c:v>3.121</c:v>
                </c:pt>
                <c:pt idx="1275">
                  <c:v>3.1193</c:v>
                </c:pt>
                <c:pt idx="1276">
                  <c:v>3.1230000000000002</c:v>
                </c:pt>
                <c:pt idx="1277">
                  <c:v>3.1217000000000001</c:v>
                </c:pt>
                <c:pt idx="1278">
                  <c:v>3.1280999999999999</c:v>
                </c:pt>
                <c:pt idx="1279">
                  <c:v>3.1486000000000001</c:v>
                </c:pt>
                <c:pt idx="1280">
                  <c:v>3.1265000000000001</c:v>
                </c:pt>
                <c:pt idx="1281">
                  <c:v>3.1408999999999998</c:v>
                </c:pt>
                <c:pt idx="1282">
                  <c:v>3.1743999999999999</c:v>
                </c:pt>
                <c:pt idx="1283">
                  <c:v>3.1701000000000001</c:v>
                </c:pt>
                <c:pt idx="1284">
                  <c:v>3.1705000000000001</c:v>
                </c:pt>
                <c:pt idx="1285">
                  <c:v>3.1646000000000001</c:v>
                </c:pt>
                <c:pt idx="1286">
                  <c:v>3.1743000000000001</c:v>
                </c:pt>
                <c:pt idx="1287">
                  <c:v>3.2018</c:v>
                </c:pt>
                <c:pt idx="1288">
                  <c:v>3.2231999999999998</c:v>
                </c:pt>
                <c:pt idx="1289">
                  <c:v>3.2115999999999998</c:v>
                </c:pt>
                <c:pt idx="1290">
                  <c:v>3.2176</c:v>
                </c:pt>
                <c:pt idx="1291">
                  <c:v>3.1867999999999999</c:v>
                </c:pt>
                <c:pt idx="1292">
                  <c:v>3.1970000000000001</c:v>
                </c:pt>
                <c:pt idx="1293">
                  <c:v>3.1941000000000002</c:v>
                </c:pt>
                <c:pt idx="1294">
                  <c:v>3.1997</c:v>
                </c:pt>
                <c:pt idx="1295">
                  <c:v>3.2225999999999999</c:v>
                </c:pt>
                <c:pt idx="1296">
                  <c:v>3.1987999999999999</c:v>
                </c:pt>
                <c:pt idx="1297">
                  <c:v>3.2212999999999998</c:v>
                </c:pt>
                <c:pt idx="1298">
                  <c:v>3.2650000000000001</c:v>
                </c:pt>
                <c:pt idx="1299">
                  <c:v>3.2551999999999999</c:v>
                </c:pt>
                <c:pt idx="1300">
                  <c:v>3.2538</c:v>
                </c:pt>
                <c:pt idx="1301">
                  <c:v>3.2778</c:v>
                </c:pt>
                <c:pt idx="1302">
                  <c:v>3.2734000000000001</c:v>
                </c:pt>
                <c:pt idx="1303">
                  <c:v>3.2703000000000002</c:v>
                </c:pt>
                <c:pt idx="1304">
                  <c:v>3.2915999999999999</c:v>
                </c:pt>
                <c:pt idx="1305">
                  <c:v>3.3309000000000002</c:v>
                </c:pt>
                <c:pt idx="1306">
                  <c:v>3.3502999999999998</c:v>
                </c:pt>
                <c:pt idx="1307">
                  <c:v>3.3694999999999999</c:v>
                </c:pt>
                <c:pt idx="1308">
                  <c:v>3.3879000000000001</c:v>
                </c:pt>
                <c:pt idx="1309">
                  <c:v>3.3651</c:v>
                </c:pt>
                <c:pt idx="1310">
                  <c:v>3.3715000000000002</c:v>
                </c:pt>
                <c:pt idx="1311">
                  <c:v>3.3344</c:v>
                </c:pt>
                <c:pt idx="1312">
                  <c:v>3.3376999999999999</c:v>
                </c:pt>
                <c:pt idx="1313">
                  <c:v>3.3801999999999999</c:v>
                </c:pt>
                <c:pt idx="1314">
                  <c:v>3.3753000000000002</c:v>
                </c:pt>
                <c:pt idx="1315">
                  <c:v>3.3925000000000001</c:v>
                </c:pt>
                <c:pt idx="1316">
                  <c:v>3.41</c:v>
                </c:pt>
                <c:pt idx="1317">
                  <c:v>3.423</c:v>
                </c:pt>
                <c:pt idx="1318">
                  <c:v>3.4769000000000001</c:v>
                </c:pt>
                <c:pt idx="1319">
                  <c:v>3.4645000000000001</c:v>
                </c:pt>
                <c:pt idx="1320">
                  <c:v>3.3858000000000001</c:v>
                </c:pt>
                <c:pt idx="1321">
                  <c:v>3.3927999999999998</c:v>
                </c:pt>
                <c:pt idx="1322">
                  <c:v>3.3875999999999999</c:v>
                </c:pt>
                <c:pt idx="1323">
                  <c:v>3.4140999999999999</c:v>
                </c:pt>
                <c:pt idx="1324">
                  <c:v>3.3902999999999999</c:v>
                </c:pt>
                <c:pt idx="1325">
                  <c:v>3.3563000000000001</c:v>
                </c:pt>
                <c:pt idx="1326">
                  <c:v>3.3515999999999999</c:v>
                </c:pt>
                <c:pt idx="1327">
                  <c:v>3.3818000000000001</c:v>
                </c:pt>
                <c:pt idx="1328">
                  <c:v>3.4211</c:v>
                </c:pt>
                <c:pt idx="1329">
                  <c:v>3.4262000000000001</c:v>
                </c:pt>
                <c:pt idx="1330">
                  <c:v>3.4344000000000001</c:v>
                </c:pt>
                <c:pt idx="1331">
                  <c:v>3.4022999999999999</c:v>
                </c:pt>
                <c:pt idx="1332">
                  <c:v>3.3932000000000002</c:v>
                </c:pt>
                <c:pt idx="1333">
                  <c:v>3.2254</c:v>
                </c:pt>
                <c:pt idx="1334">
                  <c:v>3.1686000000000001</c:v>
                </c:pt>
                <c:pt idx="1335">
                  <c:v>3.2061000000000002</c:v>
                </c:pt>
                <c:pt idx="1336">
                  <c:v>3.2362000000000002</c:v>
                </c:pt>
                <c:pt idx="1337">
                  <c:v>3.242</c:v>
                </c:pt>
                <c:pt idx="1338">
                  <c:v>3.2317</c:v>
                </c:pt>
                <c:pt idx="1339">
                  <c:v>3.1936</c:v>
                </c:pt>
                <c:pt idx="1340">
                  <c:v>3.2006000000000001</c:v>
                </c:pt>
                <c:pt idx="1341">
                  <c:v>3.1665000000000001</c:v>
                </c:pt>
                <c:pt idx="1342">
                  <c:v>3.1404999999999998</c:v>
                </c:pt>
                <c:pt idx="1343">
                  <c:v>3.1126999999999998</c:v>
                </c:pt>
                <c:pt idx="1344">
                  <c:v>3.1223000000000001</c:v>
                </c:pt>
                <c:pt idx="1345">
                  <c:v>3.1562999999999999</c:v>
                </c:pt>
                <c:pt idx="1346">
                  <c:v>3.1419999999999999</c:v>
                </c:pt>
                <c:pt idx="1347">
                  <c:v>3.169</c:v>
                </c:pt>
                <c:pt idx="1348">
                  <c:v>3.1877</c:v>
                </c:pt>
                <c:pt idx="1349">
                  <c:v>3.2046000000000001</c:v>
                </c:pt>
                <c:pt idx="1350">
                  <c:v>3.2061999999999999</c:v>
                </c:pt>
                <c:pt idx="1351">
                  <c:v>3.1787000000000001</c:v>
                </c:pt>
                <c:pt idx="1352">
                  <c:v>3.1953999999999998</c:v>
                </c:pt>
                <c:pt idx="1353">
                  <c:v>3.2065000000000001</c:v>
                </c:pt>
                <c:pt idx="1354">
                  <c:v>3.2212000000000001</c:v>
                </c:pt>
                <c:pt idx="1355">
                  <c:v>3.2280000000000002</c:v>
                </c:pt>
                <c:pt idx="1356">
                  <c:v>3.2212999999999998</c:v>
                </c:pt>
                <c:pt idx="1357">
                  <c:v>3.258</c:v>
                </c:pt>
                <c:pt idx="1358">
                  <c:v>3.2099000000000002</c:v>
                </c:pt>
                <c:pt idx="1359">
                  <c:v>3.2624</c:v>
                </c:pt>
                <c:pt idx="1360">
                  <c:v>3.2597</c:v>
                </c:pt>
                <c:pt idx="1361">
                  <c:v>3.2166999999999999</c:v>
                </c:pt>
                <c:pt idx="1362">
                  <c:v>3.2343000000000002</c:v>
                </c:pt>
                <c:pt idx="1363">
                  <c:v>3.2423999999999999</c:v>
                </c:pt>
                <c:pt idx="1364">
                  <c:v>3.2440000000000002</c:v>
                </c:pt>
                <c:pt idx="1365">
                  <c:v>3.2206000000000001</c:v>
                </c:pt>
                <c:pt idx="1366">
                  <c:v>3.2069000000000001</c:v>
                </c:pt>
                <c:pt idx="1367">
                  <c:v>3.2589000000000001</c:v>
                </c:pt>
                <c:pt idx="1368">
                  <c:v>3.2730000000000001</c:v>
                </c:pt>
                <c:pt idx="1369">
                  <c:v>3.2629000000000001</c:v>
                </c:pt>
                <c:pt idx="1370">
                  <c:v>3.3026</c:v>
                </c:pt>
                <c:pt idx="1371">
                  <c:v>3.3448000000000002</c:v>
                </c:pt>
                <c:pt idx="1372">
                  <c:v>3.3140000000000001</c:v>
                </c:pt>
                <c:pt idx="1373">
                  <c:v>3.2475999999999998</c:v>
                </c:pt>
                <c:pt idx="1374">
                  <c:v>3.2740999999999998</c:v>
                </c:pt>
                <c:pt idx="1375">
                  <c:v>3.2143000000000002</c:v>
                </c:pt>
                <c:pt idx="1376">
                  <c:v>3.1964000000000001</c:v>
                </c:pt>
                <c:pt idx="1377">
                  <c:v>3.2568999999999999</c:v>
                </c:pt>
                <c:pt idx="1378">
                  <c:v>3.2572999999999999</c:v>
                </c:pt>
                <c:pt idx="1379">
                  <c:v>3.2267000000000001</c:v>
                </c:pt>
                <c:pt idx="1380">
                  <c:v>3.2401</c:v>
                </c:pt>
                <c:pt idx="1381">
                  <c:v>3.2307000000000001</c:v>
                </c:pt>
                <c:pt idx="1382">
                  <c:v>3.2656999999999998</c:v>
                </c:pt>
                <c:pt idx="1383">
                  <c:v>3.2345000000000002</c:v>
                </c:pt>
                <c:pt idx="1384">
                  <c:v>3.2248999999999999</c:v>
                </c:pt>
                <c:pt idx="1385">
                  <c:v>3.2351000000000001</c:v>
                </c:pt>
                <c:pt idx="1386">
                  <c:v>3.2006999999999999</c:v>
                </c:pt>
                <c:pt idx="1387">
                  <c:v>3.2050000000000001</c:v>
                </c:pt>
                <c:pt idx="1388">
                  <c:v>3.2391999999999999</c:v>
                </c:pt>
                <c:pt idx="1389">
                  <c:v>3.2063999999999999</c:v>
                </c:pt>
                <c:pt idx="1390">
                  <c:v>3.2021999999999999</c:v>
                </c:pt>
                <c:pt idx="1391">
                  <c:v>3.1863999999999999</c:v>
                </c:pt>
                <c:pt idx="1392">
                  <c:v>3.1922000000000001</c:v>
                </c:pt>
                <c:pt idx="1393">
                  <c:v>3.1444000000000001</c:v>
                </c:pt>
                <c:pt idx="1394">
                  <c:v>3.1274000000000002</c:v>
                </c:pt>
                <c:pt idx="1395">
                  <c:v>3.1454</c:v>
                </c:pt>
                <c:pt idx="1396">
                  <c:v>3.1728000000000001</c:v>
                </c:pt>
                <c:pt idx="1397">
                  <c:v>3.1655000000000002</c:v>
                </c:pt>
                <c:pt idx="1398">
                  <c:v>3.1934</c:v>
                </c:pt>
                <c:pt idx="1399">
                  <c:v>3.2385000000000002</c:v>
                </c:pt>
                <c:pt idx="1400">
                  <c:v>3.2591000000000001</c:v>
                </c:pt>
                <c:pt idx="1401">
                  <c:v>3.2654999999999998</c:v>
                </c:pt>
                <c:pt idx="1402">
                  <c:v>3.2488999999999999</c:v>
                </c:pt>
                <c:pt idx="1403">
                  <c:v>3.2917999999999998</c:v>
                </c:pt>
                <c:pt idx="1404">
                  <c:v>3.2618999999999998</c:v>
                </c:pt>
                <c:pt idx="1405">
                  <c:v>3.2761</c:v>
                </c:pt>
                <c:pt idx="1406">
                  <c:v>3.286</c:v>
                </c:pt>
                <c:pt idx="1407">
                  <c:v>3.2565</c:v>
                </c:pt>
                <c:pt idx="1408">
                  <c:v>3.2719</c:v>
                </c:pt>
                <c:pt idx="1409">
                  <c:v>3.26</c:v>
                </c:pt>
                <c:pt idx="1410">
                  <c:v>3.2498</c:v>
                </c:pt>
                <c:pt idx="1411">
                  <c:v>3.2536999999999998</c:v>
                </c:pt>
                <c:pt idx="1412">
                  <c:v>3.2801999999999998</c:v>
                </c:pt>
                <c:pt idx="1413">
                  <c:v>3.2526000000000002</c:v>
                </c:pt>
                <c:pt idx="1414">
                  <c:v>3.2643</c:v>
                </c:pt>
                <c:pt idx="1415">
                  <c:v>3.2955999999999999</c:v>
                </c:pt>
                <c:pt idx="1416">
                  <c:v>3.3094000000000001</c:v>
                </c:pt>
                <c:pt idx="1417">
                  <c:v>3.3</c:v>
                </c:pt>
                <c:pt idx="1418">
                  <c:v>3.3675000000000002</c:v>
                </c:pt>
                <c:pt idx="1419">
                  <c:v>3.33</c:v>
                </c:pt>
                <c:pt idx="1420">
                  <c:v>3.3033000000000001</c:v>
                </c:pt>
                <c:pt idx="1421">
                  <c:v>3.2364000000000002</c:v>
                </c:pt>
                <c:pt idx="1422">
                  <c:v>3.2130000000000001</c:v>
                </c:pt>
                <c:pt idx="1423">
                  <c:v>3.2206000000000001</c:v>
                </c:pt>
                <c:pt idx="1424">
                  <c:v>3.3031999999999999</c:v>
                </c:pt>
                <c:pt idx="1425">
                  <c:v>3.3927999999999998</c:v>
                </c:pt>
                <c:pt idx="1426">
                  <c:v>3.3748</c:v>
                </c:pt>
                <c:pt idx="1427">
                  <c:v>3.3376000000000001</c:v>
                </c:pt>
                <c:pt idx="1428">
                  <c:v>3.3776999999999999</c:v>
                </c:pt>
                <c:pt idx="1429">
                  <c:v>3.4133</c:v>
                </c:pt>
                <c:pt idx="1430">
                  <c:v>3.3946999999999998</c:v>
                </c:pt>
                <c:pt idx="1431">
                  <c:v>3.4159999999999999</c:v>
                </c:pt>
                <c:pt idx="1432">
                  <c:v>3.4660000000000002</c:v>
                </c:pt>
                <c:pt idx="1433">
                  <c:v>3.4740000000000002</c:v>
                </c:pt>
                <c:pt idx="1434">
                  <c:v>3.4822000000000002</c:v>
                </c:pt>
                <c:pt idx="1435">
                  <c:v>3.4826000000000001</c:v>
                </c:pt>
                <c:pt idx="1436">
                  <c:v>3.4196</c:v>
                </c:pt>
                <c:pt idx="1437">
                  <c:v>3.4001999999999999</c:v>
                </c:pt>
                <c:pt idx="1438">
                  <c:v>3.3622000000000001</c:v>
                </c:pt>
                <c:pt idx="1439">
                  <c:v>3.4422999999999999</c:v>
                </c:pt>
                <c:pt idx="1440">
                  <c:v>3.4893999999999998</c:v>
                </c:pt>
                <c:pt idx="1441">
                  <c:v>3.5272999999999999</c:v>
                </c:pt>
                <c:pt idx="1442">
                  <c:v>3.5935000000000001</c:v>
                </c:pt>
                <c:pt idx="1443">
                  <c:v>3.6015000000000001</c:v>
                </c:pt>
                <c:pt idx="1444">
                  <c:v>3.6116000000000001</c:v>
                </c:pt>
                <c:pt idx="1445">
                  <c:v>3.6114999999999999</c:v>
                </c:pt>
                <c:pt idx="1446">
                  <c:v>3.5834999999999999</c:v>
                </c:pt>
                <c:pt idx="1447">
                  <c:v>3.5716000000000001</c:v>
                </c:pt>
                <c:pt idx="1448">
                  <c:v>3.5727000000000002</c:v>
                </c:pt>
                <c:pt idx="1449">
                  <c:v>3.5211999999999999</c:v>
                </c:pt>
                <c:pt idx="1450">
                  <c:v>3.5644999999999998</c:v>
                </c:pt>
                <c:pt idx="1451">
                  <c:v>3.5653999999999999</c:v>
                </c:pt>
                <c:pt idx="1452">
                  <c:v>3.4887999999999999</c:v>
                </c:pt>
                <c:pt idx="1453">
                  <c:v>3.5013999999999998</c:v>
                </c:pt>
                <c:pt idx="1454">
                  <c:v>3.5335000000000001</c:v>
                </c:pt>
                <c:pt idx="1455">
                  <c:v>3.4830000000000001</c:v>
                </c:pt>
                <c:pt idx="1456">
                  <c:v>3.4518</c:v>
                </c:pt>
                <c:pt idx="1457">
                  <c:v>3.4763999999999999</c:v>
                </c:pt>
                <c:pt idx="1458">
                  <c:v>3.5164</c:v>
                </c:pt>
                <c:pt idx="1459">
                  <c:v>3.5019</c:v>
                </c:pt>
                <c:pt idx="1460">
                  <c:v>3.5346000000000002</c:v>
                </c:pt>
                <c:pt idx="1461">
                  <c:v>3.5489000000000002</c:v>
                </c:pt>
                <c:pt idx="1462">
                  <c:v>3.5586000000000002</c:v>
                </c:pt>
                <c:pt idx="1463">
                  <c:v>3.5017</c:v>
                </c:pt>
                <c:pt idx="1464">
                  <c:v>3.4358</c:v>
                </c:pt>
                <c:pt idx="1465">
                  <c:v>3.4889999999999999</c:v>
                </c:pt>
                <c:pt idx="1466">
                  <c:v>3.5270999999999999</c:v>
                </c:pt>
                <c:pt idx="1467">
                  <c:v>3.5295000000000001</c:v>
                </c:pt>
                <c:pt idx="1468">
                  <c:v>3.5581999999999998</c:v>
                </c:pt>
                <c:pt idx="1469">
                  <c:v>3.5663</c:v>
                </c:pt>
                <c:pt idx="1470">
                  <c:v>3.5295999999999998</c:v>
                </c:pt>
                <c:pt idx="1471">
                  <c:v>3.5322</c:v>
                </c:pt>
                <c:pt idx="1472">
                  <c:v>3.6158000000000001</c:v>
                </c:pt>
                <c:pt idx="1473">
                  <c:v>3.5320999999999998</c:v>
                </c:pt>
                <c:pt idx="1474">
                  <c:v>3.4828999999999999</c:v>
                </c:pt>
                <c:pt idx="1475">
                  <c:v>3.4983</c:v>
                </c:pt>
                <c:pt idx="1476">
                  <c:v>3.4889000000000001</c:v>
                </c:pt>
                <c:pt idx="1477">
                  <c:v>3.4925000000000002</c:v>
                </c:pt>
                <c:pt idx="1478">
                  <c:v>3.5903999999999998</c:v>
                </c:pt>
                <c:pt idx="1479">
                  <c:v>3.6888000000000001</c:v>
                </c:pt>
                <c:pt idx="1480">
                  <c:v>3.6417999999999999</c:v>
                </c:pt>
                <c:pt idx="1481">
                  <c:v>3.6796000000000002</c:v>
                </c:pt>
                <c:pt idx="1482">
                  <c:v>3.6238000000000001</c:v>
                </c:pt>
                <c:pt idx="1483">
                  <c:v>3.5537999999999998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B6-4031-90F0-0614AE2223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545839"/>
        <c:axId val="92546167"/>
      </c:lineChart>
      <c:lineChart>
        <c:grouping val="standard"/>
        <c:varyColors val="0"/>
        <c:ser>
          <c:idx val="1"/>
          <c:order val="1"/>
          <c:tx>
            <c:strRef>
              <c:f>Sheet2!$C$2</c:f>
              <c:strCache>
                <c:ptCount val="1"/>
                <c:pt idx="0">
                  <c:v>S&amp;P 500 Crescimento/S&amp;P Valor (Eixo Direito)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Sheet2!$A$3:$A$1634</c:f>
              <c:numCache>
                <c:formatCode>m/d/yyyy</c:formatCode>
                <c:ptCount val="1484"/>
                <c:pt idx="0">
                  <c:v>44676</c:v>
                </c:pt>
                <c:pt idx="1">
                  <c:v>44673</c:v>
                </c:pt>
                <c:pt idx="2">
                  <c:v>44671</c:v>
                </c:pt>
                <c:pt idx="3">
                  <c:v>44670</c:v>
                </c:pt>
                <c:pt idx="4">
                  <c:v>44669</c:v>
                </c:pt>
                <c:pt idx="5">
                  <c:v>44665</c:v>
                </c:pt>
                <c:pt idx="6">
                  <c:v>44664</c:v>
                </c:pt>
                <c:pt idx="7">
                  <c:v>44663</c:v>
                </c:pt>
                <c:pt idx="8">
                  <c:v>44662</c:v>
                </c:pt>
                <c:pt idx="9">
                  <c:v>44659</c:v>
                </c:pt>
                <c:pt idx="10">
                  <c:v>44658</c:v>
                </c:pt>
                <c:pt idx="11">
                  <c:v>44657</c:v>
                </c:pt>
                <c:pt idx="12">
                  <c:v>44656</c:v>
                </c:pt>
                <c:pt idx="13">
                  <c:v>44655</c:v>
                </c:pt>
                <c:pt idx="14">
                  <c:v>44652</c:v>
                </c:pt>
                <c:pt idx="15">
                  <c:v>44651</c:v>
                </c:pt>
                <c:pt idx="16">
                  <c:v>44650</c:v>
                </c:pt>
                <c:pt idx="17">
                  <c:v>44649</c:v>
                </c:pt>
                <c:pt idx="18">
                  <c:v>44648</c:v>
                </c:pt>
                <c:pt idx="19">
                  <c:v>44645</c:v>
                </c:pt>
                <c:pt idx="20">
                  <c:v>44644</c:v>
                </c:pt>
                <c:pt idx="21">
                  <c:v>44643</c:v>
                </c:pt>
                <c:pt idx="22">
                  <c:v>44642</c:v>
                </c:pt>
                <c:pt idx="23">
                  <c:v>44641</c:v>
                </c:pt>
                <c:pt idx="24">
                  <c:v>44638</c:v>
                </c:pt>
                <c:pt idx="25">
                  <c:v>44637</c:v>
                </c:pt>
                <c:pt idx="26">
                  <c:v>44636</c:v>
                </c:pt>
                <c:pt idx="27">
                  <c:v>44635</c:v>
                </c:pt>
                <c:pt idx="28">
                  <c:v>44634</c:v>
                </c:pt>
                <c:pt idx="29">
                  <c:v>44631</c:v>
                </c:pt>
                <c:pt idx="30">
                  <c:v>44630</c:v>
                </c:pt>
                <c:pt idx="31">
                  <c:v>44629</c:v>
                </c:pt>
                <c:pt idx="32">
                  <c:v>44628</c:v>
                </c:pt>
                <c:pt idx="33">
                  <c:v>44627</c:v>
                </c:pt>
                <c:pt idx="34">
                  <c:v>44624</c:v>
                </c:pt>
                <c:pt idx="35">
                  <c:v>44623</c:v>
                </c:pt>
                <c:pt idx="36">
                  <c:v>44622</c:v>
                </c:pt>
                <c:pt idx="37">
                  <c:v>44617</c:v>
                </c:pt>
                <c:pt idx="38">
                  <c:v>44616</c:v>
                </c:pt>
                <c:pt idx="39">
                  <c:v>44615</c:v>
                </c:pt>
                <c:pt idx="40">
                  <c:v>44614</c:v>
                </c:pt>
                <c:pt idx="41">
                  <c:v>44610</c:v>
                </c:pt>
                <c:pt idx="42">
                  <c:v>44609</c:v>
                </c:pt>
                <c:pt idx="43">
                  <c:v>44608</c:v>
                </c:pt>
                <c:pt idx="44">
                  <c:v>44607</c:v>
                </c:pt>
                <c:pt idx="45">
                  <c:v>44606</c:v>
                </c:pt>
                <c:pt idx="46">
                  <c:v>44603</c:v>
                </c:pt>
                <c:pt idx="47">
                  <c:v>44602</c:v>
                </c:pt>
                <c:pt idx="48">
                  <c:v>44601</c:v>
                </c:pt>
                <c:pt idx="49">
                  <c:v>44600</c:v>
                </c:pt>
                <c:pt idx="50">
                  <c:v>44599</c:v>
                </c:pt>
                <c:pt idx="51">
                  <c:v>44596</c:v>
                </c:pt>
                <c:pt idx="52">
                  <c:v>44595</c:v>
                </c:pt>
                <c:pt idx="53">
                  <c:v>44594</c:v>
                </c:pt>
                <c:pt idx="54">
                  <c:v>44593</c:v>
                </c:pt>
                <c:pt idx="55">
                  <c:v>44592</c:v>
                </c:pt>
                <c:pt idx="56">
                  <c:v>44589</c:v>
                </c:pt>
                <c:pt idx="57">
                  <c:v>44588</c:v>
                </c:pt>
                <c:pt idx="58">
                  <c:v>44587</c:v>
                </c:pt>
                <c:pt idx="59">
                  <c:v>44586</c:v>
                </c:pt>
                <c:pt idx="60">
                  <c:v>44585</c:v>
                </c:pt>
                <c:pt idx="61">
                  <c:v>44582</c:v>
                </c:pt>
                <c:pt idx="62">
                  <c:v>44581</c:v>
                </c:pt>
                <c:pt idx="63">
                  <c:v>44580</c:v>
                </c:pt>
                <c:pt idx="64">
                  <c:v>44579</c:v>
                </c:pt>
                <c:pt idx="65">
                  <c:v>44575</c:v>
                </c:pt>
                <c:pt idx="66">
                  <c:v>44574</c:v>
                </c:pt>
                <c:pt idx="67">
                  <c:v>44573</c:v>
                </c:pt>
                <c:pt idx="68">
                  <c:v>44572</c:v>
                </c:pt>
                <c:pt idx="69">
                  <c:v>44571</c:v>
                </c:pt>
                <c:pt idx="70">
                  <c:v>44568</c:v>
                </c:pt>
                <c:pt idx="71">
                  <c:v>44567</c:v>
                </c:pt>
                <c:pt idx="72">
                  <c:v>44566</c:v>
                </c:pt>
                <c:pt idx="73">
                  <c:v>44565</c:v>
                </c:pt>
                <c:pt idx="74">
                  <c:v>44564</c:v>
                </c:pt>
                <c:pt idx="75">
                  <c:v>44561</c:v>
                </c:pt>
                <c:pt idx="76">
                  <c:v>44560</c:v>
                </c:pt>
                <c:pt idx="77">
                  <c:v>44559</c:v>
                </c:pt>
                <c:pt idx="78">
                  <c:v>44558</c:v>
                </c:pt>
                <c:pt idx="79">
                  <c:v>44557</c:v>
                </c:pt>
                <c:pt idx="80">
                  <c:v>44553</c:v>
                </c:pt>
                <c:pt idx="81">
                  <c:v>44552</c:v>
                </c:pt>
                <c:pt idx="82">
                  <c:v>44551</c:v>
                </c:pt>
                <c:pt idx="83">
                  <c:v>44550</c:v>
                </c:pt>
                <c:pt idx="84">
                  <c:v>44547</c:v>
                </c:pt>
                <c:pt idx="85">
                  <c:v>44546</c:v>
                </c:pt>
                <c:pt idx="86">
                  <c:v>44545</c:v>
                </c:pt>
                <c:pt idx="87">
                  <c:v>44544</c:v>
                </c:pt>
                <c:pt idx="88">
                  <c:v>44543</c:v>
                </c:pt>
                <c:pt idx="89">
                  <c:v>44540</c:v>
                </c:pt>
                <c:pt idx="90">
                  <c:v>44539</c:v>
                </c:pt>
                <c:pt idx="91">
                  <c:v>44538</c:v>
                </c:pt>
                <c:pt idx="92">
                  <c:v>44537</c:v>
                </c:pt>
                <c:pt idx="93">
                  <c:v>44536</c:v>
                </c:pt>
                <c:pt idx="94">
                  <c:v>44533</c:v>
                </c:pt>
                <c:pt idx="95">
                  <c:v>44532</c:v>
                </c:pt>
                <c:pt idx="96">
                  <c:v>44531</c:v>
                </c:pt>
                <c:pt idx="97">
                  <c:v>44530</c:v>
                </c:pt>
                <c:pt idx="98">
                  <c:v>44529</c:v>
                </c:pt>
                <c:pt idx="99">
                  <c:v>44526</c:v>
                </c:pt>
                <c:pt idx="100">
                  <c:v>44524</c:v>
                </c:pt>
                <c:pt idx="101">
                  <c:v>44523</c:v>
                </c:pt>
                <c:pt idx="102">
                  <c:v>44522</c:v>
                </c:pt>
                <c:pt idx="103">
                  <c:v>44519</c:v>
                </c:pt>
                <c:pt idx="104">
                  <c:v>44518</c:v>
                </c:pt>
                <c:pt idx="105">
                  <c:v>44517</c:v>
                </c:pt>
                <c:pt idx="106">
                  <c:v>44516</c:v>
                </c:pt>
                <c:pt idx="107">
                  <c:v>44512</c:v>
                </c:pt>
                <c:pt idx="108">
                  <c:v>44511</c:v>
                </c:pt>
                <c:pt idx="109">
                  <c:v>44510</c:v>
                </c:pt>
                <c:pt idx="110">
                  <c:v>44509</c:v>
                </c:pt>
                <c:pt idx="111">
                  <c:v>44508</c:v>
                </c:pt>
                <c:pt idx="112">
                  <c:v>44505</c:v>
                </c:pt>
                <c:pt idx="113">
                  <c:v>44504</c:v>
                </c:pt>
                <c:pt idx="114">
                  <c:v>44503</c:v>
                </c:pt>
                <c:pt idx="115">
                  <c:v>44501</c:v>
                </c:pt>
                <c:pt idx="116">
                  <c:v>44498</c:v>
                </c:pt>
                <c:pt idx="117">
                  <c:v>44497</c:v>
                </c:pt>
                <c:pt idx="118">
                  <c:v>44496</c:v>
                </c:pt>
                <c:pt idx="119">
                  <c:v>44495</c:v>
                </c:pt>
                <c:pt idx="120">
                  <c:v>44494</c:v>
                </c:pt>
                <c:pt idx="121">
                  <c:v>44491</c:v>
                </c:pt>
                <c:pt idx="122">
                  <c:v>44490</c:v>
                </c:pt>
                <c:pt idx="123">
                  <c:v>44489</c:v>
                </c:pt>
                <c:pt idx="124">
                  <c:v>44488</c:v>
                </c:pt>
                <c:pt idx="125">
                  <c:v>44487</c:v>
                </c:pt>
                <c:pt idx="126">
                  <c:v>44484</c:v>
                </c:pt>
                <c:pt idx="127">
                  <c:v>44483</c:v>
                </c:pt>
                <c:pt idx="128">
                  <c:v>44482</c:v>
                </c:pt>
                <c:pt idx="129">
                  <c:v>44480</c:v>
                </c:pt>
                <c:pt idx="130">
                  <c:v>44477</c:v>
                </c:pt>
                <c:pt idx="131">
                  <c:v>44476</c:v>
                </c:pt>
                <c:pt idx="132">
                  <c:v>44475</c:v>
                </c:pt>
                <c:pt idx="133">
                  <c:v>44474</c:v>
                </c:pt>
                <c:pt idx="134">
                  <c:v>44473</c:v>
                </c:pt>
                <c:pt idx="135">
                  <c:v>44470</c:v>
                </c:pt>
                <c:pt idx="136">
                  <c:v>44469</c:v>
                </c:pt>
                <c:pt idx="137">
                  <c:v>44468</c:v>
                </c:pt>
                <c:pt idx="138">
                  <c:v>44467</c:v>
                </c:pt>
                <c:pt idx="139">
                  <c:v>44466</c:v>
                </c:pt>
                <c:pt idx="140">
                  <c:v>44463</c:v>
                </c:pt>
                <c:pt idx="141">
                  <c:v>44462</c:v>
                </c:pt>
                <c:pt idx="142">
                  <c:v>44461</c:v>
                </c:pt>
                <c:pt idx="143">
                  <c:v>44460</c:v>
                </c:pt>
                <c:pt idx="144">
                  <c:v>44459</c:v>
                </c:pt>
                <c:pt idx="145">
                  <c:v>44456</c:v>
                </c:pt>
                <c:pt idx="146">
                  <c:v>44455</c:v>
                </c:pt>
                <c:pt idx="147">
                  <c:v>44454</c:v>
                </c:pt>
                <c:pt idx="148">
                  <c:v>44453</c:v>
                </c:pt>
                <c:pt idx="149">
                  <c:v>44452</c:v>
                </c:pt>
                <c:pt idx="150">
                  <c:v>44449</c:v>
                </c:pt>
                <c:pt idx="151">
                  <c:v>44448</c:v>
                </c:pt>
                <c:pt idx="152">
                  <c:v>44447</c:v>
                </c:pt>
                <c:pt idx="153">
                  <c:v>44442</c:v>
                </c:pt>
                <c:pt idx="154">
                  <c:v>44441</c:v>
                </c:pt>
                <c:pt idx="155">
                  <c:v>44440</c:v>
                </c:pt>
                <c:pt idx="156">
                  <c:v>44439</c:v>
                </c:pt>
                <c:pt idx="157">
                  <c:v>44438</c:v>
                </c:pt>
                <c:pt idx="158">
                  <c:v>44435</c:v>
                </c:pt>
                <c:pt idx="159">
                  <c:v>44434</c:v>
                </c:pt>
                <c:pt idx="160">
                  <c:v>44433</c:v>
                </c:pt>
                <c:pt idx="161">
                  <c:v>44432</c:v>
                </c:pt>
                <c:pt idx="162">
                  <c:v>44431</c:v>
                </c:pt>
                <c:pt idx="163">
                  <c:v>44428</c:v>
                </c:pt>
                <c:pt idx="164">
                  <c:v>44427</c:v>
                </c:pt>
                <c:pt idx="165">
                  <c:v>44426</c:v>
                </c:pt>
                <c:pt idx="166">
                  <c:v>44425</c:v>
                </c:pt>
                <c:pt idx="167">
                  <c:v>44424</c:v>
                </c:pt>
                <c:pt idx="168">
                  <c:v>44421</c:v>
                </c:pt>
                <c:pt idx="169">
                  <c:v>44420</c:v>
                </c:pt>
                <c:pt idx="170">
                  <c:v>44419</c:v>
                </c:pt>
                <c:pt idx="171">
                  <c:v>44418</c:v>
                </c:pt>
                <c:pt idx="172">
                  <c:v>44417</c:v>
                </c:pt>
                <c:pt idx="173">
                  <c:v>44414</c:v>
                </c:pt>
                <c:pt idx="174">
                  <c:v>44413</c:v>
                </c:pt>
                <c:pt idx="175">
                  <c:v>44412</c:v>
                </c:pt>
                <c:pt idx="176">
                  <c:v>44411</c:v>
                </c:pt>
                <c:pt idx="177">
                  <c:v>44410</c:v>
                </c:pt>
                <c:pt idx="178">
                  <c:v>44407</c:v>
                </c:pt>
                <c:pt idx="179">
                  <c:v>44406</c:v>
                </c:pt>
                <c:pt idx="180">
                  <c:v>44405</c:v>
                </c:pt>
                <c:pt idx="181">
                  <c:v>44404</c:v>
                </c:pt>
                <c:pt idx="182">
                  <c:v>44403</c:v>
                </c:pt>
                <c:pt idx="183">
                  <c:v>44400</c:v>
                </c:pt>
                <c:pt idx="184">
                  <c:v>44399</c:v>
                </c:pt>
                <c:pt idx="185">
                  <c:v>44398</c:v>
                </c:pt>
                <c:pt idx="186">
                  <c:v>44397</c:v>
                </c:pt>
                <c:pt idx="187">
                  <c:v>44396</c:v>
                </c:pt>
                <c:pt idx="188">
                  <c:v>44393</c:v>
                </c:pt>
                <c:pt idx="189">
                  <c:v>44392</c:v>
                </c:pt>
                <c:pt idx="190">
                  <c:v>44391</c:v>
                </c:pt>
                <c:pt idx="191">
                  <c:v>44390</c:v>
                </c:pt>
                <c:pt idx="192">
                  <c:v>44389</c:v>
                </c:pt>
                <c:pt idx="193">
                  <c:v>44386</c:v>
                </c:pt>
                <c:pt idx="194">
                  <c:v>44385</c:v>
                </c:pt>
                <c:pt idx="195">
                  <c:v>44384</c:v>
                </c:pt>
                <c:pt idx="196">
                  <c:v>44383</c:v>
                </c:pt>
                <c:pt idx="197">
                  <c:v>44379</c:v>
                </c:pt>
                <c:pt idx="198">
                  <c:v>44378</c:v>
                </c:pt>
                <c:pt idx="199">
                  <c:v>44377</c:v>
                </c:pt>
                <c:pt idx="200">
                  <c:v>44376</c:v>
                </c:pt>
                <c:pt idx="201">
                  <c:v>44375</c:v>
                </c:pt>
                <c:pt idx="202">
                  <c:v>44372</c:v>
                </c:pt>
                <c:pt idx="203">
                  <c:v>44371</c:v>
                </c:pt>
                <c:pt idx="204">
                  <c:v>44370</c:v>
                </c:pt>
                <c:pt idx="205">
                  <c:v>44369</c:v>
                </c:pt>
                <c:pt idx="206">
                  <c:v>44368</c:v>
                </c:pt>
                <c:pt idx="207">
                  <c:v>44365</c:v>
                </c:pt>
                <c:pt idx="208">
                  <c:v>44364</c:v>
                </c:pt>
                <c:pt idx="209">
                  <c:v>44363</c:v>
                </c:pt>
                <c:pt idx="210">
                  <c:v>44362</c:v>
                </c:pt>
                <c:pt idx="211">
                  <c:v>44361</c:v>
                </c:pt>
                <c:pt idx="212">
                  <c:v>44358</c:v>
                </c:pt>
                <c:pt idx="213">
                  <c:v>44357</c:v>
                </c:pt>
                <c:pt idx="214">
                  <c:v>44356</c:v>
                </c:pt>
                <c:pt idx="215">
                  <c:v>44355</c:v>
                </c:pt>
                <c:pt idx="216">
                  <c:v>44354</c:v>
                </c:pt>
                <c:pt idx="217">
                  <c:v>44351</c:v>
                </c:pt>
                <c:pt idx="218">
                  <c:v>44349</c:v>
                </c:pt>
                <c:pt idx="219">
                  <c:v>44348</c:v>
                </c:pt>
                <c:pt idx="220">
                  <c:v>44344</c:v>
                </c:pt>
                <c:pt idx="221">
                  <c:v>44343</c:v>
                </c:pt>
                <c:pt idx="222">
                  <c:v>44342</c:v>
                </c:pt>
                <c:pt idx="223">
                  <c:v>44341</c:v>
                </c:pt>
                <c:pt idx="224">
                  <c:v>44340</c:v>
                </c:pt>
                <c:pt idx="225">
                  <c:v>44337</c:v>
                </c:pt>
                <c:pt idx="226">
                  <c:v>44336</c:v>
                </c:pt>
                <c:pt idx="227">
                  <c:v>44335</c:v>
                </c:pt>
                <c:pt idx="228">
                  <c:v>44334</c:v>
                </c:pt>
                <c:pt idx="229">
                  <c:v>44333</c:v>
                </c:pt>
                <c:pt idx="230">
                  <c:v>44330</c:v>
                </c:pt>
                <c:pt idx="231">
                  <c:v>44329</c:v>
                </c:pt>
                <c:pt idx="232">
                  <c:v>44328</c:v>
                </c:pt>
                <c:pt idx="233">
                  <c:v>44327</c:v>
                </c:pt>
                <c:pt idx="234">
                  <c:v>44326</c:v>
                </c:pt>
                <c:pt idx="235">
                  <c:v>44323</c:v>
                </c:pt>
                <c:pt idx="236">
                  <c:v>44322</c:v>
                </c:pt>
                <c:pt idx="237">
                  <c:v>44321</c:v>
                </c:pt>
                <c:pt idx="238">
                  <c:v>44320</c:v>
                </c:pt>
                <c:pt idx="239">
                  <c:v>44319</c:v>
                </c:pt>
                <c:pt idx="240">
                  <c:v>44316</c:v>
                </c:pt>
                <c:pt idx="241">
                  <c:v>44315</c:v>
                </c:pt>
                <c:pt idx="242">
                  <c:v>44314</c:v>
                </c:pt>
                <c:pt idx="243">
                  <c:v>44313</c:v>
                </c:pt>
                <c:pt idx="244">
                  <c:v>44312</c:v>
                </c:pt>
                <c:pt idx="245">
                  <c:v>44309</c:v>
                </c:pt>
                <c:pt idx="246">
                  <c:v>44308</c:v>
                </c:pt>
                <c:pt idx="247">
                  <c:v>44307</c:v>
                </c:pt>
                <c:pt idx="248">
                  <c:v>44306</c:v>
                </c:pt>
                <c:pt idx="249">
                  <c:v>44305</c:v>
                </c:pt>
                <c:pt idx="250">
                  <c:v>44302</c:v>
                </c:pt>
                <c:pt idx="251">
                  <c:v>44301</c:v>
                </c:pt>
                <c:pt idx="252">
                  <c:v>44300</c:v>
                </c:pt>
                <c:pt idx="253">
                  <c:v>44299</c:v>
                </c:pt>
                <c:pt idx="254">
                  <c:v>44298</c:v>
                </c:pt>
                <c:pt idx="255">
                  <c:v>44295</c:v>
                </c:pt>
                <c:pt idx="256">
                  <c:v>44294</c:v>
                </c:pt>
                <c:pt idx="257">
                  <c:v>44293</c:v>
                </c:pt>
                <c:pt idx="258">
                  <c:v>44292</c:v>
                </c:pt>
                <c:pt idx="259">
                  <c:v>44291</c:v>
                </c:pt>
                <c:pt idx="260">
                  <c:v>44287</c:v>
                </c:pt>
                <c:pt idx="261">
                  <c:v>44286</c:v>
                </c:pt>
                <c:pt idx="262">
                  <c:v>44285</c:v>
                </c:pt>
                <c:pt idx="263">
                  <c:v>44284</c:v>
                </c:pt>
                <c:pt idx="264">
                  <c:v>44281</c:v>
                </c:pt>
                <c:pt idx="265">
                  <c:v>44280</c:v>
                </c:pt>
                <c:pt idx="266">
                  <c:v>44279</c:v>
                </c:pt>
                <c:pt idx="267">
                  <c:v>44278</c:v>
                </c:pt>
                <c:pt idx="268">
                  <c:v>44277</c:v>
                </c:pt>
                <c:pt idx="269">
                  <c:v>44274</c:v>
                </c:pt>
                <c:pt idx="270">
                  <c:v>44273</c:v>
                </c:pt>
                <c:pt idx="271">
                  <c:v>44272</c:v>
                </c:pt>
                <c:pt idx="272">
                  <c:v>44271</c:v>
                </c:pt>
                <c:pt idx="273">
                  <c:v>44270</c:v>
                </c:pt>
                <c:pt idx="274">
                  <c:v>44267</c:v>
                </c:pt>
                <c:pt idx="275">
                  <c:v>44266</c:v>
                </c:pt>
                <c:pt idx="276">
                  <c:v>44265</c:v>
                </c:pt>
                <c:pt idx="277">
                  <c:v>44264</c:v>
                </c:pt>
                <c:pt idx="278">
                  <c:v>44263</c:v>
                </c:pt>
                <c:pt idx="279">
                  <c:v>44260</c:v>
                </c:pt>
                <c:pt idx="280">
                  <c:v>44259</c:v>
                </c:pt>
                <c:pt idx="281">
                  <c:v>44258</c:v>
                </c:pt>
                <c:pt idx="282">
                  <c:v>44257</c:v>
                </c:pt>
                <c:pt idx="283">
                  <c:v>44256</c:v>
                </c:pt>
                <c:pt idx="284">
                  <c:v>44253</c:v>
                </c:pt>
                <c:pt idx="285">
                  <c:v>44252</c:v>
                </c:pt>
                <c:pt idx="286">
                  <c:v>44251</c:v>
                </c:pt>
                <c:pt idx="287">
                  <c:v>44250</c:v>
                </c:pt>
                <c:pt idx="288">
                  <c:v>44249</c:v>
                </c:pt>
                <c:pt idx="289">
                  <c:v>44246</c:v>
                </c:pt>
                <c:pt idx="290">
                  <c:v>44245</c:v>
                </c:pt>
                <c:pt idx="291">
                  <c:v>44244</c:v>
                </c:pt>
                <c:pt idx="292">
                  <c:v>44239</c:v>
                </c:pt>
                <c:pt idx="293">
                  <c:v>44238</c:v>
                </c:pt>
                <c:pt idx="294">
                  <c:v>44237</c:v>
                </c:pt>
                <c:pt idx="295">
                  <c:v>44236</c:v>
                </c:pt>
                <c:pt idx="296">
                  <c:v>44235</c:v>
                </c:pt>
                <c:pt idx="297">
                  <c:v>44232</c:v>
                </c:pt>
                <c:pt idx="298">
                  <c:v>44231</c:v>
                </c:pt>
                <c:pt idx="299">
                  <c:v>44230</c:v>
                </c:pt>
                <c:pt idx="300">
                  <c:v>44229</c:v>
                </c:pt>
                <c:pt idx="301">
                  <c:v>44228</c:v>
                </c:pt>
                <c:pt idx="302">
                  <c:v>44225</c:v>
                </c:pt>
                <c:pt idx="303">
                  <c:v>44224</c:v>
                </c:pt>
                <c:pt idx="304">
                  <c:v>44223</c:v>
                </c:pt>
                <c:pt idx="305">
                  <c:v>44222</c:v>
                </c:pt>
                <c:pt idx="306">
                  <c:v>44221</c:v>
                </c:pt>
                <c:pt idx="307">
                  <c:v>44218</c:v>
                </c:pt>
                <c:pt idx="308">
                  <c:v>44217</c:v>
                </c:pt>
                <c:pt idx="309">
                  <c:v>44216</c:v>
                </c:pt>
                <c:pt idx="310">
                  <c:v>44215</c:v>
                </c:pt>
                <c:pt idx="311">
                  <c:v>44211</c:v>
                </c:pt>
                <c:pt idx="312">
                  <c:v>44210</c:v>
                </c:pt>
                <c:pt idx="313">
                  <c:v>44209</c:v>
                </c:pt>
                <c:pt idx="314">
                  <c:v>44208</c:v>
                </c:pt>
                <c:pt idx="315">
                  <c:v>44207</c:v>
                </c:pt>
                <c:pt idx="316">
                  <c:v>44204</c:v>
                </c:pt>
                <c:pt idx="317">
                  <c:v>44203</c:v>
                </c:pt>
                <c:pt idx="318">
                  <c:v>44202</c:v>
                </c:pt>
                <c:pt idx="319">
                  <c:v>44201</c:v>
                </c:pt>
                <c:pt idx="320">
                  <c:v>44200</c:v>
                </c:pt>
                <c:pt idx="321">
                  <c:v>44196</c:v>
                </c:pt>
                <c:pt idx="322">
                  <c:v>44195</c:v>
                </c:pt>
                <c:pt idx="323">
                  <c:v>44194</c:v>
                </c:pt>
                <c:pt idx="324">
                  <c:v>44193</c:v>
                </c:pt>
                <c:pt idx="325">
                  <c:v>44189</c:v>
                </c:pt>
                <c:pt idx="326">
                  <c:v>44188</c:v>
                </c:pt>
                <c:pt idx="327">
                  <c:v>44187</c:v>
                </c:pt>
                <c:pt idx="328">
                  <c:v>44186</c:v>
                </c:pt>
                <c:pt idx="329">
                  <c:v>44183</c:v>
                </c:pt>
                <c:pt idx="330">
                  <c:v>44182</c:v>
                </c:pt>
                <c:pt idx="331">
                  <c:v>44181</c:v>
                </c:pt>
                <c:pt idx="332">
                  <c:v>44180</c:v>
                </c:pt>
                <c:pt idx="333">
                  <c:v>44179</c:v>
                </c:pt>
                <c:pt idx="334">
                  <c:v>44176</c:v>
                </c:pt>
                <c:pt idx="335">
                  <c:v>44175</c:v>
                </c:pt>
                <c:pt idx="336">
                  <c:v>44174</c:v>
                </c:pt>
                <c:pt idx="337">
                  <c:v>44173</c:v>
                </c:pt>
                <c:pt idx="338">
                  <c:v>44172</c:v>
                </c:pt>
                <c:pt idx="339">
                  <c:v>44169</c:v>
                </c:pt>
                <c:pt idx="340">
                  <c:v>44168</c:v>
                </c:pt>
                <c:pt idx="341">
                  <c:v>44167</c:v>
                </c:pt>
                <c:pt idx="342">
                  <c:v>44166</c:v>
                </c:pt>
                <c:pt idx="343">
                  <c:v>44165</c:v>
                </c:pt>
                <c:pt idx="344">
                  <c:v>44162</c:v>
                </c:pt>
                <c:pt idx="345">
                  <c:v>44160</c:v>
                </c:pt>
                <c:pt idx="346">
                  <c:v>44159</c:v>
                </c:pt>
                <c:pt idx="347">
                  <c:v>44158</c:v>
                </c:pt>
                <c:pt idx="348">
                  <c:v>44155</c:v>
                </c:pt>
                <c:pt idx="349">
                  <c:v>44154</c:v>
                </c:pt>
                <c:pt idx="350">
                  <c:v>44153</c:v>
                </c:pt>
                <c:pt idx="351">
                  <c:v>44152</c:v>
                </c:pt>
                <c:pt idx="352">
                  <c:v>44151</c:v>
                </c:pt>
                <c:pt idx="353">
                  <c:v>44148</c:v>
                </c:pt>
                <c:pt idx="354">
                  <c:v>44147</c:v>
                </c:pt>
                <c:pt idx="355">
                  <c:v>44146</c:v>
                </c:pt>
                <c:pt idx="356">
                  <c:v>44145</c:v>
                </c:pt>
                <c:pt idx="357">
                  <c:v>44144</c:v>
                </c:pt>
                <c:pt idx="358">
                  <c:v>44141</c:v>
                </c:pt>
                <c:pt idx="359">
                  <c:v>44140</c:v>
                </c:pt>
                <c:pt idx="360">
                  <c:v>44139</c:v>
                </c:pt>
                <c:pt idx="361">
                  <c:v>44138</c:v>
                </c:pt>
                <c:pt idx="362">
                  <c:v>44134</c:v>
                </c:pt>
                <c:pt idx="363">
                  <c:v>44133</c:v>
                </c:pt>
                <c:pt idx="364">
                  <c:v>44132</c:v>
                </c:pt>
                <c:pt idx="365">
                  <c:v>44131</c:v>
                </c:pt>
                <c:pt idx="366">
                  <c:v>44130</c:v>
                </c:pt>
                <c:pt idx="367">
                  <c:v>44127</c:v>
                </c:pt>
                <c:pt idx="368">
                  <c:v>44126</c:v>
                </c:pt>
                <c:pt idx="369">
                  <c:v>44125</c:v>
                </c:pt>
                <c:pt idx="370">
                  <c:v>44124</c:v>
                </c:pt>
                <c:pt idx="371">
                  <c:v>44123</c:v>
                </c:pt>
                <c:pt idx="372">
                  <c:v>44120</c:v>
                </c:pt>
                <c:pt idx="373">
                  <c:v>44119</c:v>
                </c:pt>
                <c:pt idx="374">
                  <c:v>44118</c:v>
                </c:pt>
                <c:pt idx="375">
                  <c:v>44117</c:v>
                </c:pt>
                <c:pt idx="376">
                  <c:v>44113</c:v>
                </c:pt>
                <c:pt idx="377">
                  <c:v>44112</c:v>
                </c:pt>
                <c:pt idx="378">
                  <c:v>44111</c:v>
                </c:pt>
                <c:pt idx="379">
                  <c:v>44110</c:v>
                </c:pt>
                <c:pt idx="380">
                  <c:v>44109</c:v>
                </c:pt>
                <c:pt idx="381">
                  <c:v>44106</c:v>
                </c:pt>
                <c:pt idx="382">
                  <c:v>44105</c:v>
                </c:pt>
                <c:pt idx="383">
                  <c:v>44104</c:v>
                </c:pt>
                <c:pt idx="384">
                  <c:v>44103</c:v>
                </c:pt>
                <c:pt idx="385">
                  <c:v>44102</c:v>
                </c:pt>
                <c:pt idx="386">
                  <c:v>44099</c:v>
                </c:pt>
                <c:pt idx="387">
                  <c:v>44098</c:v>
                </c:pt>
                <c:pt idx="388">
                  <c:v>44097</c:v>
                </c:pt>
                <c:pt idx="389">
                  <c:v>44096</c:v>
                </c:pt>
                <c:pt idx="390">
                  <c:v>44095</c:v>
                </c:pt>
                <c:pt idx="391">
                  <c:v>44092</c:v>
                </c:pt>
                <c:pt idx="392">
                  <c:v>44091</c:v>
                </c:pt>
                <c:pt idx="393">
                  <c:v>44090</c:v>
                </c:pt>
                <c:pt idx="394">
                  <c:v>44089</c:v>
                </c:pt>
                <c:pt idx="395">
                  <c:v>44088</c:v>
                </c:pt>
                <c:pt idx="396">
                  <c:v>44085</c:v>
                </c:pt>
                <c:pt idx="397">
                  <c:v>44084</c:v>
                </c:pt>
                <c:pt idx="398">
                  <c:v>44083</c:v>
                </c:pt>
                <c:pt idx="399">
                  <c:v>44082</c:v>
                </c:pt>
                <c:pt idx="400">
                  <c:v>44078</c:v>
                </c:pt>
                <c:pt idx="401">
                  <c:v>44077</c:v>
                </c:pt>
                <c:pt idx="402">
                  <c:v>44076</c:v>
                </c:pt>
                <c:pt idx="403">
                  <c:v>44075</c:v>
                </c:pt>
                <c:pt idx="404">
                  <c:v>44074</c:v>
                </c:pt>
                <c:pt idx="405">
                  <c:v>44071</c:v>
                </c:pt>
                <c:pt idx="406">
                  <c:v>44070</c:v>
                </c:pt>
                <c:pt idx="407">
                  <c:v>44069</c:v>
                </c:pt>
                <c:pt idx="408">
                  <c:v>44068</c:v>
                </c:pt>
                <c:pt idx="409">
                  <c:v>44067</c:v>
                </c:pt>
                <c:pt idx="410">
                  <c:v>44064</c:v>
                </c:pt>
                <c:pt idx="411">
                  <c:v>44063</c:v>
                </c:pt>
                <c:pt idx="412">
                  <c:v>44062</c:v>
                </c:pt>
                <c:pt idx="413">
                  <c:v>44061</c:v>
                </c:pt>
                <c:pt idx="414">
                  <c:v>44060</c:v>
                </c:pt>
                <c:pt idx="415">
                  <c:v>44057</c:v>
                </c:pt>
                <c:pt idx="416">
                  <c:v>44056</c:v>
                </c:pt>
                <c:pt idx="417">
                  <c:v>44055</c:v>
                </c:pt>
                <c:pt idx="418">
                  <c:v>44054</c:v>
                </c:pt>
                <c:pt idx="419">
                  <c:v>44053</c:v>
                </c:pt>
                <c:pt idx="420">
                  <c:v>44050</c:v>
                </c:pt>
                <c:pt idx="421">
                  <c:v>44049</c:v>
                </c:pt>
                <c:pt idx="422">
                  <c:v>44048</c:v>
                </c:pt>
                <c:pt idx="423">
                  <c:v>44047</c:v>
                </c:pt>
                <c:pt idx="424">
                  <c:v>44046</c:v>
                </c:pt>
                <c:pt idx="425">
                  <c:v>44043</c:v>
                </c:pt>
                <c:pt idx="426">
                  <c:v>44042</c:v>
                </c:pt>
                <c:pt idx="427">
                  <c:v>44041</c:v>
                </c:pt>
                <c:pt idx="428">
                  <c:v>44040</c:v>
                </c:pt>
                <c:pt idx="429">
                  <c:v>44039</c:v>
                </c:pt>
                <c:pt idx="430">
                  <c:v>44036</c:v>
                </c:pt>
                <c:pt idx="431">
                  <c:v>44035</c:v>
                </c:pt>
                <c:pt idx="432">
                  <c:v>44034</c:v>
                </c:pt>
                <c:pt idx="433">
                  <c:v>44033</c:v>
                </c:pt>
                <c:pt idx="434">
                  <c:v>44032</c:v>
                </c:pt>
                <c:pt idx="435">
                  <c:v>44029</c:v>
                </c:pt>
                <c:pt idx="436">
                  <c:v>44028</c:v>
                </c:pt>
                <c:pt idx="437">
                  <c:v>44027</c:v>
                </c:pt>
                <c:pt idx="438">
                  <c:v>44026</c:v>
                </c:pt>
                <c:pt idx="439">
                  <c:v>44025</c:v>
                </c:pt>
                <c:pt idx="440">
                  <c:v>44022</c:v>
                </c:pt>
                <c:pt idx="441">
                  <c:v>44021</c:v>
                </c:pt>
                <c:pt idx="442">
                  <c:v>44020</c:v>
                </c:pt>
                <c:pt idx="443">
                  <c:v>44019</c:v>
                </c:pt>
                <c:pt idx="444">
                  <c:v>44018</c:v>
                </c:pt>
                <c:pt idx="445">
                  <c:v>44014</c:v>
                </c:pt>
                <c:pt idx="446">
                  <c:v>44013</c:v>
                </c:pt>
                <c:pt idx="447">
                  <c:v>44012</c:v>
                </c:pt>
                <c:pt idx="448">
                  <c:v>44011</c:v>
                </c:pt>
                <c:pt idx="449">
                  <c:v>44008</c:v>
                </c:pt>
                <c:pt idx="450">
                  <c:v>44007</c:v>
                </c:pt>
                <c:pt idx="451">
                  <c:v>44006</c:v>
                </c:pt>
                <c:pt idx="452">
                  <c:v>44005</c:v>
                </c:pt>
                <c:pt idx="453">
                  <c:v>44004</c:v>
                </c:pt>
                <c:pt idx="454">
                  <c:v>44001</c:v>
                </c:pt>
                <c:pt idx="455">
                  <c:v>44000</c:v>
                </c:pt>
                <c:pt idx="456">
                  <c:v>43999</c:v>
                </c:pt>
                <c:pt idx="457">
                  <c:v>43998</c:v>
                </c:pt>
                <c:pt idx="458">
                  <c:v>43997</c:v>
                </c:pt>
                <c:pt idx="459">
                  <c:v>43994</c:v>
                </c:pt>
                <c:pt idx="460">
                  <c:v>43992</c:v>
                </c:pt>
                <c:pt idx="461">
                  <c:v>43991</c:v>
                </c:pt>
                <c:pt idx="462">
                  <c:v>43990</c:v>
                </c:pt>
                <c:pt idx="463">
                  <c:v>43987</c:v>
                </c:pt>
                <c:pt idx="464">
                  <c:v>43986</c:v>
                </c:pt>
                <c:pt idx="465">
                  <c:v>43985</c:v>
                </c:pt>
                <c:pt idx="466">
                  <c:v>43984</c:v>
                </c:pt>
                <c:pt idx="467">
                  <c:v>43983</c:v>
                </c:pt>
                <c:pt idx="468">
                  <c:v>43980</c:v>
                </c:pt>
                <c:pt idx="469">
                  <c:v>43979</c:v>
                </c:pt>
                <c:pt idx="470">
                  <c:v>43978</c:v>
                </c:pt>
                <c:pt idx="471">
                  <c:v>43977</c:v>
                </c:pt>
                <c:pt idx="472">
                  <c:v>43973</c:v>
                </c:pt>
                <c:pt idx="473">
                  <c:v>43972</c:v>
                </c:pt>
                <c:pt idx="474">
                  <c:v>43971</c:v>
                </c:pt>
                <c:pt idx="475">
                  <c:v>43970</c:v>
                </c:pt>
                <c:pt idx="476">
                  <c:v>43969</c:v>
                </c:pt>
                <c:pt idx="477">
                  <c:v>43966</c:v>
                </c:pt>
                <c:pt idx="478">
                  <c:v>43965</c:v>
                </c:pt>
                <c:pt idx="479">
                  <c:v>43964</c:v>
                </c:pt>
                <c:pt idx="480">
                  <c:v>43963</c:v>
                </c:pt>
                <c:pt idx="481">
                  <c:v>43962</c:v>
                </c:pt>
                <c:pt idx="482">
                  <c:v>43959</c:v>
                </c:pt>
                <c:pt idx="483">
                  <c:v>43958</c:v>
                </c:pt>
                <c:pt idx="484">
                  <c:v>43957</c:v>
                </c:pt>
                <c:pt idx="485">
                  <c:v>43956</c:v>
                </c:pt>
                <c:pt idx="486">
                  <c:v>43955</c:v>
                </c:pt>
                <c:pt idx="487">
                  <c:v>43951</c:v>
                </c:pt>
                <c:pt idx="488">
                  <c:v>43950</c:v>
                </c:pt>
                <c:pt idx="489">
                  <c:v>43949</c:v>
                </c:pt>
                <c:pt idx="490">
                  <c:v>43948</c:v>
                </c:pt>
                <c:pt idx="491">
                  <c:v>43945</c:v>
                </c:pt>
                <c:pt idx="492">
                  <c:v>43944</c:v>
                </c:pt>
                <c:pt idx="493">
                  <c:v>43943</c:v>
                </c:pt>
                <c:pt idx="494">
                  <c:v>43941</c:v>
                </c:pt>
                <c:pt idx="495">
                  <c:v>43938</c:v>
                </c:pt>
                <c:pt idx="496">
                  <c:v>43937</c:v>
                </c:pt>
                <c:pt idx="497">
                  <c:v>43936</c:v>
                </c:pt>
                <c:pt idx="498">
                  <c:v>43935</c:v>
                </c:pt>
                <c:pt idx="499">
                  <c:v>43934</c:v>
                </c:pt>
                <c:pt idx="500">
                  <c:v>43930</c:v>
                </c:pt>
                <c:pt idx="501">
                  <c:v>43929</c:v>
                </c:pt>
                <c:pt idx="502">
                  <c:v>43928</c:v>
                </c:pt>
                <c:pt idx="503">
                  <c:v>43927</c:v>
                </c:pt>
                <c:pt idx="504">
                  <c:v>43924</c:v>
                </c:pt>
                <c:pt idx="505">
                  <c:v>43923</c:v>
                </c:pt>
                <c:pt idx="506">
                  <c:v>43922</c:v>
                </c:pt>
                <c:pt idx="507">
                  <c:v>43921</c:v>
                </c:pt>
                <c:pt idx="508">
                  <c:v>43920</c:v>
                </c:pt>
                <c:pt idx="509">
                  <c:v>43917</c:v>
                </c:pt>
                <c:pt idx="510">
                  <c:v>43916</c:v>
                </c:pt>
                <c:pt idx="511">
                  <c:v>43915</c:v>
                </c:pt>
                <c:pt idx="512">
                  <c:v>43914</c:v>
                </c:pt>
                <c:pt idx="513">
                  <c:v>43913</c:v>
                </c:pt>
                <c:pt idx="514">
                  <c:v>43910</c:v>
                </c:pt>
                <c:pt idx="515">
                  <c:v>43909</c:v>
                </c:pt>
                <c:pt idx="516">
                  <c:v>43908</c:v>
                </c:pt>
                <c:pt idx="517">
                  <c:v>43907</c:v>
                </c:pt>
                <c:pt idx="518">
                  <c:v>43906</c:v>
                </c:pt>
                <c:pt idx="519">
                  <c:v>43903</c:v>
                </c:pt>
                <c:pt idx="520">
                  <c:v>43902</c:v>
                </c:pt>
                <c:pt idx="521">
                  <c:v>43901</c:v>
                </c:pt>
                <c:pt idx="522">
                  <c:v>43900</c:v>
                </c:pt>
                <c:pt idx="523">
                  <c:v>43899</c:v>
                </c:pt>
                <c:pt idx="524">
                  <c:v>43896</c:v>
                </c:pt>
                <c:pt idx="525">
                  <c:v>43895</c:v>
                </c:pt>
                <c:pt idx="526">
                  <c:v>43894</c:v>
                </c:pt>
                <c:pt idx="527">
                  <c:v>43893</c:v>
                </c:pt>
                <c:pt idx="528">
                  <c:v>43892</c:v>
                </c:pt>
                <c:pt idx="529">
                  <c:v>43889</c:v>
                </c:pt>
                <c:pt idx="530">
                  <c:v>43888</c:v>
                </c:pt>
                <c:pt idx="531">
                  <c:v>43887</c:v>
                </c:pt>
                <c:pt idx="532">
                  <c:v>43882</c:v>
                </c:pt>
                <c:pt idx="533">
                  <c:v>43881</c:v>
                </c:pt>
                <c:pt idx="534">
                  <c:v>43880</c:v>
                </c:pt>
                <c:pt idx="535">
                  <c:v>43879</c:v>
                </c:pt>
                <c:pt idx="536">
                  <c:v>43875</c:v>
                </c:pt>
                <c:pt idx="537">
                  <c:v>43874</c:v>
                </c:pt>
                <c:pt idx="538">
                  <c:v>43873</c:v>
                </c:pt>
                <c:pt idx="539">
                  <c:v>43872</c:v>
                </c:pt>
                <c:pt idx="540">
                  <c:v>43871</c:v>
                </c:pt>
                <c:pt idx="541">
                  <c:v>43868</c:v>
                </c:pt>
                <c:pt idx="542">
                  <c:v>43867</c:v>
                </c:pt>
                <c:pt idx="543">
                  <c:v>43866</c:v>
                </c:pt>
                <c:pt idx="544">
                  <c:v>43865</c:v>
                </c:pt>
                <c:pt idx="545">
                  <c:v>43864</c:v>
                </c:pt>
                <c:pt idx="546">
                  <c:v>43861</c:v>
                </c:pt>
                <c:pt idx="547">
                  <c:v>43860</c:v>
                </c:pt>
                <c:pt idx="548">
                  <c:v>43859</c:v>
                </c:pt>
                <c:pt idx="549">
                  <c:v>43858</c:v>
                </c:pt>
                <c:pt idx="550">
                  <c:v>43857</c:v>
                </c:pt>
                <c:pt idx="551">
                  <c:v>43854</c:v>
                </c:pt>
                <c:pt idx="552">
                  <c:v>43853</c:v>
                </c:pt>
                <c:pt idx="553">
                  <c:v>43852</c:v>
                </c:pt>
                <c:pt idx="554">
                  <c:v>43851</c:v>
                </c:pt>
                <c:pt idx="555">
                  <c:v>43847</c:v>
                </c:pt>
                <c:pt idx="556">
                  <c:v>43846</c:v>
                </c:pt>
                <c:pt idx="557">
                  <c:v>43845</c:v>
                </c:pt>
                <c:pt idx="558">
                  <c:v>43844</c:v>
                </c:pt>
                <c:pt idx="559">
                  <c:v>43843</c:v>
                </c:pt>
                <c:pt idx="560">
                  <c:v>43840</c:v>
                </c:pt>
                <c:pt idx="561">
                  <c:v>43839</c:v>
                </c:pt>
                <c:pt idx="562">
                  <c:v>43838</c:v>
                </c:pt>
                <c:pt idx="563">
                  <c:v>43837</c:v>
                </c:pt>
                <c:pt idx="564">
                  <c:v>43836</c:v>
                </c:pt>
                <c:pt idx="565">
                  <c:v>43833</c:v>
                </c:pt>
                <c:pt idx="566">
                  <c:v>43832</c:v>
                </c:pt>
                <c:pt idx="567">
                  <c:v>43830</c:v>
                </c:pt>
                <c:pt idx="568">
                  <c:v>43829</c:v>
                </c:pt>
                <c:pt idx="569">
                  <c:v>43826</c:v>
                </c:pt>
                <c:pt idx="570">
                  <c:v>43825</c:v>
                </c:pt>
                <c:pt idx="571">
                  <c:v>43823</c:v>
                </c:pt>
                <c:pt idx="572">
                  <c:v>43822</c:v>
                </c:pt>
                <c:pt idx="573">
                  <c:v>43819</c:v>
                </c:pt>
                <c:pt idx="574">
                  <c:v>43818</c:v>
                </c:pt>
                <c:pt idx="575">
                  <c:v>43817</c:v>
                </c:pt>
                <c:pt idx="576">
                  <c:v>43816</c:v>
                </c:pt>
                <c:pt idx="577">
                  <c:v>43815</c:v>
                </c:pt>
                <c:pt idx="578">
                  <c:v>43812</c:v>
                </c:pt>
                <c:pt idx="579">
                  <c:v>43811</c:v>
                </c:pt>
                <c:pt idx="580">
                  <c:v>43810</c:v>
                </c:pt>
                <c:pt idx="581">
                  <c:v>43809</c:v>
                </c:pt>
                <c:pt idx="582">
                  <c:v>43808</c:v>
                </c:pt>
                <c:pt idx="583">
                  <c:v>43805</c:v>
                </c:pt>
                <c:pt idx="584">
                  <c:v>43804</c:v>
                </c:pt>
                <c:pt idx="585">
                  <c:v>43803</c:v>
                </c:pt>
                <c:pt idx="586">
                  <c:v>43802</c:v>
                </c:pt>
                <c:pt idx="587">
                  <c:v>43801</c:v>
                </c:pt>
                <c:pt idx="588">
                  <c:v>43798</c:v>
                </c:pt>
                <c:pt idx="589">
                  <c:v>43796</c:v>
                </c:pt>
                <c:pt idx="590">
                  <c:v>43795</c:v>
                </c:pt>
                <c:pt idx="591">
                  <c:v>43794</c:v>
                </c:pt>
                <c:pt idx="592">
                  <c:v>43791</c:v>
                </c:pt>
                <c:pt idx="593">
                  <c:v>43790</c:v>
                </c:pt>
                <c:pt idx="594">
                  <c:v>43789</c:v>
                </c:pt>
                <c:pt idx="595">
                  <c:v>43788</c:v>
                </c:pt>
                <c:pt idx="596">
                  <c:v>43787</c:v>
                </c:pt>
                <c:pt idx="597">
                  <c:v>43783</c:v>
                </c:pt>
                <c:pt idx="598">
                  <c:v>43782</c:v>
                </c:pt>
                <c:pt idx="599">
                  <c:v>43781</c:v>
                </c:pt>
                <c:pt idx="600">
                  <c:v>43780</c:v>
                </c:pt>
                <c:pt idx="601">
                  <c:v>43777</c:v>
                </c:pt>
                <c:pt idx="602">
                  <c:v>43776</c:v>
                </c:pt>
                <c:pt idx="603">
                  <c:v>43775</c:v>
                </c:pt>
                <c:pt idx="604">
                  <c:v>43774</c:v>
                </c:pt>
                <c:pt idx="605">
                  <c:v>43773</c:v>
                </c:pt>
                <c:pt idx="606">
                  <c:v>43770</c:v>
                </c:pt>
                <c:pt idx="607">
                  <c:v>43769</c:v>
                </c:pt>
                <c:pt idx="608">
                  <c:v>43768</c:v>
                </c:pt>
                <c:pt idx="609">
                  <c:v>43767</c:v>
                </c:pt>
                <c:pt idx="610">
                  <c:v>43766</c:v>
                </c:pt>
                <c:pt idx="611">
                  <c:v>43763</c:v>
                </c:pt>
                <c:pt idx="612">
                  <c:v>43762</c:v>
                </c:pt>
                <c:pt idx="613">
                  <c:v>43761</c:v>
                </c:pt>
                <c:pt idx="614">
                  <c:v>43760</c:v>
                </c:pt>
                <c:pt idx="615">
                  <c:v>43759</c:v>
                </c:pt>
                <c:pt idx="616">
                  <c:v>43756</c:v>
                </c:pt>
                <c:pt idx="617">
                  <c:v>43755</c:v>
                </c:pt>
                <c:pt idx="618">
                  <c:v>43754</c:v>
                </c:pt>
                <c:pt idx="619">
                  <c:v>43753</c:v>
                </c:pt>
                <c:pt idx="620">
                  <c:v>43752</c:v>
                </c:pt>
                <c:pt idx="621">
                  <c:v>43749</c:v>
                </c:pt>
                <c:pt idx="622">
                  <c:v>43748</c:v>
                </c:pt>
                <c:pt idx="623">
                  <c:v>43747</c:v>
                </c:pt>
                <c:pt idx="624">
                  <c:v>43746</c:v>
                </c:pt>
                <c:pt idx="625">
                  <c:v>43745</c:v>
                </c:pt>
                <c:pt idx="626">
                  <c:v>43742</c:v>
                </c:pt>
                <c:pt idx="627">
                  <c:v>43741</c:v>
                </c:pt>
                <c:pt idx="628">
                  <c:v>43740</c:v>
                </c:pt>
                <c:pt idx="629">
                  <c:v>43739</c:v>
                </c:pt>
                <c:pt idx="630">
                  <c:v>43738</c:v>
                </c:pt>
                <c:pt idx="631">
                  <c:v>43735</c:v>
                </c:pt>
                <c:pt idx="632">
                  <c:v>43734</c:v>
                </c:pt>
                <c:pt idx="633">
                  <c:v>43733</c:v>
                </c:pt>
                <c:pt idx="634">
                  <c:v>43732</c:v>
                </c:pt>
                <c:pt idx="635">
                  <c:v>43731</c:v>
                </c:pt>
                <c:pt idx="636">
                  <c:v>43728</c:v>
                </c:pt>
                <c:pt idx="637">
                  <c:v>43727</c:v>
                </c:pt>
                <c:pt idx="638">
                  <c:v>43726</c:v>
                </c:pt>
                <c:pt idx="639">
                  <c:v>43725</c:v>
                </c:pt>
                <c:pt idx="640">
                  <c:v>43724</c:v>
                </c:pt>
                <c:pt idx="641">
                  <c:v>43721</c:v>
                </c:pt>
                <c:pt idx="642">
                  <c:v>43720</c:v>
                </c:pt>
                <c:pt idx="643">
                  <c:v>43719</c:v>
                </c:pt>
                <c:pt idx="644">
                  <c:v>43718</c:v>
                </c:pt>
                <c:pt idx="645">
                  <c:v>43717</c:v>
                </c:pt>
                <c:pt idx="646">
                  <c:v>43714</c:v>
                </c:pt>
                <c:pt idx="647">
                  <c:v>43713</c:v>
                </c:pt>
                <c:pt idx="648">
                  <c:v>43712</c:v>
                </c:pt>
                <c:pt idx="649">
                  <c:v>43711</c:v>
                </c:pt>
                <c:pt idx="650">
                  <c:v>43707</c:v>
                </c:pt>
                <c:pt idx="651">
                  <c:v>43706</c:v>
                </c:pt>
                <c:pt idx="652">
                  <c:v>43705</c:v>
                </c:pt>
                <c:pt idx="653">
                  <c:v>43704</c:v>
                </c:pt>
                <c:pt idx="654">
                  <c:v>43703</c:v>
                </c:pt>
                <c:pt idx="655">
                  <c:v>43700</c:v>
                </c:pt>
                <c:pt idx="656">
                  <c:v>43699</c:v>
                </c:pt>
                <c:pt idx="657">
                  <c:v>43698</c:v>
                </c:pt>
                <c:pt idx="658">
                  <c:v>43697</c:v>
                </c:pt>
                <c:pt idx="659">
                  <c:v>43696</c:v>
                </c:pt>
                <c:pt idx="660">
                  <c:v>43693</c:v>
                </c:pt>
                <c:pt idx="661">
                  <c:v>43692</c:v>
                </c:pt>
                <c:pt idx="662">
                  <c:v>43691</c:v>
                </c:pt>
                <c:pt idx="663">
                  <c:v>43690</c:v>
                </c:pt>
                <c:pt idx="664">
                  <c:v>43689</c:v>
                </c:pt>
                <c:pt idx="665">
                  <c:v>43686</c:v>
                </c:pt>
                <c:pt idx="666">
                  <c:v>43685</c:v>
                </c:pt>
                <c:pt idx="667">
                  <c:v>43684</c:v>
                </c:pt>
                <c:pt idx="668">
                  <c:v>43683</c:v>
                </c:pt>
                <c:pt idx="669">
                  <c:v>43682</c:v>
                </c:pt>
                <c:pt idx="670">
                  <c:v>43679</c:v>
                </c:pt>
                <c:pt idx="671">
                  <c:v>43678</c:v>
                </c:pt>
                <c:pt idx="672">
                  <c:v>43677</c:v>
                </c:pt>
                <c:pt idx="673">
                  <c:v>43676</c:v>
                </c:pt>
                <c:pt idx="674">
                  <c:v>43675</c:v>
                </c:pt>
                <c:pt idx="675">
                  <c:v>43672</c:v>
                </c:pt>
                <c:pt idx="676">
                  <c:v>43671</c:v>
                </c:pt>
                <c:pt idx="677">
                  <c:v>43670</c:v>
                </c:pt>
                <c:pt idx="678">
                  <c:v>43669</c:v>
                </c:pt>
                <c:pt idx="679">
                  <c:v>43668</c:v>
                </c:pt>
                <c:pt idx="680">
                  <c:v>43665</c:v>
                </c:pt>
                <c:pt idx="681">
                  <c:v>43664</c:v>
                </c:pt>
                <c:pt idx="682">
                  <c:v>43663</c:v>
                </c:pt>
                <c:pt idx="683">
                  <c:v>43662</c:v>
                </c:pt>
                <c:pt idx="684">
                  <c:v>43661</c:v>
                </c:pt>
                <c:pt idx="685">
                  <c:v>43658</c:v>
                </c:pt>
                <c:pt idx="686">
                  <c:v>43657</c:v>
                </c:pt>
                <c:pt idx="687">
                  <c:v>43656</c:v>
                </c:pt>
                <c:pt idx="688">
                  <c:v>43655</c:v>
                </c:pt>
                <c:pt idx="689">
                  <c:v>43654</c:v>
                </c:pt>
                <c:pt idx="690">
                  <c:v>43651</c:v>
                </c:pt>
                <c:pt idx="691">
                  <c:v>43649</c:v>
                </c:pt>
                <c:pt idx="692">
                  <c:v>43648</c:v>
                </c:pt>
                <c:pt idx="693">
                  <c:v>43647</c:v>
                </c:pt>
                <c:pt idx="694">
                  <c:v>43644</c:v>
                </c:pt>
                <c:pt idx="695">
                  <c:v>43643</c:v>
                </c:pt>
                <c:pt idx="696">
                  <c:v>43642</c:v>
                </c:pt>
                <c:pt idx="697">
                  <c:v>43641</c:v>
                </c:pt>
                <c:pt idx="698">
                  <c:v>43640</c:v>
                </c:pt>
                <c:pt idx="699">
                  <c:v>43637</c:v>
                </c:pt>
                <c:pt idx="700">
                  <c:v>43635</c:v>
                </c:pt>
                <c:pt idx="701">
                  <c:v>43634</c:v>
                </c:pt>
                <c:pt idx="702">
                  <c:v>43633</c:v>
                </c:pt>
                <c:pt idx="703">
                  <c:v>43630</c:v>
                </c:pt>
                <c:pt idx="704">
                  <c:v>43629</c:v>
                </c:pt>
                <c:pt idx="705">
                  <c:v>43628</c:v>
                </c:pt>
                <c:pt idx="706">
                  <c:v>43627</c:v>
                </c:pt>
                <c:pt idx="707">
                  <c:v>43626</c:v>
                </c:pt>
                <c:pt idx="708">
                  <c:v>43623</c:v>
                </c:pt>
                <c:pt idx="709">
                  <c:v>43622</c:v>
                </c:pt>
                <c:pt idx="710">
                  <c:v>43621</c:v>
                </c:pt>
                <c:pt idx="711">
                  <c:v>43620</c:v>
                </c:pt>
                <c:pt idx="712">
                  <c:v>43619</c:v>
                </c:pt>
                <c:pt idx="713">
                  <c:v>43616</c:v>
                </c:pt>
                <c:pt idx="714">
                  <c:v>43615</c:v>
                </c:pt>
                <c:pt idx="715">
                  <c:v>43614</c:v>
                </c:pt>
                <c:pt idx="716">
                  <c:v>43613</c:v>
                </c:pt>
                <c:pt idx="717">
                  <c:v>43609</c:v>
                </c:pt>
                <c:pt idx="718">
                  <c:v>43608</c:v>
                </c:pt>
                <c:pt idx="719">
                  <c:v>43607</c:v>
                </c:pt>
                <c:pt idx="720">
                  <c:v>43606</c:v>
                </c:pt>
                <c:pt idx="721">
                  <c:v>43605</c:v>
                </c:pt>
                <c:pt idx="722">
                  <c:v>43602</c:v>
                </c:pt>
                <c:pt idx="723">
                  <c:v>43601</c:v>
                </c:pt>
                <c:pt idx="724">
                  <c:v>43600</c:v>
                </c:pt>
                <c:pt idx="725">
                  <c:v>43599</c:v>
                </c:pt>
                <c:pt idx="726">
                  <c:v>43598</c:v>
                </c:pt>
                <c:pt idx="727">
                  <c:v>43595</c:v>
                </c:pt>
                <c:pt idx="728">
                  <c:v>43594</c:v>
                </c:pt>
                <c:pt idx="729">
                  <c:v>43593</c:v>
                </c:pt>
                <c:pt idx="730">
                  <c:v>43592</c:v>
                </c:pt>
                <c:pt idx="731">
                  <c:v>43591</c:v>
                </c:pt>
                <c:pt idx="732">
                  <c:v>43588</c:v>
                </c:pt>
                <c:pt idx="733">
                  <c:v>43587</c:v>
                </c:pt>
                <c:pt idx="734">
                  <c:v>43585</c:v>
                </c:pt>
                <c:pt idx="735">
                  <c:v>43584</c:v>
                </c:pt>
                <c:pt idx="736">
                  <c:v>43581</c:v>
                </c:pt>
                <c:pt idx="737">
                  <c:v>43580</c:v>
                </c:pt>
                <c:pt idx="738">
                  <c:v>43579</c:v>
                </c:pt>
                <c:pt idx="739">
                  <c:v>43578</c:v>
                </c:pt>
                <c:pt idx="740">
                  <c:v>43577</c:v>
                </c:pt>
                <c:pt idx="741">
                  <c:v>43573</c:v>
                </c:pt>
                <c:pt idx="742">
                  <c:v>43572</c:v>
                </c:pt>
                <c:pt idx="743">
                  <c:v>43571</c:v>
                </c:pt>
                <c:pt idx="744">
                  <c:v>43570</c:v>
                </c:pt>
                <c:pt idx="745">
                  <c:v>43567</c:v>
                </c:pt>
                <c:pt idx="746">
                  <c:v>43566</c:v>
                </c:pt>
                <c:pt idx="747">
                  <c:v>43565</c:v>
                </c:pt>
                <c:pt idx="748">
                  <c:v>43564</c:v>
                </c:pt>
                <c:pt idx="749">
                  <c:v>43563</c:v>
                </c:pt>
                <c:pt idx="750">
                  <c:v>43560</c:v>
                </c:pt>
                <c:pt idx="751">
                  <c:v>43559</c:v>
                </c:pt>
                <c:pt idx="752">
                  <c:v>43558</c:v>
                </c:pt>
                <c:pt idx="753">
                  <c:v>43557</c:v>
                </c:pt>
                <c:pt idx="754">
                  <c:v>43556</c:v>
                </c:pt>
                <c:pt idx="755">
                  <c:v>43553</c:v>
                </c:pt>
                <c:pt idx="756">
                  <c:v>43552</c:v>
                </c:pt>
                <c:pt idx="757">
                  <c:v>43551</c:v>
                </c:pt>
                <c:pt idx="758">
                  <c:v>43550</c:v>
                </c:pt>
                <c:pt idx="759">
                  <c:v>43549</c:v>
                </c:pt>
                <c:pt idx="760">
                  <c:v>43546</c:v>
                </c:pt>
                <c:pt idx="761">
                  <c:v>43545</c:v>
                </c:pt>
                <c:pt idx="762">
                  <c:v>43544</c:v>
                </c:pt>
                <c:pt idx="763">
                  <c:v>43543</c:v>
                </c:pt>
                <c:pt idx="764">
                  <c:v>43542</c:v>
                </c:pt>
                <c:pt idx="765">
                  <c:v>43539</c:v>
                </c:pt>
                <c:pt idx="766">
                  <c:v>43538</c:v>
                </c:pt>
                <c:pt idx="767">
                  <c:v>43537</c:v>
                </c:pt>
                <c:pt idx="768">
                  <c:v>43536</c:v>
                </c:pt>
                <c:pt idx="769">
                  <c:v>43535</c:v>
                </c:pt>
                <c:pt idx="770">
                  <c:v>43532</c:v>
                </c:pt>
                <c:pt idx="771">
                  <c:v>43531</c:v>
                </c:pt>
                <c:pt idx="772">
                  <c:v>43530</c:v>
                </c:pt>
                <c:pt idx="773">
                  <c:v>43525</c:v>
                </c:pt>
                <c:pt idx="774">
                  <c:v>43524</c:v>
                </c:pt>
                <c:pt idx="775">
                  <c:v>43523</c:v>
                </c:pt>
                <c:pt idx="776">
                  <c:v>43522</c:v>
                </c:pt>
                <c:pt idx="777">
                  <c:v>43521</c:v>
                </c:pt>
                <c:pt idx="778">
                  <c:v>43518</c:v>
                </c:pt>
                <c:pt idx="779">
                  <c:v>43517</c:v>
                </c:pt>
                <c:pt idx="780">
                  <c:v>43516</c:v>
                </c:pt>
                <c:pt idx="781">
                  <c:v>43515</c:v>
                </c:pt>
                <c:pt idx="782">
                  <c:v>43511</c:v>
                </c:pt>
                <c:pt idx="783">
                  <c:v>43510</c:v>
                </c:pt>
                <c:pt idx="784">
                  <c:v>43509</c:v>
                </c:pt>
                <c:pt idx="785">
                  <c:v>43508</c:v>
                </c:pt>
                <c:pt idx="786">
                  <c:v>43507</c:v>
                </c:pt>
                <c:pt idx="787">
                  <c:v>43504</c:v>
                </c:pt>
                <c:pt idx="788">
                  <c:v>43503</c:v>
                </c:pt>
                <c:pt idx="789">
                  <c:v>43502</c:v>
                </c:pt>
                <c:pt idx="790">
                  <c:v>43501</c:v>
                </c:pt>
                <c:pt idx="791">
                  <c:v>43500</c:v>
                </c:pt>
                <c:pt idx="792">
                  <c:v>43497</c:v>
                </c:pt>
                <c:pt idx="793">
                  <c:v>43496</c:v>
                </c:pt>
                <c:pt idx="794">
                  <c:v>43495</c:v>
                </c:pt>
                <c:pt idx="795">
                  <c:v>43494</c:v>
                </c:pt>
                <c:pt idx="796">
                  <c:v>43493</c:v>
                </c:pt>
                <c:pt idx="797">
                  <c:v>43490</c:v>
                </c:pt>
                <c:pt idx="798">
                  <c:v>43489</c:v>
                </c:pt>
                <c:pt idx="799">
                  <c:v>43488</c:v>
                </c:pt>
                <c:pt idx="800">
                  <c:v>43487</c:v>
                </c:pt>
                <c:pt idx="801">
                  <c:v>43483</c:v>
                </c:pt>
                <c:pt idx="802">
                  <c:v>43482</c:v>
                </c:pt>
                <c:pt idx="803">
                  <c:v>43481</c:v>
                </c:pt>
                <c:pt idx="804">
                  <c:v>43480</c:v>
                </c:pt>
                <c:pt idx="805">
                  <c:v>43479</c:v>
                </c:pt>
                <c:pt idx="806">
                  <c:v>43476</c:v>
                </c:pt>
                <c:pt idx="807">
                  <c:v>43475</c:v>
                </c:pt>
                <c:pt idx="808">
                  <c:v>43474</c:v>
                </c:pt>
                <c:pt idx="809">
                  <c:v>43473</c:v>
                </c:pt>
                <c:pt idx="810">
                  <c:v>43472</c:v>
                </c:pt>
                <c:pt idx="811">
                  <c:v>43469</c:v>
                </c:pt>
                <c:pt idx="812">
                  <c:v>43468</c:v>
                </c:pt>
                <c:pt idx="813">
                  <c:v>43467</c:v>
                </c:pt>
                <c:pt idx="814">
                  <c:v>43465</c:v>
                </c:pt>
                <c:pt idx="815">
                  <c:v>43462</c:v>
                </c:pt>
                <c:pt idx="816">
                  <c:v>43461</c:v>
                </c:pt>
                <c:pt idx="817">
                  <c:v>43460</c:v>
                </c:pt>
                <c:pt idx="818">
                  <c:v>43458</c:v>
                </c:pt>
                <c:pt idx="819">
                  <c:v>43455</c:v>
                </c:pt>
                <c:pt idx="820">
                  <c:v>43454</c:v>
                </c:pt>
                <c:pt idx="821">
                  <c:v>43453</c:v>
                </c:pt>
                <c:pt idx="822">
                  <c:v>43452</c:v>
                </c:pt>
                <c:pt idx="823">
                  <c:v>43451</c:v>
                </c:pt>
                <c:pt idx="824">
                  <c:v>43448</c:v>
                </c:pt>
                <c:pt idx="825">
                  <c:v>43447</c:v>
                </c:pt>
                <c:pt idx="826">
                  <c:v>43446</c:v>
                </c:pt>
                <c:pt idx="827">
                  <c:v>43445</c:v>
                </c:pt>
                <c:pt idx="828">
                  <c:v>43444</c:v>
                </c:pt>
                <c:pt idx="829">
                  <c:v>43441</c:v>
                </c:pt>
                <c:pt idx="830">
                  <c:v>43440</c:v>
                </c:pt>
                <c:pt idx="831">
                  <c:v>43438</c:v>
                </c:pt>
                <c:pt idx="832">
                  <c:v>43437</c:v>
                </c:pt>
                <c:pt idx="833">
                  <c:v>43434</c:v>
                </c:pt>
                <c:pt idx="834">
                  <c:v>43433</c:v>
                </c:pt>
                <c:pt idx="835">
                  <c:v>43432</c:v>
                </c:pt>
                <c:pt idx="836">
                  <c:v>43431</c:v>
                </c:pt>
                <c:pt idx="837">
                  <c:v>43430</c:v>
                </c:pt>
                <c:pt idx="838">
                  <c:v>43427</c:v>
                </c:pt>
                <c:pt idx="839">
                  <c:v>43425</c:v>
                </c:pt>
                <c:pt idx="840">
                  <c:v>43424</c:v>
                </c:pt>
                <c:pt idx="841">
                  <c:v>43423</c:v>
                </c:pt>
                <c:pt idx="842">
                  <c:v>43420</c:v>
                </c:pt>
                <c:pt idx="843">
                  <c:v>43418</c:v>
                </c:pt>
                <c:pt idx="844">
                  <c:v>43417</c:v>
                </c:pt>
                <c:pt idx="845">
                  <c:v>43416</c:v>
                </c:pt>
                <c:pt idx="846">
                  <c:v>43413</c:v>
                </c:pt>
                <c:pt idx="847">
                  <c:v>43412</c:v>
                </c:pt>
                <c:pt idx="848">
                  <c:v>43411</c:v>
                </c:pt>
                <c:pt idx="849">
                  <c:v>43410</c:v>
                </c:pt>
                <c:pt idx="850">
                  <c:v>43409</c:v>
                </c:pt>
                <c:pt idx="851">
                  <c:v>43405</c:v>
                </c:pt>
                <c:pt idx="852">
                  <c:v>43404</c:v>
                </c:pt>
                <c:pt idx="853">
                  <c:v>43403</c:v>
                </c:pt>
                <c:pt idx="854">
                  <c:v>43402</c:v>
                </c:pt>
                <c:pt idx="855">
                  <c:v>43399</c:v>
                </c:pt>
                <c:pt idx="856">
                  <c:v>43398</c:v>
                </c:pt>
                <c:pt idx="857">
                  <c:v>43397</c:v>
                </c:pt>
                <c:pt idx="858">
                  <c:v>43396</c:v>
                </c:pt>
                <c:pt idx="859">
                  <c:v>43395</c:v>
                </c:pt>
                <c:pt idx="860">
                  <c:v>43392</c:v>
                </c:pt>
                <c:pt idx="861">
                  <c:v>43391</c:v>
                </c:pt>
                <c:pt idx="862">
                  <c:v>43390</c:v>
                </c:pt>
                <c:pt idx="863">
                  <c:v>43389</c:v>
                </c:pt>
                <c:pt idx="864">
                  <c:v>43388</c:v>
                </c:pt>
                <c:pt idx="865">
                  <c:v>43384</c:v>
                </c:pt>
                <c:pt idx="866">
                  <c:v>43383</c:v>
                </c:pt>
                <c:pt idx="867">
                  <c:v>43382</c:v>
                </c:pt>
                <c:pt idx="868">
                  <c:v>43381</c:v>
                </c:pt>
                <c:pt idx="869">
                  <c:v>43378</c:v>
                </c:pt>
                <c:pt idx="870">
                  <c:v>43377</c:v>
                </c:pt>
                <c:pt idx="871">
                  <c:v>43376</c:v>
                </c:pt>
                <c:pt idx="872">
                  <c:v>43375</c:v>
                </c:pt>
                <c:pt idx="873">
                  <c:v>43374</c:v>
                </c:pt>
                <c:pt idx="874">
                  <c:v>43371</c:v>
                </c:pt>
                <c:pt idx="875">
                  <c:v>43370</c:v>
                </c:pt>
                <c:pt idx="876">
                  <c:v>43369</c:v>
                </c:pt>
                <c:pt idx="877">
                  <c:v>43368</c:v>
                </c:pt>
                <c:pt idx="878">
                  <c:v>43367</c:v>
                </c:pt>
                <c:pt idx="879">
                  <c:v>43364</c:v>
                </c:pt>
                <c:pt idx="880">
                  <c:v>43363</c:v>
                </c:pt>
                <c:pt idx="881">
                  <c:v>43362</c:v>
                </c:pt>
                <c:pt idx="882">
                  <c:v>43361</c:v>
                </c:pt>
                <c:pt idx="883">
                  <c:v>43360</c:v>
                </c:pt>
                <c:pt idx="884">
                  <c:v>43357</c:v>
                </c:pt>
                <c:pt idx="885">
                  <c:v>43356</c:v>
                </c:pt>
                <c:pt idx="886">
                  <c:v>43355</c:v>
                </c:pt>
                <c:pt idx="887">
                  <c:v>43354</c:v>
                </c:pt>
                <c:pt idx="888">
                  <c:v>43353</c:v>
                </c:pt>
                <c:pt idx="889">
                  <c:v>43349</c:v>
                </c:pt>
                <c:pt idx="890">
                  <c:v>43348</c:v>
                </c:pt>
                <c:pt idx="891">
                  <c:v>43347</c:v>
                </c:pt>
                <c:pt idx="892">
                  <c:v>43343</c:v>
                </c:pt>
                <c:pt idx="893">
                  <c:v>43342</c:v>
                </c:pt>
                <c:pt idx="894">
                  <c:v>43341</c:v>
                </c:pt>
                <c:pt idx="895">
                  <c:v>43340</c:v>
                </c:pt>
                <c:pt idx="896">
                  <c:v>43339</c:v>
                </c:pt>
                <c:pt idx="897">
                  <c:v>43336</c:v>
                </c:pt>
                <c:pt idx="898">
                  <c:v>43335</c:v>
                </c:pt>
                <c:pt idx="899">
                  <c:v>43334</c:v>
                </c:pt>
                <c:pt idx="900">
                  <c:v>43333</c:v>
                </c:pt>
                <c:pt idx="901">
                  <c:v>43332</c:v>
                </c:pt>
                <c:pt idx="902">
                  <c:v>43329</c:v>
                </c:pt>
                <c:pt idx="903">
                  <c:v>43328</c:v>
                </c:pt>
                <c:pt idx="904">
                  <c:v>43327</c:v>
                </c:pt>
                <c:pt idx="905">
                  <c:v>43326</c:v>
                </c:pt>
                <c:pt idx="906">
                  <c:v>43325</c:v>
                </c:pt>
                <c:pt idx="907">
                  <c:v>43322</c:v>
                </c:pt>
                <c:pt idx="908">
                  <c:v>43321</c:v>
                </c:pt>
                <c:pt idx="909">
                  <c:v>43320</c:v>
                </c:pt>
                <c:pt idx="910">
                  <c:v>43319</c:v>
                </c:pt>
                <c:pt idx="911">
                  <c:v>43318</c:v>
                </c:pt>
                <c:pt idx="912">
                  <c:v>43315</c:v>
                </c:pt>
                <c:pt idx="913">
                  <c:v>43314</c:v>
                </c:pt>
                <c:pt idx="914">
                  <c:v>43313</c:v>
                </c:pt>
                <c:pt idx="915">
                  <c:v>43312</c:v>
                </c:pt>
                <c:pt idx="916">
                  <c:v>43311</c:v>
                </c:pt>
                <c:pt idx="917">
                  <c:v>43308</c:v>
                </c:pt>
                <c:pt idx="918">
                  <c:v>43307</c:v>
                </c:pt>
                <c:pt idx="919">
                  <c:v>43306</c:v>
                </c:pt>
                <c:pt idx="920">
                  <c:v>43305</c:v>
                </c:pt>
                <c:pt idx="921">
                  <c:v>43304</c:v>
                </c:pt>
                <c:pt idx="922">
                  <c:v>43301</c:v>
                </c:pt>
                <c:pt idx="923">
                  <c:v>43300</c:v>
                </c:pt>
                <c:pt idx="924">
                  <c:v>43299</c:v>
                </c:pt>
                <c:pt idx="925">
                  <c:v>43298</c:v>
                </c:pt>
                <c:pt idx="926">
                  <c:v>43297</c:v>
                </c:pt>
                <c:pt idx="927">
                  <c:v>43294</c:v>
                </c:pt>
                <c:pt idx="928">
                  <c:v>43293</c:v>
                </c:pt>
                <c:pt idx="929">
                  <c:v>43292</c:v>
                </c:pt>
                <c:pt idx="930">
                  <c:v>43291</c:v>
                </c:pt>
                <c:pt idx="931">
                  <c:v>43290</c:v>
                </c:pt>
                <c:pt idx="932">
                  <c:v>43287</c:v>
                </c:pt>
                <c:pt idx="933">
                  <c:v>43286</c:v>
                </c:pt>
                <c:pt idx="934">
                  <c:v>43284</c:v>
                </c:pt>
                <c:pt idx="935">
                  <c:v>43283</c:v>
                </c:pt>
                <c:pt idx="936">
                  <c:v>43280</c:v>
                </c:pt>
                <c:pt idx="937">
                  <c:v>43279</c:v>
                </c:pt>
                <c:pt idx="938">
                  <c:v>43278</c:v>
                </c:pt>
                <c:pt idx="939">
                  <c:v>43277</c:v>
                </c:pt>
                <c:pt idx="940">
                  <c:v>43276</c:v>
                </c:pt>
                <c:pt idx="941">
                  <c:v>43273</c:v>
                </c:pt>
                <c:pt idx="942">
                  <c:v>43272</c:v>
                </c:pt>
                <c:pt idx="943">
                  <c:v>43271</c:v>
                </c:pt>
                <c:pt idx="944">
                  <c:v>43270</c:v>
                </c:pt>
                <c:pt idx="945">
                  <c:v>43269</c:v>
                </c:pt>
                <c:pt idx="946">
                  <c:v>43266</c:v>
                </c:pt>
                <c:pt idx="947">
                  <c:v>43265</c:v>
                </c:pt>
                <c:pt idx="948">
                  <c:v>43264</c:v>
                </c:pt>
                <c:pt idx="949">
                  <c:v>43263</c:v>
                </c:pt>
                <c:pt idx="950">
                  <c:v>43262</c:v>
                </c:pt>
                <c:pt idx="951">
                  <c:v>43259</c:v>
                </c:pt>
                <c:pt idx="952">
                  <c:v>43258</c:v>
                </c:pt>
                <c:pt idx="953">
                  <c:v>43257</c:v>
                </c:pt>
                <c:pt idx="954">
                  <c:v>43256</c:v>
                </c:pt>
                <c:pt idx="955">
                  <c:v>43255</c:v>
                </c:pt>
                <c:pt idx="956">
                  <c:v>43252</c:v>
                </c:pt>
                <c:pt idx="957">
                  <c:v>43250</c:v>
                </c:pt>
                <c:pt idx="958">
                  <c:v>43249</c:v>
                </c:pt>
                <c:pt idx="959">
                  <c:v>43245</c:v>
                </c:pt>
                <c:pt idx="960">
                  <c:v>43244</c:v>
                </c:pt>
                <c:pt idx="961">
                  <c:v>43243</c:v>
                </c:pt>
                <c:pt idx="962">
                  <c:v>43242</c:v>
                </c:pt>
                <c:pt idx="963">
                  <c:v>43241</c:v>
                </c:pt>
                <c:pt idx="964">
                  <c:v>43238</c:v>
                </c:pt>
                <c:pt idx="965">
                  <c:v>43237</c:v>
                </c:pt>
                <c:pt idx="966">
                  <c:v>43236</c:v>
                </c:pt>
                <c:pt idx="967">
                  <c:v>43235</c:v>
                </c:pt>
                <c:pt idx="968">
                  <c:v>43234</c:v>
                </c:pt>
                <c:pt idx="969">
                  <c:v>43231</c:v>
                </c:pt>
                <c:pt idx="970">
                  <c:v>43230</c:v>
                </c:pt>
                <c:pt idx="971">
                  <c:v>43229</c:v>
                </c:pt>
                <c:pt idx="972">
                  <c:v>43228</c:v>
                </c:pt>
                <c:pt idx="973">
                  <c:v>43227</c:v>
                </c:pt>
                <c:pt idx="974">
                  <c:v>43224</c:v>
                </c:pt>
                <c:pt idx="975">
                  <c:v>43223</c:v>
                </c:pt>
                <c:pt idx="976">
                  <c:v>43222</c:v>
                </c:pt>
                <c:pt idx="977">
                  <c:v>43220</c:v>
                </c:pt>
                <c:pt idx="978">
                  <c:v>43217</c:v>
                </c:pt>
                <c:pt idx="979">
                  <c:v>43216</c:v>
                </c:pt>
                <c:pt idx="980">
                  <c:v>43215</c:v>
                </c:pt>
                <c:pt idx="981">
                  <c:v>43214</c:v>
                </c:pt>
                <c:pt idx="982">
                  <c:v>43213</c:v>
                </c:pt>
                <c:pt idx="983">
                  <c:v>43210</c:v>
                </c:pt>
                <c:pt idx="984">
                  <c:v>43209</c:v>
                </c:pt>
                <c:pt idx="985">
                  <c:v>43208</c:v>
                </c:pt>
                <c:pt idx="986">
                  <c:v>43207</c:v>
                </c:pt>
                <c:pt idx="987">
                  <c:v>43206</c:v>
                </c:pt>
                <c:pt idx="988">
                  <c:v>43203</c:v>
                </c:pt>
                <c:pt idx="989">
                  <c:v>43202</c:v>
                </c:pt>
                <c:pt idx="990">
                  <c:v>43201</c:v>
                </c:pt>
                <c:pt idx="991">
                  <c:v>43200</c:v>
                </c:pt>
                <c:pt idx="992">
                  <c:v>43199</c:v>
                </c:pt>
                <c:pt idx="993">
                  <c:v>43196</c:v>
                </c:pt>
                <c:pt idx="994">
                  <c:v>43195</c:v>
                </c:pt>
                <c:pt idx="995">
                  <c:v>43194</c:v>
                </c:pt>
                <c:pt idx="996">
                  <c:v>43193</c:v>
                </c:pt>
                <c:pt idx="997">
                  <c:v>43192</c:v>
                </c:pt>
                <c:pt idx="998">
                  <c:v>43188</c:v>
                </c:pt>
                <c:pt idx="999">
                  <c:v>43187</c:v>
                </c:pt>
                <c:pt idx="1000">
                  <c:v>43186</c:v>
                </c:pt>
                <c:pt idx="1001">
                  <c:v>43185</c:v>
                </c:pt>
                <c:pt idx="1002">
                  <c:v>43182</c:v>
                </c:pt>
                <c:pt idx="1003">
                  <c:v>43181</c:v>
                </c:pt>
                <c:pt idx="1004">
                  <c:v>43180</c:v>
                </c:pt>
                <c:pt idx="1005">
                  <c:v>43179</c:v>
                </c:pt>
                <c:pt idx="1006">
                  <c:v>43178</c:v>
                </c:pt>
                <c:pt idx="1007">
                  <c:v>43175</c:v>
                </c:pt>
                <c:pt idx="1008">
                  <c:v>43174</c:v>
                </c:pt>
                <c:pt idx="1009">
                  <c:v>43173</c:v>
                </c:pt>
                <c:pt idx="1010">
                  <c:v>43172</c:v>
                </c:pt>
                <c:pt idx="1011">
                  <c:v>43171</c:v>
                </c:pt>
                <c:pt idx="1012">
                  <c:v>43168</c:v>
                </c:pt>
                <c:pt idx="1013">
                  <c:v>43167</c:v>
                </c:pt>
                <c:pt idx="1014">
                  <c:v>43166</c:v>
                </c:pt>
                <c:pt idx="1015">
                  <c:v>43165</c:v>
                </c:pt>
                <c:pt idx="1016">
                  <c:v>43164</c:v>
                </c:pt>
                <c:pt idx="1017">
                  <c:v>43161</c:v>
                </c:pt>
                <c:pt idx="1018">
                  <c:v>43160</c:v>
                </c:pt>
                <c:pt idx="1019">
                  <c:v>43159</c:v>
                </c:pt>
                <c:pt idx="1020">
                  <c:v>43158</c:v>
                </c:pt>
                <c:pt idx="1021">
                  <c:v>43157</c:v>
                </c:pt>
                <c:pt idx="1022">
                  <c:v>43154</c:v>
                </c:pt>
                <c:pt idx="1023">
                  <c:v>43153</c:v>
                </c:pt>
                <c:pt idx="1024">
                  <c:v>43152</c:v>
                </c:pt>
                <c:pt idx="1025">
                  <c:v>43151</c:v>
                </c:pt>
                <c:pt idx="1026">
                  <c:v>43147</c:v>
                </c:pt>
                <c:pt idx="1027">
                  <c:v>43146</c:v>
                </c:pt>
                <c:pt idx="1028">
                  <c:v>43145</c:v>
                </c:pt>
                <c:pt idx="1029">
                  <c:v>43140</c:v>
                </c:pt>
                <c:pt idx="1030">
                  <c:v>43139</c:v>
                </c:pt>
                <c:pt idx="1031">
                  <c:v>43138</c:v>
                </c:pt>
                <c:pt idx="1032">
                  <c:v>43137</c:v>
                </c:pt>
                <c:pt idx="1033">
                  <c:v>43136</c:v>
                </c:pt>
                <c:pt idx="1034">
                  <c:v>43133</c:v>
                </c:pt>
                <c:pt idx="1035">
                  <c:v>43132</c:v>
                </c:pt>
                <c:pt idx="1036">
                  <c:v>43131</c:v>
                </c:pt>
                <c:pt idx="1037">
                  <c:v>43130</c:v>
                </c:pt>
                <c:pt idx="1038">
                  <c:v>43129</c:v>
                </c:pt>
                <c:pt idx="1039">
                  <c:v>43126</c:v>
                </c:pt>
                <c:pt idx="1040">
                  <c:v>43125</c:v>
                </c:pt>
                <c:pt idx="1041">
                  <c:v>43124</c:v>
                </c:pt>
                <c:pt idx="1042">
                  <c:v>43123</c:v>
                </c:pt>
                <c:pt idx="1043">
                  <c:v>43122</c:v>
                </c:pt>
                <c:pt idx="1044">
                  <c:v>43119</c:v>
                </c:pt>
                <c:pt idx="1045">
                  <c:v>43118</c:v>
                </c:pt>
                <c:pt idx="1046">
                  <c:v>43117</c:v>
                </c:pt>
                <c:pt idx="1047">
                  <c:v>43116</c:v>
                </c:pt>
                <c:pt idx="1048">
                  <c:v>43112</c:v>
                </c:pt>
                <c:pt idx="1049">
                  <c:v>43111</c:v>
                </c:pt>
                <c:pt idx="1050">
                  <c:v>43110</c:v>
                </c:pt>
                <c:pt idx="1051">
                  <c:v>43109</c:v>
                </c:pt>
                <c:pt idx="1052">
                  <c:v>43108</c:v>
                </c:pt>
                <c:pt idx="1053">
                  <c:v>43105</c:v>
                </c:pt>
                <c:pt idx="1054">
                  <c:v>43104</c:v>
                </c:pt>
                <c:pt idx="1055">
                  <c:v>43103</c:v>
                </c:pt>
                <c:pt idx="1056">
                  <c:v>43102</c:v>
                </c:pt>
                <c:pt idx="1057">
                  <c:v>43098</c:v>
                </c:pt>
                <c:pt idx="1058">
                  <c:v>43097</c:v>
                </c:pt>
                <c:pt idx="1059">
                  <c:v>43096</c:v>
                </c:pt>
                <c:pt idx="1060">
                  <c:v>43095</c:v>
                </c:pt>
                <c:pt idx="1061">
                  <c:v>43091</c:v>
                </c:pt>
                <c:pt idx="1062">
                  <c:v>43090</c:v>
                </c:pt>
                <c:pt idx="1063">
                  <c:v>43089</c:v>
                </c:pt>
                <c:pt idx="1064">
                  <c:v>43088</c:v>
                </c:pt>
                <c:pt idx="1065">
                  <c:v>43087</c:v>
                </c:pt>
                <c:pt idx="1066">
                  <c:v>43084</c:v>
                </c:pt>
                <c:pt idx="1067">
                  <c:v>43083</c:v>
                </c:pt>
                <c:pt idx="1068">
                  <c:v>43082</c:v>
                </c:pt>
                <c:pt idx="1069">
                  <c:v>43081</c:v>
                </c:pt>
                <c:pt idx="1070">
                  <c:v>43080</c:v>
                </c:pt>
                <c:pt idx="1071">
                  <c:v>43077</c:v>
                </c:pt>
                <c:pt idx="1072">
                  <c:v>43076</c:v>
                </c:pt>
                <c:pt idx="1073">
                  <c:v>43075</c:v>
                </c:pt>
                <c:pt idx="1074">
                  <c:v>43074</c:v>
                </c:pt>
                <c:pt idx="1075">
                  <c:v>43073</c:v>
                </c:pt>
                <c:pt idx="1076">
                  <c:v>43070</c:v>
                </c:pt>
                <c:pt idx="1077">
                  <c:v>43069</c:v>
                </c:pt>
                <c:pt idx="1078">
                  <c:v>43068</c:v>
                </c:pt>
                <c:pt idx="1079">
                  <c:v>43067</c:v>
                </c:pt>
                <c:pt idx="1080">
                  <c:v>43066</c:v>
                </c:pt>
                <c:pt idx="1081">
                  <c:v>43063</c:v>
                </c:pt>
                <c:pt idx="1082">
                  <c:v>43061</c:v>
                </c:pt>
                <c:pt idx="1083">
                  <c:v>43060</c:v>
                </c:pt>
                <c:pt idx="1084">
                  <c:v>43059</c:v>
                </c:pt>
                <c:pt idx="1085">
                  <c:v>43056</c:v>
                </c:pt>
                <c:pt idx="1086">
                  <c:v>43055</c:v>
                </c:pt>
                <c:pt idx="1087">
                  <c:v>43053</c:v>
                </c:pt>
                <c:pt idx="1088">
                  <c:v>43052</c:v>
                </c:pt>
                <c:pt idx="1089">
                  <c:v>43049</c:v>
                </c:pt>
                <c:pt idx="1090">
                  <c:v>43048</c:v>
                </c:pt>
                <c:pt idx="1091">
                  <c:v>43047</c:v>
                </c:pt>
                <c:pt idx="1092">
                  <c:v>43046</c:v>
                </c:pt>
                <c:pt idx="1093">
                  <c:v>43045</c:v>
                </c:pt>
                <c:pt idx="1094">
                  <c:v>43042</c:v>
                </c:pt>
                <c:pt idx="1095">
                  <c:v>43040</c:v>
                </c:pt>
                <c:pt idx="1096">
                  <c:v>43039</c:v>
                </c:pt>
                <c:pt idx="1097">
                  <c:v>43038</c:v>
                </c:pt>
                <c:pt idx="1098">
                  <c:v>43035</c:v>
                </c:pt>
                <c:pt idx="1099">
                  <c:v>43034</c:v>
                </c:pt>
                <c:pt idx="1100">
                  <c:v>43033</c:v>
                </c:pt>
                <c:pt idx="1101">
                  <c:v>43032</c:v>
                </c:pt>
                <c:pt idx="1102">
                  <c:v>43031</c:v>
                </c:pt>
                <c:pt idx="1103">
                  <c:v>43028</c:v>
                </c:pt>
                <c:pt idx="1104">
                  <c:v>43027</c:v>
                </c:pt>
                <c:pt idx="1105">
                  <c:v>43026</c:v>
                </c:pt>
                <c:pt idx="1106">
                  <c:v>43025</c:v>
                </c:pt>
                <c:pt idx="1107">
                  <c:v>43024</c:v>
                </c:pt>
                <c:pt idx="1108">
                  <c:v>43021</c:v>
                </c:pt>
                <c:pt idx="1109">
                  <c:v>43019</c:v>
                </c:pt>
                <c:pt idx="1110">
                  <c:v>43018</c:v>
                </c:pt>
                <c:pt idx="1111">
                  <c:v>43017</c:v>
                </c:pt>
                <c:pt idx="1112">
                  <c:v>43014</c:v>
                </c:pt>
                <c:pt idx="1113">
                  <c:v>43013</c:v>
                </c:pt>
                <c:pt idx="1114">
                  <c:v>43012</c:v>
                </c:pt>
                <c:pt idx="1115">
                  <c:v>43011</c:v>
                </c:pt>
                <c:pt idx="1116">
                  <c:v>43010</c:v>
                </c:pt>
                <c:pt idx="1117">
                  <c:v>43007</c:v>
                </c:pt>
                <c:pt idx="1118">
                  <c:v>43006</c:v>
                </c:pt>
                <c:pt idx="1119">
                  <c:v>43005</c:v>
                </c:pt>
                <c:pt idx="1120">
                  <c:v>43004</c:v>
                </c:pt>
                <c:pt idx="1121">
                  <c:v>43003</c:v>
                </c:pt>
                <c:pt idx="1122">
                  <c:v>43000</c:v>
                </c:pt>
                <c:pt idx="1123">
                  <c:v>42999</c:v>
                </c:pt>
                <c:pt idx="1124">
                  <c:v>42998</c:v>
                </c:pt>
                <c:pt idx="1125">
                  <c:v>42997</c:v>
                </c:pt>
                <c:pt idx="1126">
                  <c:v>42996</c:v>
                </c:pt>
                <c:pt idx="1127">
                  <c:v>42993</c:v>
                </c:pt>
                <c:pt idx="1128">
                  <c:v>42992</c:v>
                </c:pt>
                <c:pt idx="1129">
                  <c:v>42991</c:v>
                </c:pt>
                <c:pt idx="1130">
                  <c:v>42990</c:v>
                </c:pt>
                <c:pt idx="1131">
                  <c:v>42989</c:v>
                </c:pt>
                <c:pt idx="1132">
                  <c:v>42986</c:v>
                </c:pt>
                <c:pt idx="1133">
                  <c:v>42984</c:v>
                </c:pt>
                <c:pt idx="1134">
                  <c:v>42983</c:v>
                </c:pt>
                <c:pt idx="1135">
                  <c:v>42979</c:v>
                </c:pt>
                <c:pt idx="1136">
                  <c:v>42978</c:v>
                </c:pt>
                <c:pt idx="1137">
                  <c:v>42977</c:v>
                </c:pt>
                <c:pt idx="1138">
                  <c:v>42976</c:v>
                </c:pt>
                <c:pt idx="1139">
                  <c:v>42975</c:v>
                </c:pt>
                <c:pt idx="1140">
                  <c:v>42972</c:v>
                </c:pt>
                <c:pt idx="1141">
                  <c:v>42971</c:v>
                </c:pt>
                <c:pt idx="1142">
                  <c:v>42970</c:v>
                </c:pt>
                <c:pt idx="1143">
                  <c:v>42969</c:v>
                </c:pt>
                <c:pt idx="1144">
                  <c:v>42968</c:v>
                </c:pt>
                <c:pt idx="1145">
                  <c:v>42965</c:v>
                </c:pt>
                <c:pt idx="1146">
                  <c:v>42964</c:v>
                </c:pt>
                <c:pt idx="1147">
                  <c:v>42963</c:v>
                </c:pt>
                <c:pt idx="1148">
                  <c:v>42962</c:v>
                </c:pt>
                <c:pt idx="1149">
                  <c:v>42961</c:v>
                </c:pt>
                <c:pt idx="1150">
                  <c:v>42958</c:v>
                </c:pt>
                <c:pt idx="1151">
                  <c:v>42957</c:v>
                </c:pt>
                <c:pt idx="1152">
                  <c:v>42956</c:v>
                </c:pt>
                <c:pt idx="1153">
                  <c:v>42955</c:v>
                </c:pt>
                <c:pt idx="1154">
                  <c:v>42954</c:v>
                </c:pt>
                <c:pt idx="1155">
                  <c:v>42951</c:v>
                </c:pt>
                <c:pt idx="1156">
                  <c:v>42950</c:v>
                </c:pt>
                <c:pt idx="1157">
                  <c:v>42949</c:v>
                </c:pt>
                <c:pt idx="1158">
                  <c:v>42948</c:v>
                </c:pt>
                <c:pt idx="1159">
                  <c:v>42947</c:v>
                </c:pt>
                <c:pt idx="1160">
                  <c:v>42944</c:v>
                </c:pt>
                <c:pt idx="1161">
                  <c:v>42943</c:v>
                </c:pt>
                <c:pt idx="1162">
                  <c:v>42942</c:v>
                </c:pt>
                <c:pt idx="1163">
                  <c:v>42941</c:v>
                </c:pt>
                <c:pt idx="1164">
                  <c:v>42940</c:v>
                </c:pt>
                <c:pt idx="1165">
                  <c:v>42937</c:v>
                </c:pt>
                <c:pt idx="1166">
                  <c:v>42936</c:v>
                </c:pt>
                <c:pt idx="1167">
                  <c:v>42935</c:v>
                </c:pt>
                <c:pt idx="1168">
                  <c:v>42934</c:v>
                </c:pt>
                <c:pt idx="1169">
                  <c:v>42933</c:v>
                </c:pt>
                <c:pt idx="1170">
                  <c:v>42930</c:v>
                </c:pt>
                <c:pt idx="1171">
                  <c:v>42929</c:v>
                </c:pt>
                <c:pt idx="1172">
                  <c:v>42928</c:v>
                </c:pt>
                <c:pt idx="1173">
                  <c:v>42927</c:v>
                </c:pt>
                <c:pt idx="1174">
                  <c:v>42926</c:v>
                </c:pt>
                <c:pt idx="1175">
                  <c:v>42923</c:v>
                </c:pt>
                <c:pt idx="1176">
                  <c:v>42922</c:v>
                </c:pt>
                <c:pt idx="1177">
                  <c:v>42921</c:v>
                </c:pt>
                <c:pt idx="1178">
                  <c:v>42919</c:v>
                </c:pt>
                <c:pt idx="1179">
                  <c:v>42916</c:v>
                </c:pt>
                <c:pt idx="1180">
                  <c:v>42915</c:v>
                </c:pt>
                <c:pt idx="1181">
                  <c:v>42914</c:v>
                </c:pt>
                <c:pt idx="1182">
                  <c:v>42913</c:v>
                </c:pt>
                <c:pt idx="1183">
                  <c:v>42912</c:v>
                </c:pt>
                <c:pt idx="1184">
                  <c:v>42909</c:v>
                </c:pt>
                <c:pt idx="1185">
                  <c:v>42908</c:v>
                </c:pt>
                <c:pt idx="1186">
                  <c:v>42907</c:v>
                </c:pt>
                <c:pt idx="1187">
                  <c:v>42906</c:v>
                </c:pt>
                <c:pt idx="1188">
                  <c:v>42905</c:v>
                </c:pt>
                <c:pt idx="1189">
                  <c:v>42902</c:v>
                </c:pt>
                <c:pt idx="1190">
                  <c:v>42900</c:v>
                </c:pt>
                <c:pt idx="1191">
                  <c:v>42899</c:v>
                </c:pt>
                <c:pt idx="1192">
                  <c:v>42898</c:v>
                </c:pt>
                <c:pt idx="1193">
                  <c:v>42895</c:v>
                </c:pt>
                <c:pt idx="1194">
                  <c:v>42894</c:v>
                </c:pt>
                <c:pt idx="1195">
                  <c:v>42893</c:v>
                </c:pt>
                <c:pt idx="1196">
                  <c:v>42892</c:v>
                </c:pt>
                <c:pt idx="1197">
                  <c:v>42891</c:v>
                </c:pt>
                <c:pt idx="1198">
                  <c:v>42888</c:v>
                </c:pt>
                <c:pt idx="1199">
                  <c:v>42887</c:v>
                </c:pt>
                <c:pt idx="1200">
                  <c:v>42886</c:v>
                </c:pt>
                <c:pt idx="1201">
                  <c:v>42885</c:v>
                </c:pt>
                <c:pt idx="1202">
                  <c:v>42881</c:v>
                </c:pt>
                <c:pt idx="1203">
                  <c:v>42880</c:v>
                </c:pt>
                <c:pt idx="1204">
                  <c:v>42879</c:v>
                </c:pt>
                <c:pt idx="1205">
                  <c:v>42878</c:v>
                </c:pt>
                <c:pt idx="1206">
                  <c:v>42877</c:v>
                </c:pt>
                <c:pt idx="1207">
                  <c:v>42874</c:v>
                </c:pt>
                <c:pt idx="1208">
                  <c:v>42873</c:v>
                </c:pt>
                <c:pt idx="1209">
                  <c:v>42872</c:v>
                </c:pt>
                <c:pt idx="1210">
                  <c:v>42871</c:v>
                </c:pt>
                <c:pt idx="1211">
                  <c:v>42870</c:v>
                </c:pt>
                <c:pt idx="1212">
                  <c:v>42867</c:v>
                </c:pt>
                <c:pt idx="1213">
                  <c:v>42866</c:v>
                </c:pt>
                <c:pt idx="1214">
                  <c:v>42865</c:v>
                </c:pt>
                <c:pt idx="1215">
                  <c:v>42864</c:v>
                </c:pt>
                <c:pt idx="1216">
                  <c:v>42863</c:v>
                </c:pt>
                <c:pt idx="1217">
                  <c:v>42860</c:v>
                </c:pt>
                <c:pt idx="1218">
                  <c:v>42859</c:v>
                </c:pt>
                <c:pt idx="1219">
                  <c:v>42858</c:v>
                </c:pt>
                <c:pt idx="1220">
                  <c:v>42857</c:v>
                </c:pt>
                <c:pt idx="1221">
                  <c:v>42853</c:v>
                </c:pt>
                <c:pt idx="1222">
                  <c:v>42852</c:v>
                </c:pt>
                <c:pt idx="1223">
                  <c:v>42851</c:v>
                </c:pt>
                <c:pt idx="1224">
                  <c:v>42850</c:v>
                </c:pt>
                <c:pt idx="1225">
                  <c:v>42849</c:v>
                </c:pt>
                <c:pt idx="1226">
                  <c:v>42845</c:v>
                </c:pt>
                <c:pt idx="1227">
                  <c:v>42844</c:v>
                </c:pt>
                <c:pt idx="1228">
                  <c:v>42843</c:v>
                </c:pt>
                <c:pt idx="1229">
                  <c:v>42842</c:v>
                </c:pt>
                <c:pt idx="1230">
                  <c:v>42838</c:v>
                </c:pt>
                <c:pt idx="1231">
                  <c:v>42837</c:v>
                </c:pt>
                <c:pt idx="1232">
                  <c:v>42836</c:v>
                </c:pt>
                <c:pt idx="1233">
                  <c:v>42835</c:v>
                </c:pt>
                <c:pt idx="1234">
                  <c:v>42832</c:v>
                </c:pt>
                <c:pt idx="1235">
                  <c:v>42831</c:v>
                </c:pt>
                <c:pt idx="1236">
                  <c:v>42830</c:v>
                </c:pt>
                <c:pt idx="1237">
                  <c:v>42829</c:v>
                </c:pt>
                <c:pt idx="1238">
                  <c:v>42828</c:v>
                </c:pt>
                <c:pt idx="1239">
                  <c:v>42825</c:v>
                </c:pt>
                <c:pt idx="1240">
                  <c:v>42824</c:v>
                </c:pt>
                <c:pt idx="1241">
                  <c:v>42823</c:v>
                </c:pt>
                <c:pt idx="1242">
                  <c:v>42822</c:v>
                </c:pt>
                <c:pt idx="1243">
                  <c:v>42821</c:v>
                </c:pt>
                <c:pt idx="1244">
                  <c:v>42818</c:v>
                </c:pt>
                <c:pt idx="1245">
                  <c:v>42817</c:v>
                </c:pt>
                <c:pt idx="1246">
                  <c:v>42816</c:v>
                </c:pt>
                <c:pt idx="1247">
                  <c:v>42815</c:v>
                </c:pt>
                <c:pt idx="1248">
                  <c:v>42814</c:v>
                </c:pt>
                <c:pt idx="1249">
                  <c:v>42811</c:v>
                </c:pt>
                <c:pt idx="1250">
                  <c:v>42810</c:v>
                </c:pt>
                <c:pt idx="1251">
                  <c:v>42809</c:v>
                </c:pt>
                <c:pt idx="1252">
                  <c:v>42808</c:v>
                </c:pt>
                <c:pt idx="1253">
                  <c:v>42807</c:v>
                </c:pt>
                <c:pt idx="1254">
                  <c:v>42804</c:v>
                </c:pt>
                <c:pt idx="1255">
                  <c:v>42803</c:v>
                </c:pt>
                <c:pt idx="1256">
                  <c:v>42802</c:v>
                </c:pt>
                <c:pt idx="1257">
                  <c:v>42801</c:v>
                </c:pt>
                <c:pt idx="1258">
                  <c:v>42800</c:v>
                </c:pt>
                <c:pt idx="1259">
                  <c:v>42797</c:v>
                </c:pt>
                <c:pt idx="1260">
                  <c:v>42796</c:v>
                </c:pt>
                <c:pt idx="1261">
                  <c:v>42795</c:v>
                </c:pt>
                <c:pt idx="1262">
                  <c:v>42790</c:v>
                </c:pt>
                <c:pt idx="1263">
                  <c:v>42789</c:v>
                </c:pt>
                <c:pt idx="1264">
                  <c:v>42788</c:v>
                </c:pt>
                <c:pt idx="1265">
                  <c:v>42787</c:v>
                </c:pt>
                <c:pt idx="1266">
                  <c:v>42783</c:v>
                </c:pt>
                <c:pt idx="1267">
                  <c:v>42782</c:v>
                </c:pt>
                <c:pt idx="1268">
                  <c:v>42781</c:v>
                </c:pt>
                <c:pt idx="1269">
                  <c:v>42780</c:v>
                </c:pt>
                <c:pt idx="1270">
                  <c:v>42779</c:v>
                </c:pt>
                <c:pt idx="1271">
                  <c:v>42776</c:v>
                </c:pt>
                <c:pt idx="1272">
                  <c:v>42775</c:v>
                </c:pt>
                <c:pt idx="1273">
                  <c:v>42774</c:v>
                </c:pt>
                <c:pt idx="1274">
                  <c:v>42773</c:v>
                </c:pt>
                <c:pt idx="1275">
                  <c:v>42772</c:v>
                </c:pt>
                <c:pt idx="1276">
                  <c:v>42769</c:v>
                </c:pt>
                <c:pt idx="1277">
                  <c:v>42768</c:v>
                </c:pt>
                <c:pt idx="1278">
                  <c:v>42767</c:v>
                </c:pt>
                <c:pt idx="1279">
                  <c:v>42766</c:v>
                </c:pt>
                <c:pt idx="1280">
                  <c:v>42765</c:v>
                </c:pt>
                <c:pt idx="1281">
                  <c:v>42762</c:v>
                </c:pt>
                <c:pt idx="1282">
                  <c:v>42761</c:v>
                </c:pt>
                <c:pt idx="1283">
                  <c:v>42760</c:v>
                </c:pt>
                <c:pt idx="1284">
                  <c:v>42759</c:v>
                </c:pt>
                <c:pt idx="1285">
                  <c:v>42758</c:v>
                </c:pt>
                <c:pt idx="1286">
                  <c:v>42755</c:v>
                </c:pt>
                <c:pt idx="1287">
                  <c:v>42754</c:v>
                </c:pt>
                <c:pt idx="1288">
                  <c:v>42753</c:v>
                </c:pt>
                <c:pt idx="1289">
                  <c:v>42752</c:v>
                </c:pt>
                <c:pt idx="1290">
                  <c:v>42748</c:v>
                </c:pt>
                <c:pt idx="1291">
                  <c:v>42747</c:v>
                </c:pt>
                <c:pt idx="1292">
                  <c:v>42746</c:v>
                </c:pt>
                <c:pt idx="1293">
                  <c:v>42745</c:v>
                </c:pt>
                <c:pt idx="1294">
                  <c:v>42744</c:v>
                </c:pt>
                <c:pt idx="1295">
                  <c:v>42741</c:v>
                </c:pt>
                <c:pt idx="1296">
                  <c:v>42740</c:v>
                </c:pt>
                <c:pt idx="1297">
                  <c:v>42739</c:v>
                </c:pt>
                <c:pt idx="1298">
                  <c:v>42738</c:v>
                </c:pt>
                <c:pt idx="1299">
                  <c:v>42734</c:v>
                </c:pt>
                <c:pt idx="1300">
                  <c:v>42733</c:v>
                </c:pt>
                <c:pt idx="1301">
                  <c:v>42732</c:v>
                </c:pt>
                <c:pt idx="1302">
                  <c:v>42731</c:v>
                </c:pt>
                <c:pt idx="1303">
                  <c:v>42727</c:v>
                </c:pt>
                <c:pt idx="1304">
                  <c:v>42726</c:v>
                </c:pt>
                <c:pt idx="1305">
                  <c:v>42725</c:v>
                </c:pt>
                <c:pt idx="1306">
                  <c:v>42724</c:v>
                </c:pt>
                <c:pt idx="1307">
                  <c:v>42723</c:v>
                </c:pt>
                <c:pt idx="1308">
                  <c:v>42720</c:v>
                </c:pt>
                <c:pt idx="1309">
                  <c:v>42719</c:v>
                </c:pt>
                <c:pt idx="1310">
                  <c:v>42718</c:v>
                </c:pt>
                <c:pt idx="1311">
                  <c:v>42717</c:v>
                </c:pt>
                <c:pt idx="1312">
                  <c:v>42716</c:v>
                </c:pt>
                <c:pt idx="1313">
                  <c:v>42713</c:v>
                </c:pt>
                <c:pt idx="1314">
                  <c:v>42712</c:v>
                </c:pt>
                <c:pt idx="1315">
                  <c:v>42711</c:v>
                </c:pt>
                <c:pt idx="1316">
                  <c:v>42710</c:v>
                </c:pt>
                <c:pt idx="1317">
                  <c:v>42709</c:v>
                </c:pt>
                <c:pt idx="1318">
                  <c:v>42706</c:v>
                </c:pt>
                <c:pt idx="1319">
                  <c:v>42705</c:v>
                </c:pt>
                <c:pt idx="1320">
                  <c:v>42704</c:v>
                </c:pt>
                <c:pt idx="1321">
                  <c:v>42703</c:v>
                </c:pt>
                <c:pt idx="1322">
                  <c:v>42702</c:v>
                </c:pt>
                <c:pt idx="1323">
                  <c:v>42699</c:v>
                </c:pt>
                <c:pt idx="1324">
                  <c:v>42697</c:v>
                </c:pt>
                <c:pt idx="1325">
                  <c:v>42696</c:v>
                </c:pt>
                <c:pt idx="1326">
                  <c:v>42695</c:v>
                </c:pt>
                <c:pt idx="1327">
                  <c:v>42692</c:v>
                </c:pt>
                <c:pt idx="1328">
                  <c:v>42691</c:v>
                </c:pt>
                <c:pt idx="1329">
                  <c:v>42690</c:v>
                </c:pt>
                <c:pt idx="1330">
                  <c:v>42688</c:v>
                </c:pt>
                <c:pt idx="1331">
                  <c:v>42685</c:v>
                </c:pt>
                <c:pt idx="1332">
                  <c:v>42684</c:v>
                </c:pt>
                <c:pt idx="1333">
                  <c:v>42683</c:v>
                </c:pt>
                <c:pt idx="1334">
                  <c:v>42682</c:v>
                </c:pt>
                <c:pt idx="1335">
                  <c:v>42681</c:v>
                </c:pt>
                <c:pt idx="1336">
                  <c:v>42678</c:v>
                </c:pt>
                <c:pt idx="1337">
                  <c:v>42677</c:v>
                </c:pt>
                <c:pt idx="1338">
                  <c:v>42675</c:v>
                </c:pt>
                <c:pt idx="1339">
                  <c:v>42674</c:v>
                </c:pt>
                <c:pt idx="1340">
                  <c:v>42671</c:v>
                </c:pt>
                <c:pt idx="1341">
                  <c:v>42670</c:v>
                </c:pt>
                <c:pt idx="1342">
                  <c:v>42669</c:v>
                </c:pt>
                <c:pt idx="1343">
                  <c:v>42668</c:v>
                </c:pt>
                <c:pt idx="1344">
                  <c:v>42667</c:v>
                </c:pt>
                <c:pt idx="1345">
                  <c:v>42664</c:v>
                </c:pt>
                <c:pt idx="1346">
                  <c:v>42663</c:v>
                </c:pt>
                <c:pt idx="1347">
                  <c:v>42662</c:v>
                </c:pt>
                <c:pt idx="1348">
                  <c:v>42661</c:v>
                </c:pt>
                <c:pt idx="1349">
                  <c:v>42660</c:v>
                </c:pt>
                <c:pt idx="1350">
                  <c:v>42657</c:v>
                </c:pt>
                <c:pt idx="1351">
                  <c:v>42656</c:v>
                </c:pt>
                <c:pt idx="1352">
                  <c:v>42654</c:v>
                </c:pt>
                <c:pt idx="1353">
                  <c:v>42653</c:v>
                </c:pt>
                <c:pt idx="1354">
                  <c:v>42650</c:v>
                </c:pt>
                <c:pt idx="1355">
                  <c:v>42649</c:v>
                </c:pt>
                <c:pt idx="1356">
                  <c:v>42648</c:v>
                </c:pt>
                <c:pt idx="1357">
                  <c:v>42647</c:v>
                </c:pt>
                <c:pt idx="1358">
                  <c:v>42646</c:v>
                </c:pt>
                <c:pt idx="1359">
                  <c:v>42643</c:v>
                </c:pt>
                <c:pt idx="1360">
                  <c:v>42642</c:v>
                </c:pt>
                <c:pt idx="1361">
                  <c:v>42641</c:v>
                </c:pt>
                <c:pt idx="1362">
                  <c:v>42640</c:v>
                </c:pt>
                <c:pt idx="1363">
                  <c:v>42639</c:v>
                </c:pt>
                <c:pt idx="1364">
                  <c:v>42636</c:v>
                </c:pt>
                <c:pt idx="1365">
                  <c:v>42635</c:v>
                </c:pt>
                <c:pt idx="1366">
                  <c:v>42634</c:v>
                </c:pt>
                <c:pt idx="1367">
                  <c:v>42633</c:v>
                </c:pt>
                <c:pt idx="1368">
                  <c:v>42632</c:v>
                </c:pt>
                <c:pt idx="1369">
                  <c:v>42629</c:v>
                </c:pt>
                <c:pt idx="1370">
                  <c:v>42628</c:v>
                </c:pt>
                <c:pt idx="1371">
                  <c:v>42627</c:v>
                </c:pt>
                <c:pt idx="1372">
                  <c:v>42626</c:v>
                </c:pt>
                <c:pt idx="1373">
                  <c:v>42625</c:v>
                </c:pt>
                <c:pt idx="1374">
                  <c:v>42622</c:v>
                </c:pt>
                <c:pt idx="1375">
                  <c:v>42621</c:v>
                </c:pt>
                <c:pt idx="1376">
                  <c:v>42619</c:v>
                </c:pt>
                <c:pt idx="1377">
                  <c:v>42615</c:v>
                </c:pt>
                <c:pt idx="1378">
                  <c:v>42614</c:v>
                </c:pt>
                <c:pt idx="1379">
                  <c:v>42613</c:v>
                </c:pt>
                <c:pt idx="1380">
                  <c:v>42612</c:v>
                </c:pt>
                <c:pt idx="1381">
                  <c:v>42611</c:v>
                </c:pt>
                <c:pt idx="1382">
                  <c:v>42608</c:v>
                </c:pt>
                <c:pt idx="1383">
                  <c:v>42607</c:v>
                </c:pt>
                <c:pt idx="1384">
                  <c:v>42606</c:v>
                </c:pt>
                <c:pt idx="1385">
                  <c:v>42605</c:v>
                </c:pt>
                <c:pt idx="1386">
                  <c:v>42604</c:v>
                </c:pt>
                <c:pt idx="1387">
                  <c:v>42601</c:v>
                </c:pt>
                <c:pt idx="1388">
                  <c:v>42600</c:v>
                </c:pt>
                <c:pt idx="1389">
                  <c:v>42599</c:v>
                </c:pt>
                <c:pt idx="1390">
                  <c:v>42598</c:v>
                </c:pt>
                <c:pt idx="1391">
                  <c:v>42597</c:v>
                </c:pt>
                <c:pt idx="1392">
                  <c:v>42594</c:v>
                </c:pt>
                <c:pt idx="1393">
                  <c:v>42593</c:v>
                </c:pt>
                <c:pt idx="1394">
                  <c:v>42592</c:v>
                </c:pt>
                <c:pt idx="1395">
                  <c:v>42591</c:v>
                </c:pt>
                <c:pt idx="1396">
                  <c:v>42590</c:v>
                </c:pt>
                <c:pt idx="1397">
                  <c:v>42587</c:v>
                </c:pt>
                <c:pt idx="1398">
                  <c:v>42586</c:v>
                </c:pt>
                <c:pt idx="1399">
                  <c:v>42585</c:v>
                </c:pt>
                <c:pt idx="1400">
                  <c:v>42584</c:v>
                </c:pt>
                <c:pt idx="1401">
                  <c:v>42583</c:v>
                </c:pt>
                <c:pt idx="1402">
                  <c:v>42580</c:v>
                </c:pt>
                <c:pt idx="1403">
                  <c:v>42579</c:v>
                </c:pt>
                <c:pt idx="1404">
                  <c:v>42578</c:v>
                </c:pt>
                <c:pt idx="1405">
                  <c:v>42577</c:v>
                </c:pt>
                <c:pt idx="1406">
                  <c:v>42576</c:v>
                </c:pt>
                <c:pt idx="1407">
                  <c:v>42573</c:v>
                </c:pt>
                <c:pt idx="1408">
                  <c:v>42572</c:v>
                </c:pt>
                <c:pt idx="1409">
                  <c:v>42571</c:v>
                </c:pt>
                <c:pt idx="1410">
                  <c:v>42570</c:v>
                </c:pt>
                <c:pt idx="1411">
                  <c:v>42569</c:v>
                </c:pt>
                <c:pt idx="1412">
                  <c:v>42566</c:v>
                </c:pt>
                <c:pt idx="1413">
                  <c:v>42565</c:v>
                </c:pt>
                <c:pt idx="1414">
                  <c:v>42564</c:v>
                </c:pt>
                <c:pt idx="1415">
                  <c:v>42563</c:v>
                </c:pt>
                <c:pt idx="1416">
                  <c:v>42562</c:v>
                </c:pt>
                <c:pt idx="1417">
                  <c:v>42559</c:v>
                </c:pt>
                <c:pt idx="1418">
                  <c:v>42558</c:v>
                </c:pt>
                <c:pt idx="1419">
                  <c:v>42557</c:v>
                </c:pt>
                <c:pt idx="1420">
                  <c:v>42556</c:v>
                </c:pt>
                <c:pt idx="1421">
                  <c:v>42552</c:v>
                </c:pt>
                <c:pt idx="1422">
                  <c:v>42551</c:v>
                </c:pt>
                <c:pt idx="1423">
                  <c:v>42550</c:v>
                </c:pt>
                <c:pt idx="1424">
                  <c:v>42549</c:v>
                </c:pt>
                <c:pt idx="1425">
                  <c:v>42548</c:v>
                </c:pt>
                <c:pt idx="1426">
                  <c:v>42545</c:v>
                </c:pt>
                <c:pt idx="1427">
                  <c:v>42544</c:v>
                </c:pt>
                <c:pt idx="1428">
                  <c:v>42543</c:v>
                </c:pt>
                <c:pt idx="1429">
                  <c:v>42542</c:v>
                </c:pt>
                <c:pt idx="1430">
                  <c:v>42541</c:v>
                </c:pt>
                <c:pt idx="1431">
                  <c:v>42538</c:v>
                </c:pt>
                <c:pt idx="1432">
                  <c:v>42537</c:v>
                </c:pt>
                <c:pt idx="1433">
                  <c:v>42536</c:v>
                </c:pt>
                <c:pt idx="1434">
                  <c:v>42535</c:v>
                </c:pt>
                <c:pt idx="1435">
                  <c:v>42534</c:v>
                </c:pt>
                <c:pt idx="1436">
                  <c:v>42531</c:v>
                </c:pt>
                <c:pt idx="1437">
                  <c:v>42530</c:v>
                </c:pt>
                <c:pt idx="1438">
                  <c:v>42529</c:v>
                </c:pt>
                <c:pt idx="1439">
                  <c:v>42528</c:v>
                </c:pt>
                <c:pt idx="1440">
                  <c:v>42527</c:v>
                </c:pt>
                <c:pt idx="1441">
                  <c:v>42524</c:v>
                </c:pt>
                <c:pt idx="1442">
                  <c:v>42523</c:v>
                </c:pt>
                <c:pt idx="1443">
                  <c:v>42522</c:v>
                </c:pt>
                <c:pt idx="1444">
                  <c:v>42521</c:v>
                </c:pt>
                <c:pt idx="1445">
                  <c:v>42517</c:v>
                </c:pt>
                <c:pt idx="1446">
                  <c:v>42515</c:v>
                </c:pt>
                <c:pt idx="1447">
                  <c:v>42514</c:v>
                </c:pt>
                <c:pt idx="1448">
                  <c:v>42513</c:v>
                </c:pt>
                <c:pt idx="1449">
                  <c:v>42510</c:v>
                </c:pt>
                <c:pt idx="1450">
                  <c:v>42509</c:v>
                </c:pt>
                <c:pt idx="1451">
                  <c:v>42508</c:v>
                </c:pt>
                <c:pt idx="1452">
                  <c:v>42507</c:v>
                </c:pt>
                <c:pt idx="1453">
                  <c:v>42506</c:v>
                </c:pt>
                <c:pt idx="1454">
                  <c:v>42503</c:v>
                </c:pt>
                <c:pt idx="1455">
                  <c:v>42502</c:v>
                </c:pt>
                <c:pt idx="1456">
                  <c:v>42501</c:v>
                </c:pt>
                <c:pt idx="1457">
                  <c:v>42500</c:v>
                </c:pt>
                <c:pt idx="1458">
                  <c:v>42499</c:v>
                </c:pt>
                <c:pt idx="1459">
                  <c:v>42496</c:v>
                </c:pt>
                <c:pt idx="1460">
                  <c:v>42495</c:v>
                </c:pt>
                <c:pt idx="1461">
                  <c:v>42494</c:v>
                </c:pt>
                <c:pt idx="1462">
                  <c:v>42493</c:v>
                </c:pt>
                <c:pt idx="1463">
                  <c:v>42492</c:v>
                </c:pt>
                <c:pt idx="1464">
                  <c:v>42489</c:v>
                </c:pt>
                <c:pt idx="1465">
                  <c:v>42488</c:v>
                </c:pt>
                <c:pt idx="1466">
                  <c:v>42487</c:v>
                </c:pt>
                <c:pt idx="1467">
                  <c:v>42486</c:v>
                </c:pt>
                <c:pt idx="1468">
                  <c:v>42485</c:v>
                </c:pt>
                <c:pt idx="1469">
                  <c:v>42482</c:v>
                </c:pt>
                <c:pt idx="1470">
                  <c:v>42480</c:v>
                </c:pt>
                <c:pt idx="1471">
                  <c:v>42479</c:v>
                </c:pt>
                <c:pt idx="1472">
                  <c:v>42478</c:v>
                </c:pt>
                <c:pt idx="1473">
                  <c:v>42475</c:v>
                </c:pt>
                <c:pt idx="1474">
                  <c:v>42474</c:v>
                </c:pt>
                <c:pt idx="1475">
                  <c:v>42473</c:v>
                </c:pt>
                <c:pt idx="1476">
                  <c:v>42472</c:v>
                </c:pt>
                <c:pt idx="1477">
                  <c:v>42471</c:v>
                </c:pt>
                <c:pt idx="1478">
                  <c:v>42468</c:v>
                </c:pt>
                <c:pt idx="1479">
                  <c:v>42467</c:v>
                </c:pt>
                <c:pt idx="1480">
                  <c:v>42466</c:v>
                </c:pt>
                <c:pt idx="1481">
                  <c:v>42465</c:v>
                </c:pt>
                <c:pt idx="1482">
                  <c:v>42464</c:v>
                </c:pt>
                <c:pt idx="1483">
                  <c:v>42461</c:v>
                </c:pt>
              </c:numCache>
            </c:numRef>
          </c:cat>
          <c:val>
            <c:numRef>
              <c:f>Sheet2!$C$3:$C$1634</c:f>
              <c:numCache>
                <c:formatCode>General</c:formatCode>
                <c:ptCount val="1484"/>
                <c:pt idx="1">
                  <c:v>1.85</c:v>
                </c:pt>
                <c:pt idx="2">
                  <c:v>1.87</c:v>
                </c:pt>
                <c:pt idx="3">
                  <c:v>1.9</c:v>
                </c:pt>
                <c:pt idx="4">
                  <c:v>1.89</c:v>
                </c:pt>
                <c:pt idx="5">
                  <c:v>1.88</c:v>
                </c:pt>
                <c:pt idx="6">
                  <c:v>1.92</c:v>
                </c:pt>
                <c:pt idx="7">
                  <c:v>1.9</c:v>
                </c:pt>
                <c:pt idx="8">
                  <c:v>1.91</c:v>
                </c:pt>
                <c:pt idx="9">
                  <c:v>1.94</c:v>
                </c:pt>
                <c:pt idx="10">
                  <c:v>1.97</c:v>
                </c:pt>
                <c:pt idx="11">
                  <c:v>1.97</c:v>
                </c:pt>
                <c:pt idx="12">
                  <c:v>2.0099999999999998</c:v>
                </c:pt>
                <c:pt idx="13">
                  <c:v>2.0299999999999998</c:v>
                </c:pt>
                <c:pt idx="14">
                  <c:v>2</c:v>
                </c:pt>
                <c:pt idx="15">
                  <c:v>2</c:v>
                </c:pt>
                <c:pt idx="16">
                  <c:v>2.0099999999999998</c:v>
                </c:pt>
                <c:pt idx="17">
                  <c:v>2.0299999999999998</c:v>
                </c:pt>
                <c:pt idx="18">
                  <c:v>2.02</c:v>
                </c:pt>
                <c:pt idx="19">
                  <c:v>1.99</c:v>
                </c:pt>
                <c:pt idx="20">
                  <c:v>2.0099999999999998</c:v>
                </c:pt>
                <c:pt idx="21">
                  <c:v>1.99</c:v>
                </c:pt>
                <c:pt idx="22">
                  <c:v>2</c:v>
                </c:pt>
                <c:pt idx="23">
                  <c:v>1.98</c:v>
                </c:pt>
                <c:pt idx="24">
                  <c:v>1.98</c:v>
                </c:pt>
                <c:pt idx="25">
                  <c:v>1.95</c:v>
                </c:pt>
                <c:pt idx="26">
                  <c:v>1.95</c:v>
                </c:pt>
                <c:pt idx="27">
                  <c:v>1.92</c:v>
                </c:pt>
                <c:pt idx="28">
                  <c:v>1.88</c:v>
                </c:pt>
                <c:pt idx="29">
                  <c:v>1.91</c:v>
                </c:pt>
                <c:pt idx="30">
                  <c:v>1.93</c:v>
                </c:pt>
                <c:pt idx="31">
                  <c:v>1.94</c:v>
                </c:pt>
                <c:pt idx="32">
                  <c:v>1.9</c:v>
                </c:pt>
                <c:pt idx="33">
                  <c:v>1.9</c:v>
                </c:pt>
                <c:pt idx="34">
                  <c:v>1.93</c:v>
                </c:pt>
                <c:pt idx="35">
                  <c:v>1.95</c:v>
                </c:pt>
                <c:pt idx="36">
                  <c:v>1.97</c:v>
                </c:pt>
                <c:pt idx="37">
                  <c:v>1.96</c:v>
                </c:pt>
                <c:pt idx="38">
                  <c:v>1.98</c:v>
                </c:pt>
                <c:pt idx="39">
                  <c:v>1.92</c:v>
                </c:pt>
                <c:pt idx="40">
                  <c:v>1.94</c:v>
                </c:pt>
                <c:pt idx="41">
                  <c:v>1.95</c:v>
                </c:pt>
                <c:pt idx="42">
                  <c:v>1.96</c:v>
                </c:pt>
                <c:pt idx="43">
                  <c:v>1.99</c:v>
                </c:pt>
                <c:pt idx="44">
                  <c:v>2</c:v>
                </c:pt>
                <c:pt idx="45">
                  <c:v>1.98</c:v>
                </c:pt>
                <c:pt idx="46">
                  <c:v>1.96</c:v>
                </c:pt>
                <c:pt idx="47">
                  <c:v>2</c:v>
                </c:pt>
                <c:pt idx="48">
                  <c:v>2.02</c:v>
                </c:pt>
                <c:pt idx="49">
                  <c:v>2</c:v>
                </c:pt>
                <c:pt idx="50">
                  <c:v>2</c:v>
                </c:pt>
                <c:pt idx="51">
                  <c:v>2.02</c:v>
                </c:pt>
                <c:pt idx="52">
                  <c:v>1.99</c:v>
                </c:pt>
                <c:pt idx="53">
                  <c:v>2.04</c:v>
                </c:pt>
                <c:pt idx="54">
                  <c:v>2.0299999999999998</c:v>
                </c:pt>
                <c:pt idx="55">
                  <c:v>2.0299999999999998</c:v>
                </c:pt>
                <c:pt idx="56">
                  <c:v>2</c:v>
                </c:pt>
                <c:pt idx="57">
                  <c:v>1.96</c:v>
                </c:pt>
                <c:pt idx="58">
                  <c:v>1.97</c:v>
                </c:pt>
                <c:pt idx="59">
                  <c:v>1.96</c:v>
                </c:pt>
                <c:pt idx="60">
                  <c:v>1.99</c:v>
                </c:pt>
                <c:pt idx="61">
                  <c:v>1.99</c:v>
                </c:pt>
                <c:pt idx="62">
                  <c:v>2.0099999999999998</c:v>
                </c:pt>
                <c:pt idx="63">
                  <c:v>2.02</c:v>
                </c:pt>
                <c:pt idx="64">
                  <c:v>2.02</c:v>
                </c:pt>
                <c:pt idx="65">
                  <c:v>2.0499999999999998</c:v>
                </c:pt>
                <c:pt idx="66">
                  <c:v>2.04</c:v>
                </c:pt>
                <c:pt idx="67">
                  <c:v>2.09</c:v>
                </c:pt>
                <c:pt idx="68">
                  <c:v>2.08</c:v>
                </c:pt>
                <c:pt idx="69">
                  <c:v>2.0699999999999998</c:v>
                </c:pt>
                <c:pt idx="70">
                  <c:v>2.06</c:v>
                </c:pt>
                <c:pt idx="71">
                  <c:v>2.09</c:v>
                </c:pt>
                <c:pt idx="72">
                  <c:v>2.09</c:v>
                </c:pt>
                <c:pt idx="73">
                  <c:v>2.14</c:v>
                </c:pt>
                <c:pt idx="74">
                  <c:v>2.19</c:v>
                </c:pt>
                <c:pt idx="75">
                  <c:v>2.1800000000000002</c:v>
                </c:pt>
                <c:pt idx="76">
                  <c:v>2.19</c:v>
                </c:pt>
                <c:pt idx="77">
                  <c:v>2.2000000000000002</c:v>
                </c:pt>
                <c:pt idx="78">
                  <c:v>2.2000000000000002</c:v>
                </c:pt>
                <c:pt idx="79">
                  <c:v>2.2200000000000002</c:v>
                </c:pt>
                <c:pt idx="80">
                  <c:v>2.2000000000000002</c:v>
                </c:pt>
                <c:pt idx="81">
                  <c:v>2.2000000000000002</c:v>
                </c:pt>
                <c:pt idx="82">
                  <c:v>2.19</c:v>
                </c:pt>
                <c:pt idx="83">
                  <c:v>2.17</c:v>
                </c:pt>
                <c:pt idx="84">
                  <c:v>2.1800000000000002</c:v>
                </c:pt>
                <c:pt idx="85">
                  <c:v>2.16</c:v>
                </c:pt>
                <c:pt idx="86">
                  <c:v>2.2200000000000002</c:v>
                </c:pt>
                <c:pt idx="87">
                  <c:v>2.2000000000000002</c:v>
                </c:pt>
                <c:pt idx="88">
                  <c:v>2.2200000000000002</c:v>
                </c:pt>
                <c:pt idx="89">
                  <c:v>2.23</c:v>
                </c:pt>
                <c:pt idx="90">
                  <c:v>2.2200000000000002</c:v>
                </c:pt>
                <c:pt idx="91">
                  <c:v>2.2400000000000002</c:v>
                </c:pt>
                <c:pt idx="92">
                  <c:v>2.23</c:v>
                </c:pt>
                <c:pt idx="93">
                  <c:v>2.2000000000000002</c:v>
                </c:pt>
                <c:pt idx="94">
                  <c:v>2.21</c:v>
                </c:pt>
                <c:pt idx="95">
                  <c:v>2.23</c:v>
                </c:pt>
                <c:pt idx="96">
                  <c:v>2.2599999999999998</c:v>
                </c:pt>
                <c:pt idx="97">
                  <c:v>2.2799999999999998</c:v>
                </c:pt>
                <c:pt idx="98">
                  <c:v>2.2599999999999998</c:v>
                </c:pt>
                <c:pt idx="99">
                  <c:v>2.2200000000000002</c:v>
                </c:pt>
                <c:pt idx="100">
                  <c:v>2.2200000000000002</c:v>
                </c:pt>
                <c:pt idx="101">
                  <c:v>2.21</c:v>
                </c:pt>
                <c:pt idx="102">
                  <c:v>2.23</c:v>
                </c:pt>
                <c:pt idx="103">
                  <c:v>2.27</c:v>
                </c:pt>
                <c:pt idx="104">
                  <c:v>2.2400000000000002</c:v>
                </c:pt>
                <c:pt idx="105">
                  <c:v>2.21</c:v>
                </c:pt>
                <c:pt idx="106">
                  <c:v>2.2000000000000002</c:v>
                </c:pt>
                <c:pt idx="107">
                  <c:v>2.1800000000000002</c:v>
                </c:pt>
                <c:pt idx="108">
                  <c:v>2.16</c:v>
                </c:pt>
                <c:pt idx="109">
                  <c:v>2.15</c:v>
                </c:pt>
                <c:pt idx="110">
                  <c:v>2.17</c:v>
                </c:pt>
                <c:pt idx="111">
                  <c:v>2.1800000000000002</c:v>
                </c:pt>
                <c:pt idx="112">
                  <c:v>2.1800000000000002</c:v>
                </c:pt>
                <c:pt idx="113">
                  <c:v>2.2000000000000002</c:v>
                </c:pt>
                <c:pt idx="114">
                  <c:v>2.16</c:v>
                </c:pt>
                <c:pt idx="115">
                  <c:v>2.15</c:v>
                </c:pt>
                <c:pt idx="116">
                  <c:v>2.17</c:v>
                </c:pt>
                <c:pt idx="117">
                  <c:v>2.15</c:v>
                </c:pt>
                <c:pt idx="118">
                  <c:v>2.14</c:v>
                </c:pt>
                <c:pt idx="119">
                  <c:v>2.1</c:v>
                </c:pt>
                <c:pt idx="120">
                  <c:v>2.1</c:v>
                </c:pt>
                <c:pt idx="121">
                  <c:v>2.09</c:v>
                </c:pt>
                <c:pt idx="122">
                  <c:v>2.1</c:v>
                </c:pt>
                <c:pt idx="123">
                  <c:v>2.08</c:v>
                </c:pt>
                <c:pt idx="124">
                  <c:v>2.1</c:v>
                </c:pt>
                <c:pt idx="125">
                  <c:v>2.1</c:v>
                </c:pt>
                <c:pt idx="126">
                  <c:v>2.08</c:v>
                </c:pt>
                <c:pt idx="127">
                  <c:v>2.08</c:v>
                </c:pt>
                <c:pt idx="128">
                  <c:v>2.0699999999999998</c:v>
                </c:pt>
                <c:pt idx="129">
                  <c:v>2.06</c:v>
                </c:pt>
                <c:pt idx="130">
                  <c:v>2.0499999999999998</c:v>
                </c:pt>
                <c:pt idx="131">
                  <c:v>2.06</c:v>
                </c:pt>
                <c:pt idx="132">
                  <c:v>2.06</c:v>
                </c:pt>
                <c:pt idx="133">
                  <c:v>2.0499999999999998</c:v>
                </c:pt>
                <c:pt idx="134">
                  <c:v>2.04</c:v>
                </c:pt>
                <c:pt idx="135">
                  <c:v>2.0699999999999998</c:v>
                </c:pt>
                <c:pt idx="136">
                  <c:v>2.08</c:v>
                </c:pt>
                <c:pt idx="137">
                  <c:v>2.06</c:v>
                </c:pt>
                <c:pt idx="138">
                  <c:v>2.06</c:v>
                </c:pt>
                <c:pt idx="139">
                  <c:v>2.09</c:v>
                </c:pt>
                <c:pt idx="140">
                  <c:v>2.12</c:v>
                </c:pt>
                <c:pt idx="141">
                  <c:v>2.12</c:v>
                </c:pt>
                <c:pt idx="142">
                  <c:v>2.13</c:v>
                </c:pt>
                <c:pt idx="143">
                  <c:v>2.14</c:v>
                </c:pt>
                <c:pt idx="144">
                  <c:v>2.13</c:v>
                </c:pt>
                <c:pt idx="145">
                  <c:v>2.13</c:v>
                </c:pt>
                <c:pt idx="146">
                  <c:v>2.15</c:v>
                </c:pt>
                <c:pt idx="147">
                  <c:v>2.14</c:v>
                </c:pt>
                <c:pt idx="148">
                  <c:v>2.14</c:v>
                </c:pt>
                <c:pt idx="149">
                  <c:v>2.13</c:v>
                </c:pt>
                <c:pt idx="150">
                  <c:v>2.14</c:v>
                </c:pt>
                <c:pt idx="151">
                  <c:v>2.14</c:v>
                </c:pt>
                <c:pt idx="152">
                  <c:v>2.15</c:v>
                </c:pt>
                <c:pt idx="153">
                  <c:v>2.14</c:v>
                </c:pt>
                <c:pt idx="154">
                  <c:v>2.12</c:v>
                </c:pt>
                <c:pt idx="155">
                  <c:v>2.14</c:v>
                </c:pt>
                <c:pt idx="156">
                  <c:v>2.13</c:v>
                </c:pt>
                <c:pt idx="157">
                  <c:v>2.13</c:v>
                </c:pt>
                <c:pt idx="158">
                  <c:v>2.1</c:v>
                </c:pt>
                <c:pt idx="159">
                  <c:v>2.1</c:v>
                </c:pt>
                <c:pt idx="160">
                  <c:v>2.1</c:v>
                </c:pt>
                <c:pt idx="161">
                  <c:v>2.1</c:v>
                </c:pt>
                <c:pt idx="162">
                  <c:v>2.11</c:v>
                </c:pt>
                <c:pt idx="163">
                  <c:v>2.1</c:v>
                </c:pt>
                <c:pt idx="164">
                  <c:v>2.09</c:v>
                </c:pt>
                <c:pt idx="165">
                  <c:v>2.0699999999999998</c:v>
                </c:pt>
                <c:pt idx="166">
                  <c:v>2.06</c:v>
                </c:pt>
                <c:pt idx="167">
                  <c:v>2.0699999999999998</c:v>
                </c:pt>
                <c:pt idx="168">
                  <c:v>2.06</c:v>
                </c:pt>
                <c:pt idx="169">
                  <c:v>2.06</c:v>
                </c:pt>
                <c:pt idx="170">
                  <c:v>2.04</c:v>
                </c:pt>
                <c:pt idx="171">
                  <c:v>2.06</c:v>
                </c:pt>
                <c:pt idx="172">
                  <c:v>2.08</c:v>
                </c:pt>
                <c:pt idx="173">
                  <c:v>2.08</c:v>
                </c:pt>
                <c:pt idx="174">
                  <c:v>2.1</c:v>
                </c:pt>
                <c:pt idx="175">
                  <c:v>2.1</c:v>
                </c:pt>
                <c:pt idx="176">
                  <c:v>2.08</c:v>
                </c:pt>
                <c:pt idx="177">
                  <c:v>2.08</c:v>
                </c:pt>
                <c:pt idx="178">
                  <c:v>2.08</c:v>
                </c:pt>
                <c:pt idx="179">
                  <c:v>2.08</c:v>
                </c:pt>
                <c:pt idx="180">
                  <c:v>2.09</c:v>
                </c:pt>
                <c:pt idx="181">
                  <c:v>2.08</c:v>
                </c:pt>
                <c:pt idx="182">
                  <c:v>2.1</c:v>
                </c:pt>
                <c:pt idx="183">
                  <c:v>2.11</c:v>
                </c:pt>
                <c:pt idx="184">
                  <c:v>2.09</c:v>
                </c:pt>
                <c:pt idx="185">
                  <c:v>2.0699999999999998</c:v>
                </c:pt>
                <c:pt idx="186">
                  <c:v>2.08</c:v>
                </c:pt>
                <c:pt idx="187">
                  <c:v>2.08</c:v>
                </c:pt>
                <c:pt idx="188">
                  <c:v>2.0699999999999998</c:v>
                </c:pt>
                <c:pt idx="189">
                  <c:v>2.06</c:v>
                </c:pt>
                <c:pt idx="190">
                  <c:v>2.0699999999999998</c:v>
                </c:pt>
                <c:pt idx="191">
                  <c:v>2.0699999999999998</c:v>
                </c:pt>
                <c:pt idx="192">
                  <c:v>2.0499999999999998</c:v>
                </c:pt>
                <c:pt idx="193">
                  <c:v>2.0499999999999998</c:v>
                </c:pt>
                <c:pt idx="194">
                  <c:v>2.0699999999999998</c:v>
                </c:pt>
                <c:pt idx="195">
                  <c:v>2.0699999999999998</c:v>
                </c:pt>
                <c:pt idx="196">
                  <c:v>2.06</c:v>
                </c:pt>
                <c:pt idx="197">
                  <c:v>2.0299999999999998</c:v>
                </c:pt>
                <c:pt idx="198">
                  <c:v>2.0099999999999998</c:v>
                </c:pt>
                <c:pt idx="199">
                  <c:v>2.0099999999999998</c:v>
                </c:pt>
                <c:pt idx="200">
                  <c:v>2.02</c:v>
                </c:pt>
                <c:pt idx="201">
                  <c:v>2.0099999999999998</c:v>
                </c:pt>
                <c:pt idx="202">
                  <c:v>1.98</c:v>
                </c:pt>
                <c:pt idx="203">
                  <c:v>1.99</c:v>
                </c:pt>
                <c:pt idx="204">
                  <c:v>2</c:v>
                </c:pt>
                <c:pt idx="205">
                  <c:v>1.99</c:v>
                </c:pt>
                <c:pt idx="206">
                  <c:v>1.98</c:v>
                </c:pt>
                <c:pt idx="207">
                  <c:v>2</c:v>
                </c:pt>
                <c:pt idx="208">
                  <c:v>1.97</c:v>
                </c:pt>
                <c:pt idx="209">
                  <c:v>1.93</c:v>
                </c:pt>
                <c:pt idx="210">
                  <c:v>1.92</c:v>
                </c:pt>
                <c:pt idx="211">
                  <c:v>1.93</c:v>
                </c:pt>
                <c:pt idx="212">
                  <c:v>1.91</c:v>
                </c:pt>
                <c:pt idx="213">
                  <c:v>1.91</c:v>
                </c:pt>
                <c:pt idx="214">
                  <c:v>1.89</c:v>
                </c:pt>
                <c:pt idx="215">
                  <c:v>1.88</c:v>
                </c:pt>
                <c:pt idx="216">
                  <c:v>1.88</c:v>
                </c:pt>
                <c:pt idx="217">
                  <c:v>1.87</c:v>
                </c:pt>
                <c:pt idx="218">
                  <c:v>1.87</c:v>
                </c:pt>
                <c:pt idx="219">
                  <c:v>1.87</c:v>
                </c:pt>
                <c:pt idx="220">
                  <c:v>1.88</c:v>
                </c:pt>
                <c:pt idx="221">
                  <c:v>1.88</c:v>
                </c:pt>
                <c:pt idx="222">
                  <c:v>1.89</c:v>
                </c:pt>
                <c:pt idx="223">
                  <c:v>1.89</c:v>
                </c:pt>
                <c:pt idx="224">
                  <c:v>1.88</c:v>
                </c:pt>
                <c:pt idx="225">
                  <c:v>1.86</c:v>
                </c:pt>
                <c:pt idx="226">
                  <c:v>1.88</c:v>
                </c:pt>
                <c:pt idx="227">
                  <c:v>1.86</c:v>
                </c:pt>
                <c:pt idx="228">
                  <c:v>1.85</c:v>
                </c:pt>
                <c:pt idx="229">
                  <c:v>1.84</c:v>
                </c:pt>
                <c:pt idx="230">
                  <c:v>1.85</c:v>
                </c:pt>
                <c:pt idx="231">
                  <c:v>1.84</c:v>
                </c:pt>
                <c:pt idx="232">
                  <c:v>1.85</c:v>
                </c:pt>
                <c:pt idx="233">
                  <c:v>1.86</c:v>
                </c:pt>
                <c:pt idx="234">
                  <c:v>1.84</c:v>
                </c:pt>
                <c:pt idx="235">
                  <c:v>1.88</c:v>
                </c:pt>
                <c:pt idx="236">
                  <c:v>1.88</c:v>
                </c:pt>
                <c:pt idx="237">
                  <c:v>1.88</c:v>
                </c:pt>
                <c:pt idx="238">
                  <c:v>1.89</c:v>
                </c:pt>
                <c:pt idx="239">
                  <c:v>1.92</c:v>
                </c:pt>
                <c:pt idx="240">
                  <c:v>1.94</c:v>
                </c:pt>
                <c:pt idx="241">
                  <c:v>1.94</c:v>
                </c:pt>
                <c:pt idx="242">
                  <c:v>1.95</c:v>
                </c:pt>
                <c:pt idx="243">
                  <c:v>1.96</c:v>
                </c:pt>
                <c:pt idx="244">
                  <c:v>1.97</c:v>
                </c:pt>
                <c:pt idx="245">
                  <c:v>1.96</c:v>
                </c:pt>
                <c:pt idx="246">
                  <c:v>1.95</c:v>
                </c:pt>
                <c:pt idx="247">
                  <c:v>1.95</c:v>
                </c:pt>
                <c:pt idx="248">
                  <c:v>1.96</c:v>
                </c:pt>
                <c:pt idx="249">
                  <c:v>1.96</c:v>
                </c:pt>
                <c:pt idx="250">
                  <c:v>1.96</c:v>
                </c:pt>
                <c:pt idx="251">
                  <c:v>1.97</c:v>
                </c:pt>
                <c:pt idx="252">
                  <c:v>1.95</c:v>
                </c:pt>
                <c:pt idx="253">
                  <c:v>1.98</c:v>
                </c:pt>
                <c:pt idx="254">
                  <c:v>1.95</c:v>
                </c:pt>
                <c:pt idx="255">
                  <c:v>1.95</c:v>
                </c:pt>
                <c:pt idx="256">
                  <c:v>1.94</c:v>
                </c:pt>
                <c:pt idx="257">
                  <c:v>1.92</c:v>
                </c:pt>
                <c:pt idx="258">
                  <c:v>1.91</c:v>
                </c:pt>
                <c:pt idx="259">
                  <c:v>1.92</c:v>
                </c:pt>
                <c:pt idx="260">
                  <c:v>1.9</c:v>
                </c:pt>
                <c:pt idx="261">
                  <c:v>1.88</c:v>
                </c:pt>
                <c:pt idx="262">
                  <c:v>1.85</c:v>
                </c:pt>
                <c:pt idx="263">
                  <c:v>1.86</c:v>
                </c:pt>
                <c:pt idx="264">
                  <c:v>1.85</c:v>
                </c:pt>
                <c:pt idx="265">
                  <c:v>1.85</c:v>
                </c:pt>
                <c:pt idx="266">
                  <c:v>1.88</c:v>
                </c:pt>
                <c:pt idx="267">
                  <c:v>1.9</c:v>
                </c:pt>
                <c:pt idx="268">
                  <c:v>1.88</c:v>
                </c:pt>
                <c:pt idx="269">
                  <c:v>1.85</c:v>
                </c:pt>
                <c:pt idx="270">
                  <c:v>1.84</c:v>
                </c:pt>
                <c:pt idx="271">
                  <c:v>1.87</c:v>
                </c:pt>
                <c:pt idx="272">
                  <c:v>1.88</c:v>
                </c:pt>
                <c:pt idx="273">
                  <c:v>1.86</c:v>
                </c:pt>
                <c:pt idx="274">
                  <c:v>1.85</c:v>
                </c:pt>
                <c:pt idx="275">
                  <c:v>1.88</c:v>
                </c:pt>
                <c:pt idx="276">
                  <c:v>1.84</c:v>
                </c:pt>
                <c:pt idx="277">
                  <c:v>1.87</c:v>
                </c:pt>
                <c:pt idx="278">
                  <c:v>1.81</c:v>
                </c:pt>
                <c:pt idx="279">
                  <c:v>1.87</c:v>
                </c:pt>
                <c:pt idx="280">
                  <c:v>1.88</c:v>
                </c:pt>
                <c:pt idx="281">
                  <c:v>1.89</c:v>
                </c:pt>
                <c:pt idx="282">
                  <c:v>1.93</c:v>
                </c:pt>
                <c:pt idx="283">
                  <c:v>1.95</c:v>
                </c:pt>
                <c:pt idx="284">
                  <c:v>1.95</c:v>
                </c:pt>
                <c:pt idx="285">
                  <c:v>1.92</c:v>
                </c:pt>
                <c:pt idx="286">
                  <c:v>1.94</c:v>
                </c:pt>
                <c:pt idx="287">
                  <c:v>1.95</c:v>
                </c:pt>
                <c:pt idx="288">
                  <c:v>1.96</c:v>
                </c:pt>
                <c:pt idx="289">
                  <c:v>2.0099999999999998</c:v>
                </c:pt>
                <c:pt idx="290">
                  <c:v>2.0299999999999998</c:v>
                </c:pt>
                <c:pt idx="291">
                  <c:v>2.0299999999999998</c:v>
                </c:pt>
                <c:pt idx="292">
                  <c:v>2.06</c:v>
                </c:pt>
                <c:pt idx="293">
                  <c:v>2.0499999999999998</c:v>
                </c:pt>
                <c:pt idx="294">
                  <c:v>2.04</c:v>
                </c:pt>
                <c:pt idx="295">
                  <c:v>2.0499999999999998</c:v>
                </c:pt>
                <c:pt idx="296">
                  <c:v>2.0499999999999998</c:v>
                </c:pt>
                <c:pt idx="297">
                  <c:v>2.06</c:v>
                </c:pt>
                <c:pt idx="298">
                  <c:v>2.0699999999999998</c:v>
                </c:pt>
                <c:pt idx="299">
                  <c:v>2.08</c:v>
                </c:pt>
                <c:pt idx="300">
                  <c:v>2.09</c:v>
                </c:pt>
                <c:pt idx="301">
                  <c:v>2.09</c:v>
                </c:pt>
                <c:pt idx="302">
                  <c:v>2.06</c:v>
                </c:pt>
                <c:pt idx="303">
                  <c:v>2.06</c:v>
                </c:pt>
                <c:pt idx="304">
                  <c:v>2.08</c:v>
                </c:pt>
                <c:pt idx="305">
                  <c:v>2.08</c:v>
                </c:pt>
                <c:pt idx="306">
                  <c:v>2.08</c:v>
                </c:pt>
                <c:pt idx="307">
                  <c:v>2.06</c:v>
                </c:pt>
                <c:pt idx="308">
                  <c:v>2.04</c:v>
                </c:pt>
                <c:pt idx="309">
                  <c:v>2.02</c:v>
                </c:pt>
                <c:pt idx="310">
                  <c:v>1.98</c:v>
                </c:pt>
                <c:pt idx="311">
                  <c:v>1.97</c:v>
                </c:pt>
                <c:pt idx="312">
                  <c:v>1.96</c:v>
                </c:pt>
                <c:pt idx="313">
                  <c:v>1.98</c:v>
                </c:pt>
                <c:pt idx="314">
                  <c:v>1.97</c:v>
                </c:pt>
                <c:pt idx="315">
                  <c:v>1.99</c:v>
                </c:pt>
                <c:pt idx="316">
                  <c:v>2.02</c:v>
                </c:pt>
                <c:pt idx="317">
                  <c:v>2</c:v>
                </c:pt>
                <c:pt idx="318">
                  <c:v>1.97</c:v>
                </c:pt>
                <c:pt idx="319">
                  <c:v>2.0299999999999998</c:v>
                </c:pt>
                <c:pt idx="320">
                  <c:v>2.0299999999999998</c:v>
                </c:pt>
                <c:pt idx="321">
                  <c:v>2.0299999999999998</c:v>
                </c:pt>
                <c:pt idx="322">
                  <c:v>2.04</c:v>
                </c:pt>
                <c:pt idx="323">
                  <c:v>2.0499999999999998</c:v>
                </c:pt>
                <c:pt idx="324">
                  <c:v>2.0499999999999998</c:v>
                </c:pt>
                <c:pt idx="325">
                  <c:v>2.04</c:v>
                </c:pt>
                <c:pt idx="326">
                  <c:v>2.0299999999999998</c:v>
                </c:pt>
                <c:pt idx="327">
                  <c:v>2.06</c:v>
                </c:pt>
                <c:pt idx="328">
                  <c:v>2.04</c:v>
                </c:pt>
                <c:pt idx="329">
                  <c:v>2.0299999999999998</c:v>
                </c:pt>
                <c:pt idx="330">
                  <c:v>2.0299999999999998</c:v>
                </c:pt>
                <c:pt idx="331">
                  <c:v>2.0299999999999998</c:v>
                </c:pt>
                <c:pt idx="332">
                  <c:v>2.0099999999999998</c:v>
                </c:pt>
                <c:pt idx="333">
                  <c:v>2.0099999999999998</c:v>
                </c:pt>
                <c:pt idx="334">
                  <c:v>1.99</c:v>
                </c:pt>
                <c:pt idx="335">
                  <c:v>1.98</c:v>
                </c:pt>
                <c:pt idx="336">
                  <c:v>1.98</c:v>
                </c:pt>
                <c:pt idx="337">
                  <c:v>2</c:v>
                </c:pt>
                <c:pt idx="338">
                  <c:v>2.0099999999999998</c:v>
                </c:pt>
                <c:pt idx="339">
                  <c:v>2</c:v>
                </c:pt>
                <c:pt idx="340">
                  <c:v>2.0099999999999998</c:v>
                </c:pt>
                <c:pt idx="341">
                  <c:v>2.0099999999999998</c:v>
                </c:pt>
                <c:pt idx="342">
                  <c:v>2.0299999999999998</c:v>
                </c:pt>
                <c:pt idx="343">
                  <c:v>2.02</c:v>
                </c:pt>
                <c:pt idx="344">
                  <c:v>2</c:v>
                </c:pt>
                <c:pt idx="345">
                  <c:v>1.99</c:v>
                </c:pt>
                <c:pt idx="346">
                  <c:v>1.97</c:v>
                </c:pt>
                <c:pt idx="347">
                  <c:v>1.99</c:v>
                </c:pt>
                <c:pt idx="348">
                  <c:v>2.02</c:v>
                </c:pt>
                <c:pt idx="349">
                  <c:v>2.02</c:v>
                </c:pt>
                <c:pt idx="350">
                  <c:v>2.0099999999999998</c:v>
                </c:pt>
                <c:pt idx="351">
                  <c:v>2.0099999999999998</c:v>
                </c:pt>
                <c:pt idx="352">
                  <c:v>2.0099999999999998</c:v>
                </c:pt>
                <c:pt idx="353">
                  <c:v>2.0299999999999998</c:v>
                </c:pt>
                <c:pt idx="354">
                  <c:v>2.04</c:v>
                </c:pt>
                <c:pt idx="355">
                  <c:v>2.0299999999999998</c:v>
                </c:pt>
                <c:pt idx="356">
                  <c:v>2</c:v>
                </c:pt>
                <c:pt idx="357">
                  <c:v>2.0499999999999998</c:v>
                </c:pt>
                <c:pt idx="358">
                  <c:v>2.14</c:v>
                </c:pt>
                <c:pt idx="359">
                  <c:v>2.13</c:v>
                </c:pt>
                <c:pt idx="360">
                  <c:v>2.12</c:v>
                </c:pt>
                <c:pt idx="361">
                  <c:v>2.0499999999999998</c:v>
                </c:pt>
                <c:pt idx="362">
                  <c:v>2.0699999999999998</c:v>
                </c:pt>
                <c:pt idx="363">
                  <c:v>2.11</c:v>
                </c:pt>
                <c:pt idx="364">
                  <c:v>2.09</c:v>
                </c:pt>
                <c:pt idx="365">
                  <c:v>2.11</c:v>
                </c:pt>
                <c:pt idx="366">
                  <c:v>2.08</c:v>
                </c:pt>
                <c:pt idx="367">
                  <c:v>2.08</c:v>
                </c:pt>
                <c:pt idx="368">
                  <c:v>2.0699999999999998</c:v>
                </c:pt>
                <c:pt idx="369">
                  <c:v>2.1</c:v>
                </c:pt>
                <c:pt idx="370">
                  <c:v>2.09</c:v>
                </c:pt>
                <c:pt idx="371">
                  <c:v>2.09</c:v>
                </c:pt>
                <c:pt idx="372">
                  <c:v>2.1</c:v>
                </c:pt>
                <c:pt idx="373">
                  <c:v>2.11</c:v>
                </c:pt>
                <c:pt idx="374">
                  <c:v>2.12</c:v>
                </c:pt>
                <c:pt idx="375">
                  <c:v>2.13</c:v>
                </c:pt>
                <c:pt idx="376">
                  <c:v>2.08</c:v>
                </c:pt>
                <c:pt idx="377">
                  <c:v>2.06</c:v>
                </c:pt>
                <c:pt idx="378">
                  <c:v>2.0699999999999998</c:v>
                </c:pt>
                <c:pt idx="379">
                  <c:v>2.0699999999999998</c:v>
                </c:pt>
                <c:pt idx="380">
                  <c:v>2.08</c:v>
                </c:pt>
                <c:pt idx="381">
                  <c:v>2.0699999999999998</c:v>
                </c:pt>
                <c:pt idx="382">
                  <c:v>2.12</c:v>
                </c:pt>
                <c:pt idx="383">
                  <c:v>2.1</c:v>
                </c:pt>
                <c:pt idx="384">
                  <c:v>2.1</c:v>
                </c:pt>
                <c:pt idx="385">
                  <c:v>2.09</c:v>
                </c:pt>
                <c:pt idx="386">
                  <c:v>2.09</c:v>
                </c:pt>
                <c:pt idx="387">
                  <c:v>2.0699999999999998</c:v>
                </c:pt>
                <c:pt idx="388">
                  <c:v>2.0699999999999998</c:v>
                </c:pt>
                <c:pt idx="389">
                  <c:v>2.08</c:v>
                </c:pt>
                <c:pt idx="390">
                  <c:v>2.0499999999999998</c:v>
                </c:pt>
                <c:pt idx="391">
                  <c:v>2.0099999999999998</c:v>
                </c:pt>
                <c:pt idx="392">
                  <c:v>2.0299999999999998</c:v>
                </c:pt>
                <c:pt idx="393">
                  <c:v>2.04</c:v>
                </c:pt>
                <c:pt idx="394">
                  <c:v>2.08</c:v>
                </c:pt>
                <c:pt idx="395">
                  <c:v>2.0499999999999998</c:v>
                </c:pt>
                <c:pt idx="396">
                  <c:v>2.0499999999999998</c:v>
                </c:pt>
                <c:pt idx="397">
                  <c:v>2.0699999999999998</c:v>
                </c:pt>
                <c:pt idx="398">
                  <c:v>2.08</c:v>
                </c:pt>
                <c:pt idx="399">
                  <c:v>2.0499999999999998</c:v>
                </c:pt>
                <c:pt idx="400">
                  <c:v>2.08</c:v>
                </c:pt>
                <c:pt idx="401">
                  <c:v>2.11</c:v>
                </c:pt>
                <c:pt idx="402">
                  <c:v>2.16</c:v>
                </c:pt>
                <c:pt idx="403">
                  <c:v>2.17</c:v>
                </c:pt>
                <c:pt idx="404">
                  <c:v>2.14</c:v>
                </c:pt>
                <c:pt idx="405">
                  <c:v>2.12</c:v>
                </c:pt>
                <c:pt idx="406">
                  <c:v>2.13</c:v>
                </c:pt>
                <c:pt idx="407">
                  <c:v>2.14</c:v>
                </c:pt>
                <c:pt idx="408">
                  <c:v>2.1</c:v>
                </c:pt>
                <c:pt idx="409">
                  <c:v>2.08</c:v>
                </c:pt>
                <c:pt idx="410">
                  <c:v>2.09</c:v>
                </c:pt>
                <c:pt idx="411">
                  <c:v>2.08</c:v>
                </c:pt>
                <c:pt idx="412">
                  <c:v>2.0499999999999998</c:v>
                </c:pt>
                <c:pt idx="413">
                  <c:v>2.0499999999999998</c:v>
                </c:pt>
                <c:pt idx="414">
                  <c:v>2.0299999999999998</c:v>
                </c:pt>
                <c:pt idx="415">
                  <c:v>2.02</c:v>
                </c:pt>
                <c:pt idx="416">
                  <c:v>2.02</c:v>
                </c:pt>
                <c:pt idx="417">
                  <c:v>2</c:v>
                </c:pt>
                <c:pt idx="418">
                  <c:v>1.98</c:v>
                </c:pt>
                <c:pt idx="419">
                  <c:v>2</c:v>
                </c:pt>
                <c:pt idx="420">
                  <c:v>2.02</c:v>
                </c:pt>
                <c:pt idx="421">
                  <c:v>2.06</c:v>
                </c:pt>
                <c:pt idx="422">
                  <c:v>2.0299999999999998</c:v>
                </c:pt>
                <c:pt idx="423">
                  <c:v>2.0299999999999998</c:v>
                </c:pt>
                <c:pt idx="424">
                  <c:v>2.04</c:v>
                </c:pt>
                <c:pt idx="425">
                  <c:v>2.02</c:v>
                </c:pt>
                <c:pt idx="426">
                  <c:v>1.99</c:v>
                </c:pt>
                <c:pt idx="427">
                  <c:v>1.96</c:v>
                </c:pt>
                <c:pt idx="428">
                  <c:v>1.96</c:v>
                </c:pt>
                <c:pt idx="429">
                  <c:v>1.98</c:v>
                </c:pt>
                <c:pt idx="430">
                  <c:v>1.95</c:v>
                </c:pt>
                <c:pt idx="431">
                  <c:v>1.95</c:v>
                </c:pt>
                <c:pt idx="432">
                  <c:v>1.99</c:v>
                </c:pt>
                <c:pt idx="433">
                  <c:v>1.99</c:v>
                </c:pt>
                <c:pt idx="434">
                  <c:v>2.02</c:v>
                </c:pt>
                <c:pt idx="435">
                  <c:v>1.97</c:v>
                </c:pt>
                <c:pt idx="436">
                  <c:v>1.97</c:v>
                </c:pt>
                <c:pt idx="437">
                  <c:v>1.98</c:v>
                </c:pt>
                <c:pt idx="438">
                  <c:v>2</c:v>
                </c:pt>
                <c:pt idx="439">
                  <c:v>2</c:v>
                </c:pt>
                <c:pt idx="440">
                  <c:v>2.04</c:v>
                </c:pt>
                <c:pt idx="441">
                  <c:v>2.06</c:v>
                </c:pt>
                <c:pt idx="442">
                  <c:v>2.0299999999999998</c:v>
                </c:pt>
                <c:pt idx="443">
                  <c:v>2.0099999999999998</c:v>
                </c:pt>
                <c:pt idx="444">
                  <c:v>2</c:v>
                </c:pt>
                <c:pt idx="445">
                  <c:v>1.98</c:v>
                </c:pt>
                <c:pt idx="446">
                  <c:v>1.98</c:v>
                </c:pt>
                <c:pt idx="447">
                  <c:v>1.96</c:v>
                </c:pt>
                <c:pt idx="448">
                  <c:v>1.95</c:v>
                </c:pt>
                <c:pt idx="449">
                  <c:v>1.95</c:v>
                </c:pt>
                <c:pt idx="450">
                  <c:v>1.96</c:v>
                </c:pt>
                <c:pt idx="451">
                  <c:v>1.96</c:v>
                </c:pt>
                <c:pt idx="452">
                  <c:v>1.95</c:v>
                </c:pt>
                <c:pt idx="453">
                  <c:v>1.94</c:v>
                </c:pt>
                <c:pt idx="454">
                  <c:v>1.92</c:v>
                </c:pt>
                <c:pt idx="455">
                  <c:v>1.91</c:v>
                </c:pt>
                <c:pt idx="456">
                  <c:v>1.91</c:v>
                </c:pt>
                <c:pt idx="457">
                  <c:v>1.89</c:v>
                </c:pt>
                <c:pt idx="458">
                  <c:v>1.88</c:v>
                </c:pt>
                <c:pt idx="459">
                  <c:v>1.88</c:v>
                </c:pt>
                <c:pt idx="460">
                  <c:v>1.87</c:v>
                </c:pt>
                <c:pt idx="461">
                  <c:v>1.82</c:v>
                </c:pt>
                <c:pt idx="462">
                  <c:v>1.78</c:v>
                </c:pt>
                <c:pt idx="463">
                  <c:v>1.8</c:v>
                </c:pt>
                <c:pt idx="464">
                  <c:v>1.82</c:v>
                </c:pt>
                <c:pt idx="465">
                  <c:v>1.84</c:v>
                </c:pt>
                <c:pt idx="466">
                  <c:v>1.86</c:v>
                </c:pt>
                <c:pt idx="467">
                  <c:v>1.86</c:v>
                </c:pt>
                <c:pt idx="468">
                  <c:v>1.86</c:v>
                </c:pt>
                <c:pt idx="469">
                  <c:v>1.85</c:v>
                </c:pt>
                <c:pt idx="470">
                  <c:v>1.84</c:v>
                </c:pt>
                <c:pt idx="471">
                  <c:v>1.86</c:v>
                </c:pt>
                <c:pt idx="472">
                  <c:v>1.9</c:v>
                </c:pt>
                <c:pt idx="473">
                  <c:v>1.9</c:v>
                </c:pt>
                <c:pt idx="474">
                  <c:v>1.9</c:v>
                </c:pt>
                <c:pt idx="475">
                  <c:v>1.89</c:v>
                </c:pt>
                <c:pt idx="476">
                  <c:v>1.87</c:v>
                </c:pt>
                <c:pt idx="477">
                  <c:v>1.9</c:v>
                </c:pt>
                <c:pt idx="478">
                  <c:v>1.89</c:v>
                </c:pt>
                <c:pt idx="479">
                  <c:v>1.9</c:v>
                </c:pt>
                <c:pt idx="480">
                  <c:v>1.88</c:v>
                </c:pt>
                <c:pt idx="481">
                  <c:v>1.88</c:v>
                </c:pt>
                <c:pt idx="482">
                  <c:v>1.86</c:v>
                </c:pt>
                <c:pt idx="483">
                  <c:v>1.87</c:v>
                </c:pt>
                <c:pt idx="484">
                  <c:v>1.87</c:v>
                </c:pt>
                <c:pt idx="485">
                  <c:v>1.84</c:v>
                </c:pt>
                <c:pt idx="486">
                  <c:v>1.83</c:v>
                </c:pt>
                <c:pt idx="487">
                  <c:v>1.81</c:v>
                </c:pt>
                <c:pt idx="488">
                  <c:v>1.77</c:v>
                </c:pt>
                <c:pt idx="489">
                  <c:v>1.75</c:v>
                </c:pt>
                <c:pt idx="490">
                  <c:v>1.78</c:v>
                </c:pt>
                <c:pt idx="491">
                  <c:v>1.8</c:v>
                </c:pt>
                <c:pt idx="492">
                  <c:v>1.8</c:v>
                </c:pt>
                <c:pt idx="493">
                  <c:v>1.8</c:v>
                </c:pt>
                <c:pt idx="494">
                  <c:v>1.79</c:v>
                </c:pt>
                <c:pt idx="495">
                  <c:v>1.78</c:v>
                </c:pt>
                <c:pt idx="496">
                  <c:v>1.81</c:v>
                </c:pt>
                <c:pt idx="497">
                  <c:v>1.79</c:v>
                </c:pt>
                <c:pt idx="498">
                  <c:v>1.77</c:v>
                </c:pt>
                <c:pt idx="499">
                  <c:v>1.74</c:v>
                </c:pt>
                <c:pt idx="500">
                  <c:v>1.71</c:v>
                </c:pt>
                <c:pt idx="501">
                  <c:v>1.73</c:v>
                </c:pt>
                <c:pt idx="502">
                  <c:v>1.75</c:v>
                </c:pt>
                <c:pt idx="503">
                  <c:v>1.76</c:v>
                </c:pt>
                <c:pt idx="504">
                  <c:v>1.75</c:v>
                </c:pt>
                <c:pt idx="505">
                  <c:v>1.75</c:v>
                </c:pt>
                <c:pt idx="506">
                  <c:v>1.75</c:v>
                </c:pt>
                <c:pt idx="507">
                  <c:v>1.75</c:v>
                </c:pt>
                <c:pt idx="508">
                  <c:v>1.74</c:v>
                </c:pt>
                <c:pt idx="509">
                  <c:v>1.73</c:v>
                </c:pt>
                <c:pt idx="510">
                  <c:v>1.74</c:v>
                </c:pt>
                <c:pt idx="511">
                  <c:v>1.75</c:v>
                </c:pt>
                <c:pt idx="512">
                  <c:v>1.78</c:v>
                </c:pt>
                <c:pt idx="513">
                  <c:v>1.78</c:v>
                </c:pt>
                <c:pt idx="514">
                  <c:v>1.74</c:v>
                </c:pt>
                <c:pt idx="515">
                  <c:v>1.74</c:v>
                </c:pt>
                <c:pt idx="516">
                  <c:v>1.72</c:v>
                </c:pt>
                <c:pt idx="517">
                  <c:v>1.69</c:v>
                </c:pt>
                <c:pt idx="518">
                  <c:v>1.69</c:v>
                </c:pt>
                <c:pt idx="519">
                  <c:v>1.71</c:v>
                </c:pt>
                <c:pt idx="520">
                  <c:v>1.7</c:v>
                </c:pt>
                <c:pt idx="521">
                  <c:v>1.68</c:v>
                </c:pt>
                <c:pt idx="522">
                  <c:v>1.68</c:v>
                </c:pt>
                <c:pt idx="523">
                  <c:v>1.66</c:v>
                </c:pt>
                <c:pt idx="524">
                  <c:v>1.64</c:v>
                </c:pt>
                <c:pt idx="525">
                  <c:v>1.64</c:v>
                </c:pt>
                <c:pt idx="526">
                  <c:v>1.64</c:v>
                </c:pt>
                <c:pt idx="527">
                  <c:v>1.64</c:v>
                </c:pt>
                <c:pt idx="528">
                  <c:v>1.65</c:v>
                </c:pt>
                <c:pt idx="529">
                  <c:v>1.64</c:v>
                </c:pt>
                <c:pt idx="530">
                  <c:v>1.62</c:v>
                </c:pt>
                <c:pt idx="531">
                  <c:v>1.63</c:v>
                </c:pt>
                <c:pt idx="532">
                  <c:v>1.61</c:v>
                </c:pt>
                <c:pt idx="533">
                  <c:v>1.63</c:v>
                </c:pt>
                <c:pt idx="534">
                  <c:v>1.64</c:v>
                </c:pt>
                <c:pt idx="535">
                  <c:v>1.63</c:v>
                </c:pt>
                <c:pt idx="536">
                  <c:v>1.63</c:v>
                </c:pt>
                <c:pt idx="537">
                  <c:v>1.62</c:v>
                </c:pt>
                <c:pt idx="538">
                  <c:v>1.62</c:v>
                </c:pt>
                <c:pt idx="539">
                  <c:v>1.62</c:v>
                </c:pt>
                <c:pt idx="540">
                  <c:v>1.62</c:v>
                </c:pt>
                <c:pt idx="541">
                  <c:v>1.61</c:v>
                </c:pt>
                <c:pt idx="542">
                  <c:v>1.61</c:v>
                </c:pt>
                <c:pt idx="543">
                  <c:v>1.6</c:v>
                </c:pt>
                <c:pt idx="544">
                  <c:v>1.62</c:v>
                </c:pt>
                <c:pt idx="545">
                  <c:v>1.61</c:v>
                </c:pt>
                <c:pt idx="546">
                  <c:v>1.6</c:v>
                </c:pt>
                <c:pt idx="547">
                  <c:v>1.6</c:v>
                </c:pt>
                <c:pt idx="548">
                  <c:v>1.6</c:v>
                </c:pt>
                <c:pt idx="549">
                  <c:v>1.59</c:v>
                </c:pt>
                <c:pt idx="550">
                  <c:v>1.58</c:v>
                </c:pt>
                <c:pt idx="551">
                  <c:v>1.58</c:v>
                </c:pt>
                <c:pt idx="552">
                  <c:v>1.58</c:v>
                </c:pt>
                <c:pt idx="553">
                  <c:v>1.58</c:v>
                </c:pt>
                <c:pt idx="554">
                  <c:v>1.58</c:v>
                </c:pt>
                <c:pt idx="555">
                  <c:v>1.57</c:v>
                </c:pt>
                <c:pt idx="556">
                  <c:v>1.57</c:v>
                </c:pt>
                <c:pt idx="557">
                  <c:v>1.56</c:v>
                </c:pt>
                <c:pt idx="558">
                  <c:v>1.56</c:v>
                </c:pt>
                <c:pt idx="559">
                  <c:v>1.57</c:v>
                </c:pt>
                <c:pt idx="560">
                  <c:v>1.56</c:v>
                </c:pt>
                <c:pt idx="561">
                  <c:v>1.56</c:v>
                </c:pt>
                <c:pt idx="562">
                  <c:v>1.55</c:v>
                </c:pt>
                <c:pt idx="563">
                  <c:v>1.54</c:v>
                </c:pt>
                <c:pt idx="564">
                  <c:v>1.54</c:v>
                </c:pt>
                <c:pt idx="565">
                  <c:v>1.53</c:v>
                </c:pt>
                <c:pt idx="566">
                  <c:v>1.53</c:v>
                </c:pt>
                <c:pt idx="567">
                  <c:v>1.52</c:v>
                </c:pt>
                <c:pt idx="568">
                  <c:v>1.52</c:v>
                </c:pt>
                <c:pt idx="569">
                  <c:v>1.52</c:v>
                </c:pt>
                <c:pt idx="570">
                  <c:v>1.52</c:v>
                </c:pt>
                <c:pt idx="571">
                  <c:v>1.52</c:v>
                </c:pt>
                <c:pt idx="572">
                  <c:v>1.51</c:v>
                </c:pt>
                <c:pt idx="573">
                  <c:v>1.51</c:v>
                </c:pt>
                <c:pt idx="574">
                  <c:v>1.51</c:v>
                </c:pt>
                <c:pt idx="575">
                  <c:v>1.51</c:v>
                </c:pt>
                <c:pt idx="576">
                  <c:v>1.51</c:v>
                </c:pt>
                <c:pt idx="577">
                  <c:v>1.51</c:v>
                </c:pt>
                <c:pt idx="578">
                  <c:v>1.51</c:v>
                </c:pt>
                <c:pt idx="579">
                  <c:v>1.5</c:v>
                </c:pt>
                <c:pt idx="580">
                  <c:v>1.51</c:v>
                </c:pt>
                <c:pt idx="581">
                  <c:v>1.51</c:v>
                </c:pt>
                <c:pt idx="582">
                  <c:v>1.51</c:v>
                </c:pt>
                <c:pt idx="583">
                  <c:v>1.51</c:v>
                </c:pt>
                <c:pt idx="584">
                  <c:v>1.52</c:v>
                </c:pt>
                <c:pt idx="585">
                  <c:v>1.52</c:v>
                </c:pt>
                <c:pt idx="586">
                  <c:v>1.52</c:v>
                </c:pt>
                <c:pt idx="587">
                  <c:v>1.52</c:v>
                </c:pt>
                <c:pt idx="588">
                  <c:v>1.52</c:v>
                </c:pt>
                <c:pt idx="589">
                  <c:v>1.52</c:v>
                </c:pt>
                <c:pt idx="590">
                  <c:v>1.52</c:v>
                </c:pt>
                <c:pt idx="591">
                  <c:v>1.51</c:v>
                </c:pt>
                <c:pt idx="592">
                  <c:v>1.51</c:v>
                </c:pt>
                <c:pt idx="593">
                  <c:v>1.51</c:v>
                </c:pt>
                <c:pt idx="594">
                  <c:v>1.51</c:v>
                </c:pt>
                <c:pt idx="595">
                  <c:v>1.51</c:v>
                </c:pt>
                <c:pt idx="596">
                  <c:v>1.5</c:v>
                </c:pt>
                <c:pt idx="597">
                  <c:v>1.5</c:v>
                </c:pt>
                <c:pt idx="598">
                  <c:v>1.5</c:v>
                </c:pt>
                <c:pt idx="599">
                  <c:v>1.5</c:v>
                </c:pt>
                <c:pt idx="600">
                  <c:v>1.5</c:v>
                </c:pt>
                <c:pt idx="601">
                  <c:v>1.5</c:v>
                </c:pt>
                <c:pt idx="602">
                  <c:v>1.49</c:v>
                </c:pt>
                <c:pt idx="603">
                  <c:v>1.5</c:v>
                </c:pt>
                <c:pt idx="604">
                  <c:v>1.5</c:v>
                </c:pt>
                <c:pt idx="605">
                  <c:v>1.5</c:v>
                </c:pt>
                <c:pt idx="606">
                  <c:v>1.51</c:v>
                </c:pt>
                <c:pt idx="607">
                  <c:v>1.52</c:v>
                </c:pt>
                <c:pt idx="608">
                  <c:v>1.52</c:v>
                </c:pt>
                <c:pt idx="609">
                  <c:v>1.52</c:v>
                </c:pt>
                <c:pt idx="610">
                  <c:v>1.52</c:v>
                </c:pt>
                <c:pt idx="611">
                  <c:v>1.51</c:v>
                </c:pt>
                <c:pt idx="612">
                  <c:v>1.51</c:v>
                </c:pt>
                <c:pt idx="613">
                  <c:v>1.51</c:v>
                </c:pt>
                <c:pt idx="614">
                  <c:v>1.5</c:v>
                </c:pt>
                <c:pt idx="615">
                  <c:v>1.52</c:v>
                </c:pt>
                <c:pt idx="616">
                  <c:v>1.53</c:v>
                </c:pt>
                <c:pt idx="617">
                  <c:v>1.54</c:v>
                </c:pt>
                <c:pt idx="618">
                  <c:v>1.54</c:v>
                </c:pt>
                <c:pt idx="619">
                  <c:v>1.54</c:v>
                </c:pt>
                <c:pt idx="620">
                  <c:v>1.54</c:v>
                </c:pt>
                <c:pt idx="621">
                  <c:v>1.54</c:v>
                </c:pt>
                <c:pt idx="622">
                  <c:v>1.54</c:v>
                </c:pt>
                <c:pt idx="623">
                  <c:v>1.55</c:v>
                </c:pt>
                <c:pt idx="624">
                  <c:v>1.55</c:v>
                </c:pt>
                <c:pt idx="625">
                  <c:v>1.55</c:v>
                </c:pt>
                <c:pt idx="626">
                  <c:v>1.55</c:v>
                </c:pt>
                <c:pt idx="627">
                  <c:v>1.55</c:v>
                </c:pt>
                <c:pt idx="628">
                  <c:v>1.54</c:v>
                </c:pt>
                <c:pt idx="629">
                  <c:v>1.54</c:v>
                </c:pt>
                <c:pt idx="630">
                  <c:v>1.54</c:v>
                </c:pt>
                <c:pt idx="631">
                  <c:v>1.54</c:v>
                </c:pt>
                <c:pt idx="632">
                  <c:v>1.55</c:v>
                </c:pt>
                <c:pt idx="633">
                  <c:v>1.54</c:v>
                </c:pt>
                <c:pt idx="634">
                  <c:v>1.54</c:v>
                </c:pt>
                <c:pt idx="635">
                  <c:v>1.54</c:v>
                </c:pt>
                <c:pt idx="636">
                  <c:v>1.55</c:v>
                </c:pt>
                <c:pt idx="637">
                  <c:v>1.55</c:v>
                </c:pt>
                <c:pt idx="638">
                  <c:v>1.54</c:v>
                </c:pt>
                <c:pt idx="639">
                  <c:v>1.54</c:v>
                </c:pt>
                <c:pt idx="640">
                  <c:v>1.54</c:v>
                </c:pt>
                <c:pt idx="641">
                  <c:v>1.54</c:v>
                </c:pt>
                <c:pt idx="642">
                  <c:v>1.54</c:v>
                </c:pt>
                <c:pt idx="643">
                  <c:v>1.54</c:v>
                </c:pt>
                <c:pt idx="644">
                  <c:v>1.54</c:v>
                </c:pt>
                <c:pt idx="645">
                  <c:v>1.56</c:v>
                </c:pt>
                <c:pt idx="646">
                  <c:v>1.58</c:v>
                </c:pt>
                <c:pt idx="647">
                  <c:v>1.59</c:v>
                </c:pt>
                <c:pt idx="648">
                  <c:v>1.59</c:v>
                </c:pt>
                <c:pt idx="649">
                  <c:v>1.59</c:v>
                </c:pt>
                <c:pt idx="650">
                  <c:v>1.59</c:v>
                </c:pt>
                <c:pt idx="651">
                  <c:v>1.6</c:v>
                </c:pt>
                <c:pt idx="652">
                  <c:v>1.6</c:v>
                </c:pt>
                <c:pt idx="653">
                  <c:v>1.6</c:v>
                </c:pt>
                <c:pt idx="654">
                  <c:v>1.59</c:v>
                </c:pt>
                <c:pt idx="655">
                  <c:v>1.59</c:v>
                </c:pt>
                <c:pt idx="656">
                  <c:v>1.59</c:v>
                </c:pt>
                <c:pt idx="657">
                  <c:v>1.59</c:v>
                </c:pt>
                <c:pt idx="658">
                  <c:v>1.59</c:v>
                </c:pt>
                <c:pt idx="659">
                  <c:v>1.59</c:v>
                </c:pt>
                <c:pt idx="660">
                  <c:v>1.59</c:v>
                </c:pt>
                <c:pt idx="661">
                  <c:v>1.59</c:v>
                </c:pt>
                <c:pt idx="662">
                  <c:v>1.59</c:v>
                </c:pt>
                <c:pt idx="663">
                  <c:v>1.59</c:v>
                </c:pt>
                <c:pt idx="664">
                  <c:v>1.59</c:v>
                </c:pt>
                <c:pt idx="665">
                  <c:v>1.59</c:v>
                </c:pt>
                <c:pt idx="666">
                  <c:v>1.58</c:v>
                </c:pt>
                <c:pt idx="667">
                  <c:v>1.58</c:v>
                </c:pt>
                <c:pt idx="668">
                  <c:v>1.57</c:v>
                </c:pt>
                <c:pt idx="669">
                  <c:v>1.57</c:v>
                </c:pt>
                <c:pt idx="670">
                  <c:v>1.57</c:v>
                </c:pt>
                <c:pt idx="671">
                  <c:v>1.57</c:v>
                </c:pt>
                <c:pt idx="672">
                  <c:v>1.56</c:v>
                </c:pt>
                <c:pt idx="673">
                  <c:v>1.57</c:v>
                </c:pt>
                <c:pt idx="674">
                  <c:v>1.57</c:v>
                </c:pt>
                <c:pt idx="675">
                  <c:v>1.57</c:v>
                </c:pt>
                <c:pt idx="676">
                  <c:v>1.57</c:v>
                </c:pt>
                <c:pt idx="677">
                  <c:v>1.57</c:v>
                </c:pt>
                <c:pt idx="678">
                  <c:v>1.57</c:v>
                </c:pt>
                <c:pt idx="679">
                  <c:v>1.58</c:v>
                </c:pt>
                <c:pt idx="680">
                  <c:v>1.57</c:v>
                </c:pt>
                <c:pt idx="681">
                  <c:v>1.58</c:v>
                </c:pt>
                <c:pt idx="682">
                  <c:v>1.58</c:v>
                </c:pt>
                <c:pt idx="683">
                  <c:v>1.57</c:v>
                </c:pt>
                <c:pt idx="684">
                  <c:v>1.58</c:v>
                </c:pt>
                <c:pt idx="685">
                  <c:v>1.57</c:v>
                </c:pt>
                <c:pt idx="686">
                  <c:v>1.58</c:v>
                </c:pt>
                <c:pt idx="687">
                  <c:v>1.58</c:v>
                </c:pt>
                <c:pt idx="688">
                  <c:v>1.58</c:v>
                </c:pt>
                <c:pt idx="689">
                  <c:v>1.57</c:v>
                </c:pt>
                <c:pt idx="690">
                  <c:v>1.57</c:v>
                </c:pt>
                <c:pt idx="691">
                  <c:v>1.57</c:v>
                </c:pt>
                <c:pt idx="692">
                  <c:v>1.57</c:v>
                </c:pt>
                <c:pt idx="693">
                  <c:v>1.57</c:v>
                </c:pt>
                <c:pt idx="694">
                  <c:v>1.57</c:v>
                </c:pt>
                <c:pt idx="695">
                  <c:v>1.57</c:v>
                </c:pt>
                <c:pt idx="696">
                  <c:v>1.57</c:v>
                </c:pt>
                <c:pt idx="697">
                  <c:v>1.58</c:v>
                </c:pt>
                <c:pt idx="698">
                  <c:v>1.59</c:v>
                </c:pt>
                <c:pt idx="699">
                  <c:v>1.58</c:v>
                </c:pt>
                <c:pt idx="700">
                  <c:v>1.58</c:v>
                </c:pt>
                <c:pt idx="701">
                  <c:v>1.58</c:v>
                </c:pt>
                <c:pt idx="702">
                  <c:v>1.58</c:v>
                </c:pt>
                <c:pt idx="703">
                  <c:v>1.57</c:v>
                </c:pt>
                <c:pt idx="704">
                  <c:v>1.57</c:v>
                </c:pt>
                <c:pt idx="705">
                  <c:v>1.58</c:v>
                </c:pt>
                <c:pt idx="706">
                  <c:v>1.57</c:v>
                </c:pt>
                <c:pt idx="707">
                  <c:v>1.58</c:v>
                </c:pt>
                <c:pt idx="708">
                  <c:v>1.58</c:v>
                </c:pt>
                <c:pt idx="709">
                  <c:v>1.57</c:v>
                </c:pt>
                <c:pt idx="710">
                  <c:v>1.57</c:v>
                </c:pt>
                <c:pt idx="711">
                  <c:v>1.56</c:v>
                </c:pt>
                <c:pt idx="712">
                  <c:v>1.56</c:v>
                </c:pt>
                <c:pt idx="713">
                  <c:v>1.59</c:v>
                </c:pt>
                <c:pt idx="714">
                  <c:v>1.59</c:v>
                </c:pt>
                <c:pt idx="715">
                  <c:v>1.58</c:v>
                </c:pt>
                <c:pt idx="716">
                  <c:v>1.59</c:v>
                </c:pt>
                <c:pt idx="717">
                  <c:v>1.58</c:v>
                </c:pt>
                <c:pt idx="718">
                  <c:v>1.58</c:v>
                </c:pt>
                <c:pt idx="719">
                  <c:v>1.58</c:v>
                </c:pt>
                <c:pt idx="720">
                  <c:v>1.57</c:v>
                </c:pt>
                <c:pt idx="721">
                  <c:v>1.57</c:v>
                </c:pt>
                <c:pt idx="722">
                  <c:v>1.57</c:v>
                </c:pt>
                <c:pt idx="723">
                  <c:v>1.58</c:v>
                </c:pt>
                <c:pt idx="724">
                  <c:v>1.57</c:v>
                </c:pt>
                <c:pt idx="725">
                  <c:v>1.56</c:v>
                </c:pt>
                <c:pt idx="726">
                  <c:v>1.56</c:v>
                </c:pt>
                <c:pt idx="727">
                  <c:v>1.56</c:v>
                </c:pt>
                <c:pt idx="728">
                  <c:v>1.55</c:v>
                </c:pt>
                <c:pt idx="729">
                  <c:v>1.55</c:v>
                </c:pt>
                <c:pt idx="730">
                  <c:v>1.55</c:v>
                </c:pt>
                <c:pt idx="731">
                  <c:v>1.55</c:v>
                </c:pt>
                <c:pt idx="732">
                  <c:v>1.55</c:v>
                </c:pt>
                <c:pt idx="733">
                  <c:v>1.54</c:v>
                </c:pt>
                <c:pt idx="734">
                  <c:v>1.55</c:v>
                </c:pt>
                <c:pt idx="735">
                  <c:v>1.55</c:v>
                </c:pt>
                <c:pt idx="736">
                  <c:v>1.56</c:v>
                </c:pt>
                <c:pt idx="737">
                  <c:v>1.56</c:v>
                </c:pt>
                <c:pt idx="738">
                  <c:v>1.55</c:v>
                </c:pt>
                <c:pt idx="739">
                  <c:v>1.54</c:v>
                </c:pt>
                <c:pt idx="740">
                  <c:v>1.54</c:v>
                </c:pt>
                <c:pt idx="741">
                  <c:v>1.53</c:v>
                </c:pt>
                <c:pt idx="742">
                  <c:v>1.53</c:v>
                </c:pt>
                <c:pt idx="743">
                  <c:v>1.54</c:v>
                </c:pt>
                <c:pt idx="744">
                  <c:v>1.54</c:v>
                </c:pt>
                <c:pt idx="745">
                  <c:v>1.54</c:v>
                </c:pt>
                <c:pt idx="746">
                  <c:v>1.54</c:v>
                </c:pt>
                <c:pt idx="747">
                  <c:v>1.54</c:v>
                </c:pt>
                <c:pt idx="748">
                  <c:v>1.54</c:v>
                </c:pt>
                <c:pt idx="749">
                  <c:v>1.54</c:v>
                </c:pt>
                <c:pt idx="750">
                  <c:v>1.54</c:v>
                </c:pt>
                <c:pt idx="751">
                  <c:v>1.54</c:v>
                </c:pt>
                <c:pt idx="752">
                  <c:v>1.55</c:v>
                </c:pt>
                <c:pt idx="753">
                  <c:v>1.55</c:v>
                </c:pt>
                <c:pt idx="754">
                  <c:v>1.55</c:v>
                </c:pt>
                <c:pt idx="755">
                  <c:v>1.55</c:v>
                </c:pt>
                <c:pt idx="756">
                  <c:v>1.55</c:v>
                </c:pt>
                <c:pt idx="757">
                  <c:v>1.55</c:v>
                </c:pt>
                <c:pt idx="758">
                  <c:v>1.56</c:v>
                </c:pt>
                <c:pt idx="759">
                  <c:v>1.56</c:v>
                </c:pt>
                <c:pt idx="760">
                  <c:v>1.55</c:v>
                </c:pt>
                <c:pt idx="761">
                  <c:v>1.55</c:v>
                </c:pt>
                <c:pt idx="762">
                  <c:v>1.55</c:v>
                </c:pt>
                <c:pt idx="763">
                  <c:v>1.53</c:v>
                </c:pt>
                <c:pt idx="764">
                  <c:v>1.52</c:v>
                </c:pt>
                <c:pt idx="765">
                  <c:v>1.53</c:v>
                </c:pt>
                <c:pt idx="766">
                  <c:v>1.53</c:v>
                </c:pt>
                <c:pt idx="767">
                  <c:v>1.53</c:v>
                </c:pt>
                <c:pt idx="768">
                  <c:v>1.53</c:v>
                </c:pt>
                <c:pt idx="769">
                  <c:v>1.53</c:v>
                </c:pt>
                <c:pt idx="770">
                  <c:v>1.53</c:v>
                </c:pt>
                <c:pt idx="771">
                  <c:v>1.54</c:v>
                </c:pt>
                <c:pt idx="772">
                  <c:v>1.54</c:v>
                </c:pt>
                <c:pt idx="773">
                  <c:v>1.53</c:v>
                </c:pt>
                <c:pt idx="774">
                  <c:v>1.53</c:v>
                </c:pt>
                <c:pt idx="775">
                  <c:v>1.52</c:v>
                </c:pt>
                <c:pt idx="776">
                  <c:v>1.51</c:v>
                </c:pt>
                <c:pt idx="777">
                  <c:v>1.51</c:v>
                </c:pt>
                <c:pt idx="778">
                  <c:v>1.51</c:v>
                </c:pt>
                <c:pt idx="779">
                  <c:v>1.5</c:v>
                </c:pt>
                <c:pt idx="780">
                  <c:v>1.5</c:v>
                </c:pt>
                <c:pt idx="781">
                  <c:v>1.5</c:v>
                </c:pt>
                <c:pt idx="782">
                  <c:v>1.51</c:v>
                </c:pt>
                <c:pt idx="783">
                  <c:v>1.51</c:v>
                </c:pt>
                <c:pt idx="784">
                  <c:v>1.51</c:v>
                </c:pt>
                <c:pt idx="785">
                  <c:v>1.51</c:v>
                </c:pt>
                <c:pt idx="786">
                  <c:v>1.51</c:v>
                </c:pt>
                <c:pt idx="787">
                  <c:v>1.51</c:v>
                </c:pt>
                <c:pt idx="788">
                  <c:v>1.5</c:v>
                </c:pt>
                <c:pt idx="789">
                  <c:v>1.5</c:v>
                </c:pt>
                <c:pt idx="790">
                  <c:v>1.5</c:v>
                </c:pt>
                <c:pt idx="791">
                  <c:v>1.5</c:v>
                </c:pt>
                <c:pt idx="792">
                  <c:v>1.5</c:v>
                </c:pt>
                <c:pt idx="793">
                  <c:v>1.5</c:v>
                </c:pt>
                <c:pt idx="794">
                  <c:v>1.49</c:v>
                </c:pt>
                <c:pt idx="795">
                  <c:v>1.48</c:v>
                </c:pt>
                <c:pt idx="796">
                  <c:v>1.49</c:v>
                </c:pt>
                <c:pt idx="797">
                  <c:v>1.5</c:v>
                </c:pt>
                <c:pt idx="798">
                  <c:v>1.5</c:v>
                </c:pt>
                <c:pt idx="799">
                  <c:v>1.5</c:v>
                </c:pt>
                <c:pt idx="800">
                  <c:v>1.5</c:v>
                </c:pt>
                <c:pt idx="801">
                  <c:v>1.5</c:v>
                </c:pt>
                <c:pt idx="802">
                  <c:v>1.51</c:v>
                </c:pt>
                <c:pt idx="803">
                  <c:v>1.51</c:v>
                </c:pt>
                <c:pt idx="804">
                  <c:v>1.52</c:v>
                </c:pt>
                <c:pt idx="805">
                  <c:v>1.5</c:v>
                </c:pt>
                <c:pt idx="806">
                  <c:v>1.51</c:v>
                </c:pt>
                <c:pt idx="807">
                  <c:v>1.51</c:v>
                </c:pt>
                <c:pt idx="808">
                  <c:v>1.51</c:v>
                </c:pt>
                <c:pt idx="809">
                  <c:v>1.51</c:v>
                </c:pt>
                <c:pt idx="810">
                  <c:v>1.51</c:v>
                </c:pt>
                <c:pt idx="811">
                  <c:v>1.51</c:v>
                </c:pt>
                <c:pt idx="812">
                  <c:v>1.5</c:v>
                </c:pt>
                <c:pt idx="813">
                  <c:v>1.5</c:v>
                </c:pt>
                <c:pt idx="814">
                  <c:v>1.51</c:v>
                </c:pt>
                <c:pt idx="815">
                  <c:v>1.51</c:v>
                </c:pt>
                <c:pt idx="816">
                  <c:v>1.51</c:v>
                </c:pt>
                <c:pt idx="817">
                  <c:v>1.51</c:v>
                </c:pt>
                <c:pt idx="818">
                  <c:v>1.5</c:v>
                </c:pt>
                <c:pt idx="819">
                  <c:v>1.5</c:v>
                </c:pt>
                <c:pt idx="820">
                  <c:v>1.51</c:v>
                </c:pt>
                <c:pt idx="821">
                  <c:v>1.51</c:v>
                </c:pt>
                <c:pt idx="822">
                  <c:v>1.52</c:v>
                </c:pt>
                <c:pt idx="823">
                  <c:v>1.51</c:v>
                </c:pt>
                <c:pt idx="824">
                  <c:v>1.52</c:v>
                </c:pt>
                <c:pt idx="825">
                  <c:v>1.53</c:v>
                </c:pt>
                <c:pt idx="826">
                  <c:v>1.52</c:v>
                </c:pt>
                <c:pt idx="827">
                  <c:v>1.52</c:v>
                </c:pt>
                <c:pt idx="828">
                  <c:v>1.51</c:v>
                </c:pt>
                <c:pt idx="829">
                  <c:v>1.49</c:v>
                </c:pt>
                <c:pt idx="830">
                  <c:v>1.51</c:v>
                </c:pt>
                <c:pt idx="831">
                  <c:v>1.5</c:v>
                </c:pt>
                <c:pt idx="832">
                  <c:v>1.51</c:v>
                </c:pt>
                <c:pt idx="833">
                  <c:v>1.5</c:v>
                </c:pt>
                <c:pt idx="834">
                  <c:v>1.49</c:v>
                </c:pt>
                <c:pt idx="835">
                  <c:v>1.49</c:v>
                </c:pt>
                <c:pt idx="836">
                  <c:v>1.47</c:v>
                </c:pt>
                <c:pt idx="837">
                  <c:v>1.47</c:v>
                </c:pt>
                <c:pt idx="838">
                  <c:v>1.46</c:v>
                </c:pt>
                <c:pt idx="839">
                  <c:v>1.46</c:v>
                </c:pt>
                <c:pt idx="840">
                  <c:v>1.46</c:v>
                </c:pt>
                <c:pt idx="841">
                  <c:v>1.45</c:v>
                </c:pt>
                <c:pt idx="842">
                  <c:v>1.49</c:v>
                </c:pt>
                <c:pt idx="843">
                  <c:v>1.48</c:v>
                </c:pt>
                <c:pt idx="844">
                  <c:v>1.49</c:v>
                </c:pt>
                <c:pt idx="845">
                  <c:v>1.49</c:v>
                </c:pt>
                <c:pt idx="846">
                  <c:v>1.5</c:v>
                </c:pt>
                <c:pt idx="847">
                  <c:v>1.51</c:v>
                </c:pt>
                <c:pt idx="848">
                  <c:v>1.51</c:v>
                </c:pt>
                <c:pt idx="849">
                  <c:v>1.49</c:v>
                </c:pt>
                <c:pt idx="850">
                  <c:v>1.49</c:v>
                </c:pt>
                <c:pt idx="851">
                  <c:v>1.52</c:v>
                </c:pt>
                <c:pt idx="852">
                  <c:v>1.51</c:v>
                </c:pt>
                <c:pt idx="853">
                  <c:v>1.49</c:v>
                </c:pt>
                <c:pt idx="854">
                  <c:v>1.49</c:v>
                </c:pt>
                <c:pt idx="855">
                  <c:v>1.52</c:v>
                </c:pt>
                <c:pt idx="856">
                  <c:v>1.53</c:v>
                </c:pt>
                <c:pt idx="857">
                  <c:v>1.51</c:v>
                </c:pt>
                <c:pt idx="858">
                  <c:v>1.53</c:v>
                </c:pt>
                <c:pt idx="859">
                  <c:v>1.52</c:v>
                </c:pt>
                <c:pt idx="860">
                  <c:v>1.51</c:v>
                </c:pt>
                <c:pt idx="861">
                  <c:v>1.51</c:v>
                </c:pt>
                <c:pt idx="862">
                  <c:v>1.53</c:v>
                </c:pt>
                <c:pt idx="863">
                  <c:v>1.53</c:v>
                </c:pt>
                <c:pt idx="864">
                  <c:v>1.51</c:v>
                </c:pt>
                <c:pt idx="865">
                  <c:v>1.5</c:v>
                </c:pt>
                <c:pt idx="866">
                  <c:v>1.49</c:v>
                </c:pt>
                <c:pt idx="867">
                  <c:v>1.51</c:v>
                </c:pt>
                <c:pt idx="868">
                  <c:v>1.51</c:v>
                </c:pt>
                <c:pt idx="869">
                  <c:v>1.52</c:v>
                </c:pt>
                <c:pt idx="870">
                  <c:v>1.53</c:v>
                </c:pt>
                <c:pt idx="871">
                  <c:v>1.55</c:v>
                </c:pt>
                <c:pt idx="872">
                  <c:v>1.55</c:v>
                </c:pt>
                <c:pt idx="873">
                  <c:v>1.55</c:v>
                </c:pt>
                <c:pt idx="874">
                  <c:v>1.55</c:v>
                </c:pt>
                <c:pt idx="875">
                  <c:v>1.55</c:v>
                </c:pt>
                <c:pt idx="876">
                  <c:v>1.54</c:v>
                </c:pt>
                <c:pt idx="877">
                  <c:v>1.54</c:v>
                </c:pt>
                <c:pt idx="878">
                  <c:v>1.53</c:v>
                </c:pt>
                <c:pt idx="879">
                  <c:v>1.52</c:v>
                </c:pt>
                <c:pt idx="880">
                  <c:v>1.52</c:v>
                </c:pt>
                <c:pt idx="881">
                  <c:v>1.52</c:v>
                </c:pt>
                <c:pt idx="882">
                  <c:v>1.53</c:v>
                </c:pt>
                <c:pt idx="883">
                  <c:v>1.52</c:v>
                </c:pt>
                <c:pt idx="884">
                  <c:v>1.54</c:v>
                </c:pt>
                <c:pt idx="885">
                  <c:v>1.54</c:v>
                </c:pt>
                <c:pt idx="886">
                  <c:v>1.53</c:v>
                </c:pt>
                <c:pt idx="887">
                  <c:v>1.53</c:v>
                </c:pt>
                <c:pt idx="888">
                  <c:v>1.53</c:v>
                </c:pt>
                <c:pt idx="889">
                  <c:v>1.53</c:v>
                </c:pt>
                <c:pt idx="890">
                  <c:v>1.53</c:v>
                </c:pt>
                <c:pt idx="891">
                  <c:v>1.55</c:v>
                </c:pt>
                <c:pt idx="892">
                  <c:v>1.55</c:v>
                </c:pt>
                <c:pt idx="893">
                  <c:v>1.54</c:v>
                </c:pt>
                <c:pt idx="894">
                  <c:v>1.54</c:v>
                </c:pt>
                <c:pt idx="895">
                  <c:v>1.53</c:v>
                </c:pt>
                <c:pt idx="896">
                  <c:v>1.53</c:v>
                </c:pt>
                <c:pt idx="897">
                  <c:v>1.52</c:v>
                </c:pt>
                <c:pt idx="898">
                  <c:v>1.52</c:v>
                </c:pt>
                <c:pt idx="899">
                  <c:v>1.52</c:v>
                </c:pt>
                <c:pt idx="900">
                  <c:v>1.51</c:v>
                </c:pt>
                <c:pt idx="901">
                  <c:v>1.51</c:v>
                </c:pt>
                <c:pt idx="902">
                  <c:v>1.51</c:v>
                </c:pt>
                <c:pt idx="903">
                  <c:v>1.52</c:v>
                </c:pt>
                <c:pt idx="904">
                  <c:v>1.53</c:v>
                </c:pt>
                <c:pt idx="905">
                  <c:v>1.53</c:v>
                </c:pt>
                <c:pt idx="906">
                  <c:v>1.53</c:v>
                </c:pt>
                <c:pt idx="907">
                  <c:v>1.52</c:v>
                </c:pt>
                <c:pt idx="908">
                  <c:v>1.53</c:v>
                </c:pt>
                <c:pt idx="909">
                  <c:v>1.52</c:v>
                </c:pt>
                <c:pt idx="910">
                  <c:v>1.52</c:v>
                </c:pt>
                <c:pt idx="911">
                  <c:v>1.52</c:v>
                </c:pt>
                <c:pt idx="912">
                  <c:v>1.51</c:v>
                </c:pt>
                <c:pt idx="913">
                  <c:v>1.52</c:v>
                </c:pt>
                <c:pt idx="914">
                  <c:v>1.51</c:v>
                </c:pt>
                <c:pt idx="915">
                  <c:v>1.49</c:v>
                </c:pt>
                <c:pt idx="916">
                  <c:v>1.49</c:v>
                </c:pt>
                <c:pt idx="917">
                  <c:v>1.51</c:v>
                </c:pt>
                <c:pt idx="918">
                  <c:v>1.52</c:v>
                </c:pt>
                <c:pt idx="919">
                  <c:v>1.55</c:v>
                </c:pt>
                <c:pt idx="920">
                  <c:v>1.53</c:v>
                </c:pt>
                <c:pt idx="921">
                  <c:v>1.53</c:v>
                </c:pt>
                <c:pt idx="922">
                  <c:v>1.53</c:v>
                </c:pt>
                <c:pt idx="923">
                  <c:v>1.53</c:v>
                </c:pt>
                <c:pt idx="924">
                  <c:v>1.53</c:v>
                </c:pt>
                <c:pt idx="925">
                  <c:v>1.53</c:v>
                </c:pt>
                <c:pt idx="926">
                  <c:v>1.53</c:v>
                </c:pt>
                <c:pt idx="927">
                  <c:v>1.53</c:v>
                </c:pt>
                <c:pt idx="928">
                  <c:v>1.53</c:v>
                </c:pt>
                <c:pt idx="929">
                  <c:v>1.52</c:v>
                </c:pt>
                <c:pt idx="930">
                  <c:v>1.51</c:v>
                </c:pt>
                <c:pt idx="931">
                  <c:v>1.51</c:v>
                </c:pt>
                <c:pt idx="932">
                  <c:v>1.51</c:v>
                </c:pt>
                <c:pt idx="933">
                  <c:v>1.51</c:v>
                </c:pt>
                <c:pt idx="934">
                  <c:v>1.5</c:v>
                </c:pt>
                <c:pt idx="935">
                  <c:v>1.51</c:v>
                </c:pt>
                <c:pt idx="936">
                  <c:v>1.5</c:v>
                </c:pt>
                <c:pt idx="937">
                  <c:v>1.5</c:v>
                </c:pt>
                <c:pt idx="938">
                  <c:v>1.49</c:v>
                </c:pt>
                <c:pt idx="939">
                  <c:v>1.51</c:v>
                </c:pt>
                <c:pt idx="940">
                  <c:v>1.5</c:v>
                </c:pt>
                <c:pt idx="941">
                  <c:v>1.51</c:v>
                </c:pt>
                <c:pt idx="942">
                  <c:v>1.52</c:v>
                </c:pt>
                <c:pt idx="943">
                  <c:v>1.53</c:v>
                </c:pt>
                <c:pt idx="944">
                  <c:v>1.52</c:v>
                </c:pt>
                <c:pt idx="945">
                  <c:v>1.53</c:v>
                </c:pt>
                <c:pt idx="946">
                  <c:v>1.52</c:v>
                </c:pt>
                <c:pt idx="947">
                  <c:v>1.52</c:v>
                </c:pt>
                <c:pt idx="948">
                  <c:v>1.51</c:v>
                </c:pt>
                <c:pt idx="949">
                  <c:v>1.51</c:v>
                </c:pt>
                <c:pt idx="950">
                  <c:v>1.5</c:v>
                </c:pt>
                <c:pt idx="951">
                  <c:v>1.51</c:v>
                </c:pt>
                <c:pt idx="952">
                  <c:v>1.51</c:v>
                </c:pt>
                <c:pt idx="953">
                  <c:v>1.52</c:v>
                </c:pt>
                <c:pt idx="954">
                  <c:v>1.52</c:v>
                </c:pt>
                <c:pt idx="955">
                  <c:v>1.52</c:v>
                </c:pt>
                <c:pt idx="956">
                  <c:v>1.51</c:v>
                </c:pt>
                <c:pt idx="957">
                  <c:v>1.49</c:v>
                </c:pt>
                <c:pt idx="958">
                  <c:v>1.5</c:v>
                </c:pt>
                <c:pt idx="959">
                  <c:v>1.49</c:v>
                </c:pt>
                <c:pt idx="960">
                  <c:v>1.49</c:v>
                </c:pt>
                <c:pt idx="961">
                  <c:v>1.48</c:v>
                </c:pt>
                <c:pt idx="962">
                  <c:v>1.47</c:v>
                </c:pt>
                <c:pt idx="963">
                  <c:v>1.47</c:v>
                </c:pt>
                <c:pt idx="964">
                  <c:v>1.47</c:v>
                </c:pt>
                <c:pt idx="965">
                  <c:v>1.47</c:v>
                </c:pt>
                <c:pt idx="966">
                  <c:v>1.47</c:v>
                </c:pt>
                <c:pt idx="967">
                  <c:v>1.47</c:v>
                </c:pt>
                <c:pt idx="968">
                  <c:v>1.48</c:v>
                </c:pt>
                <c:pt idx="969">
                  <c:v>1.48</c:v>
                </c:pt>
                <c:pt idx="970">
                  <c:v>1.48</c:v>
                </c:pt>
                <c:pt idx="971">
                  <c:v>1.48</c:v>
                </c:pt>
                <c:pt idx="972">
                  <c:v>1.48</c:v>
                </c:pt>
                <c:pt idx="973">
                  <c:v>1.48</c:v>
                </c:pt>
                <c:pt idx="974">
                  <c:v>1.47</c:v>
                </c:pt>
                <c:pt idx="975">
                  <c:v>1.47</c:v>
                </c:pt>
                <c:pt idx="976">
                  <c:v>1.46</c:v>
                </c:pt>
                <c:pt idx="977">
                  <c:v>1.44</c:v>
                </c:pt>
                <c:pt idx="978">
                  <c:v>1.44</c:v>
                </c:pt>
                <c:pt idx="979">
                  <c:v>1.44</c:v>
                </c:pt>
                <c:pt idx="980">
                  <c:v>1.42</c:v>
                </c:pt>
                <c:pt idx="981">
                  <c:v>1.42</c:v>
                </c:pt>
                <c:pt idx="982">
                  <c:v>1.44</c:v>
                </c:pt>
                <c:pt idx="983">
                  <c:v>1.44</c:v>
                </c:pt>
                <c:pt idx="984">
                  <c:v>1.45</c:v>
                </c:pt>
                <c:pt idx="985">
                  <c:v>1.46</c:v>
                </c:pt>
                <c:pt idx="986">
                  <c:v>1.46</c:v>
                </c:pt>
                <c:pt idx="987">
                  <c:v>1.44</c:v>
                </c:pt>
                <c:pt idx="988">
                  <c:v>1.44</c:v>
                </c:pt>
                <c:pt idx="989">
                  <c:v>1.44</c:v>
                </c:pt>
                <c:pt idx="990">
                  <c:v>1.44</c:v>
                </c:pt>
                <c:pt idx="991">
                  <c:v>1.44</c:v>
                </c:pt>
                <c:pt idx="992">
                  <c:v>1.44</c:v>
                </c:pt>
                <c:pt idx="993">
                  <c:v>1.43</c:v>
                </c:pt>
                <c:pt idx="994">
                  <c:v>1.44</c:v>
                </c:pt>
                <c:pt idx="995">
                  <c:v>1.44</c:v>
                </c:pt>
                <c:pt idx="996">
                  <c:v>1.44</c:v>
                </c:pt>
                <c:pt idx="997">
                  <c:v>1.44</c:v>
                </c:pt>
                <c:pt idx="998">
                  <c:v>1.44</c:v>
                </c:pt>
                <c:pt idx="999">
                  <c:v>1.44</c:v>
                </c:pt>
                <c:pt idx="1000">
                  <c:v>1.45</c:v>
                </c:pt>
                <c:pt idx="1001">
                  <c:v>1.47</c:v>
                </c:pt>
                <c:pt idx="1002">
                  <c:v>1.45</c:v>
                </c:pt>
                <c:pt idx="1003">
                  <c:v>1.46</c:v>
                </c:pt>
                <c:pt idx="1004">
                  <c:v>1.46</c:v>
                </c:pt>
                <c:pt idx="1005">
                  <c:v>1.47</c:v>
                </c:pt>
                <c:pt idx="1006">
                  <c:v>1.47</c:v>
                </c:pt>
                <c:pt idx="1007">
                  <c:v>1.47</c:v>
                </c:pt>
                <c:pt idx="1008">
                  <c:v>1.48</c:v>
                </c:pt>
                <c:pt idx="1009">
                  <c:v>1.47</c:v>
                </c:pt>
                <c:pt idx="1010">
                  <c:v>1.47</c:v>
                </c:pt>
                <c:pt idx="1011">
                  <c:v>1.47</c:v>
                </c:pt>
                <c:pt idx="1012">
                  <c:v>1.47</c:v>
                </c:pt>
                <c:pt idx="1013">
                  <c:v>1.47</c:v>
                </c:pt>
                <c:pt idx="1014">
                  <c:v>1.46</c:v>
                </c:pt>
                <c:pt idx="1015">
                  <c:v>1.45</c:v>
                </c:pt>
                <c:pt idx="1016">
                  <c:v>1.45</c:v>
                </c:pt>
                <c:pt idx="1017">
                  <c:v>1.45</c:v>
                </c:pt>
                <c:pt idx="1018">
                  <c:v>1.45</c:v>
                </c:pt>
                <c:pt idx="1019">
                  <c:v>1.46</c:v>
                </c:pt>
                <c:pt idx="1020">
                  <c:v>1.45</c:v>
                </c:pt>
                <c:pt idx="1021">
                  <c:v>1.45</c:v>
                </c:pt>
                <c:pt idx="1022">
                  <c:v>1.44</c:v>
                </c:pt>
                <c:pt idx="1023">
                  <c:v>1.44</c:v>
                </c:pt>
                <c:pt idx="1024">
                  <c:v>1.44</c:v>
                </c:pt>
                <c:pt idx="1025">
                  <c:v>1.44</c:v>
                </c:pt>
                <c:pt idx="1026">
                  <c:v>1.43</c:v>
                </c:pt>
                <c:pt idx="1027">
                  <c:v>1.43</c:v>
                </c:pt>
                <c:pt idx="1028">
                  <c:v>1.42</c:v>
                </c:pt>
                <c:pt idx="1029">
                  <c:v>1.41</c:v>
                </c:pt>
                <c:pt idx="1030">
                  <c:v>1.4</c:v>
                </c:pt>
                <c:pt idx="1031">
                  <c:v>1.41</c:v>
                </c:pt>
                <c:pt idx="1032">
                  <c:v>1.42</c:v>
                </c:pt>
                <c:pt idx="1033">
                  <c:v>1.4</c:v>
                </c:pt>
                <c:pt idx="1034">
                  <c:v>1.4</c:v>
                </c:pt>
                <c:pt idx="1035">
                  <c:v>1.4</c:v>
                </c:pt>
                <c:pt idx="1036">
                  <c:v>1.4</c:v>
                </c:pt>
                <c:pt idx="1037">
                  <c:v>1.4</c:v>
                </c:pt>
                <c:pt idx="1038">
                  <c:v>1.39</c:v>
                </c:pt>
                <c:pt idx="1039">
                  <c:v>1.39</c:v>
                </c:pt>
                <c:pt idx="1040">
                  <c:v>1.39</c:v>
                </c:pt>
                <c:pt idx="1041">
                  <c:v>1.39</c:v>
                </c:pt>
                <c:pt idx="1042">
                  <c:v>1.39</c:v>
                </c:pt>
                <c:pt idx="1043">
                  <c:v>1.39</c:v>
                </c:pt>
                <c:pt idx="1044">
                  <c:v>1.39</c:v>
                </c:pt>
                <c:pt idx="1045">
                  <c:v>1.39</c:v>
                </c:pt>
                <c:pt idx="1046">
                  <c:v>1.38</c:v>
                </c:pt>
                <c:pt idx="1047">
                  <c:v>1.38</c:v>
                </c:pt>
                <c:pt idx="1048">
                  <c:v>1.38</c:v>
                </c:pt>
                <c:pt idx="1049">
                  <c:v>1.37</c:v>
                </c:pt>
                <c:pt idx="1050">
                  <c:v>1.38</c:v>
                </c:pt>
                <c:pt idx="1051">
                  <c:v>1.38</c:v>
                </c:pt>
                <c:pt idx="1052">
                  <c:v>1.38</c:v>
                </c:pt>
                <c:pt idx="1053">
                  <c:v>1.38</c:v>
                </c:pt>
                <c:pt idx="1054">
                  <c:v>1.37</c:v>
                </c:pt>
                <c:pt idx="1055">
                  <c:v>1.37</c:v>
                </c:pt>
                <c:pt idx="1056">
                  <c:v>1.37</c:v>
                </c:pt>
                <c:pt idx="1057">
                  <c:v>1.36</c:v>
                </c:pt>
                <c:pt idx="1058">
                  <c:v>1.36</c:v>
                </c:pt>
                <c:pt idx="1059">
                  <c:v>1.36</c:v>
                </c:pt>
                <c:pt idx="1060">
                  <c:v>1.36</c:v>
                </c:pt>
                <c:pt idx="1061">
                  <c:v>1.36</c:v>
                </c:pt>
                <c:pt idx="1062">
                  <c:v>1.36</c:v>
                </c:pt>
                <c:pt idx="1063">
                  <c:v>1.37</c:v>
                </c:pt>
                <c:pt idx="1064">
                  <c:v>1.38</c:v>
                </c:pt>
                <c:pt idx="1065">
                  <c:v>1.38</c:v>
                </c:pt>
                <c:pt idx="1066">
                  <c:v>1.38</c:v>
                </c:pt>
                <c:pt idx="1067">
                  <c:v>1.37</c:v>
                </c:pt>
                <c:pt idx="1068">
                  <c:v>1.37</c:v>
                </c:pt>
                <c:pt idx="1069">
                  <c:v>1.37</c:v>
                </c:pt>
                <c:pt idx="1070">
                  <c:v>1.37</c:v>
                </c:pt>
                <c:pt idx="1071">
                  <c:v>1.37</c:v>
                </c:pt>
                <c:pt idx="1072">
                  <c:v>1.37</c:v>
                </c:pt>
                <c:pt idx="1073">
                  <c:v>1.37</c:v>
                </c:pt>
                <c:pt idx="1074">
                  <c:v>1.36</c:v>
                </c:pt>
                <c:pt idx="1075">
                  <c:v>1.35</c:v>
                </c:pt>
                <c:pt idx="1076">
                  <c:v>1.37</c:v>
                </c:pt>
                <c:pt idx="1077">
                  <c:v>1.37</c:v>
                </c:pt>
                <c:pt idx="1078">
                  <c:v>1.37</c:v>
                </c:pt>
                <c:pt idx="1079">
                  <c:v>1.39</c:v>
                </c:pt>
                <c:pt idx="1080">
                  <c:v>1.4</c:v>
                </c:pt>
                <c:pt idx="1081">
                  <c:v>1.4</c:v>
                </c:pt>
                <c:pt idx="1082">
                  <c:v>1.4</c:v>
                </c:pt>
                <c:pt idx="1083">
                  <c:v>1.4</c:v>
                </c:pt>
                <c:pt idx="1084">
                  <c:v>1.39</c:v>
                </c:pt>
                <c:pt idx="1085">
                  <c:v>1.39</c:v>
                </c:pt>
                <c:pt idx="1086">
                  <c:v>1.4</c:v>
                </c:pt>
                <c:pt idx="1087">
                  <c:v>1.4</c:v>
                </c:pt>
                <c:pt idx="1088">
                  <c:v>1.4</c:v>
                </c:pt>
                <c:pt idx="1089">
                  <c:v>1.4</c:v>
                </c:pt>
                <c:pt idx="1090">
                  <c:v>1.39</c:v>
                </c:pt>
                <c:pt idx="1091">
                  <c:v>1.4</c:v>
                </c:pt>
                <c:pt idx="1092">
                  <c:v>1.39</c:v>
                </c:pt>
                <c:pt idx="1093">
                  <c:v>1.39</c:v>
                </c:pt>
                <c:pt idx="1094">
                  <c:v>1.39</c:v>
                </c:pt>
                <c:pt idx="1095">
                  <c:v>1.38</c:v>
                </c:pt>
                <c:pt idx="1096">
                  <c:v>1.38</c:v>
                </c:pt>
                <c:pt idx="1097">
                  <c:v>1.38</c:v>
                </c:pt>
                <c:pt idx="1098">
                  <c:v>1.38</c:v>
                </c:pt>
                <c:pt idx="1099">
                  <c:v>1.35</c:v>
                </c:pt>
                <c:pt idx="1100">
                  <c:v>1.36</c:v>
                </c:pt>
                <c:pt idx="1101">
                  <c:v>1.35</c:v>
                </c:pt>
                <c:pt idx="1102">
                  <c:v>1.36</c:v>
                </c:pt>
                <c:pt idx="1103">
                  <c:v>1.36</c:v>
                </c:pt>
                <c:pt idx="1104">
                  <c:v>1.36</c:v>
                </c:pt>
                <c:pt idx="1105">
                  <c:v>1.37</c:v>
                </c:pt>
                <c:pt idx="1106">
                  <c:v>1.37</c:v>
                </c:pt>
                <c:pt idx="1107">
                  <c:v>1.37</c:v>
                </c:pt>
                <c:pt idx="1108">
                  <c:v>1.37</c:v>
                </c:pt>
                <c:pt idx="1109">
                  <c:v>1.36</c:v>
                </c:pt>
                <c:pt idx="1110">
                  <c:v>1.35</c:v>
                </c:pt>
                <c:pt idx="1111">
                  <c:v>1.36</c:v>
                </c:pt>
                <c:pt idx="1112">
                  <c:v>1.35</c:v>
                </c:pt>
                <c:pt idx="1113">
                  <c:v>1.35</c:v>
                </c:pt>
                <c:pt idx="1114">
                  <c:v>1.35</c:v>
                </c:pt>
                <c:pt idx="1115">
                  <c:v>1.35</c:v>
                </c:pt>
                <c:pt idx="1116">
                  <c:v>1.35</c:v>
                </c:pt>
                <c:pt idx="1117">
                  <c:v>1.35</c:v>
                </c:pt>
                <c:pt idx="1118">
                  <c:v>1.35</c:v>
                </c:pt>
                <c:pt idx="1119">
                  <c:v>1.35</c:v>
                </c:pt>
                <c:pt idx="1120">
                  <c:v>1.34</c:v>
                </c:pt>
                <c:pt idx="1121">
                  <c:v>1.34</c:v>
                </c:pt>
                <c:pt idx="1122">
                  <c:v>1.35</c:v>
                </c:pt>
                <c:pt idx="1123">
                  <c:v>1.35</c:v>
                </c:pt>
                <c:pt idx="1124">
                  <c:v>1.36</c:v>
                </c:pt>
                <c:pt idx="1125">
                  <c:v>1.36</c:v>
                </c:pt>
                <c:pt idx="1126">
                  <c:v>1.36</c:v>
                </c:pt>
                <c:pt idx="1127">
                  <c:v>1.37</c:v>
                </c:pt>
                <c:pt idx="1128">
                  <c:v>1.37</c:v>
                </c:pt>
                <c:pt idx="1129">
                  <c:v>1.37</c:v>
                </c:pt>
                <c:pt idx="1130">
                  <c:v>1.37</c:v>
                </c:pt>
                <c:pt idx="1131">
                  <c:v>1.38</c:v>
                </c:pt>
                <c:pt idx="1132">
                  <c:v>1.38</c:v>
                </c:pt>
                <c:pt idx="1133">
                  <c:v>1.38</c:v>
                </c:pt>
                <c:pt idx="1134">
                  <c:v>1.38</c:v>
                </c:pt>
                <c:pt idx="1135">
                  <c:v>1.38</c:v>
                </c:pt>
                <c:pt idx="1136">
                  <c:v>1.38</c:v>
                </c:pt>
                <c:pt idx="1137">
                  <c:v>1.38</c:v>
                </c:pt>
                <c:pt idx="1138">
                  <c:v>1.37</c:v>
                </c:pt>
                <c:pt idx="1139">
                  <c:v>1.36</c:v>
                </c:pt>
                <c:pt idx="1140">
                  <c:v>1.36</c:v>
                </c:pt>
                <c:pt idx="1141">
                  <c:v>1.36</c:v>
                </c:pt>
                <c:pt idx="1142">
                  <c:v>1.36</c:v>
                </c:pt>
                <c:pt idx="1143">
                  <c:v>1.37</c:v>
                </c:pt>
                <c:pt idx="1144">
                  <c:v>1.36</c:v>
                </c:pt>
                <c:pt idx="1145">
                  <c:v>1.36</c:v>
                </c:pt>
                <c:pt idx="1146">
                  <c:v>1.36</c:v>
                </c:pt>
                <c:pt idx="1147">
                  <c:v>1.36</c:v>
                </c:pt>
                <c:pt idx="1148">
                  <c:v>1.36</c:v>
                </c:pt>
                <c:pt idx="1149">
                  <c:v>1.36</c:v>
                </c:pt>
                <c:pt idx="1150">
                  <c:v>1.35</c:v>
                </c:pt>
                <c:pt idx="1151">
                  <c:v>1.35</c:v>
                </c:pt>
                <c:pt idx="1152">
                  <c:v>1.35</c:v>
                </c:pt>
                <c:pt idx="1153">
                  <c:v>1.35</c:v>
                </c:pt>
                <c:pt idx="1154">
                  <c:v>1.35</c:v>
                </c:pt>
                <c:pt idx="1155">
                  <c:v>1.34</c:v>
                </c:pt>
                <c:pt idx="1156">
                  <c:v>1.34</c:v>
                </c:pt>
                <c:pt idx="1157">
                  <c:v>1.34</c:v>
                </c:pt>
                <c:pt idx="1158">
                  <c:v>1.34</c:v>
                </c:pt>
                <c:pt idx="1159">
                  <c:v>1.34</c:v>
                </c:pt>
                <c:pt idx="1160">
                  <c:v>1.35</c:v>
                </c:pt>
                <c:pt idx="1161">
                  <c:v>1.35</c:v>
                </c:pt>
                <c:pt idx="1162">
                  <c:v>1.36</c:v>
                </c:pt>
                <c:pt idx="1163">
                  <c:v>1.35</c:v>
                </c:pt>
                <c:pt idx="1164">
                  <c:v>1.36</c:v>
                </c:pt>
                <c:pt idx="1165">
                  <c:v>1.36</c:v>
                </c:pt>
                <c:pt idx="1166">
                  <c:v>1.35</c:v>
                </c:pt>
                <c:pt idx="1167">
                  <c:v>1.36</c:v>
                </c:pt>
                <c:pt idx="1168">
                  <c:v>1.35</c:v>
                </c:pt>
                <c:pt idx="1169">
                  <c:v>1.35</c:v>
                </c:pt>
                <c:pt idx="1170">
                  <c:v>1.35</c:v>
                </c:pt>
                <c:pt idx="1171">
                  <c:v>1.34</c:v>
                </c:pt>
                <c:pt idx="1172">
                  <c:v>1.34</c:v>
                </c:pt>
                <c:pt idx="1173">
                  <c:v>1.34</c:v>
                </c:pt>
                <c:pt idx="1174">
                  <c:v>1.33</c:v>
                </c:pt>
                <c:pt idx="1175">
                  <c:v>1.33</c:v>
                </c:pt>
                <c:pt idx="1176">
                  <c:v>1.32</c:v>
                </c:pt>
                <c:pt idx="1177">
                  <c:v>1.32</c:v>
                </c:pt>
                <c:pt idx="1178">
                  <c:v>1.31</c:v>
                </c:pt>
                <c:pt idx="1179">
                  <c:v>1.33</c:v>
                </c:pt>
                <c:pt idx="1180">
                  <c:v>1.33</c:v>
                </c:pt>
                <c:pt idx="1181">
                  <c:v>1.34</c:v>
                </c:pt>
                <c:pt idx="1182">
                  <c:v>1.34</c:v>
                </c:pt>
                <c:pt idx="1183">
                  <c:v>1.34</c:v>
                </c:pt>
                <c:pt idx="1184">
                  <c:v>1.35</c:v>
                </c:pt>
                <c:pt idx="1185">
                  <c:v>1.35</c:v>
                </c:pt>
                <c:pt idx="1186">
                  <c:v>1.35</c:v>
                </c:pt>
                <c:pt idx="1187">
                  <c:v>1.34</c:v>
                </c:pt>
                <c:pt idx="1188">
                  <c:v>1.34</c:v>
                </c:pt>
                <c:pt idx="1189">
                  <c:v>1.33</c:v>
                </c:pt>
                <c:pt idx="1190">
                  <c:v>1.33</c:v>
                </c:pt>
                <c:pt idx="1191">
                  <c:v>1.33</c:v>
                </c:pt>
                <c:pt idx="1192">
                  <c:v>1.32</c:v>
                </c:pt>
                <c:pt idx="1193">
                  <c:v>1.33</c:v>
                </c:pt>
                <c:pt idx="1194">
                  <c:v>1.36</c:v>
                </c:pt>
                <c:pt idx="1195">
                  <c:v>1.36</c:v>
                </c:pt>
                <c:pt idx="1196">
                  <c:v>1.36</c:v>
                </c:pt>
                <c:pt idx="1197">
                  <c:v>1.36</c:v>
                </c:pt>
                <c:pt idx="1198">
                  <c:v>1.36</c:v>
                </c:pt>
                <c:pt idx="1199">
                  <c:v>1.35</c:v>
                </c:pt>
                <c:pt idx="1200">
                  <c:v>1.36</c:v>
                </c:pt>
                <c:pt idx="1201">
                  <c:v>1.35</c:v>
                </c:pt>
                <c:pt idx="1202">
                  <c:v>1.35</c:v>
                </c:pt>
                <c:pt idx="1203">
                  <c:v>1.35</c:v>
                </c:pt>
                <c:pt idx="1204">
                  <c:v>1.34</c:v>
                </c:pt>
                <c:pt idx="1205">
                  <c:v>1.34</c:v>
                </c:pt>
                <c:pt idx="1206">
                  <c:v>1.34</c:v>
                </c:pt>
                <c:pt idx="1207">
                  <c:v>1.34</c:v>
                </c:pt>
                <c:pt idx="1208">
                  <c:v>1.34</c:v>
                </c:pt>
                <c:pt idx="1209">
                  <c:v>1.33</c:v>
                </c:pt>
                <c:pt idx="1210">
                  <c:v>1.33</c:v>
                </c:pt>
                <c:pt idx="1211">
                  <c:v>1.33</c:v>
                </c:pt>
                <c:pt idx="1212">
                  <c:v>1.33</c:v>
                </c:pt>
                <c:pt idx="1213">
                  <c:v>1.33</c:v>
                </c:pt>
                <c:pt idx="1214">
                  <c:v>1.33</c:v>
                </c:pt>
                <c:pt idx="1215">
                  <c:v>1.33</c:v>
                </c:pt>
                <c:pt idx="1216">
                  <c:v>1.32</c:v>
                </c:pt>
                <c:pt idx="1217">
                  <c:v>1.32</c:v>
                </c:pt>
                <c:pt idx="1218">
                  <c:v>1.32</c:v>
                </c:pt>
                <c:pt idx="1219">
                  <c:v>1.32</c:v>
                </c:pt>
                <c:pt idx="1220">
                  <c:v>1.32</c:v>
                </c:pt>
                <c:pt idx="1221">
                  <c:v>1.31</c:v>
                </c:pt>
                <c:pt idx="1222">
                  <c:v>1.31</c:v>
                </c:pt>
                <c:pt idx="1223">
                  <c:v>1.3</c:v>
                </c:pt>
                <c:pt idx="1224">
                  <c:v>1.3</c:v>
                </c:pt>
                <c:pt idx="1225">
                  <c:v>1.3</c:v>
                </c:pt>
                <c:pt idx="1226">
                  <c:v>1.3</c:v>
                </c:pt>
                <c:pt idx="1227">
                  <c:v>1.3</c:v>
                </c:pt>
                <c:pt idx="1228">
                  <c:v>1.3</c:v>
                </c:pt>
                <c:pt idx="1229">
                  <c:v>1.29</c:v>
                </c:pt>
                <c:pt idx="1230">
                  <c:v>1.29</c:v>
                </c:pt>
                <c:pt idx="1231">
                  <c:v>1.29</c:v>
                </c:pt>
                <c:pt idx="1232">
                  <c:v>1.29</c:v>
                </c:pt>
                <c:pt idx="1233">
                  <c:v>1.29</c:v>
                </c:pt>
                <c:pt idx="1234">
                  <c:v>1.29</c:v>
                </c:pt>
                <c:pt idx="1235">
                  <c:v>1.29</c:v>
                </c:pt>
                <c:pt idx="1236">
                  <c:v>1.29</c:v>
                </c:pt>
                <c:pt idx="1237">
                  <c:v>1.29</c:v>
                </c:pt>
                <c:pt idx="1238">
                  <c:v>1.29</c:v>
                </c:pt>
                <c:pt idx="1239">
                  <c:v>1.29</c:v>
                </c:pt>
                <c:pt idx="1240">
                  <c:v>1.28</c:v>
                </c:pt>
                <c:pt idx="1241">
                  <c:v>1.29</c:v>
                </c:pt>
                <c:pt idx="1242">
                  <c:v>1.28</c:v>
                </c:pt>
                <c:pt idx="1243">
                  <c:v>1.29</c:v>
                </c:pt>
                <c:pt idx="1244">
                  <c:v>1.28</c:v>
                </c:pt>
                <c:pt idx="1245">
                  <c:v>1.28</c:v>
                </c:pt>
                <c:pt idx="1246">
                  <c:v>1.29</c:v>
                </c:pt>
                <c:pt idx="1247">
                  <c:v>1.28</c:v>
                </c:pt>
                <c:pt idx="1248">
                  <c:v>1.28</c:v>
                </c:pt>
                <c:pt idx="1249">
                  <c:v>1.27</c:v>
                </c:pt>
                <c:pt idx="1250">
                  <c:v>1.27</c:v>
                </c:pt>
                <c:pt idx="1251">
                  <c:v>1.27</c:v>
                </c:pt>
                <c:pt idx="1252">
                  <c:v>1.27</c:v>
                </c:pt>
                <c:pt idx="1253">
                  <c:v>1.27</c:v>
                </c:pt>
                <c:pt idx="1254">
                  <c:v>1.27</c:v>
                </c:pt>
                <c:pt idx="1255">
                  <c:v>1.26</c:v>
                </c:pt>
                <c:pt idx="1256">
                  <c:v>1.27</c:v>
                </c:pt>
                <c:pt idx="1257">
                  <c:v>1.26</c:v>
                </c:pt>
                <c:pt idx="1258">
                  <c:v>1.26</c:v>
                </c:pt>
                <c:pt idx="1259">
                  <c:v>1.26</c:v>
                </c:pt>
                <c:pt idx="1260">
                  <c:v>1.25</c:v>
                </c:pt>
                <c:pt idx="1261">
                  <c:v>1.25</c:v>
                </c:pt>
                <c:pt idx="1262">
                  <c:v>1.26</c:v>
                </c:pt>
                <c:pt idx="1263">
                  <c:v>1.25</c:v>
                </c:pt>
                <c:pt idx="1264">
                  <c:v>1.25</c:v>
                </c:pt>
                <c:pt idx="1265">
                  <c:v>1.25</c:v>
                </c:pt>
                <c:pt idx="1266">
                  <c:v>1.26</c:v>
                </c:pt>
                <c:pt idx="1267">
                  <c:v>1.26</c:v>
                </c:pt>
                <c:pt idx="1268">
                  <c:v>1.25</c:v>
                </c:pt>
                <c:pt idx="1269">
                  <c:v>1.25</c:v>
                </c:pt>
                <c:pt idx="1270">
                  <c:v>1.26</c:v>
                </c:pt>
                <c:pt idx="1271">
                  <c:v>1.26</c:v>
                </c:pt>
                <c:pt idx="1272">
                  <c:v>1.26</c:v>
                </c:pt>
                <c:pt idx="1273">
                  <c:v>1.26</c:v>
                </c:pt>
                <c:pt idx="1274">
                  <c:v>1.26</c:v>
                </c:pt>
                <c:pt idx="1275">
                  <c:v>1.25</c:v>
                </c:pt>
                <c:pt idx="1276">
                  <c:v>1.25</c:v>
                </c:pt>
                <c:pt idx="1277">
                  <c:v>1.26</c:v>
                </c:pt>
                <c:pt idx="1278">
                  <c:v>1.26</c:v>
                </c:pt>
                <c:pt idx="1279">
                  <c:v>1.25</c:v>
                </c:pt>
                <c:pt idx="1280">
                  <c:v>1.25</c:v>
                </c:pt>
                <c:pt idx="1281">
                  <c:v>1.25</c:v>
                </c:pt>
                <c:pt idx="1282">
                  <c:v>1.25</c:v>
                </c:pt>
                <c:pt idx="1283">
                  <c:v>1.25</c:v>
                </c:pt>
                <c:pt idx="1284">
                  <c:v>1.25</c:v>
                </c:pt>
                <c:pt idx="1285">
                  <c:v>1.25</c:v>
                </c:pt>
                <c:pt idx="1286">
                  <c:v>1.25</c:v>
                </c:pt>
                <c:pt idx="1287">
                  <c:v>1.25</c:v>
                </c:pt>
                <c:pt idx="1288">
                  <c:v>1.24</c:v>
                </c:pt>
                <c:pt idx="1289">
                  <c:v>1.24</c:v>
                </c:pt>
                <c:pt idx="1290">
                  <c:v>1.24</c:v>
                </c:pt>
                <c:pt idx="1291">
                  <c:v>1.24</c:v>
                </c:pt>
                <c:pt idx="1292">
                  <c:v>1.24</c:v>
                </c:pt>
                <c:pt idx="1293">
                  <c:v>1.24</c:v>
                </c:pt>
                <c:pt idx="1294">
                  <c:v>1.24</c:v>
                </c:pt>
                <c:pt idx="1295">
                  <c:v>1.23</c:v>
                </c:pt>
                <c:pt idx="1296">
                  <c:v>1.23</c:v>
                </c:pt>
                <c:pt idx="1297">
                  <c:v>1.22</c:v>
                </c:pt>
                <c:pt idx="1298">
                  <c:v>1.22</c:v>
                </c:pt>
                <c:pt idx="1299">
                  <c:v>1.22</c:v>
                </c:pt>
                <c:pt idx="1300">
                  <c:v>1.23</c:v>
                </c:pt>
                <c:pt idx="1301">
                  <c:v>1.23</c:v>
                </c:pt>
                <c:pt idx="1302">
                  <c:v>1.22</c:v>
                </c:pt>
                <c:pt idx="1303">
                  <c:v>1.22</c:v>
                </c:pt>
                <c:pt idx="1304">
                  <c:v>1.22</c:v>
                </c:pt>
                <c:pt idx="1305">
                  <c:v>1.22</c:v>
                </c:pt>
                <c:pt idx="1306">
                  <c:v>1.23</c:v>
                </c:pt>
                <c:pt idx="1307">
                  <c:v>1.23</c:v>
                </c:pt>
                <c:pt idx="1308">
                  <c:v>1.22</c:v>
                </c:pt>
                <c:pt idx="1309">
                  <c:v>1.22</c:v>
                </c:pt>
                <c:pt idx="1310">
                  <c:v>1.23</c:v>
                </c:pt>
                <c:pt idx="1311">
                  <c:v>1.22</c:v>
                </c:pt>
                <c:pt idx="1312">
                  <c:v>1.22</c:v>
                </c:pt>
                <c:pt idx="1313">
                  <c:v>1.22</c:v>
                </c:pt>
                <c:pt idx="1314">
                  <c:v>1.22</c:v>
                </c:pt>
                <c:pt idx="1315">
                  <c:v>1.22</c:v>
                </c:pt>
                <c:pt idx="1316">
                  <c:v>1.22</c:v>
                </c:pt>
                <c:pt idx="1317">
                  <c:v>1.22</c:v>
                </c:pt>
                <c:pt idx="1318">
                  <c:v>1.22</c:v>
                </c:pt>
                <c:pt idx="1319">
                  <c:v>1.22</c:v>
                </c:pt>
                <c:pt idx="1320">
                  <c:v>1.23</c:v>
                </c:pt>
                <c:pt idx="1321">
                  <c:v>1.25</c:v>
                </c:pt>
                <c:pt idx="1322">
                  <c:v>1.25</c:v>
                </c:pt>
                <c:pt idx="1323">
                  <c:v>1.25</c:v>
                </c:pt>
                <c:pt idx="1324">
                  <c:v>1.25</c:v>
                </c:pt>
                <c:pt idx="1325">
                  <c:v>1.25</c:v>
                </c:pt>
                <c:pt idx="1326">
                  <c:v>1.25</c:v>
                </c:pt>
                <c:pt idx="1327">
                  <c:v>1.25</c:v>
                </c:pt>
                <c:pt idx="1328">
                  <c:v>1.25</c:v>
                </c:pt>
                <c:pt idx="1329">
                  <c:v>1.25</c:v>
                </c:pt>
                <c:pt idx="1330">
                  <c:v>1.24</c:v>
                </c:pt>
                <c:pt idx="1331">
                  <c:v>1.25</c:v>
                </c:pt>
                <c:pt idx="1332">
                  <c:v>1.25</c:v>
                </c:pt>
                <c:pt idx="1333">
                  <c:v>1.27</c:v>
                </c:pt>
                <c:pt idx="1334">
                  <c:v>1.29</c:v>
                </c:pt>
                <c:pt idx="1335">
                  <c:v>1.29</c:v>
                </c:pt>
                <c:pt idx="1336">
                  <c:v>1.29</c:v>
                </c:pt>
                <c:pt idx="1337">
                  <c:v>1.29</c:v>
                </c:pt>
                <c:pt idx="1338">
                  <c:v>1.29</c:v>
                </c:pt>
                <c:pt idx="1339">
                  <c:v>1.3</c:v>
                </c:pt>
                <c:pt idx="1340">
                  <c:v>1.3</c:v>
                </c:pt>
                <c:pt idx="1341">
                  <c:v>1.3</c:v>
                </c:pt>
                <c:pt idx="1342">
                  <c:v>1.3</c:v>
                </c:pt>
                <c:pt idx="1343">
                  <c:v>1.31</c:v>
                </c:pt>
                <c:pt idx="1344">
                  <c:v>1.31</c:v>
                </c:pt>
                <c:pt idx="1345">
                  <c:v>1.31</c:v>
                </c:pt>
                <c:pt idx="1346">
                  <c:v>1.3</c:v>
                </c:pt>
                <c:pt idx="1347">
                  <c:v>1.3</c:v>
                </c:pt>
                <c:pt idx="1348">
                  <c:v>1.3</c:v>
                </c:pt>
                <c:pt idx="1349">
                  <c:v>1.3</c:v>
                </c:pt>
                <c:pt idx="1350">
                  <c:v>1.3</c:v>
                </c:pt>
                <c:pt idx="1351">
                  <c:v>1.3</c:v>
                </c:pt>
                <c:pt idx="1352">
                  <c:v>1.3</c:v>
                </c:pt>
                <c:pt idx="1353">
                  <c:v>1.3</c:v>
                </c:pt>
                <c:pt idx="1354">
                  <c:v>1.3</c:v>
                </c:pt>
                <c:pt idx="1355">
                  <c:v>1.3</c:v>
                </c:pt>
                <c:pt idx="1356">
                  <c:v>1.3</c:v>
                </c:pt>
                <c:pt idx="1357">
                  <c:v>1.31</c:v>
                </c:pt>
                <c:pt idx="1358">
                  <c:v>1.3</c:v>
                </c:pt>
                <c:pt idx="1359">
                  <c:v>1.3</c:v>
                </c:pt>
                <c:pt idx="1360">
                  <c:v>1.31</c:v>
                </c:pt>
                <c:pt idx="1361">
                  <c:v>1.31</c:v>
                </c:pt>
                <c:pt idx="1362">
                  <c:v>1.31</c:v>
                </c:pt>
                <c:pt idx="1363">
                  <c:v>1.31</c:v>
                </c:pt>
                <c:pt idx="1364">
                  <c:v>1.31</c:v>
                </c:pt>
                <c:pt idx="1365">
                  <c:v>1.31</c:v>
                </c:pt>
                <c:pt idx="1366">
                  <c:v>1.31</c:v>
                </c:pt>
                <c:pt idx="1367">
                  <c:v>1.31</c:v>
                </c:pt>
                <c:pt idx="1368">
                  <c:v>1.31</c:v>
                </c:pt>
                <c:pt idx="1369">
                  <c:v>1.31</c:v>
                </c:pt>
                <c:pt idx="1370">
                  <c:v>1.31</c:v>
                </c:pt>
                <c:pt idx="1371">
                  <c:v>1.3</c:v>
                </c:pt>
                <c:pt idx="1372">
                  <c:v>1.29</c:v>
                </c:pt>
                <c:pt idx="1373">
                  <c:v>1.29</c:v>
                </c:pt>
                <c:pt idx="1374">
                  <c:v>1.29</c:v>
                </c:pt>
                <c:pt idx="1375">
                  <c:v>1.29</c:v>
                </c:pt>
                <c:pt idx="1376">
                  <c:v>1.3</c:v>
                </c:pt>
                <c:pt idx="1377">
                  <c:v>1.29</c:v>
                </c:pt>
                <c:pt idx="1378">
                  <c:v>1.29</c:v>
                </c:pt>
                <c:pt idx="1379">
                  <c:v>1.29</c:v>
                </c:pt>
                <c:pt idx="1380">
                  <c:v>1.29</c:v>
                </c:pt>
                <c:pt idx="1381">
                  <c:v>1.29</c:v>
                </c:pt>
                <c:pt idx="1382">
                  <c:v>1.3</c:v>
                </c:pt>
                <c:pt idx="1383">
                  <c:v>1.3</c:v>
                </c:pt>
                <c:pt idx="1384">
                  <c:v>1.3</c:v>
                </c:pt>
                <c:pt idx="1385">
                  <c:v>1.3</c:v>
                </c:pt>
                <c:pt idx="1386">
                  <c:v>1.3</c:v>
                </c:pt>
                <c:pt idx="1387">
                  <c:v>1.3</c:v>
                </c:pt>
                <c:pt idx="1388">
                  <c:v>1.29</c:v>
                </c:pt>
                <c:pt idx="1389">
                  <c:v>1.3</c:v>
                </c:pt>
                <c:pt idx="1390">
                  <c:v>1.3</c:v>
                </c:pt>
                <c:pt idx="1391">
                  <c:v>1.3</c:v>
                </c:pt>
                <c:pt idx="1392">
                  <c:v>1.3</c:v>
                </c:pt>
                <c:pt idx="1393">
                  <c:v>1.3</c:v>
                </c:pt>
                <c:pt idx="1394">
                  <c:v>1.31</c:v>
                </c:pt>
                <c:pt idx="1395">
                  <c:v>1.3</c:v>
                </c:pt>
                <c:pt idx="1396">
                  <c:v>1.3</c:v>
                </c:pt>
                <c:pt idx="1397">
                  <c:v>1.3</c:v>
                </c:pt>
                <c:pt idx="1398">
                  <c:v>1.31</c:v>
                </c:pt>
                <c:pt idx="1399">
                  <c:v>1.31</c:v>
                </c:pt>
                <c:pt idx="1400">
                  <c:v>1.31</c:v>
                </c:pt>
                <c:pt idx="1401">
                  <c:v>1.31</c:v>
                </c:pt>
                <c:pt idx="1402">
                  <c:v>1.3</c:v>
                </c:pt>
                <c:pt idx="1403">
                  <c:v>1.3</c:v>
                </c:pt>
                <c:pt idx="1404">
                  <c:v>1.29</c:v>
                </c:pt>
                <c:pt idx="1405">
                  <c:v>1.29</c:v>
                </c:pt>
                <c:pt idx="1406">
                  <c:v>1.29</c:v>
                </c:pt>
                <c:pt idx="1407">
                  <c:v>1.29</c:v>
                </c:pt>
                <c:pt idx="1408">
                  <c:v>1.29</c:v>
                </c:pt>
                <c:pt idx="1409">
                  <c:v>1.29</c:v>
                </c:pt>
                <c:pt idx="1410">
                  <c:v>1.28</c:v>
                </c:pt>
                <c:pt idx="1411">
                  <c:v>1.28</c:v>
                </c:pt>
                <c:pt idx="1412">
                  <c:v>1.28</c:v>
                </c:pt>
                <c:pt idx="1413">
                  <c:v>1.28</c:v>
                </c:pt>
                <c:pt idx="1414">
                  <c:v>1.28</c:v>
                </c:pt>
                <c:pt idx="1415">
                  <c:v>1.29</c:v>
                </c:pt>
                <c:pt idx="1416">
                  <c:v>1.29</c:v>
                </c:pt>
                <c:pt idx="1417">
                  <c:v>1.29</c:v>
                </c:pt>
                <c:pt idx="1418">
                  <c:v>1.29</c:v>
                </c:pt>
                <c:pt idx="1419">
                  <c:v>1.29</c:v>
                </c:pt>
                <c:pt idx="1420">
                  <c:v>1.29</c:v>
                </c:pt>
                <c:pt idx="1421">
                  <c:v>1.28</c:v>
                </c:pt>
                <c:pt idx="1422">
                  <c:v>1.28</c:v>
                </c:pt>
                <c:pt idx="1423">
                  <c:v>1.28</c:v>
                </c:pt>
                <c:pt idx="1424">
                  <c:v>1.28</c:v>
                </c:pt>
                <c:pt idx="1425">
                  <c:v>1.28</c:v>
                </c:pt>
                <c:pt idx="1426">
                  <c:v>1.28</c:v>
                </c:pt>
                <c:pt idx="1427">
                  <c:v>1.27</c:v>
                </c:pt>
                <c:pt idx="1428">
                  <c:v>1.28</c:v>
                </c:pt>
                <c:pt idx="1429">
                  <c:v>1.28</c:v>
                </c:pt>
                <c:pt idx="1430">
                  <c:v>1.28</c:v>
                </c:pt>
                <c:pt idx="1431">
                  <c:v>1.28</c:v>
                </c:pt>
                <c:pt idx="1432">
                  <c:v>1.29</c:v>
                </c:pt>
                <c:pt idx="1433">
                  <c:v>1.29</c:v>
                </c:pt>
                <c:pt idx="1434">
                  <c:v>1.29</c:v>
                </c:pt>
                <c:pt idx="1435">
                  <c:v>1.28</c:v>
                </c:pt>
                <c:pt idx="1436">
                  <c:v>1.29</c:v>
                </c:pt>
                <c:pt idx="1437">
                  <c:v>1.29</c:v>
                </c:pt>
                <c:pt idx="1438">
                  <c:v>1.28</c:v>
                </c:pt>
                <c:pt idx="1439">
                  <c:v>1.28</c:v>
                </c:pt>
                <c:pt idx="1440">
                  <c:v>1.29</c:v>
                </c:pt>
                <c:pt idx="1441">
                  <c:v>1.29</c:v>
                </c:pt>
                <c:pt idx="1442">
                  <c:v>1.29</c:v>
                </c:pt>
                <c:pt idx="1443">
                  <c:v>1.29</c:v>
                </c:pt>
                <c:pt idx="1444">
                  <c:v>1.29</c:v>
                </c:pt>
                <c:pt idx="1445">
                  <c:v>1.29</c:v>
                </c:pt>
                <c:pt idx="1446">
                  <c:v>1.29</c:v>
                </c:pt>
                <c:pt idx="1447">
                  <c:v>1.29</c:v>
                </c:pt>
                <c:pt idx="1448">
                  <c:v>1.29</c:v>
                </c:pt>
                <c:pt idx="1449">
                  <c:v>1.29</c:v>
                </c:pt>
                <c:pt idx="1450">
                  <c:v>1.29</c:v>
                </c:pt>
                <c:pt idx="1451">
                  <c:v>1.29</c:v>
                </c:pt>
                <c:pt idx="1452">
                  <c:v>1.29</c:v>
                </c:pt>
                <c:pt idx="1453">
                  <c:v>1.29</c:v>
                </c:pt>
                <c:pt idx="1454">
                  <c:v>1.29</c:v>
                </c:pt>
                <c:pt idx="1455">
                  <c:v>1.29</c:v>
                </c:pt>
                <c:pt idx="1456">
                  <c:v>1.29</c:v>
                </c:pt>
                <c:pt idx="1457">
                  <c:v>1.29</c:v>
                </c:pt>
                <c:pt idx="1458">
                  <c:v>1.29</c:v>
                </c:pt>
                <c:pt idx="1459">
                  <c:v>1.28</c:v>
                </c:pt>
                <c:pt idx="1460">
                  <c:v>1.28</c:v>
                </c:pt>
                <c:pt idx="1461">
                  <c:v>1.28</c:v>
                </c:pt>
                <c:pt idx="1462">
                  <c:v>1.28</c:v>
                </c:pt>
                <c:pt idx="1463">
                  <c:v>1.27</c:v>
                </c:pt>
                <c:pt idx="1464">
                  <c:v>1.27</c:v>
                </c:pt>
                <c:pt idx="1465">
                  <c:v>1.27</c:v>
                </c:pt>
                <c:pt idx="1466">
                  <c:v>1.27</c:v>
                </c:pt>
                <c:pt idx="1467">
                  <c:v>1.28</c:v>
                </c:pt>
                <c:pt idx="1468">
                  <c:v>1.28</c:v>
                </c:pt>
                <c:pt idx="1469">
                  <c:v>1.28</c:v>
                </c:pt>
                <c:pt idx="1470">
                  <c:v>1.29</c:v>
                </c:pt>
                <c:pt idx="1471">
                  <c:v>1.29</c:v>
                </c:pt>
                <c:pt idx="1472">
                  <c:v>1.31</c:v>
                </c:pt>
                <c:pt idx="1473">
                  <c:v>1.31</c:v>
                </c:pt>
                <c:pt idx="1474">
                  <c:v>1.31</c:v>
                </c:pt>
                <c:pt idx="1475">
                  <c:v>1.31</c:v>
                </c:pt>
                <c:pt idx="1476">
                  <c:v>1.31</c:v>
                </c:pt>
                <c:pt idx="1477">
                  <c:v>1.32</c:v>
                </c:pt>
                <c:pt idx="1478">
                  <c:v>1.32</c:v>
                </c:pt>
                <c:pt idx="1479">
                  <c:v>1.33</c:v>
                </c:pt>
                <c:pt idx="1480">
                  <c:v>1.33</c:v>
                </c:pt>
                <c:pt idx="1481">
                  <c:v>1.32</c:v>
                </c:pt>
                <c:pt idx="1482">
                  <c:v>1.32</c:v>
                </c:pt>
                <c:pt idx="1483">
                  <c:v>1.32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B6-4031-90F0-0614AE2223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946151"/>
        <c:axId val="97942215"/>
      </c:lineChart>
      <c:dateAx>
        <c:axId val="92545839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546167"/>
        <c:crosses val="autoZero"/>
        <c:auto val="1"/>
        <c:lblOffset val="100"/>
        <c:baseTimeUnit val="days"/>
        <c:majorUnit val="12"/>
        <c:majorTimeUnit val="months"/>
      </c:dateAx>
      <c:valAx>
        <c:axId val="92546167"/>
        <c:scaling>
          <c:orientation val="minMax"/>
          <c:max val="6"/>
          <c:min val="2.5"/>
        </c:scaling>
        <c:delete val="0"/>
        <c:axPos val="l"/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545839"/>
        <c:crosses val="autoZero"/>
        <c:crossBetween val="between"/>
      </c:valAx>
      <c:valAx>
        <c:axId val="97942215"/>
        <c:scaling>
          <c:orientation val="minMax"/>
          <c:max val="2.2999999999999998"/>
          <c:min val="1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946151"/>
        <c:crosses val="max"/>
        <c:crossBetween val="between"/>
        <c:majorUnit val="0.30000000000000004"/>
      </c:valAx>
      <c:dateAx>
        <c:axId val="97946151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97942215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B62-4446-8C95-427F4BE97A5D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B62-4446-8C95-427F4BE97A5D}"/>
              </c:ext>
            </c:extLst>
          </c:dPt>
          <c:dPt>
            <c:idx val="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B62-4446-8C95-427F4BE97A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[Apeprem.xlsx]Sheet6!$B$8:$B$19</c:f>
              <c:strCache>
                <c:ptCount val="12"/>
                <c:pt idx="0">
                  <c:v>Ibovespa</c:v>
                </c:pt>
                <c:pt idx="1">
                  <c:v>Serviços de comunicação (1.7%)</c:v>
                </c:pt>
                <c:pt idx="2">
                  <c:v>Consumo discrecionário (6.0%)</c:v>
                </c:pt>
                <c:pt idx="3">
                  <c:v>Consumo básico (9.9%)</c:v>
                </c:pt>
                <c:pt idx="4">
                  <c:v>Energia (14.5%)</c:v>
                </c:pt>
                <c:pt idx="5">
                  <c:v>Bancos (24.9%)</c:v>
                </c:pt>
                <c:pt idx="6">
                  <c:v>Saúde (4.4%)</c:v>
                </c:pt>
                <c:pt idx="7">
                  <c:v>Industriais (7.1%)</c:v>
                </c:pt>
                <c:pt idx="8">
                  <c:v>Teconologia da informação (1.3%)</c:v>
                </c:pt>
                <c:pt idx="9">
                  <c:v>Materiais (21.8%)</c:v>
                </c:pt>
                <c:pt idx="10">
                  <c:v>Imobiliário (0.9%)</c:v>
                </c:pt>
                <c:pt idx="11">
                  <c:v>Serviços públicos (7.6%)</c:v>
                </c:pt>
              </c:strCache>
            </c:strRef>
          </c:cat>
          <c:val>
            <c:numRef>
              <c:f>[Apeprem.xlsx]Sheet6!$D$8:$D$19</c:f>
              <c:numCache>
                <c:formatCode>0.0</c:formatCode>
                <c:ptCount val="12"/>
                <c:pt idx="0">
                  <c:v>5.97</c:v>
                </c:pt>
                <c:pt idx="1">
                  <c:v>5.41</c:v>
                </c:pt>
                <c:pt idx="2">
                  <c:v>-10.06</c:v>
                </c:pt>
                <c:pt idx="3">
                  <c:v>-5.31</c:v>
                </c:pt>
                <c:pt idx="4">
                  <c:v>15.5</c:v>
                </c:pt>
                <c:pt idx="5">
                  <c:v>16.600000000000001</c:v>
                </c:pt>
                <c:pt idx="6">
                  <c:v>-2.08</c:v>
                </c:pt>
                <c:pt idx="7">
                  <c:v>-3.81</c:v>
                </c:pt>
                <c:pt idx="8">
                  <c:v>8.7100000000000009</c:v>
                </c:pt>
                <c:pt idx="9">
                  <c:v>1.37</c:v>
                </c:pt>
                <c:pt idx="10">
                  <c:v>16.62</c:v>
                </c:pt>
                <c:pt idx="11">
                  <c:v>13.99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2-4446-8C95-427F4BE97A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97915647"/>
        <c:axId val="97920567"/>
      </c:barChart>
      <c:catAx>
        <c:axId val="979156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920567"/>
        <c:crosses val="autoZero"/>
        <c:auto val="1"/>
        <c:lblAlgn val="ctr"/>
        <c:lblOffset val="100"/>
        <c:noMultiLvlLbl val="0"/>
      </c:catAx>
      <c:valAx>
        <c:axId val="97920567"/>
        <c:scaling>
          <c:orientation val="minMax"/>
        </c:scaling>
        <c:delete val="0"/>
        <c:axPos val="b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915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092116963284662E-2"/>
          <c:y val="3.5991815404496995E-2"/>
          <c:w val="0.88026358407326744"/>
          <c:h val="0.81325683934665449"/>
        </c:manualLayout>
      </c:layout>
      <c:lineChart>
        <c:grouping val="standard"/>
        <c:varyColors val="0"/>
        <c:ser>
          <c:idx val="0"/>
          <c:order val="0"/>
          <c:tx>
            <c:v>EUA</c:v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51"/>
              <c:layout>
                <c:manualLayout>
                  <c:x val="-1.8129377832715288E-2"/>
                  <c:y val="2.1604938271604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22-4DCE-A338-551C4E1E70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'GDP G3'!$A$244:$A$1175</c:f>
              <c:numCache>
                <c:formatCode>m/d/yyyy</c:formatCode>
                <c:ptCount val="932"/>
                <c:pt idx="0">
                  <c:v>44533</c:v>
                </c:pt>
                <c:pt idx="1">
                  <c:v>44536</c:v>
                </c:pt>
                <c:pt idx="2">
                  <c:v>44537</c:v>
                </c:pt>
                <c:pt idx="3">
                  <c:v>44538</c:v>
                </c:pt>
                <c:pt idx="4">
                  <c:v>44539</c:v>
                </c:pt>
                <c:pt idx="5">
                  <c:v>44540</c:v>
                </c:pt>
                <c:pt idx="6">
                  <c:v>44543</c:v>
                </c:pt>
                <c:pt idx="7">
                  <c:v>44544</c:v>
                </c:pt>
                <c:pt idx="8">
                  <c:v>44545</c:v>
                </c:pt>
                <c:pt idx="9">
                  <c:v>44546</c:v>
                </c:pt>
                <c:pt idx="10">
                  <c:v>44547</c:v>
                </c:pt>
                <c:pt idx="11">
                  <c:v>44550</c:v>
                </c:pt>
                <c:pt idx="12">
                  <c:v>44551</c:v>
                </c:pt>
                <c:pt idx="13">
                  <c:v>44552</c:v>
                </c:pt>
                <c:pt idx="14">
                  <c:v>44553</c:v>
                </c:pt>
                <c:pt idx="15">
                  <c:v>44554</c:v>
                </c:pt>
                <c:pt idx="16">
                  <c:v>44557</c:v>
                </c:pt>
                <c:pt idx="17">
                  <c:v>44558</c:v>
                </c:pt>
                <c:pt idx="18">
                  <c:v>44559</c:v>
                </c:pt>
                <c:pt idx="19">
                  <c:v>44560</c:v>
                </c:pt>
                <c:pt idx="20">
                  <c:v>44561</c:v>
                </c:pt>
                <c:pt idx="21">
                  <c:v>44564</c:v>
                </c:pt>
                <c:pt idx="22">
                  <c:v>44565</c:v>
                </c:pt>
                <c:pt idx="23">
                  <c:v>44566</c:v>
                </c:pt>
                <c:pt idx="24">
                  <c:v>44567</c:v>
                </c:pt>
                <c:pt idx="25">
                  <c:v>44568</c:v>
                </c:pt>
                <c:pt idx="26">
                  <c:v>44571</c:v>
                </c:pt>
                <c:pt idx="27">
                  <c:v>44572</c:v>
                </c:pt>
                <c:pt idx="28">
                  <c:v>44573</c:v>
                </c:pt>
                <c:pt idx="29">
                  <c:v>44574</c:v>
                </c:pt>
                <c:pt idx="30">
                  <c:v>44575</c:v>
                </c:pt>
                <c:pt idx="31">
                  <c:v>44578</c:v>
                </c:pt>
                <c:pt idx="32">
                  <c:v>44579</c:v>
                </c:pt>
                <c:pt idx="33">
                  <c:v>44580</c:v>
                </c:pt>
                <c:pt idx="34">
                  <c:v>44581</c:v>
                </c:pt>
                <c:pt idx="35">
                  <c:v>44582</c:v>
                </c:pt>
                <c:pt idx="36">
                  <c:v>44585</c:v>
                </c:pt>
                <c:pt idx="37">
                  <c:v>44586</c:v>
                </c:pt>
                <c:pt idx="38">
                  <c:v>44587</c:v>
                </c:pt>
                <c:pt idx="39">
                  <c:v>44588</c:v>
                </c:pt>
                <c:pt idx="40">
                  <c:v>44589</c:v>
                </c:pt>
                <c:pt idx="41">
                  <c:v>44592</c:v>
                </c:pt>
                <c:pt idx="42">
                  <c:v>44593</c:v>
                </c:pt>
                <c:pt idx="43">
                  <c:v>44594</c:v>
                </c:pt>
                <c:pt idx="44">
                  <c:v>44595</c:v>
                </c:pt>
                <c:pt idx="45">
                  <c:v>44596</c:v>
                </c:pt>
                <c:pt idx="46">
                  <c:v>44599</c:v>
                </c:pt>
                <c:pt idx="47">
                  <c:v>44600</c:v>
                </c:pt>
                <c:pt idx="48">
                  <c:v>44601</c:v>
                </c:pt>
                <c:pt idx="49">
                  <c:v>44602</c:v>
                </c:pt>
                <c:pt idx="50">
                  <c:v>44603</c:v>
                </c:pt>
                <c:pt idx="51">
                  <c:v>44606</c:v>
                </c:pt>
                <c:pt idx="52">
                  <c:v>44607</c:v>
                </c:pt>
                <c:pt idx="53">
                  <c:v>44608</c:v>
                </c:pt>
                <c:pt idx="54">
                  <c:v>44609</c:v>
                </c:pt>
                <c:pt idx="55">
                  <c:v>44610</c:v>
                </c:pt>
                <c:pt idx="56">
                  <c:v>44613</c:v>
                </c:pt>
                <c:pt idx="57">
                  <c:v>44614</c:v>
                </c:pt>
                <c:pt idx="58">
                  <c:v>44615</c:v>
                </c:pt>
                <c:pt idx="59">
                  <c:v>44616</c:v>
                </c:pt>
                <c:pt idx="60">
                  <c:v>44617</c:v>
                </c:pt>
                <c:pt idx="61">
                  <c:v>44620</c:v>
                </c:pt>
                <c:pt idx="62">
                  <c:v>44621</c:v>
                </c:pt>
                <c:pt idx="63">
                  <c:v>44622</c:v>
                </c:pt>
                <c:pt idx="64">
                  <c:v>44623</c:v>
                </c:pt>
                <c:pt idx="65">
                  <c:v>44624</c:v>
                </c:pt>
                <c:pt idx="66">
                  <c:v>44627</c:v>
                </c:pt>
                <c:pt idx="67">
                  <c:v>44628</c:v>
                </c:pt>
                <c:pt idx="68">
                  <c:v>44629</c:v>
                </c:pt>
                <c:pt idx="69">
                  <c:v>44630</c:v>
                </c:pt>
                <c:pt idx="70">
                  <c:v>44631</c:v>
                </c:pt>
                <c:pt idx="71">
                  <c:v>44634</c:v>
                </c:pt>
                <c:pt idx="72">
                  <c:v>44635</c:v>
                </c:pt>
                <c:pt idx="73">
                  <c:v>44636</c:v>
                </c:pt>
                <c:pt idx="74">
                  <c:v>44637</c:v>
                </c:pt>
                <c:pt idx="75">
                  <c:v>44638</c:v>
                </c:pt>
                <c:pt idx="76">
                  <c:v>44641</c:v>
                </c:pt>
                <c:pt idx="77">
                  <c:v>44642</c:v>
                </c:pt>
                <c:pt idx="78">
                  <c:v>44643</c:v>
                </c:pt>
                <c:pt idx="79">
                  <c:v>44644</c:v>
                </c:pt>
                <c:pt idx="80">
                  <c:v>44645</c:v>
                </c:pt>
                <c:pt idx="81">
                  <c:v>44648</c:v>
                </c:pt>
                <c:pt idx="82">
                  <c:v>44649</c:v>
                </c:pt>
                <c:pt idx="83">
                  <c:v>44650</c:v>
                </c:pt>
                <c:pt idx="84">
                  <c:v>44651</c:v>
                </c:pt>
                <c:pt idx="85">
                  <c:v>44652</c:v>
                </c:pt>
                <c:pt idx="86">
                  <c:v>44655</c:v>
                </c:pt>
                <c:pt idx="87">
                  <c:v>44656</c:v>
                </c:pt>
                <c:pt idx="88">
                  <c:v>44657</c:v>
                </c:pt>
                <c:pt idx="89">
                  <c:v>44658</c:v>
                </c:pt>
                <c:pt idx="90">
                  <c:v>44659</c:v>
                </c:pt>
                <c:pt idx="91">
                  <c:v>44662</c:v>
                </c:pt>
                <c:pt idx="92">
                  <c:v>44663</c:v>
                </c:pt>
                <c:pt idx="93">
                  <c:v>44664</c:v>
                </c:pt>
                <c:pt idx="94">
                  <c:v>44665</c:v>
                </c:pt>
                <c:pt idx="95">
                  <c:v>44666</c:v>
                </c:pt>
                <c:pt idx="96">
                  <c:v>44669</c:v>
                </c:pt>
                <c:pt idx="97">
                  <c:v>44670</c:v>
                </c:pt>
                <c:pt idx="98">
                  <c:v>44671</c:v>
                </c:pt>
                <c:pt idx="99">
                  <c:v>44672</c:v>
                </c:pt>
                <c:pt idx="100">
                  <c:v>44673</c:v>
                </c:pt>
                <c:pt idx="101">
                  <c:v>44676</c:v>
                </c:pt>
              </c:numCache>
            </c:numRef>
          </c:cat>
          <c:val>
            <c:numRef>
              <c:f>'GDP G3'!$AE$244:$AE$1175</c:f>
              <c:numCache>
                <c:formatCode>_(* #,##0.0_);_(* \(#,##0.0\);_(* "-"??_);_(@_)</c:formatCode>
                <c:ptCount val="932"/>
                <c:pt idx="0">
                  <c:v>2.4166666666666665</c:v>
                </c:pt>
                <c:pt idx="1">
                  <c:v>2.4166666666666665</c:v>
                </c:pt>
                <c:pt idx="2">
                  <c:v>2.4166666666666665</c:v>
                </c:pt>
                <c:pt idx="3">
                  <c:v>2.4166666666666665</c:v>
                </c:pt>
                <c:pt idx="4">
                  <c:v>2.4166666666666665</c:v>
                </c:pt>
                <c:pt idx="5">
                  <c:v>2.4</c:v>
                </c:pt>
                <c:pt idx="6">
                  <c:v>2.4</c:v>
                </c:pt>
                <c:pt idx="7">
                  <c:v>2.4</c:v>
                </c:pt>
                <c:pt idx="8">
                  <c:v>2.4</c:v>
                </c:pt>
                <c:pt idx="9">
                  <c:v>2.4</c:v>
                </c:pt>
                <c:pt idx="10">
                  <c:v>2.4500000000000002</c:v>
                </c:pt>
                <c:pt idx="11">
                  <c:v>2.4500000000000002</c:v>
                </c:pt>
                <c:pt idx="12">
                  <c:v>2.4500000000000002</c:v>
                </c:pt>
                <c:pt idx="13">
                  <c:v>2.4500000000000002</c:v>
                </c:pt>
                <c:pt idx="14">
                  <c:v>2.4500000000000002</c:v>
                </c:pt>
                <c:pt idx="15">
                  <c:v>2.4500000000000002</c:v>
                </c:pt>
                <c:pt idx="16">
                  <c:v>2.4500000000000002</c:v>
                </c:pt>
                <c:pt idx="17">
                  <c:v>2.4500000000000002</c:v>
                </c:pt>
                <c:pt idx="18">
                  <c:v>2.4500000000000002</c:v>
                </c:pt>
                <c:pt idx="19">
                  <c:v>2.4500000000000002</c:v>
                </c:pt>
                <c:pt idx="20">
                  <c:v>2.4500000000000002</c:v>
                </c:pt>
                <c:pt idx="21">
                  <c:v>2.4500000000000002</c:v>
                </c:pt>
                <c:pt idx="22">
                  <c:v>2.4500000000000002</c:v>
                </c:pt>
                <c:pt idx="23">
                  <c:v>2.4500000000000002</c:v>
                </c:pt>
                <c:pt idx="24">
                  <c:v>2.4500000000000002</c:v>
                </c:pt>
                <c:pt idx="25">
                  <c:v>2.4166666666666665</c:v>
                </c:pt>
                <c:pt idx="26">
                  <c:v>2.4166666666666665</c:v>
                </c:pt>
                <c:pt idx="27">
                  <c:v>2.4166666666666665</c:v>
                </c:pt>
                <c:pt idx="28">
                  <c:v>2.4166666666666665</c:v>
                </c:pt>
                <c:pt idx="29">
                  <c:v>2.371428571428571</c:v>
                </c:pt>
                <c:pt idx="30">
                  <c:v>2.3857142857142857</c:v>
                </c:pt>
                <c:pt idx="31">
                  <c:v>2.3857142857142857</c:v>
                </c:pt>
                <c:pt idx="32">
                  <c:v>2.3857142857142857</c:v>
                </c:pt>
                <c:pt idx="33">
                  <c:v>2.3857142857142857</c:v>
                </c:pt>
                <c:pt idx="34">
                  <c:v>2.3857142857142857</c:v>
                </c:pt>
                <c:pt idx="35">
                  <c:v>2.3714285714285714</c:v>
                </c:pt>
                <c:pt idx="36">
                  <c:v>2.342857142857143</c:v>
                </c:pt>
                <c:pt idx="37">
                  <c:v>2.342857142857143</c:v>
                </c:pt>
                <c:pt idx="38">
                  <c:v>2.342857142857143</c:v>
                </c:pt>
                <c:pt idx="39">
                  <c:v>2.342857142857143</c:v>
                </c:pt>
                <c:pt idx="40">
                  <c:v>2.5142857142857147</c:v>
                </c:pt>
                <c:pt idx="41">
                  <c:v>2.5142857142857147</c:v>
                </c:pt>
                <c:pt idx="42">
                  <c:v>2.5142857142857147</c:v>
                </c:pt>
                <c:pt idx="43">
                  <c:v>2.5142857142857147</c:v>
                </c:pt>
                <c:pt idx="44">
                  <c:v>2.5142857142857147</c:v>
                </c:pt>
                <c:pt idx="45">
                  <c:v>2.3142857142857145</c:v>
                </c:pt>
                <c:pt idx="46">
                  <c:v>2.3142857142857145</c:v>
                </c:pt>
                <c:pt idx="47">
                  <c:v>2.3142857142857145</c:v>
                </c:pt>
                <c:pt idx="48">
                  <c:v>2.3142857142857145</c:v>
                </c:pt>
                <c:pt idx="49">
                  <c:v>2.3142857142857145</c:v>
                </c:pt>
                <c:pt idx="50">
                  <c:v>2.4750000000000001</c:v>
                </c:pt>
                <c:pt idx="51">
                  <c:v>2.4750000000000001</c:v>
                </c:pt>
                <c:pt idx="52">
                  <c:v>2.4750000000000001</c:v>
                </c:pt>
                <c:pt idx="53">
                  <c:v>2.4750000000000001</c:v>
                </c:pt>
                <c:pt idx="54">
                  <c:v>2.4750000000000001</c:v>
                </c:pt>
                <c:pt idx="55">
                  <c:v>2.4625000000000004</c:v>
                </c:pt>
                <c:pt idx="56">
                  <c:v>2.4625000000000004</c:v>
                </c:pt>
                <c:pt idx="57">
                  <c:v>2.4625000000000004</c:v>
                </c:pt>
                <c:pt idx="58">
                  <c:v>2.4625000000000004</c:v>
                </c:pt>
                <c:pt idx="59">
                  <c:v>2.4625000000000004</c:v>
                </c:pt>
                <c:pt idx="60">
                  <c:v>2.4375</c:v>
                </c:pt>
                <c:pt idx="61">
                  <c:v>2.411111111111111</c:v>
                </c:pt>
                <c:pt idx="62">
                  <c:v>2.411111111111111</c:v>
                </c:pt>
                <c:pt idx="63">
                  <c:v>2.411111111111111</c:v>
                </c:pt>
                <c:pt idx="64">
                  <c:v>2.411111111111111</c:v>
                </c:pt>
                <c:pt idx="65">
                  <c:v>2.3888888888888884</c:v>
                </c:pt>
                <c:pt idx="66">
                  <c:v>2.3888888888888884</c:v>
                </c:pt>
                <c:pt idx="67">
                  <c:v>2.3777777777777778</c:v>
                </c:pt>
                <c:pt idx="68">
                  <c:v>2.3777777777777773</c:v>
                </c:pt>
                <c:pt idx="69">
                  <c:v>2.3777777777777773</c:v>
                </c:pt>
                <c:pt idx="70">
                  <c:v>2.3666666666666663</c:v>
                </c:pt>
                <c:pt idx="71">
                  <c:v>2.3666666666666663</c:v>
                </c:pt>
                <c:pt idx="72">
                  <c:v>2.3666666666666663</c:v>
                </c:pt>
                <c:pt idx="73">
                  <c:v>2.3666666666666663</c:v>
                </c:pt>
                <c:pt idx="74">
                  <c:v>2.3666666666666663</c:v>
                </c:pt>
                <c:pt idx="75">
                  <c:v>2.3666666666666663</c:v>
                </c:pt>
                <c:pt idx="76">
                  <c:v>2.3666666666666663</c:v>
                </c:pt>
                <c:pt idx="77">
                  <c:v>2.3666666666666663</c:v>
                </c:pt>
                <c:pt idx="78">
                  <c:v>2.3666666666666663</c:v>
                </c:pt>
                <c:pt idx="79">
                  <c:v>2.3666666666666663</c:v>
                </c:pt>
                <c:pt idx="80">
                  <c:v>2.3555555555555552</c:v>
                </c:pt>
                <c:pt idx="81">
                  <c:v>2.3555555555555552</c:v>
                </c:pt>
                <c:pt idx="82">
                  <c:v>2.3555555555555552</c:v>
                </c:pt>
                <c:pt idx="83">
                  <c:v>2.3555555555555552</c:v>
                </c:pt>
                <c:pt idx="84">
                  <c:v>2.3444444444444437</c:v>
                </c:pt>
                <c:pt idx="85">
                  <c:v>2.3444444444444437</c:v>
                </c:pt>
                <c:pt idx="86">
                  <c:v>2.3444444444444437</c:v>
                </c:pt>
                <c:pt idx="87">
                  <c:v>2.2888888888888888</c:v>
                </c:pt>
                <c:pt idx="88">
                  <c:v>2.2888888888888888</c:v>
                </c:pt>
                <c:pt idx="89">
                  <c:v>2.2999999999999994</c:v>
                </c:pt>
                <c:pt idx="90">
                  <c:v>2.2666666666666666</c:v>
                </c:pt>
                <c:pt idx="91">
                  <c:v>2.2666666666666666</c:v>
                </c:pt>
                <c:pt idx="92">
                  <c:v>2.2666666666666666</c:v>
                </c:pt>
                <c:pt idx="93">
                  <c:v>2.2666666666666666</c:v>
                </c:pt>
                <c:pt idx="94">
                  <c:v>2.2777777777777772</c:v>
                </c:pt>
                <c:pt idx="95">
                  <c:v>2.2777777777777772</c:v>
                </c:pt>
                <c:pt idx="96">
                  <c:v>2.2777777777777772</c:v>
                </c:pt>
                <c:pt idx="97">
                  <c:v>2.2777777777777772</c:v>
                </c:pt>
                <c:pt idx="98">
                  <c:v>2.2777777777777772</c:v>
                </c:pt>
                <c:pt idx="99">
                  <c:v>2.2777777777777772</c:v>
                </c:pt>
                <c:pt idx="100">
                  <c:v>2.2777777777777772</c:v>
                </c:pt>
                <c:pt idx="101">
                  <c:v>2.2666666666666666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22-4DCE-A338-551C4E1E70AE}"/>
            </c:ext>
          </c:extLst>
        </c:ser>
        <c:ser>
          <c:idx val="1"/>
          <c:order val="1"/>
          <c:tx>
            <c:v>Zona do euro</c:v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52"/>
              <c:layout>
                <c:manualLayout>
                  <c:x val="-2.6370004120313144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E22-4DCE-A338-551C4E1E70AE}"/>
                </c:ext>
              </c:extLst>
            </c:dLbl>
            <c:dLbl>
              <c:idx val="10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6C-4717-A5A5-F2E7D29671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'GDP G3'!$A$244:$A$1175</c:f>
              <c:numCache>
                <c:formatCode>m/d/yyyy</c:formatCode>
                <c:ptCount val="932"/>
                <c:pt idx="0">
                  <c:v>44533</c:v>
                </c:pt>
                <c:pt idx="1">
                  <c:v>44536</c:v>
                </c:pt>
                <c:pt idx="2">
                  <c:v>44537</c:v>
                </c:pt>
                <c:pt idx="3">
                  <c:v>44538</c:v>
                </c:pt>
                <c:pt idx="4">
                  <c:v>44539</c:v>
                </c:pt>
                <c:pt idx="5">
                  <c:v>44540</c:v>
                </c:pt>
                <c:pt idx="6">
                  <c:v>44543</c:v>
                </c:pt>
                <c:pt idx="7">
                  <c:v>44544</c:v>
                </c:pt>
                <c:pt idx="8">
                  <c:v>44545</c:v>
                </c:pt>
                <c:pt idx="9">
                  <c:v>44546</c:v>
                </c:pt>
                <c:pt idx="10">
                  <c:v>44547</c:v>
                </c:pt>
                <c:pt idx="11">
                  <c:v>44550</c:v>
                </c:pt>
                <c:pt idx="12">
                  <c:v>44551</c:v>
                </c:pt>
                <c:pt idx="13">
                  <c:v>44552</c:v>
                </c:pt>
                <c:pt idx="14">
                  <c:v>44553</c:v>
                </c:pt>
                <c:pt idx="15">
                  <c:v>44554</c:v>
                </c:pt>
                <c:pt idx="16">
                  <c:v>44557</c:v>
                </c:pt>
                <c:pt idx="17">
                  <c:v>44558</c:v>
                </c:pt>
                <c:pt idx="18">
                  <c:v>44559</c:v>
                </c:pt>
                <c:pt idx="19">
                  <c:v>44560</c:v>
                </c:pt>
                <c:pt idx="20">
                  <c:v>44561</c:v>
                </c:pt>
                <c:pt idx="21">
                  <c:v>44564</c:v>
                </c:pt>
                <c:pt idx="22">
                  <c:v>44565</c:v>
                </c:pt>
                <c:pt idx="23">
                  <c:v>44566</c:v>
                </c:pt>
                <c:pt idx="24">
                  <c:v>44567</c:v>
                </c:pt>
                <c:pt idx="25">
                  <c:v>44568</c:v>
                </c:pt>
                <c:pt idx="26">
                  <c:v>44571</c:v>
                </c:pt>
                <c:pt idx="27">
                  <c:v>44572</c:v>
                </c:pt>
                <c:pt idx="28">
                  <c:v>44573</c:v>
                </c:pt>
                <c:pt idx="29">
                  <c:v>44574</c:v>
                </c:pt>
                <c:pt idx="30">
                  <c:v>44575</c:v>
                </c:pt>
                <c:pt idx="31">
                  <c:v>44578</c:v>
                </c:pt>
                <c:pt idx="32">
                  <c:v>44579</c:v>
                </c:pt>
                <c:pt idx="33">
                  <c:v>44580</c:v>
                </c:pt>
                <c:pt idx="34">
                  <c:v>44581</c:v>
                </c:pt>
                <c:pt idx="35">
                  <c:v>44582</c:v>
                </c:pt>
                <c:pt idx="36">
                  <c:v>44585</c:v>
                </c:pt>
                <c:pt idx="37">
                  <c:v>44586</c:v>
                </c:pt>
                <c:pt idx="38">
                  <c:v>44587</c:v>
                </c:pt>
                <c:pt idx="39">
                  <c:v>44588</c:v>
                </c:pt>
                <c:pt idx="40">
                  <c:v>44589</c:v>
                </c:pt>
                <c:pt idx="41">
                  <c:v>44592</c:v>
                </c:pt>
                <c:pt idx="42">
                  <c:v>44593</c:v>
                </c:pt>
                <c:pt idx="43">
                  <c:v>44594</c:v>
                </c:pt>
                <c:pt idx="44">
                  <c:v>44595</c:v>
                </c:pt>
                <c:pt idx="45">
                  <c:v>44596</c:v>
                </c:pt>
                <c:pt idx="46">
                  <c:v>44599</c:v>
                </c:pt>
                <c:pt idx="47">
                  <c:v>44600</c:v>
                </c:pt>
                <c:pt idx="48">
                  <c:v>44601</c:v>
                </c:pt>
                <c:pt idx="49">
                  <c:v>44602</c:v>
                </c:pt>
                <c:pt idx="50">
                  <c:v>44603</c:v>
                </c:pt>
                <c:pt idx="51">
                  <c:v>44606</c:v>
                </c:pt>
                <c:pt idx="52">
                  <c:v>44607</c:v>
                </c:pt>
                <c:pt idx="53">
                  <c:v>44608</c:v>
                </c:pt>
                <c:pt idx="54">
                  <c:v>44609</c:v>
                </c:pt>
                <c:pt idx="55">
                  <c:v>44610</c:v>
                </c:pt>
                <c:pt idx="56">
                  <c:v>44613</c:v>
                </c:pt>
                <c:pt idx="57">
                  <c:v>44614</c:v>
                </c:pt>
                <c:pt idx="58">
                  <c:v>44615</c:v>
                </c:pt>
                <c:pt idx="59">
                  <c:v>44616</c:v>
                </c:pt>
                <c:pt idx="60">
                  <c:v>44617</c:v>
                </c:pt>
                <c:pt idx="61">
                  <c:v>44620</c:v>
                </c:pt>
                <c:pt idx="62">
                  <c:v>44621</c:v>
                </c:pt>
                <c:pt idx="63">
                  <c:v>44622</c:v>
                </c:pt>
                <c:pt idx="64">
                  <c:v>44623</c:v>
                </c:pt>
                <c:pt idx="65">
                  <c:v>44624</c:v>
                </c:pt>
                <c:pt idx="66">
                  <c:v>44627</c:v>
                </c:pt>
                <c:pt idx="67">
                  <c:v>44628</c:v>
                </c:pt>
                <c:pt idx="68">
                  <c:v>44629</c:v>
                </c:pt>
                <c:pt idx="69">
                  <c:v>44630</c:v>
                </c:pt>
                <c:pt idx="70">
                  <c:v>44631</c:v>
                </c:pt>
                <c:pt idx="71">
                  <c:v>44634</c:v>
                </c:pt>
                <c:pt idx="72">
                  <c:v>44635</c:v>
                </c:pt>
                <c:pt idx="73">
                  <c:v>44636</c:v>
                </c:pt>
                <c:pt idx="74">
                  <c:v>44637</c:v>
                </c:pt>
                <c:pt idx="75">
                  <c:v>44638</c:v>
                </c:pt>
                <c:pt idx="76">
                  <c:v>44641</c:v>
                </c:pt>
                <c:pt idx="77">
                  <c:v>44642</c:v>
                </c:pt>
                <c:pt idx="78">
                  <c:v>44643</c:v>
                </c:pt>
                <c:pt idx="79">
                  <c:v>44644</c:v>
                </c:pt>
                <c:pt idx="80">
                  <c:v>44645</c:v>
                </c:pt>
                <c:pt idx="81">
                  <c:v>44648</c:v>
                </c:pt>
                <c:pt idx="82">
                  <c:v>44649</c:v>
                </c:pt>
                <c:pt idx="83">
                  <c:v>44650</c:v>
                </c:pt>
                <c:pt idx="84">
                  <c:v>44651</c:v>
                </c:pt>
                <c:pt idx="85">
                  <c:v>44652</c:v>
                </c:pt>
                <c:pt idx="86">
                  <c:v>44655</c:v>
                </c:pt>
                <c:pt idx="87">
                  <c:v>44656</c:v>
                </c:pt>
                <c:pt idx="88">
                  <c:v>44657</c:v>
                </c:pt>
                <c:pt idx="89">
                  <c:v>44658</c:v>
                </c:pt>
                <c:pt idx="90">
                  <c:v>44659</c:v>
                </c:pt>
                <c:pt idx="91">
                  <c:v>44662</c:v>
                </c:pt>
                <c:pt idx="92">
                  <c:v>44663</c:v>
                </c:pt>
                <c:pt idx="93">
                  <c:v>44664</c:v>
                </c:pt>
                <c:pt idx="94">
                  <c:v>44665</c:v>
                </c:pt>
                <c:pt idx="95">
                  <c:v>44666</c:v>
                </c:pt>
                <c:pt idx="96">
                  <c:v>44669</c:v>
                </c:pt>
                <c:pt idx="97">
                  <c:v>44670</c:v>
                </c:pt>
                <c:pt idx="98">
                  <c:v>44671</c:v>
                </c:pt>
                <c:pt idx="99">
                  <c:v>44672</c:v>
                </c:pt>
                <c:pt idx="100">
                  <c:v>44673</c:v>
                </c:pt>
                <c:pt idx="101">
                  <c:v>44676</c:v>
                </c:pt>
              </c:numCache>
            </c:numRef>
          </c:cat>
          <c:val>
            <c:numRef>
              <c:f>'GDP G3'!$BK$244:$BK$1175</c:f>
              <c:numCache>
                <c:formatCode>_(* #,##0.0_);_(* \(#,##0.0\);_(* "-"??_);_(@_)</c:formatCode>
                <c:ptCount val="932"/>
                <c:pt idx="0">
                  <c:v>2.3142857142857141</c:v>
                </c:pt>
                <c:pt idx="1">
                  <c:v>2.3142857142857141</c:v>
                </c:pt>
                <c:pt idx="2">
                  <c:v>2.3142857142857141</c:v>
                </c:pt>
                <c:pt idx="3">
                  <c:v>2.3142857142857141</c:v>
                </c:pt>
                <c:pt idx="4">
                  <c:v>2.3142857142857141</c:v>
                </c:pt>
                <c:pt idx="5">
                  <c:v>2.3000000000000003</c:v>
                </c:pt>
                <c:pt idx="6">
                  <c:v>2.3285714285714287</c:v>
                </c:pt>
                <c:pt idx="7">
                  <c:v>2.3285714285714287</c:v>
                </c:pt>
                <c:pt idx="8">
                  <c:v>2.3285714285714287</c:v>
                </c:pt>
                <c:pt idx="9">
                  <c:v>2.3285714285714287</c:v>
                </c:pt>
                <c:pt idx="10">
                  <c:v>2.3142857142857141</c:v>
                </c:pt>
                <c:pt idx="11">
                  <c:v>2.3142857142857141</c:v>
                </c:pt>
                <c:pt idx="12">
                  <c:v>2.3142857142857141</c:v>
                </c:pt>
                <c:pt idx="13">
                  <c:v>2.3142857142857141</c:v>
                </c:pt>
                <c:pt idx="14">
                  <c:v>2.3142857142857141</c:v>
                </c:pt>
                <c:pt idx="15">
                  <c:v>2.3142857142857141</c:v>
                </c:pt>
                <c:pt idx="16">
                  <c:v>2.3142857142857141</c:v>
                </c:pt>
                <c:pt idx="17">
                  <c:v>2.3142857142857141</c:v>
                </c:pt>
                <c:pt idx="18">
                  <c:v>2.3142857142857141</c:v>
                </c:pt>
                <c:pt idx="19">
                  <c:v>2.3142857142857141</c:v>
                </c:pt>
                <c:pt idx="20">
                  <c:v>2.3142857142857141</c:v>
                </c:pt>
                <c:pt idx="21">
                  <c:v>2.3142857142857141</c:v>
                </c:pt>
                <c:pt idx="22">
                  <c:v>2.3142857142857141</c:v>
                </c:pt>
                <c:pt idx="23">
                  <c:v>2.3142857142857141</c:v>
                </c:pt>
                <c:pt idx="24">
                  <c:v>2.3142857142857141</c:v>
                </c:pt>
                <c:pt idx="25">
                  <c:v>2.3142857142857141</c:v>
                </c:pt>
                <c:pt idx="26">
                  <c:v>2.3142857142857141</c:v>
                </c:pt>
                <c:pt idx="27">
                  <c:v>2.5</c:v>
                </c:pt>
                <c:pt idx="28">
                  <c:v>2.5</c:v>
                </c:pt>
                <c:pt idx="29">
                  <c:v>2.4750000000000001</c:v>
                </c:pt>
                <c:pt idx="30">
                  <c:v>2.6</c:v>
                </c:pt>
                <c:pt idx="31">
                  <c:v>2.5375000000000001</c:v>
                </c:pt>
                <c:pt idx="32">
                  <c:v>2.5375000000000001</c:v>
                </c:pt>
                <c:pt idx="33">
                  <c:v>2.5375000000000001</c:v>
                </c:pt>
                <c:pt idx="34">
                  <c:v>2.5375000000000001</c:v>
                </c:pt>
                <c:pt idx="35">
                  <c:v>2.6</c:v>
                </c:pt>
                <c:pt idx="36">
                  <c:v>2.6</c:v>
                </c:pt>
                <c:pt idx="37">
                  <c:v>2.6</c:v>
                </c:pt>
                <c:pt idx="38">
                  <c:v>2.6</c:v>
                </c:pt>
                <c:pt idx="39">
                  <c:v>2.6</c:v>
                </c:pt>
                <c:pt idx="40">
                  <c:v>2.6</c:v>
                </c:pt>
                <c:pt idx="41">
                  <c:v>2.6</c:v>
                </c:pt>
                <c:pt idx="42">
                  <c:v>2.6</c:v>
                </c:pt>
                <c:pt idx="43">
                  <c:v>2.6</c:v>
                </c:pt>
                <c:pt idx="44">
                  <c:v>2.6</c:v>
                </c:pt>
                <c:pt idx="45">
                  <c:v>2.6</c:v>
                </c:pt>
                <c:pt idx="46">
                  <c:v>2.6</c:v>
                </c:pt>
                <c:pt idx="47">
                  <c:v>2.6</c:v>
                </c:pt>
                <c:pt idx="48">
                  <c:v>2.6</c:v>
                </c:pt>
                <c:pt idx="49">
                  <c:v>2.6</c:v>
                </c:pt>
                <c:pt idx="50">
                  <c:v>2.6</c:v>
                </c:pt>
                <c:pt idx="51">
                  <c:v>2.6124999999999998</c:v>
                </c:pt>
                <c:pt idx="52">
                  <c:v>2.6124999999999998</c:v>
                </c:pt>
                <c:pt idx="53">
                  <c:v>2.6124999999999998</c:v>
                </c:pt>
                <c:pt idx="54">
                  <c:v>2.6124999999999998</c:v>
                </c:pt>
                <c:pt idx="55">
                  <c:v>2.6124999999999998</c:v>
                </c:pt>
                <c:pt idx="56">
                  <c:v>2.6124999999999998</c:v>
                </c:pt>
                <c:pt idx="57">
                  <c:v>2.6124999999999998</c:v>
                </c:pt>
                <c:pt idx="58">
                  <c:v>2.6124999999999998</c:v>
                </c:pt>
                <c:pt idx="59">
                  <c:v>2.6375000000000002</c:v>
                </c:pt>
                <c:pt idx="60">
                  <c:v>2.625</c:v>
                </c:pt>
                <c:pt idx="61">
                  <c:v>2.6444444444444448</c:v>
                </c:pt>
                <c:pt idx="62">
                  <c:v>2.6444444444444448</c:v>
                </c:pt>
                <c:pt idx="63">
                  <c:v>2.6444444444444448</c:v>
                </c:pt>
                <c:pt idx="64">
                  <c:v>2.6444444444444448</c:v>
                </c:pt>
                <c:pt idx="65">
                  <c:v>2.4777777777777779</c:v>
                </c:pt>
                <c:pt idx="66">
                  <c:v>2.4777777777777779</c:v>
                </c:pt>
                <c:pt idx="67">
                  <c:v>2.4333333333333331</c:v>
                </c:pt>
                <c:pt idx="68">
                  <c:v>2.4333333333333331</c:v>
                </c:pt>
                <c:pt idx="69">
                  <c:v>2.4333333333333331</c:v>
                </c:pt>
                <c:pt idx="70">
                  <c:v>2.4333333333333331</c:v>
                </c:pt>
                <c:pt idx="71">
                  <c:v>2.4333333333333331</c:v>
                </c:pt>
                <c:pt idx="72">
                  <c:v>2.4333333333333331</c:v>
                </c:pt>
                <c:pt idx="73">
                  <c:v>2.4333333333333331</c:v>
                </c:pt>
                <c:pt idx="74">
                  <c:v>2.4333333333333331</c:v>
                </c:pt>
                <c:pt idx="75">
                  <c:v>2.4222222222222221</c:v>
                </c:pt>
                <c:pt idx="76">
                  <c:v>2.4222222222222221</c:v>
                </c:pt>
                <c:pt idx="77">
                  <c:v>2.4222222222222221</c:v>
                </c:pt>
                <c:pt idx="78">
                  <c:v>2.4222222222222221</c:v>
                </c:pt>
                <c:pt idx="79">
                  <c:v>2.4222222222222221</c:v>
                </c:pt>
                <c:pt idx="80">
                  <c:v>2.4222222222222221</c:v>
                </c:pt>
                <c:pt idx="81">
                  <c:v>2.4222222222222221</c:v>
                </c:pt>
                <c:pt idx="82">
                  <c:v>2.4222222222222221</c:v>
                </c:pt>
                <c:pt idx="83">
                  <c:v>2.4222222222222221</c:v>
                </c:pt>
                <c:pt idx="84">
                  <c:v>2.4</c:v>
                </c:pt>
                <c:pt idx="85">
                  <c:v>2.4</c:v>
                </c:pt>
                <c:pt idx="86">
                  <c:v>2.4</c:v>
                </c:pt>
                <c:pt idx="87">
                  <c:v>2.3444444444444441</c:v>
                </c:pt>
                <c:pt idx="88">
                  <c:v>2.3444444444444441</c:v>
                </c:pt>
                <c:pt idx="89">
                  <c:v>2.3444444444444441</c:v>
                </c:pt>
                <c:pt idx="90">
                  <c:v>2.3444444444444441</c:v>
                </c:pt>
                <c:pt idx="91">
                  <c:v>2.2999999999999998</c:v>
                </c:pt>
                <c:pt idx="92">
                  <c:v>2.2999999999999998</c:v>
                </c:pt>
                <c:pt idx="93">
                  <c:v>2.2999999999999998</c:v>
                </c:pt>
                <c:pt idx="94">
                  <c:v>2.2999999999999998</c:v>
                </c:pt>
                <c:pt idx="95">
                  <c:v>2.2999999999999998</c:v>
                </c:pt>
                <c:pt idx="96">
                  <c:v>2.2999999999999998</c:v>
                </c:pt>
                <c:pt idx="97">
                  <c:v>2.2999999999999998</c:v>
                </c:pt>
                <c:pt idx="98">
                  <c:v>2.2999999999999998</c:v>
                </c:pt>
                <c:pt idx="99">
                  <c:v>2.2999999999999998</c:v>
                </c:pt>
                <c:pt idx="100">
                  <c:v>2.2999999999999998</c:v>
                </c:pt>
                <c:pt idx="101">
                  <c:v>2.2999999999999998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E22-4DCE-A338-551C4E1E70AE}"/>
            </c:ext>
          </c:extLst>
        </c:ser>
        <c:ser>
          <c:idx val="2"/>
          <c:order val="2"/>
          <c:tx>
            <c:v>China</c:v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52"/>
              <c:layout>
                <c:manualLayout>
                  <c:x val="-2.9666254635352288E-2"/>
                  <c:y val="-2.7777777777777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22-4DCE-A338-551C4E1E70AE}"/>
                </c:ext>
              </c:extLst>
            </c:dLbl>
            <c:dLbl>
              <c:idx val="10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6C-4717-A5A5-F2E7D29671F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'GDP G3'!$A$244:$A$1175</c:f>
              <c:numCache>
                <c:formatCode>m/d/yyyy</c:formatCode>
                <c:ptCount val="932"/>
                <c:pt idx="0">
                  <c:v>44533</c:v>
                </c:pt>
                <c:pt idx="1">
                  <c:v>44536</c:v>
                </c:pt>
                <c:pt idx="2">
                  <c:v>44537</c:v>
                </c:pt>
                <c:pt idx="3">
                  <c:v>44538</c:v>
                </c:pt>
                <c:pt idx="4">
                  <c:v>44539</c:v>
                </c:pt>
                <c:pt idx="5">
                  <c:v>44540</c:v>
                </c:pt>
                <c:pt idx="6">
                  <c:v>44543</c:v>
                </c:pt>
                <c:pt idx="7">
                  <c:v>44544</c:v>
                </c:pt>
                <c:pt idx="8">
                  <c:v>44545</c:v>
                </c:pt>
                <c:pt idx="9">
                  <c:v>44546</c:v>
                </c:pt>
                <c:pt idx="10">
                  <c:v>44547</c:v>
                </c:pt>
                <c:pt idx="11">
                  <c:v>44550</c:v>
                </c:pt>
                <c:pt idx="12">
                  <c:v>44551</c:v>
                </c:pt>
                <c:pt idx="13">
                  <c:v>44552</c:v>
                </c:pt>
                <c:pt idx="14">
                  <c:v>44553</c:v>
                </c:pt>
                <c:pt idx="15">
                  <c:v>44554</c:v>
                </c:pt>
                <c:pt idx="16">
                  <c:v>44557</c:v>
                </c:pt>
                <c:pt idx="17">
                  <c:v>44558</c:v>
                </c:pt>
                <c:pt idx="18">
                  <c:v>44559</c:v>
                </c:pt>
                <c:pt idx="19">
                  <c:v>44560</c:v>
                </c:pt>
                <c:pt idx="20">
                  <c:v>44561</c:v>
                </c:pt>
                <c:pt idx="21">
                  <c:v>44564</c:v>
                </c:pt>
                <c:pt idx="22">
                  <c:v>44565</c:v>
                </c:pt>
                <c:pt idx="23">
                  <c:v>44566</c:v>
                </c:pt>
                <c:pt idx="24">
                  <c:v>44567</c:v>
                </c:pt>
                <c:pt idx="25">
                  <c:v>44568</c:v>
                </c:pt>
                <c:pt idx="26">
                  <c:v>44571</c:v>
                </c:pt>
                <c:pt idx="27">
                  <c:v>44572</c:v>
                </c:pt>
                <c:pt idx="28">
                  <c:v>44573</c:v>
                </c:pt>
                <c:pt idx="29">
                  <c:v>44574</c:v>
                </c:pt>
                <c:pt idx="30">
                  <c:v>44575</c:v>
                </c:pt>
                <c:pt idx="31">
                  <c:v>44578</c:v>
                </c:pt>
                <c:pt idx="32">
                  <c:v>44579</c:v>
                </c:pt>
                <c:pt idx="33">
                  <c:v>44580</c:v>
                </c:pt>
                <c:pt idx="34">
                  <c:v>44581</c:v>
                </c:pt>
                <c:pt idx="35">
                  <c:v>44582</c:v>
                </c:pt>
                <c:pt idx="36">
                  <c:v>44585</c:v>
                </c:pt>
                <c:pt idx="37">
                  <c:v>44586</c:v>
                </c:pt>
                <c:pt idx="38">
                  <c:v>44587</c:v>
                </c:pt>
                <c:pt idx="39">
                  <c:v>44588</c:v>
                </c:pt>
                <c:pt idx="40">
                  <c:v>44589</c:v>
                </c:pt>
                <c:pt idx="41">
                  <c:v>44592</c:v>
                </c:pt>
                <c:pt idx="42">
                  <c:v>44593</c:v>
                </c:pt>
                <c:pt idx="43">
                  <c:v>44594</c:v>
                </c:pt>
                <c:pt idx="44">
                  <c:v>44595</c:v>
                </c:pt>
                <c:pt idx="45">
                  <c:v>44596</c:v>
                </c:pt>
                <c:pt idx="46">
                  <c:v>44599</c:v>
                </c:pt>
                <c:pt idx="47">
                  <c:v>44600</c:v>
                </c:pt>
                <c:pt idx="48">
                  <c:v>44601</c:v>
                </c:pt>
                <c:pt idx="49">
                  <c:v>44602</c:v>
                </c:pt>
                <c:pt idx="50">
                  <c:v>44603</c:v>
                </c:pt>
                <c:pt idx="51">
                  <c:v>44606</c:v>
                </c:pt>
                <c:pt idx="52">
                  <c:v>44607</c:v>
                </c:pt>
                <c:pt idx="53">
                  <c:v>44608</c:v>
                </c:pt>
                <c:pt idx="54">
                  <c:v>44609</c:v>
                </c:pt>
                <c:pt idx="55">
                  <c:v>44610</c:v>
                </c:pt>
                <c:pt idx="56">
                  <c:v>44613</c:v>
                </c:pt>
                <c:pt idx="57">
                  <c:v>44614</c:v>
                </c:pt>
                <c:pt idx="58">
                  <c:v>44615</c:v>
                </c:pt>
                <c:pt idx="59">
                  <c:v>44616</c:v>
                </c:pt>
                <c:pt idx="60">
                  <c:v>44617</c:v>
                </c:pt>
                <c:pt idx="61">
                  <c:v>44620</c:v>
                </c:pt>
                <c:pt idx="62">
                  <c:v>44621</c:v>
                </c:pt>
                <c:pt idx="63">
                  <c:v>44622</c:v>
                </c:pt>
                <c:pt idx="64">
                  <c:v>44623</c:v>
                </c:pt>
                <c:pt idx="65">
                  <c:v>44624</c:v>
                </c:pt>
                <c:pt idx="66">
                  <c:v>44627</c:v>
                </c:pt>
                <c:pt idx="67">
                  <c:v>44628</c:v>
                </c:pt>
                <c:pt idx="68">
                  <c:v>44629</c:v>
                </c:pt>
                <c:pt idx="69">
                  <c:v>44630</c:v>
                </c:pt>
                <c:pt idx="70">
                  <c:v>44631</c:v>
                </c:pt>
                <c:pt idx="71">
                  <c:v>44634</c:v>
                </c:pt>
                <c:pt idx="72">
                  <c:v>44635</c:v>
                </c:pt>
                <c:pt idx="73">
                  <c:v>44636</c:v>
                </c:pt>
                <c:pt idx="74">
                  <c:v>44637</c:v>
                </c:pt>
                <c:pt idx="75">
                  <c:v>44638</c:v>
                </c:pt>
                <c:pt idx="76">
                  <c:v>44641</c:v>
                </c:pt>
                <c:pt idx="77">
                  <c:v>44642</c:v>
                </c:pt>
                <c:pt idx="78">
                  <c:v>44643</c:v>
                </c:pt>
                <c:pt idx="79">
                  <c:v>44644</c:v>
                </c:pt>
                <c:pt idx="80">
                  <c:v>44645</c:v>
                </c:pt>
                <c:pt idx="81">
                  <c:v>44648</c:v>
                </c:pt>
                <c:pt idx="82">
                  <c:v>44649</c:v>
                </c:pt>
                <c:pt idx="83">
                  <c:v>44650</c:v>
                </c:pt>
                <c:pt idx="84">
                  <c:v>44651</c:v>
                </c:pt>
                <c:pt idx="85">
                  <c:v>44652</c:v>
                </c:pt>
                <c:pt idx="86">
                  <c:v>44655</c:v>
                </c:pt>
                <c:pt idx="87">
                  <c:v>44656</c:v>
                </c:pt>
                <c:pt idx="88">
                  <c:v>44657</c:v>
                </c:pt>
                <c:pt idx="89">
                  <c:v>44658</c:v>
                </c:pt>
                <c:pt idx="90">
                  <c:v>44659</c:v>
                </c:pt>
                <c:pt idx="91">
                  <c:v>44662</c:v>
                </c:pt>
                <c:pt idx="92">
                  <c:v>44663</c:v>
                </c:pt>
                <c:pt idx="93">
                  <c:v>44664</c:v>
                </c:pt>
                <c:pt idx="94">
                  <c:v>44665</c:v>
                </c:pt>
                <c:pt idx="95">
                  <c:v>44666</c:v>
                </c:pt>
                <c:pt idx="96">
                  <c:v>44669</c:v>
                </c:pt>
                <c:pt idx="97">
                  <c:v>44670</c:v>
                </c:pt>
                <c:pt idx="98">
                  <c:v>44671</c:v>
                </c:pt>
                <c:pt idx="99">
                  <c:v>44672</c:v>
                </c:pt>
                <c:pt idx="100">
                  <c:v>44673</c:v>
                </c:pt>
                <c:pt idx="101">
                  <c:v>44676</c:v>
                </c:pt>
              </c:numCache>
            </c:numRef>
          </c:cat>
          <c:val>
            <c:numRef>
              <c:f>'GDP G3'!$CP$244:$CP$1175</c:f>
              <c:numCache>
                <c:formatCode>_(* #,##0.00_);_(* \(#,##0.00\);_(* "-"??_);_(@_)</c:formatCode>
                <c:ptCount val="932"/>
                <c:pt idx="29">
                  <c:v>5.0887500000000001</c:v>
                </c:pt>
                <c:pt idx="30">
                  <c:v>5.0887500000000001</c:v>
                </c:pt>
                <c:pt idx="31">
                  <c:v>5.0887500000000001</c:v>
                </c:pt>
                <c:pt idx="32">
                  <c:v>5.0887500000000001</c:v>
                </c:pt>
                <c:pt idx="33">
                  <c:v>5.0887500000000001</c:v>
                </c:pt>
                <c:pt idx="34">
                  <c:v>5.0887500000000001</c:v>
                </c:pt>
                <c:pt idx="35">
                  <c:v>5.0862499999999997</c:v>
                </c:pt>
                <c:pt idx="36">
                  <c:v>5.0862499999999997</c:v>
                </c:pt>
                <c:pt idx="37">
                  <c:v>5.0862499999999997</c:v>
                </c:pt>
                <c:pt idx="38">
                  <c:v>5.0862499999999997</c:v>
                </c:pt>
                <c:pt idx="39">
                  <c:v>5.0862499999999997</c:v>
                </c:pt>
                <c:pt idx="40">
                  <c:v>5.0237499999999997</c:v>
                </c:pt>
                <c:pt idx="41">
                  <c:v>5.0237499999999997</c:v>
                </c:pt>
                <c:pt idx="42">
                  <c:v>5.0237499999999997</c:v>
                </c:pt>
                <c:pt idx="43">
                  <c:v>5.0237499999999997</c:v>
                </c:pt>
                <c:pt idx="44">
                  <c:v>5.0237499999999997</c:v>
                </c:pt>
                <c:pt idx="45">
                  <c:v>5.0237499999999997</c:v>
                </c:pt>
                <c:pt idx="46">
                  <c:v>5.0237499999999997</c:v>
                </c:pt>
                <c:pt idx="47">
                  <c:v>5.0237499999999997</c:v>
                </c:pt>
                <c:pt idx="48">
                  <c:v>5.0237499999999997</c:v>
                </c:pt>
                <c:pt idx="49">
                  <c:v>5.0237499999999997</c:v>
                </c:pt>
                <c:pt idx="50">
                  <c:v>4.9737499999999999</c:v>
                </c:pt>
                <c:pt idx="51">
                  <c:v>4.9737499999999999</c:v>
                </c:pt>
                <c:pt idx="52">
                  <c:v>4.9737499999999999</c:v>
                </c:pt>
                <c:pt idx="53">
                  <c:v>4.9737499999999999</c:v>
                </c:pt>
                <c:pt idx="54">
                  <c:v>4.9737499999999999</c:v>
                </c:pt>
                <c:pt idx="55">
                  <c:v>5.0237499999999997</c:v>
                </c:pt>
                <c:pt idx="56">
                  <c:v>5.0237499999999997</c:v>
                </c:pt>
                <c:pt idx="57">
                  <c:v>5.0237499999999997</c:v>
                </c:pt>
                <c:pt idx="58">
                  <c:v>5.0237499999999997</c:v>
                </c:pt>
                <c:pt idx="59">
                  <c:v>5.0724999999999998</c:v>
                </c:pt>
                <c:pt idx="60">
                  <c:v>5.0750000000000002</c:v>
                </c:pt>
                <c:pt idx="61">
                  <c:v>5.0444444444444434</c:v>
                </c:pt>
                <c:pt idx="62">
                  <c:v>5.0444444444444434</c:v>
                </c:pt>
                <c:pt idx="63">
                  <c:v>5.0444444444444434</c:v>
                </c:pt>
                <c:pt idx="64">
                  <c:v>5.0444444444444434</c:v>
                </c:pt>
                <c:pt idx="65">
                  <c:v>5.0555555555555545</c:v>
                </c:pt>
                <c:pt idx="66">
                  <c:v>5.0555555555555545</c:v>
                </c:pt>
                <c:pt idx="67">
                  <c:v>5.0555555555555545</c:v>
                </c:pt>
                <c:pt idx="68">
                  <c:v>5.0555555555555545</c:v>
                </c:pt>
                <c:pt idx="69">
                  <c:v>5.0555555555555545</c:v>
                </c:pt>
                <c:pt idx="70">
                  <c:v>5.0555555555555545</c:v>
                </c:pt>
                <c:pt idx="71">
                  <c:v>5.0555555555555545</c:v>
                </c:pt>
                <c:pt idx="72">
                  <c:v>5.0555555555555545</c:v>
                </c:pt>
                <c:pt idx="73">
                  <c:v>5.0555555555555545</c:v>
                </c:pt>
                <c:pt idx="74">
                  <c:v>5.0555555555555545</c:v>
                </c:pt>
                <c:pt idx="75">
                  <c:v>5.0777777777777775</c:v>
                </c:pt>
                <c:pt idx="76">
                  <c:v>5.0777777777777775</c:v>
                </c:pt>
                <c:pt idx="77">
                  <c:v>5.0755555555555558</c:v>
                </c:pt>
                <c:pt idx="78">
                  <c:v>5.0755555555555558</c:v>
                </c:pt>
                <c:pt idx="79">
                  <c:v>5.0755555555555558</c:v>
                </c:pt>
                <c:pt idx="80">
                  <c:v>5.0777777777777775</c:v>
                </c:pt>
                <c:pt idx="81">
                  <c:v>5.0777777777777775</c:v>
                </c:pt>
                <c:pt idx="82">
                  <c:v>5.0777777777777775</c:v>
                </c:pt>
                <c:pt idx="83">
                  <c:v>5.0777777777777775</c:v>
                </c:pt>
                <c:pt idx="84">
                  <c:v>5.0777777777777775</c:v>
                </c:pt>
                <c:pt idx="85">
                  <c:v>5.0777777777777775</c:v>
                </c:pt>
                <c:pt idx="86">
                  <c:v>5.0777777777777775</c:v>
                </c:pt>
                <c:pt idx="87">
                  <c:v>4.9888888888888889</c:v>
                </c:pt>
                <c:pt idx="88">
                  <c:v>4.9888888888888889</c:v>
                </c:pt>
                <c:pt idx="89">
                  <c:v>4.9888888888888889</c:v>
                </c:pt>
                <c:pt idx="90">
                  <c:v>4.9888888888888889</c:v>
                </c:pt>
                <c:pt idx="91">
                  <c:v>4.9888888888888889</c:v>
                </c:pt>
                <c:pt idx="92">
                  <c:v>4.9888888888888889</c:v>
                </c:pt>
                <c:pt idx="93">
                  <c:v>4.9888888888888889</c:v>
                </c:pt>
                <c:pt idx="94">
                  <c:v>4.9888888888888889</c:v>
                </c:pt>
                <c:pt idx="95">
                  <c:v>4.9888888888888889</c:v>
                </c:pt>
                <c:pt idx="96">
                  <c:v>4.9888888888888889</c:v>
                </c:pt>
                <c:pt idx="97">
                  <c:v>4.9888888888888889</c:v>
                </c:pt>
                <c:pt idx="98">
                  <c:v>4.9888888888888889</c:v>
                </c:pt>
                <c:pt idx="99">
                  <c:v>5.0111111111111111</c:v>
                </c:pt>
                <c:pt idx="100">
                  <c:v>5.0666666666666664</c:v>
                </c:pt>
                <c:pt idx="101">
                  <c:v>5.0888888888888886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E22-4DCE-A338-551C4E1E70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3226951"/>
        <c:axId val="763231543"/>
      </c:lineChart>
      <c:dateAx>
        <c:axId val="763226951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3231543"/>
        <c:crosses val="autoZero"/>
        <c:auto val="1"/>
        <c:lblOffset val="100"/>
        <c:baseTimeUnit val="days"/>
        <c:majorUnit val="1"/>
        <c:majorTimeUnit val="months"/>
      </c:dateAx>
      <c:valAx>
        <c:axId val="763231543"/>
        <c:scaling>
          <c:orientation val="minMax"/>
          <c:min val="2"/>
        </c:scaling>
        <c:delete val="0"/>
        <c:axPos val="l"/>
        <c:numFmt formatCode="_(* #,##0.0_);_(* \(#,##0.0\);_(* &quot;-&quot;?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3226951"/>
        <c:crosses val="autoZero"/>
        <c:crossBetween val="between"/>
        <c:majorUnit val="1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327701157256456"/>
          <c:y val="0.92939778361038206"/>
          <c:w val="0.6287239682184349"/>
          <c:h val="5.20836978710994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Sheet1!$G$14:$G$819</c:f>
              <c:numCache>
                <c:formatCode>m/d/yyyy</c:formatCode>
                <c:ptCount val="806"/>
                <c:pt idx="0">
                  <c:v>43857</c:v>
                </c:pt>
                <c:pt idx="1">
                  <c:v>43858</c:v>
                </c:pt>
                <c:pt idx="2">
                  <c:v>43859</c:v>
                </c:pt>
                <c:pt idx="3">
                  <c:v>43860</c:v>
                </c:pt>
                <c:pt idx="4">
                  <c:v>43861</c:v>
                </c:pt>
                <c:pt idx="5">
                  <c:v>43862</c:v>
                </c:pt>
                <c:pt idx="6">
                  <c:v>43863</c:v>
                </c:pt>
                <c:pt idx="7">
                  <c:v>43864</c:v>
                </c:pt>
                <c:pt idx="8">
                  <c:v>43865</c:v>
                </c:pt>
                <c:pt idx="9">
                  <c:v>43866</c:v>
                </c:pt>
                <c:pt idx="10">
                  <c:v>43867</c:v>
                </c:pt>
                <c:pt idx="11">
                  <c:v>43868</c:v>
                </c:pt>
                <c:pt idx="12">
                  <c:v>43869</c:v>
                </c:pt>
                <c:pt idx="13">
                  <c:v>43870</c:v>
                </c:pt>
                <c:pt idx="14">
                  <c:v>43871</c:v>
                </c:pt>
                <c:pt idx="15">
                  <c:v>43872</c:v>
                </c:pt>
                <c:pt idx="16">
                  <c:v>43873</c:v>
                </c:pt>
                <c:pt idx="17">
                  <c:v>43874</c:v>
                </c:pt>
                <c:pt idx="18">
                  <c:v>43875</c:v>
                </c:pt>
                <c:pt idx="19">
                  <c:v>43876</c:v>
                </c:pt>
                <c:pt idx="20">
                  <c:v>43877</c:v>
                </c:pt>
                <c:pt idx="21">
                  <c:v>43878</c:v>
                </c:pt>
                <c:pt idx="22">
                  <c:v>43879</c:v>
                </c:pt>
                <c:pt idx="23">
                  <c:v>43880</c:v>
                </c:pt>
                <c:pt idx="24">
                  <c:v>43881</c:v>
                </c:pt>
                <c:pt idx="25">
                  <c:v>43882</c:v>
                </c:pt>
                <c:pt idx="26">
                  <c:v>43883</c:v>
                </c:pt>
                <c:pt idx="27">
                  <c:v>43884</c:v>
                </c:pt>
                <c:pt idx="28">
                  <c:v>43885</c:v>
                </c:pt>
                <c:pt idx="29">
                  <c:v>43886</c:v>
                </c:pt>
                <c:pt idx="30">
                  <c:v>43887</c:v>
                </c:pt>
                <c:pt idx="31">
                  <c:v>43888</c:v>
                </c:pt>
                <c:pt idx="32">
                  <c:v>43889</c:v>
                </c:pt>
                <c:pt idx="33">
                  <c:v>43890</c:v>
                </c:pt>
                <c:pt idx="34">
                  <c:v>43891</c:v>
                </c:pt>
                <c:pt idx="35">
                  <c:v>43892</c:v>
                </c:pt>
                <c:pt idx="36">
                  <c:v>43893</c:v>
                </c:pt>
                <c:pt idx="37">
                  <c:v>43894</c:v>
                </c:pt>
                <c:pt idx="38">
                  <c:v>43895</c:v>
                </c:pt>
                <c:pt idx="39">
                  <c:v>43896</c:v>
                </c:pt>
                <c:pt idx="40">
                  <c:v>43897</c:v>
                </c:pt>
                <c:pt idx="41">
                  <c:v>43898</c:v>
                </c:pt>
                <c:pt idx="42">
                  <c:v>43899</c:v>
                </c:pt>
                <c:pt idx="43">
                  <c:v>43900</c:v>
                </c:pt>
                <c:pt idx="44">
                  <c:v>43901</c:v>
                </c:pt>
                <c:pt idx="45">
                  <c:v>43902</c:v>
                </c:pt>
                <c:pt idx="46">
                  <c:v>43903</c:v>
                </c:pt>
                <c:pt idx="47">
                  <c:v>43904</c:v>
                </c:pt>
                <c:pt idx="48">
                  <c:v>43905</c:v>
                </c:pt>
                <c:pt idx="49">
                  <c:v>43906</c:v>
                </c:pt>
                <c:pt idx="50">
                  <c:v>43907</c:v>
                </c:pt>
                <c:pt idx="51">
                  <c:v>43908</c:v>
                </c:pt>
                <c:pt idx="52">
                  <c:v>43909</c:v>
                </c:pt>
                <c:pt idx="53">
                  <c:v>43910</c:v>
                </c:pt>
                <c:pt idx="54">
                  <c:v>43911</c:v>
                </c:pt>
                <c:pt idx="55">
                  <c:v>43912</c:v>
                </c:pt>
                <c:pt idx="56">
                  <c:v>43913</c:v>
                </c:pt>
                <c:pt idx="57">
                  <c:v>43914</c:v>
                </c:pt>
                <c:pt idx="58">
                  <c:v>43915</c:v>
                </c:pt>
                <c:pt idx="59">
                  <c:v>43916</c:v>
                </c:pt>
                <c:pt idx="60">
                  <c:v>43917</c:v>
                </c:pt>
                <c:pt idx="61">
                  <c:v>43918</c:v>
                </c:pt>
                <c:pt idx="62">
                  <c:v>43919</c:v>
                </c:pt>
                <c:pt idx="63">
                  <c:v>43920</c:v>
                </c:pt>
                <c:pt idx="64">
                  <c:v>43921</c:v>
                </c:pt>
                <c:pt idx="65">
                  <c:v>43922</c:v>
                </c:pt>
                <c:pt idx="66">
                  <c:v>43923</c:v>
                </c:pt>
                <c:pt idx="67">
                  <c:v>43924</c:v>
                </c:pt>
                <c:pt idx="68">
                  <c:v>43925</c:v>
                </c:pt>
                <c:pt idx="69">
                  <c:v>43926</c:v>
                </c:pt>
                <c:pt idx="70">
                  <c:v>43927</c:v>
                </c:pt>
                <c:pt idx="71">
                  <c:v>43928</c:v>
                </c:pt>
                <c:pt idx="72">
                  <c:v>43929</c:v>
                </c:pt>
                <c:pt idx="73">
                  <c:v>43930</c:v>
                </c:pt>
                <c:pt idx="74">
                  <c:v>43931</c:v>
                </c:pt>
                <c:pt idx="75">
                  <c:v>43932</c:v>
                </c:pt>
                <c:pt idx="76">
                  <c:v>43933</c:v>
                </c:pt>
                <c:pt idx="77">
                  <c:v>43934</c:v>
                </c:pt>
                <c:pt idx="78">
                  <c:v>43935</c:v>
                </c:pt>
                <c:pt idx="79">
                  <c:v>43936</c:v>
                </c:pt>
                <c:pt idx="80">
                  <c:v>43937</c:v>
                </c:pt>
                <c:pt idx="81">
                  <c:v>43938</c:v>
                </c:pt>
                <c:pt idx="82">
                  <c:v>43939</c:v>
                </c:pt>
                <c:pt idx="83">
                  <c:v>43940</c:v>
                </c:pt>
                <c:pt idx="84">
                  <c:v>43941</c:v>
                </c:pt>
                <c:pt idx="85">
                  <c:v>43942</c:v>
                </c:pt>
                <c:pt idx="86">
                  <c:v>43943</c:v>
                </c:pt>
                <c:pt idx="87">
                  <c:v>43944</c:v>
                </c:pt>
                <c:pt idx="88">
                  <c:v>43945</c:v>
                </c:pt>
                <c:pt idx="89">
                  <c:v>43946</c:v>
                </c:pt>
                <c:pt idx="90">
                  <c:v>43947</c:v>
                </c:pt>
                <c:pt idx="91">
                  <c:v>43948</c:v>
                </c:pt>
                <c:pt idx="92">
                  <c:v>43949</c:v>
                </c:pt>
                <c:pt idx="93">
                  <c:v>43950</c:v>
                </c:pt>
                <c:pt idx="94">
                  <c:v>43951</c:v>
                </c:pt>
                <c:pt idx="95">
                  <c:v>43952</c:v>
                </c:pt>
                <c:pt idx="96">
                  <c:v>43953</c:v>
                </c:pt>
                <c:pt idx="97">
                  <c:v>43954</c:v>
                </c:pt>
                <c:pt idx="98">
                  <c:v>43955</c:v>
                </c:pt>
                <c:pt idx="99">
                  <c:v>43956</c:v>
                </c:pt>
                <c:pt idx="100">
                  <c:v>43957</c:v>
                </c:pt>
                <c:pt idx="101">
                  <c:v>43958</c:v>
                </c:pt>
                <c:pt idx="102">
                  <c:v>43959</c:v>
                </c:pt>
                <c:pt idx="103">
                  <c:v>43960</c:v>
                </c:pt>
                <c:pt idx="104">
                  <c:v>43961</c:v>
                </c:pt>
                <c:pt idx="105">
                  <c:v>43962</c:v>
                </c:pt>
                <c:pt idx="106">
                  <c:v>43963</c:v>
                </c:pt>
                <c:pt idx="107">
                  <c:v>43964</c:v>
                </c:pt>
                <c:pt idx="108">
                  <c:v>43965</c:v>
                </c:pt>
                <c:pt idx="109">
                  <c:v>43966</c:v>
                </c:pt>
                <c:pt idx="110">
                  <c:v>43967</c:v>
                </c:pt>
                <c:pt idx="111">
                  <c:v>43968</c:v>
                </c:pt>
                <c:pt idx="112">
                  <c:v>43969</c:v>
                </c:pt>
                <c:pt idx="113">
                  <c:v>43970</c:v>
                </c:pt>
                <c:pt idx="114">
                  <c:v>43971</c:v>
                </c:pt>
                <c:pt idx="115">
                  <c:v>43972</c:v>
                </c:pt>
                <c:pt idx="116">
                  <c:v>43973</c:v>
                </c:pt>
                <c:pt idx="117">
                  <c:v>43974</c:v>
                </c:pt>
                <c:pt idx="118">
                  <c:v>43975</c:v>
                </c:pt>
                <c:pt idx="119">
                  <c:v>43976</c:v>
                </c:pt>
                <c:pt idx="120">
                  <c:v>43977</c:v>
                </c:pt>
                <c:pt idx="121">
                  <c:v>43978</c:v>
                </c:pt>
                <c:pt idx="122">
                  <c:v>43979</c:v>
                </c:pt>
                <c:pt idx="123">
                  <c:v>43980</c:v>
                </c:pt>
                <c:pt idx="124">
                  <c:v>43981</c:v>
                </c:pt>
                <c:pt idx="125">
                  <c:v>43982</c:v>
                </c:pt>
                <c:pt idx="126">
                  <c:v>43983</c:v>
                </c:pt>
                <c:pt idx="127">
                  <c:v>43984</c:v>
                </c:pt>
                <c:pt idx="128">
                  <c:v>43985</c:v>
                </c:pt>
                <c:pt idx="129">
                  <c:v>43986</c:v>
                </c:pt>
                <c:pt idx="130">
                  <c:v>43987</c:v>
                </c:pt>
                <c:pt idx="131">
                  <c:v>43988</c:v>
                </c:pt>
                <c:pt idx="132">
                  <c:v>43989</c:v>
                </c:pt>
                <c:pt idx="133">
                  <c:v>43990</c:v>
                </c:pt>
                <c:pt idx="134">
                  <c:v>43991</c:v>
                </c:pt>
                <c:pt idx="135">
                  <c:v>43992</c:v>
                </c:pt>
                <c:pt idx="136">
                  <c:v>43993</c:v>
                </c:pt>
                <c:pt idx="137">
                  <c:v>43994</c:v>
                </c:pt>
                <c:pt idx="138">
                  <c:v>43995</c:v>
                </c:pt>
                <c:pt idx="139">
                  <c:v>43996</c:v>
                </c:pt>
                <c:pt idx="140">
                  <c:v>43997</c:v>
                </c:pt>
                <c:pt idx="141">
                  <c:v>43998</c:v>
                </c:pt>
                <c:pt idx="142">
                  <c:v>43999</c:v>
                </c:pt>
                <c:pt idx="143">
                  <c:v>44000</c:v>
                </c:pt>
                <c:pt idx="144">
                  <c:v>44001</c:v>
                </c:pt>
                <c:pt idx="145">
                  <c:v>44002</c:v>
                </c:pt>
                <c:pt idx="146">
                  <c:v>44003</c:v>
                </c:pt>
                <c:pt idx="147">
                  <c:v>44004</c:v>
                </c:pt>
                <c:pt idx="148">
                  <c:v>44005</c:v>
                </c:pt>
                <c:pt idx="149">
                  <c:v>44006</c:v>
                </c:pt>
                <c:pt idx="150">
                  <c:v>44007</c:v>
                </c:pt>
                <c:pt idx="151">
                  <c:v>44008</c:v>
                </c:pt>
                <c:pt idx="152">
                  <c:v>44009</c:v>
                </c:pt>
                <c:pt idx="153">
                  <c:v>44010</c:v>
                </c:pt>
                <c:pt idx="154">
                  <c:v>44011</c:v>
                </c:pt>
                <c:pt idx="155">
                  <c:v>44012</c:v>
                </c:pt>
                <c:pt idx="156">
                  <c:v>44013</c:v>
                </c:pt>
                <c:pt idx="157">
                  <c:v>44014</c:v>
                </c:pt>
                <c:pt idx="158">
                  <c:v>44015</c:v>
                </c:pt>
                <c:pt idx="159">
                  <c:v>44016</c:v>
                </c:pt>
                <c:pt idx="160">
                  <c:v>44017</c:v>
                </c:pt>
                <c:pt idx="161">
                  <c:v>44018</c:v>
                </c:pt>
                <c:pt idx="162">
                  <c:v>44019</c:v>
                </c:pt>
                <c:pt idx="163">
                  <c:v>44020</c:v>
                </c:pt>
                <c:pt idx="164">
                  <c:v>44021</c:v>
                </c:pt>
                <c:pt idx="165">
                  <c:v>44022</c:v>
                </c:pt>
                <c:pt idx="166">
                  <c:v>44023</c:v>
                </c:pt>
                <c:pt idx="167">
                  <c:v>44024</c:v>
                </c:pt>
                <c:pt idx="168">
                  <c:v>44025</c:v>
                </c:pt>
                <c:pt idx="169">
                  <c:v>44026</c:v>
                </c:pt>
                <c:pt idx="170">
                  <c:v>44027</c:v>
                </c:pt>
                <c:pt idx="171">
                  <c:v>44028</c:v>
                </c:pt>
                <c:pt idx="172">
                  <c:v>44029</c:v>
                </c:pt>
                <c:pt idx="173">
                  <c:v>44030</c:v>
                </c:pt>
                <c:pt idx="174">
                  <c:v>44031</c:v>
                </c:pt>
                <c:pt idx="175">
                  <c:v>44032</c:v>
                </c:pt>
                <c:pt idx="176">
                  <c:v>44033</c:v>
                </c:pt>
                <c:pt idx="177">
                  <c:v>44034</c:v>
                </c:pt>
                <c:pt idx="178">
                  <c:v>44035</c:v>
                </c:pt>
                <c:pt idx="179">
                  <c:v>44036</c:v>
                </c:pt>
                <c:pt idx="180">
                  <c:v>44037</c:v>
                </c:pt>
                <c:pt idx="181">
                  <c:v>44038</c:v>
                </c:pt>
                <c:pt idx="182">
                  <c:v>44039</c:v>
                </c:pt>
                <c:pt idx="183">
                  <c:v>44040</c:v>
                </c:pt>
                <c:pt idx="184">
                  <c:v>44041</c:v>
                </c:pt>
                <c:pt idx="185">
                  <c:v>44042</c:v>
                </c:pt>
                <c:pt idx="186">
                  <c:v>44043</c:v>
                </c:pt>
                <c:pt idx="187">
                  <c:v>44044</c:v>
                </c:pt>
                <c:pt idx="188">
                  <c:v>44045</c:v>
                </c:pt>
                <c:pt idx="189">
                  <c:v>44046</c:v>
                </c:pt>
                <c:pt idx="190">
                  <c:v>44047</c:v>
                </c:pt>
                <c:pt idx="191">
                  <c:v>44048</c:v>
                </c:pt>
                <c:pt idx="192">
                  <c:v>44049</c:v>
                </c:pt>
                <c:pt idx="193">
                  <c:v>44050</c:v>
                </c:pt>
                <c:pt idx="194">
                  <c:v>44051</c:v>
                </c:pt>
                <c:pt idx="195">
                  <c:v>44052</c:v>
                </c:pt>
                <c:pt idx="196">
                  <c:v>44053</c:v>
                </c:pt>
                <c:pt idx="197">
                  <c:v>44054</c:v>
                </c:pt>
                <c:pt idx="198">
                  <c:v>44055</c:v>
                </c:pt>
                <c:pt idx="199">
                  <c:v>44056</c:v>
                </c:pt>
                <c:pt idx="200">
                  <c:v>44057</c:v>
                </c:pt>
                <c:pt idx="201">
                  <c:v>44058</c:v>
                </c:pt>
                <c:pt idx="202">
                  <c:v>44059</c:v>
                </c:pt>
                <c:pt idx="203">
                  <c:v>44060</c:v>
                </c:pt>
                <c:pt idx="204">
                  <c:v>44061</c:v>
                </c:pt>
                <c:pt idx="205">
                  <c:v>44062</c:v>
                </c:pt>
                <c:pt idx="206">
                  <c:v>44063</c:v>
                </c:pt>
                <c:pt idx="207">
                  <c:v>44064</c:v>
                </c:pt>
                <c:pt idx="208">
                  <c:v>44065</c:v>
                </c:pt>
                <c:pt idx="209">
                  <c:v>44066</c:v>
                </c:pt>
                <c:pt idx="210">
                  <c:v>44067</c:v>
                </c:pt>
                <c:pt idx="211">
                  <c:v>44068</c:v>
                </c:pt>
                <c:pt idx="212">
                  <c:v>44069</c:v>
                </c:pt>
                <c:pt idx="213">
                  <c:v>44070</c:v>
                </c:pt>
                <c:pt idx="214">
                  <c:v>44071</c:v>
                </c:pt>
                <c:pt idx="215">
                  <c:v>44072</c:v>
                </c:pt>
                <c:pt idx="216">
                  <c:v>44073</c:v>
                </c:pt>
                <c:pt idx="217">
                  <c:v>44074</c:v>
                </c:pt>
                <c:pt idx="218">
                  <c:v>44075</c:v>
                </c:pt>
                <c:pt idx="219">
                  <c:v>44076</c:v>
                </c:pt>
                <c:pt idx="220">
                  <c:v>44077</c:v>
                </c:pt>
                <c:pt idx="221">
                  <c:v>44078</c:v>
                </c:pt>
                <c:pt idx="222">
                  <c:v>44079</c:v>
                </c:pt>
                <c:pt idx="223">
                  <c:v>44080</c:v>
                </c:pt>
                <c:pt idx="224">
                  <c:v>44081</c:v>
                </c:pt>
                <c:pt idx="225">
                  <c:v>44082</c:v>
                </c:pt>
                <c:pt idx="226">
                  <c:v>44083</c:v>
                </c:pt>
                <c:pt idx="227">
                  <c:v>44084</c:v>
                </c:pt>
                <c:pt idx="228">
                  <c:v>44085</c:v>
                </c:pt>
                <c:pt idx="229">
                  <c:v>44086</c:v>
                </c:pt>
                <c:pt idx="230">
                  <c:v>44087</c:v>
                </c:pt>
                <c:pt idx="231">
                  <c:v>44088</c:v>
                </c:pt>
                <c:pt idx="232">
                  <c:v>44089</c:v>
                </c:pt>
                <c:pt idx="233">
                  <c:v>44090</c:v>
                </c:pt>
                <c:pt idx="234">
                  <c:v>44091</c:v>
                </c:pt>
                <c:pt idx="235">
                  <c:v>44092</c:v>
                </c:pt>
                <c:pt idx="236">
                  <c:v>44093</c:v>
                </c:pt>
                <c:pt idx="237">
                  <c:v>44094</c:v>
                </c:pt>
                <c:pt idx="238">
                  <c:v>44095</c:v>
                </c:pt>
                <c:pt idx="239">
                  <c:v>44096</c:v>
                </c:pt>
                <c:pt idx="240">
                  <c:v>44097</c:v>
                </c:pt>
                <c:pt idx="241">
                  <c:v>44098</c:v>
                </c:pt>
                <c:pt idx="242">
                  <c:v>44099</c:v>
                </c:pt>
                <c:pt idx="243">
                  <c:v>44100</c:v>
                </c:pt>
                <c:pt idx="244">
                  <c:v>44101</c:v>
                </c:pt>
                <c:pt idx="245">
                  <c:v>44102</c:v>
                </c:pt>
                <c:pt idx="246">
                  <c:v>44103</c:v>
                </c:pt>
                <c:pt idx="247">
                  <c:v>44104</c:v>
                </c:pt>
                <c:pt idx="248">
                  <c:v>44105</c:v>
                </c:pt>
                <c:pt idx="249">
                  <c:v>44106</c:v>
                </c:pt>
                <c:pt idx="250">
                  <c:v>44107</c:v>
                </c:pt>
                <c:pt idx="251">
                  <c:v>44108</c:v>
                </c:pt>
                <c:pt idx="252">
                  <c:v>44109</c:v>
                </c:pt>
                <c:pt idx="253">
                  <c:v>44110</c:v>
                </c:pt>
                <c:pt idx="254">
                  <c:v>44111</c:v>
                </c:pt>
                <c:pt idx="255">
                  <c:v>44112</c:v>
                </c:pt>
                <c:pt idx="256">
                  <c:v>44113</c:v>
                </c:pt>
                <c:pt idx="257">
                  <c:v>44114</c:v>
                </c:pt>
                <c:pt idx="258">
                  <c:v>44115</c:v>
                </c:pt>
                <c:pt idx="259">
                  <c:v>44116</c:v>
                </c:pt>
                <c:pt idx="260">
                  <c:v>44117</c:v>
                </c:pt>
                <c:pt idx="261">
                  <c:v>44118</c:v>
                </c:pt>
                <c:pt idx="262">
                  <c:v>44119</c:v>
                </c:pt>
                <c:pt idx="263">
                  <c:v>44120</c:v>
                </c:pt>
                <c:pt idx="264">
                  <c:v>44121</c:v>
                </c:pt>
                <c:pt idx="265">
                  <c:v>44122</c:v>
                </c:pt>
                <c:pt idx="266">
                  <c:v>44123</c:v>
                </c:pt>
                <c:pt idx="267">
                  <c:v>44124</c:v>
                </c:pt>
                <c:pt idx="268">
                  <c:v>44125</c:v>
                </c:pt>
                <c:pt idx="269">
                  <c:v>44126</c:v>
                </c:pt>
                <c:pt idx="270">
                  <c:v>44127</c:v>
                </c:pt>
                <c:pt idx="271">
                  <c:v>44128</c:v>
                </c:pt>
                <c:pt idx="272">
                  <c:v>44129</c:v>
                </c:pt>
                <c:pt idx="273">
                  <c:v>44130</c:v>
                </c:pt>
                <c:pt idx="274">
                  <c:v>44131</c:v>
                </c:pt>
                <c:pt idx="275">
                  <c:v>44132</c:v>
                </c:pt>
                <c:pt idx="276">
                  <c:v>44133</c:v>
                </c:pt>
                <c:pt idx="277">
                  <c:v>44134</c:v>
                </c:pt>
                <c:pt idx="278">
                  <c:v>44135</c:v>
                </c:pt>
                <c:pt idx="279">
                  <c:v>44136</c:v>
                </c:pt>
                <c:pt idx="280">
                  <c:v>44137</c:v>
                </c:pt>
                <c:pt idx="281">
                  <c:v>44138</c:v>
                </c:pt>
                <c:pt idx="282">
                  <c:v>44139</c:v>
                </c:pt>
                <c:pt idx="283">
                  <c:v>44140</c:v>
                </c:pt>
                <c:pt idx="284">
                  <c:v>44141</c:v>
                </c:pt>
                <c:pt idx="285">
                  <c:v>44142</c:v>
                </c:pt>
                <c:pt idx="286">
                  <c:v>44143</c:v>
                </c:pt>
                <c:pt idx="287">
                  <c:v>44144</c:v>
                </c:pt>
                <c:pt idx="288">
                  <c:v>44145</c:v>
                </c:pt>
                <c:pt idx="289">
                  <c:v>44146</c:v>
                </c:pt>
                <c:pt idx="290">
                  <c:v>44147</c:v>
                </c:pt>
                <c:pt idx="291">
                  <c:v>44148</c:v>
                </c:pt>
                <c:pt idx="292">
                  <c:v>44149</c:v>
                </c:pt>
                <c:pt idx="293">
                  <c:v>44150</c:v>
                </c:pt>
                <c:pt idx="294">
                  <c:v>44151</c:v>
                </c:pt>
                <c:pt idx="295">
                  <c:v>44152</c:v>
                </c:pt>
                <c:pt idx="296">
                  <c:v>44153</c:v>
                </c:pt>
                <c:pt idx="297">
                  <c:v>44154</c:v>
                </c:pt>
                <c:pt idx="298">
                  <c:v>44155</c:v>
                </c:pt>
                <c:pt idx="299">
                  <c:v>44156</c:v>
                </c:pt>
                <c:pt idx="300">
                  <c:v>44157</c:v>
                </c:pt>
                <c:pt idx="301">
                  <c:v>44158</c:v>
                </c:pt>
                <c:pt idx="302">
                  <c:v>44159</c:v>
                </c:pt>
                <c:pt idx="303">
                  <c:v>44160</c:v>
                </c:pt>
                <c:pt idx="304">
                  <c:v>44161</c:v>
                </c:pt>
                <c:pt idx="305">
                  <c:v>44162</c:v>
                </c:pt>
                <c:pt idx="306">
                  <c:v>44163</c:v>
                </c:pt>
                <c:pt idx="307">
                  <c:v>44164</c:v>
                </c:pt>
                <c:pt idx="308">
                  <c:v>44165</c:v>
                </c:pt>
                <c:pt idx="309">
                  <c:v>44166</c:v>
                </c:pt>
                <c:pt idx="310">
                  <c:v>44167</c:v>
                </c:pt>
                <c:pt idx="311">
                  <c:v>44168</c:v>
                </c:pt>
                <c:pt idx="312">
                  <c:v>44169</c:v>
                </c:pt>
                <c:pt idx="313">
                  <c:v>44170</c:v>
                </c:pt>
                <c:pt idx="314">
                  <c:v>44171</c:v>
                </c:pt>
                <c:pt idx="315">
                  <c:v>44172</c:v>
                </c:pt>
                <c:pt idx="316">
                  <c:v>44173</c:v>
                </c:pt>
                <c:pt idx="317">
                  <c:v>44174</c:v>
                </c:pt>
                <c:pt idx="318">
                  <c:v>44175</c:v>
                </c:pt>
                <c:pt idx="319">
                  <c:v>44176</c:v>
                </c:pt>
                <c:pt idx="320">
                  <c:v>44177</c:v>
                </c:pt>
                <c:pt idx="321">
                  <c:v>44178</c:v>
                </c:pt>
                <c:pt idx="322">
                  <c:v>44179</c:v>
                </c:pt>
                <c:pt idx="323">
                  <c:v>44180</c:v>
                </c:pt>
                <c:pt idx="324">
                  <c:v>44181</c:v>
                </c:pt>
                <c:pt idx="325">
                  <c:v>44182</c:v>
                </c:pt>
                <c:pt idx="326">
                  <c:v>44183</c:v>
                </c:pt>
                <c:pt idx="327">
                  <c:v>44184</c:v>
                </c:pt>
                <c:pt idx="328">
                  <c:v>44185</c:v>
                </c:pt>
                <c:pt idx="329">
                  <c:v>44186</c:v>
                </c:pt>
                <c:pt idx="330">
                  <c:v>44187</c:v>
                </c:pt>
                <c:pt idx="331">
                  <c:v>44188</c:v>
                </c:pt>
                <c:pt idx="332">
                  <c:v>44189</c:v>
                </c:pt>
                <c:pt idx="333">
                  <c:v>44190</c:v>
                </c:pt>
                <c:pt idx="334">
                  <c:v>44191</c:v>
                </c:pt>
                <c:pt idx="335">
                  <c:v>44192</c:v>
                </c:pt>
                <c:pt idx="336">
                  <c:v>44193</c:v>
                </c:pt>
                <c:pt idx="337">
                  <c:v>44194</c:v>
                </c:pt>
                <c:pt idx="338">
                  <c:v>44195</c:v>
                </c:pt>
                <c:pt idx="339">
                  <c:v>44196</c:v>
                </c:pt>
                <c:pt idx="340">
                  <c:v>44197</c:v>
                </c:pt>
                <c:pt idx="341">
                  <c:v>44198</c:v>
                </c:pt>
                <c:pt idx="342">
                  <c:v>44199</c:v>
                </c:pt>
                <c:pt idx="343">
                  <c:v>44200</c:v>
                </c:pt>
                <c:pt idx="344">
                  <c:v>44201</c:v>
                </c:pt>
                <c:pt idx="345">
                  <c:v>44202</c:v>
                </c:pt>
                <c:pt idx="346">
                  <c:v>44203</c:v>
                </c:pt>
                <c:pt idx="347">
                  <c:v>44204</c:v>
                </c:pt>
                <c:pt idx="348">
                  <c:v>44205</c:v>
                </c:pt>
                <c:pt idx="349">
                  <c:v>44206</c:v>
                </c:pt>
                <c:pt idx="350">
                  <c:v>44207</c:v>
                </c:pt>
                <c:pt idx="351">
                  <c:v>44208</c:v>
                </c:pt>
                <c:pt idx="352">
                  <c:v>44209</c:v>
                </c:pt>
                <c:pt idx="353">
                  <c:v>44210</c:v>
                </c:pt>
                <c:pt idx="354">
                  <c:v>44211</c:v>
                </c:pt>
                <c:pt idx="355">
                  <c:v>44212</c:v>
                </c:pt>
                <c:pt idx="356">
                  <c:v>44213</c:v>
                </c:pt>
                <c:pt idx="357">
                  <c:v>44214</c:v>
                </c:pt>
                <c:pt idx="358">
                  <c:v>44215</c:v>
                </c:pt>
                <c:pt idx="359">
                  <c:v>44216</c:v>
                </c:pt>
                <c:pt idx="360">
                  <c:v>44217</c:v>
                </c:pt>
                <c:pt idx="361">
                  <c:v>44218</c:v>
                </c:pt>
                <c:pt idx="362">
                  <c:v>44219</c:v>
                </c:pt>
                <c:pt idx="363">
                  <c:v>44220</c:v>
                </c:pt>
                <c:pt idx="364">
                  <c:v>44221</c:v>
                </c:pt>
                <c:pt idx="365">
                  <c:v>44222</c:v>
                </c:pt>
                <c:pt idx="366">
                  <c:v>44223</c:v>
                </c:pt>
                <c:pt idx="367">
                  <c:v>44224</c:v>
                </c:pt>
                <c:pt idx="368">
                  <c:v>44225</c:v>
                </c:pt>
                <c:pt idx="369">
                  <c:v>44226</c:v>
                </c:pt>
                <c:pt idx="370">
                  <c:v>44227</c:v>
                </c:pt>
                <c:pt idx="371">
                  <c:v>44228</c:v>
                </c:pt>
                <c:pt idx="372">
                  <c:v>44229</c:v>
                </c:pt>
                <c:pt idx="373">
                  <c:v>44230</c:v>
                </c:pt>
                <c:pt idx="374">
                  <c:v>44231</c:v>
                </c:pt>
                <c:pt idx="375">
                  <c:v>44232</c:v>
                </c:pt>
                <c:pt idx="376">
                  <c:v>44233</c:v>
                </c:pt>
                <c:pt idx="377">
                  <c:v>44234</c:v>
                </c:pt>
                <c:pt idx="378">
                  <c:v>44235</c:v>
                </c:pt>
                <c:pt idx="379">
                  <c:v>44236</c:v>
                </c:pt>
                <c:pt idx="380">
                  <c:v>44237</c:v>
                </c:pt>
                <c:pt idx="381">
                  <c:v>44238</c:v>
                </c:pt>
                <c:pt idx="382">
                  <c:v>44239</c:v>
                </c:pt>
                <c:pt idx="383">
                  <c:v>44240</c:v>
                </c:pt>
                <c:pt idx="384">
                  <c:v>44241</c:v>
                </c:pt>
                <c:pt idx="385">
                  <c:v>44242</c:v>
                </c:pt>
                <c:pt idx="386">
                  <c:v>44243</c:v>
                </c:pt>
                <c:pt idx="387">
                  <c:v>44244</c:v>
                </c:pt>
                <c:pt idx="388">
                  <c:v>44245</c:v>
                </c:pt>
                <c:pt idx="389">
                  <c:v>44246</c:v>
                </c:pt>
                <c:pt idx="390">
                  <c:v>44247</c:v>
                </c:pt>
                <c:pt idx="391">
                  <c:v>44248</c:v>
                </c:pt>
                <c:pt idx="392">
                  <c:v>44249</c:v>
                </c:pt>
                <c:pt idx="393">
                  <c:v>44250</c:v>
                </c:pt>
                <c:pt idx="394">
                  <c:v>44251</c:v>
                </c:pt>
                <c:pt idx="395">
                  <c:v>44252</c:v>
                </c:pt>
                <c:pt idx="396">
                  <c:v>44253</c:v>
                </c:pt>
                <c:pt idx="397">
                  <c:v>44254</c:v>
                </c:pt>
                <c:pt idx="398">
                  <c:v>44255</c:v>
                </c:pt>
                <c:pt idx="399">
                  <c:v>44256</c:v>
                </c:pt>
                <c:pt idx="400">
                  <c:v>44257</c:v>
                </c:pt>
                <c:pt idx="401">
                  <c:v>44258</c:v>
                </c:pt>
                <c:pt idx="402">
                  <c:v>44259</c:v>
                </c:pt>
                <c:pt idx="403">
                  <c:v>44260</c:v>
                </c:pt>
                <c:pt idx="404">
                  <c:v>44261</c:v>
                </c:pt>
                <c:pt idx="405">
                  <c:v>44262</c:v>
                </c:pt>
                <c:pt idx="406">
                  <c:v>44263</c:v>
                </c:pt>
                <c:pt idx="407">
                  <c:v>44264</c:v>
                </c:pt>
                <c:pt idx="408">
                  <c:v>44265</c:v>
                </c:pt>
                <c:pt idx="409">
                  <c:v>44266</c:v>
                </c:pt>
                <c:pt idx="410">
                  <c:v>44267</c:v>
                </c:pt>
                <c:pt idx="411">
                  <c:v>44268</c:v>
                </c:pt>
                <c:pt idx="412">
                  <c:v>44269</c:v>
                </c:pt>
                <c:pt idx="413">
                  <c:v>44270</c:v>
                </c:pt>
                <c:pt idx="414">
                  <c:v>44271</c:v>
                </c:pt>
                <c:pt idx="415">
                  <c:v>44272</c:v>
                </c:pt>
                <c:pt idx="416">
                  <c:v>44273</c:v>
                </c:pt>
                <c:pt idx="417">
                  <c:v>44274</c:v>
                </c:pt>
                <c:pt idx="418">
                  <c:v>44275</c:v>
                </c:pt>
                <c:pt idx="419">
                  <c:v>44276</c:v>
                </c:pt>
                <c:pt idx="420">
                  <c:v>44277</c:v>
                </c:pt>
                <c:pt idx="421">
                  <c:v>44278</c:v>
                </c:pt>
                <c:pt idx="422">
                  <c:v>44279</c:v>
                </c:pt>
                <c:pt idx="423">
                  <c:v>44280</c:v>
                </c:pt>
                <c:pt idx="424">
                  <c:v>44281</c:v>
                </c:pt>
                <c:pt idx="425">
                  <c:v>44282</c:v>
                </c:pt>
                <c:pt idx="426">
                  <c:v>44283</c:v>
                </c:pt>
                <c:pt idx="427">
                  <c:v>44284</c:v>
                </c:pt>
                <c:pt idx="428">
                  <c:v>44285</c:v>
                </c:pt>
                <c:pt idx="429">
                  <c:v>44286</c:v>
                </c:pt>
                <c:pt idx="430">
                  <c:v>44287</c:v>
                </c:pt>
                <c:pt idx="431">
                  <c:v>44288</c:v>
                </c:pt>
                <c:pt idx="432">
                  <c:v>44289</c:v>
                </c:pt>
                <c:pt idx="433">
                  <c:v>44290</c:v>
                </c:pt>
                <c:pt idx="434">
                  <c:v>44291</c:v>
                </c:pt>
                <c:pt idx="435">
                  <c:v>44292</c:v>
                </c:pt>
                <c:pt idx="436">
                  <c:v>44293</c:v>
                </c:pt>
                <c:pt idx="437">
                  <c:v>44294</c:v>
                </c:pt>
                <c:pt idx="438">
                  <c:v>44295</c:v>
                </c:pt>
                <c:pt idx="439">
                  <c:v>44296</c:v>
                </c:pt>
                <c:pt idx="440">
                  <c:v>44297</c:v>
                </c:pt>
                <c:pt idx="441">
                  <c:v>44298</c:v>
                </c:pt>
                <c:pt idx="442">
                  <c:v>44299</c:v>
                </c:pt>
                <c:pt idx="443">
                  <c:v>44300</c:v>
                </c:pt>
                <c:pt idx="444">
                  <c:v>44301</c:v>
                </c:pt>
                <c:pt idx="445">
                  <c:v>44302</c:v>
                </c:pt>
                <c:pt idx="446">
                  <c:v>44303</c:v>
                </c:pt>
                <c:pt idx="447">
                  <c:v>44304</c:v>
                </c:pt>
                <c:pt idx="448">
                  <c:v>44305</c:v>
                </c:pt>
                <c:pt idx="449">
                  <c:v>44306</c:v>
                </c:pt>
                <c:pt idx="450">
                  <c:v>44307</c:v>
                </c:pt>
                <c:pt idx="451">
                  <c:v>44308</c:v>
                </c:pt>
                <c:pt idx="452">
                  <c:v>44309</c:v>
                </c:pt>
                <c:pt idx="453">
                  <c:v>44310</c:v>
                </c:pt>
                <c:pt idx="454">
                  <c:v>44311</c:v>
                </c:pt>
                <c:pt idx="455">
                  <c:v>44312</c:v>
                </c:pt>
                <c:pt idx="456">
                  <c:v>44313</c:v>
                </c:pt>
                <c:pt idx="457">
                  <c:v>44314</c:v>
                </c:pt>
                <c:pt idx="458">
                  <c:v>44315</c:v>
                </c:pt>
                <c:pt idx="459">
                  <c:v>44316</c:v>
                </c:pt>
                <c:pt idx="460">
                  <c:v>44317</c:v>
                </c:pt>
                <c:pt idx="461">
                  <c:v>44318</c:v>
                </c:pt>
                <c:pt idx="462">
                  <c:v>44319</c:v>
                </c:pt>
                <c:pt idx="463">
                  <c:v>44320</c:v>
                </c:pt>
                <c:pt idx="464">
                  <c:v>44321</c:v>
                </c:pt>
                <c:pt idx="465">
                  <c:v>44322</c:v>
                </c:pt>
                <c:pt idx="466">
                  <c:v>44323</c:v>
                </c:pt>
                <c:pt idx="467">
                  <c:v>44324</c:v>
                </c:pt>
                <c:pt idx="468">
                  <c:v>44325</c:v>
                </c:pt>
                <c:pt idx="469">
                  <c:v>44326</c:v>
                </c:pt>
                <c:pt idx="470">
                  <c:v>44327</c:v>
                </c:pt>
                <c:pt idx="471">
                  <c:v>44328</c:v>
                </c:pt>
                <c:pt idx="472">
                  <c:v>44329</c:v>
                </c:pt>
                <c:pt idx="473">
                  <c:v>44330</c:v>
                </c:pt>
                <c:pt idx="474">
                  <c:v>44331</c:v>
                </c:pt>
                <c:pt idx="475">
                  <c:v>44332</c:v>
                </c:pt>
                <c:pt idx="476">
                  <c:v>44333</c:v>
                </c:pt>
                <c:pt idx="477">
                  <c:v>44334</c:v>
                </c:pt>
                <c:pt idx="478">
                  <c:v>44335</c:v>
                </c:pt>
                <c:pt idx="479">
                  <c:v>44336</c:v>
                </c:pt>
                <c:pt idx="480">
                  <c:v>44337</c:v>
                </c:pt>
                <c:pt idx="481">
                  <c:v>44338</c:v>
                </c:pt>
                <c:pt idx="482">
                  <c:v>44339</c:v>
                </c:pt>
                <c:pt idx="483">
                  <c:v>44340</c:v>
                </c:pt>
                <c:pt idx="484">
                  <c:v>44341</c:v>
                </c:pt>
                <c:pt idx="485">
                  <c:v>44342</c:v>
                </c:pt>
                <c:pt idx="486">
                  <c:v>44343</c:v>
                </c:pt>
                <c:pt idx="487">
                  <c:v>44344</c:v>
                </c:pt>
                <c:pt idx="488">
                  <c:v>44345</c:v>
                </c:pt>
                <c:pt idx="489">
                  <c:v>44346</c:v>
                </c:pt>
                <c:pt idx="490">
                  <c:v>44347</c:v>
                </c:pt>
                <c:pt idx="491">
                  <c:v>44348</c:v>
                </c:pt>
                <c:pt idx="492">
                  <c:v>44349</c:v>
                </c:pt>
                <c:pt idx="493">
                  <c:v>44350</c:v>
                </c:pt>
                <c:pt idx="494">
                  <c:v>44351</c:v>
                </c:pt>
                <c:pt idx="495">
                  <c:v>44352</c:v>
                </c:pt>
                <c:pt idx="496">
                  <c:v>44353</c:v>
                </c:pt>
                <c:pt idx="497">
                  <c:v>44354</c:v>
                </c:pt>
                <c:pt idx="498">
                  <c:v>44355</c:v>
                </c:pt>
                <c:pt idx="499">
                  <c:v>44356</c:v>
                </c:pt>
                <c:pt idx="500">
                  <c:v>44357</c:v>
                </c:pt>
                <c:pt idx="501">
                  <c:v>44358</c:v>
                </c:pt>
                <c:pt idx="502">
                  <c:v>44359</c:v>
                </c:pt>
                <c:pt idx="503">
                  <c:v>44360</c:v>
                </c:pt>
                <c:pt idx="504">
                  <c:v>44361</c:v>
                </c:pt>
                <c:pt idx="505">
                  <c:v>44362</c:v>
                </c:pt>
                <c:pt idx="506">
                  <c:v>44363</c:v>
                </c:pt>
                <c:pt idx="507">
                  <c:v>44364</c:v>
                </c:pt>
                <c:pt idx="508">
                  <c:v>44365</c:v>
                </c:pt>
                <c:pt idx="509">
                  <c:v>44366</c:v>
                </c:pt>
                <c:pt idx="510">
                  <c:v>44367</c:v>
                </c:pt>
                <c:pt idx="511">
                  <c:v>44368</c:v>
                </c:pt>
                <c:pt idx="512">
                  <c:v>44369</c:v>
                </c:pt>
                <c:pt idx="513">
                  <c:v>44370</c:v>
                </c:pt>
                <c:pt idx="514">
                  <c:v>44371</c:v>
                </c:pt>
                <c:pt idx="515">
                  <c:v>44372</c:v>
                </c:pt>
                <c:pt idx="516">
                  <c:v>44373</c:v>
                </c:pt>
                <c:pt idx="517">
                  <c:v>44374</c:v>
                </c:pt>
                <c:pt idx="518">
                  <c:v>44375</c:v>
                </c:pt>
                <c:pt idx="519">
                  <c:v>44376</c:v>
                </c:pt>
                <c:pt idx="520">
                  <c:v>44377</c:v>
                </c:pt>
                <c:pt idx="521">
                  <c:v>44378</c:v>
                </c:pt>
                <c:pt idx="522">
                  <c:v>44379</c:v>
                </c:pt>
                <c:pt idx="523">
                  <c:v>44380</c:v>
                </c:pt>
                <c:pt idx="524">
                  <c:v>44381</c:v>
                </c:pt>
                <c:pt idx="525">
                  <c:v>44382</c:v>
                </c:pt>
                <c:pt idx="526">
                  <c:v>44383</c:v>
                </c:pt>
                <c:pt idx="527">
                  <c:v>44384</c:v>
                </c:pt>
                <c:pt idx="528">
                  <c:v>44385</c:v>
                </c:pt>
                <c:pt idx="529">
                  <c:v>44386</c:v>
                </c:pt>
                <c:pt idx="530">
                  <c:v>44387</c:v>
                </c:pt>
                <c:pt idx="531">
                  <c:v>44388</c:v>
                </c:pt>
                <c:pt idx="532">
                  <c:v>44389</c:v>
                </c:pt>
                <c:pt idx="533">
                  <c:v>44390</c:v>
                </c:pt>
                <c:pt idx="534">
                  <c:v>44391</c:v>
                </c:pt>
                <c:pt idx="535">
                  <c:v>44392</c:v>
                </c:pt>
                <c:pt idx="536">
                  <c:v>44393</c:v>
                </c:pt>
                <c:pt idx="537">
                  <c:v>44394</c:v>
                </c:pt>
                <c:pt idx="538">
                  <c:v>44395</c:v>
                </c:pt>
                <c:pt idx="539">
                  <c:v>44396</c:v>
                </c:pt>
                <c:pt idx="540">
                  <c:v>44397</c:v>
                </c:pt>
                <c:pt idx="541">
                  <c:v>44398</c:v>
                </c:pt>
                <c:pt idx="542">
                  <c:v>44399</c:v>
                </c:pt>
                <c:pt idx="543">
                  <c:v>44400</c:v>
                </c:pt>
                <c:pt idx="544">
                  <c:v>44401</c:v>
                </c:pt>
                <c:pt idx="545">
                  <c:v>44402</c:v>
                </c:pt>
                <c:pt idx="546">
                  <c:v>44403</c:v>
                </c:pt>
                <c:pt idx="547">
                  <c:v>44404</c:v>
                </c:pt>
                <c:pt idx="548">
                  <c:v>44405</c:v>
                </c:pt>
                <c:pt idx="549">
                  <c:v>44406</c:v>
                </c:pt>
                <c:pt idx="550">
                  <c:v>44407</c:v>
                </c:pt>
                <c:pt idx="551">
                  <c:v>44408</c:v>
                </c:pt>
                <c:pt idx="552">
                  <c:v>44409</c:v>
                </c:pt>
                <c:pt idx="553">
                  <c:v>44410</c:v>
                </c:pt>
                <c:pt idx="554">
                  <c:v>44411</c:v>
                </c:pt>
                <c:pt idx="555">
                  <c:v>44412</c:v>
                </c:pt>
                <c:pt idx="556">
                  <c:v>44413</c:v>
                </c:pt>
                <c:pt idx="557">
                  <c:v>44414</c:v>
                </c:pt>
                <c:pt idx="558">
                  <c:v>44415</c:v>
                </c:pt>
                <c:pt idx="559">
                  <c:v>44416</c:v>
                </c:pt>
                <c:pt idx="560">
                  <c:v>44417</c:v>
                </c:pt>
                <c:pt idx="561">
                  <c:v>44418</c:v>
                </c:pt>
                <c:pt idx="562">
                  <c:v>44419</c:v>
                </c:pt>
                <c:pt idx="563">
                  <c:v>44420</c:v>
                </c:pt>
                <c:pt idx="564">
                  <c:v>44421</c:v>
                </c:pt>
                <c:pt idx="565">
                  <c:v>44422</c:v>
                </c:pt>
                <c:pt idx="566">
                  <c:v>44423</c:v>
                </c:pt>
                <c:pt idx="567">
                  <c:v>44424</c:v>
                </c:pt>
                <c:pt idx="568">
                  <c:v>44425</c:v>
                </c:pt>
                <c:pt idx="569">
                  <c:v>44426</c:v>
                </c:pt>
                <c:pt idx="570">
                  <c:v>44427</c:v>
                </c:pt>
                <c:pt idx="571">
                  <c:v>44428</c:v>
                </c:pt>
                <c:pt idx="572">
                  <c:v>44429</c:v>
                </c:pt>
                <c:pt idx="573">
                  <c:v>44430</c:v>
                </c:pt>
                <c:pt idx="574">
                  <c:v>44431</c:v>
                </c:pt>
                <c:pt idx="575">
                  <c:v>44432</c:v>
                </c:pt>
                <c:pt idx="576">
                  <c:v>44433</c:v>
                </c:pt>
                <c:pt idx="577">
                  <c:v>44434</c:v>
                </c:pt>
                <c:pt idx="578">
                  <c:v>44435</c:v>
                </c:pt>
                <c:pt idx="579">
                  <c:v>44436</c:v>
                </c:pt>
                <c:pt idx="580">
                  <c:v>44437</c:v>
                </c:pt>
                <c:pt idx="581">
                  <c:v>44438</c:v>
                </c:pt>
                <c:pt idx="582">
                  <c:v>44439</c:v>
                </c:pt>
                <c:pt idx="583">
                  <c:v>44440</c:v>
                </c:pt>
                <c:pt idx="584">
                  <c:v>44441</c:v>
                </c:pt>
                <c:pt idx="585">
                  <c:v>44442</c:v>
                </c:pt>
                <c:pt idx="586">
                  <c:v>44443</c:v>
                </c:pt>
                <c:pt idx="587">
                  <c:v>44444</c:v>
                </c:pt>
                <c:pt idx="588">
                  <c:v>44445</c:v>
                </c:pt>
                <c:pt idx="589">
                  <c:v>44446</c:v>
                </c:pt>
                <c:pt idx="590">
                  <c:v>44447</c:v>
                </c:pt>
                <c:pt idx="591">
                  <c:v>44448</c:v>
                </c:pt>
                <c:pt idx="592">
                  <c:v>44449</c:v>
                </c:pt>
                <c:pt idx="593">
                  <c:v>44450</c:v>
                </c:pt>
                <c:pt idx="594">
                  <c:v>44451</c:v>
                </c:pt>
                <c:pt idx="595">
                  <c:v>44452</c:v>
                </c:pt>
                <c:pt idx="596">
                  <c:v>44453</c:v>
                </c:pt>
                <c:pt idx="597">
                  <c:v>44454</c:v>
                </c:pt>
                <c:pt idx="598">
                  <c:v>44455</c:v>
                </c:pt>
                <c:pt idx="599">
                  <c:v>44456</c:v>
                </c:pt>
                <c:pt idx="600">
                  <c:v>44457</c:v>
                </c:pt>
                <c:pt idx="601">
                  <c:v>44458</c:v>
                </c:pt>
                <c:pt idx="602">
                  <c:v>44459</c:v>
                </c:pt>
                <c:pt idx="603">
                  <c:v>44460</c:v>
                </c:pt>
                <c:pt idx="604">
                  <c:v>44461</c:v>
                </c:pt>
                <c:pt idx="605">
                  <c:v>44462</c:v>
                </c:pt>
                <c:pt idx="606">
                  <c:v>44463</c:v>
                </c:pt>
                <c:pt idx="607">
                  <c:v>44464</c:v>
                </c:pt>
                <c:pt idx="608">
                  <c:v>44465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44471</c:v>
                </c:pt>
                <c:pt idx="615">
                  <c:v>44472</c:v>
                </c:pt>
                <c:pt idx="616">
                  <c:v>44473</c:v>
                </c:pt>
                <c:pt idx="617">
                  <c:v>44474</c:v>
                </c:pt>
                <c:pt idx="618">
                  <c:v>44475</c:v>
                </c:pt>
                <c:pt idx="619">
                  <c:v>44476</c:v>
                </c:pt>
                <c:pt idx="620">
                  <c:v>44477</c:v>
                </c:pt>
                <c:pt idx="621">
                  <c:v>44478</c:v>
                </c:pt>
                <c:pt idx="622">
                  <c:v>44479</c:v>
                </c:pt>
                <c:pt idx="623">
                  <c:v>44480</c:v>
                </c:pt>
                <c:pt idx="624">
                  <c:v>44481</c:v>
                </c:pt>
                <c:pt idx="625">
                  <c:v>44482</c:v>
                </c:pt>
                <c:pt idx="626">
                  <c:v>44483</c:v>
                </c:pt>
                <c:pt idx="627">
                  <c:v>44484</c:v>
                </c:pt>
                <c:pt idx="628">
                  <c:v>44485</c:v>
                </c:pt>
                <c:pt idx="629">
                  <c:v>44486</c:v>
                </c:pt>
                <c:pt idx="630">
                  <c:v>44487</c:v>
                </c:pt>
                <c:pt idx="631">
                  <c:v>44488</c:v>
                </c:pt>
                <c:pt idx="632">
                  <c:v>44489</c:v>
                </c:pt>
                <c:pt idx="633">
                  <c:v>44490</c:v>
                </c:pt>
                <c:pt idx="634">
                  <c:v>44491</c:v>
                </c:pt>
                <c:pt idx="635">
                  <c:v>44492</c:v>
                </c:pt>
                <c:pt idx="636">
                  <c:v>44493</c:v>
                </c:pt>
                <c:pt idx="637">
                  <c:v>44494</c:v>
                </c:pt>
                <c:pt idx="638">
                  <c:v>44495</c:v>
                </c:pt>
                <c:pt idx="639">
                  <c:v>44496</c:v>
                </c:pt>
                <c:pt idx="640">
                  <c:v>44497</c:v>
                </c:pt>
                <c:pt idx="641">
                  <c:v>44498</c:v>
                </c:pt>
                <c:pt idx="642">
                  <c:v>44499</c:v>
                </c:pt>
                <c:pt idx="643">
                  <c:v>44500</c:v>
                </c:pt>
                <c:pt idx="644">
                  <c:v>44501</c:v>
                </c:pt>
                <c:pt idx="645">
                  <c:v>44502</c:v>
                </c:pt>
                <c:pt idx="646">
                  <c:v>44503</c:v>
                </c:pt>
                <c:pt idx="647">
                  <c:v>44504</c:v>
                </c:pt>
                <c:pt idx="648">
                  <c:v>44505</c:v>
                </c:pt>
                <c:pt idx="649">
                  <c:v>44506</c:v>
                </c:pt>
                <c:pt idx="650">
                  <c:v>44507</c:v>
                </c:pt>
                <c:pt idx="651">
                  <c:v>44508</c:v>
                </c:pt>
                <c:pt idx="652">
                  <c:v>44509</c:v>
                </c:pt>
                <c:pt idx="653">
                  <c:v>44510</c:v>
                </c:pt>
                <c:pt idx="654">
                  <c:v>44511</c:v>
                </c:pt>
                <c:pt idx="655">
                  <c:v>44512</c:v>
                </c:pt>
                <c:pt idx="656">
                  <c:v>44513</c:v>
                </c:pt>
                <c:pt idx="657">
                  <c:v>44514</c:v>
                </c:pt>
                <c:pt idx="658">
                  <c:v>44515</c:v>
                </c:pt>
                <c:pt idx="659">
                  <c:v>44516</c:v>
                </c:pt>
                <c:pt idx="660">
                  <c:v>44517</c:v>
                </c:pt>
                <c:pt idx="661">
                  <c:v>44518</c:v>
                </c:pt>
                <c:pt idx="662">
                  <c:v>44519</c:v>
                </c:pt>
                <c:pt idx="663">
                  <c:v>44520</c:v>
                </c:pt>
                <c:pt idx="664">
                  <c:v>44521</c:v>
                </c:pt>
                <c:pt idx="665">
                  <c:v>44522</c:v>
                </c:pt>
                <c:pt idx="666">
                  <c:v>44523</c:v>
                </c:pt>
                <c:pt idx="667">
                  <c:v>44524</c:v>
                </c:pt>
                <c:pt idx="668">
                  <c:v>44525</c:v>
                </c:pt>
                <c:pt idx="669">
                  <c:v>44526</c:v>
                </c:pt>
                <c:pt idx="670">
                  <c:v>44527</c:v>
                </c:pt>
                <c:pt idx="671">
                  <c:v>44528</c:v>
                </c:pt>
                <c:pt idx="672">
                  <c:v>44529</c:v>
                </c:pt>
                <c:pt idx="673">
                  <c:v>44530</c:v>
                </c:pt>
                <c:pt idx="674">
                  <c:v>44531</c:v>
                </c:pt>
                <c:pt idx="675">
                  <c:v>44532</c:v>
                </c:pt>
                <c:pt idx="676">
                  <c:v>44533</c:v>
                </c:pt>
                <c:pt idx="677">
                  <c:v>44534</c:v>
                </c:pt>
                <c:pt idx="678">
                  <c:v>44535</c:v>
                </c:pt>
                <c:pt idx="679">
                  <c:v>44536</c:v>
                </c:pt>
                <c:pt idx="680">
                  <c:v>44537</c:v>
                </c:pt>
                <c:pt idx="681">
                  <c:v>44538</c:v>
                </c:pt>
                <c:pt idx="682">
                  <c:v>44539</c:v>
                </c:pt>
                <c:pt idx="683">
                  <c:v>44540</c:v>
                </c:pt>
                <c:pt idx="684">
                  <c:v>44541</c:v>
                </c:pt>
                <c:pt idx="685">
                  <c:v>44542</c:v>
                </c:pt>
                <c:pt idx="686">
                  <c:v>44543</c:v>
                </c:pt>
                <c:pt idx="687">
                  <c:v>44544</c:v>
                </c:pt>
                <c:pt idx="688">
                  <c:v>44545</c:v>
                </c:pt>
                <c:pt idx="689">
                  <c:v>44546</c:v>
                </c:pt>
                <c:pt idx="690">
                  <c:v>44547</c:v>
                </c:pt>
                <c:pt idx="691">
                  <c:v>44548</c:v>
                </c:pt>
                <c:pt idx="692">
                  <c:v>44549</c:v>
                </c:pt>
                <c:pt idx="693">
                  <c:v>44550</c:v>
                </c:pt>
                <c:pt idx="694">
                  <c:v>44551</c:v>
                </c:pt>
                <c:pt idx="695">
                  <c:v>44552</c:v>
                </c:pt>
                <c:pt idx="696">
                  <c:v>44553</c:v>
                </c:pt>
                <c:pt idx="697">
                  <c:v>44554</c:v>
                </c:pt>
                <c:pt idx="698">
                  <c:v>44555</c:v>
                </c:pt>
                <c:pt idx="699">
                  <c:v>44556</c:v>
                </c:pt>
                <c:pt idx="700">
                  <c:v>44557</c:v>
                </c:pt>
                <c:pt idx="701">
                  <c:v>44558</c:v>
                </c:pt>
                <c:pt idx="702">
                  <c:v>44559</c:v>
                </c:pt>
                <c:pt idx="703">
                  <c:v>44560</c:v>
                </c:pt>
                <c:pt idx="704">
                  <c:v>44561</c:v>
                </c:pt>
                <c:pt idx="705">
                  <c:v>44562</c:v>
                </c:pt>
                <c:pt idx="706">
                  <c:v>44563</c:v>
                </c:pt>
                <c:pt idx="707">
                  <c:v>44564</c:v>
                </c:pt>
                <c:pt idx="708">
                  <c:v>44565</c:v>
                </c:pt>
                <c:pt idx="709">
                  <c:v>44566</c:v>
                </c:pt>
                <c:pt idx="710">
                  <c:v>44567</c:v>
                </c:pt>
                <c:pt idx="711">
                  <c:v>44568</c:v>
                </c:pt>
                <c:pt idx="712">
                  <c:v>44569</c:v>
                </c:pt>
                <c:pt idx="713">
                  <c:v>44570</c:v>
                </c:pt>
                <c:pt idx="714">
                  <c:v>44571</c:v>
                </c:pt>
                <c:pt idx="715">
                  <c:v>44572</c:v>
                </c:pt>
                <c:pt idx="716">
                  <c:v>44573</c:v>
                </c:pt>
                <c:pt idx="717">
                  <c:v>44574</c:v>
                </c:pt>
                <c:pt idx="718">
                  <c:v>44575</c:v>
                </c:pt>
                <c:pt idx="719">
                  <c:v>44576</c:v>
                </c:pt>
                <c:pt idx="720">
                  <c:v>44577</c:v>
                </c:pt>
                <c:pt idx="721">
                  <c:v>44578</c:v>
                </c:pt>
                <c:pt idx="722">
                  <c:v>44579</c:v>
                </c:pt>
                <c:pt idx="723">
                  <c:v>44580</c:v>
                </c:pt>
                <c:pt idx="724">
                  <c:v>44581</c:v>
                </c:pt>
                <c:pt idx="725">
                  <c:v>44582</c:v>
                </c:pt>
                <c:pt idx="726">
                  <c:v>44583</c:v>
                </c:pt>
                <c:pt idx="727">
                  <c:v>44584</c:v>
                </c:pt>
                <c:pt idx="728">
                  <c:v>44585</c:v>
                </c:pt>
                <c:pt idx="729">
                  <c:v>44586</c:v>
                </c:pt>
                <c:pt idx="730">
                  <c:v>44587</c:v>
                </c:pt>
                <c:pt idx="731">
                  <c:v>44588</c:v>
                </c:pt>
                <c:pt idx="732">
                  <c:v>44589</c:v>
                </c:pt>
                <c:pt idx="733">
                  <c:v>44590</c:v>
                </c:pt>
                <c:pt idx="734">
                  <c:v>44591</c:v>
                </c:pt>
                <c:pt idx="735">
                  <c:v>44592</c:v>
                </c:pt>
                <c:pt idx="736">
                  <c:v>44593</c:v>
                </c:pt>
                <c:pt idx="737">
                  <c:v>44594</c:v>
                </c:pt>
                <c:pt idx="738">
                  <c:v>44595</c:v>
                </c:pt>
                <c:pt idx="739">
                  <c:v>44596</c:v>
                </c:pt>
                <c:pt idx="740">
                  <c:v>44597</c:v>
                </c:pt>
                <c:pt idx="741">
                  <c:v>44598</c:v>
                </c:pt>
                <c:pt idx="742">
                  <c:v>44599</c:v>
                </c:pt>
                <c:pt idx="743">
                  <c:v>44600</c:v>
                </c:pt>
                <c:pt idx="744">
                  <c:v>44601</c:v>
                </c:pt>
                <c:pt idx="745">
                  <c:v>44602</c:v>
                </c:pt>
                <c:pt idx="746">
                  <c:v>44603</c:v>
                </c:pt>
                <c:pt idx="747">
                  <c:v>44604</c:v>
                </c:pt>
                <c:pt idx="748">
                  <c:v>44605</c:v>
                </c:pt>
                <c:pt idx="749">
                  <c:v>44606</c:v>
                </c:pt>
                <c:pt idx="750">
                  <c:v>44607</c:v>
                </c:pt>
                <c:pt idx="751">
                  <c:v>44608</c:v>
                </c:pt>
                <c:pt idx="752">
                  <c:v>44609</c:v>
                </c:pt>
                <c:pt idx="753">
                  <c:v>44610</c:v>
                </c:pt>
                <c:pt idx="754">
                  <c:v>44611</c:v>
                </c:pt>
                <c:pt idx="755">
                  <c:v>44612</c:v>
                </c:pt>
                <c:pt idx="756">
                  <c:v>44613</c:v>
                </c:pt>
                <c:pt idx="757">
                  <c:v>44614</c:v>
                </c:pt>
                <c:pt idx="758">
                  <c:v>44615</c:v>
                </c:pt>
                <c:pt idx="759">
                  <c:v>44616</c:v>
                </c:pt>
                <c:pt idx="760">
                  <c:v>44617</c:v>
                </c:pt>
                <c:pt idx="761">
                  <c:v>44618</c:v>
                </c:pt>
                <c:pt idx="762">
                  <c:v>44619</c:v>
                </c:pt>
                <c:pt idx="763">
                  <c:v>44620</c:v>
                </c:pt>
                <c:pt idx="764">
                  <c:v>44621</c:v>
                </c:pt>
                <c:pt idx="765">
                  <c:v>44622</c:v>
                </c:pt>
                <c:pt idx="766">
                  <c:v>44623</c:v>
                </c:pt>
                <c:pt idx="767">
                  <c:v>44624</c:v>
                </c:pt>
                <c:pt idx="768">
                  <c:v>44625</c:v>
                </c:pt>
                <c:pt idx="769">
                  <c:v>44626</c:v>
                </c:pt>
                <c:pt idx="770">
                  <c:v>44627</c:v>
                </c:pt>
                <c:pt idx="771">
                  <c:v>44628</c:v>
                </c:pt>
                <c:pt idx="772">
                  <c:v>44629</c:v>
                </c:pt>
                <c:pt idx="773">
                  <c:v>44630</c:v>
                </c:pt>
                <c:pt idx="774">
                  <c:v>44631</c:v>
                </c:pt>
                <c:pt idx="775">
                  <c:v>44632</c:v>
                </c:pt>
                <c:pt idx="776">
                  <c:v>44633</c:v>
                </c:pt>
                <c:pt idx="777">
                  <c:v>44634</c:v>
                </c:pt>
                <c:pt idx="778">
                  <c:v>44635</c:v>
                </c:pt>
                <c:pt idx="779">
                  <c:v>44636</c:v>
                </c:pt>
                <c:pt idx="780">
                  <c:v>44637</c:v>
                </c:pt>
                <c:pt idx="781">
                  <c:v>44638</c:v>
                </c:pt>
                <c:pt idx="782">
                  <c:v>44639</c:v>
                </c:pt>
                <c:pt idx="783">
                  <c:v>44640</c:v>
                </c:pt>
                <c:pt idx="784">
                  <c:v>44641</c:v>
                </c:pt>
                <c:pt idx="785">
                  <c:v>44642</c:v>
                </c:pt>
                <c:pt idx="786">
                  <c:v>44643</c:v>
                </c:pt>
                <c:pt idx="787">
                  <c:v>44644</c:v>
                </c:pt>
                <c:pt idx="788">
                  <c:v>44645</c:v>
                </c:pt>
                <c:pt idx="789">
                  <c:v>44646</c:v>
                </c:pt>
                <c:pt idx="790">
                  <c:v>44647</c:v>
                </c:pt>
                <c:pt idx="791">
                  <c:v>44648</c:v>
                </c:pt>
                <c:pt idx="792">
                  <c:v>44649</c:v>
                </c:pt>
                <c:pt idx="793">
                  <c:v>44650</c:v>
                </c:pt>
                <c:pt idx="794">
                  <c:v>44651</c:v>
                </c:pt>
                <c:pt idx="795">
                  <c:v>44652</c:v>
                </c:pt>
                <c:pt idx="796">
                  <c:v>44653</c:v>
                </c:pt>
                <c:pt idx="797">
                  <c:v>44654</c:v>
                </c:pt>
                <c:pt idx="798">
                  <c:v>44655</c:v>
                </c:pt>
                <c:pt idx="799">
                  <c:v>44656</c:v>
                </c:pt>
                <c:pt idx="800">
                  <c:v>44657</c:v>
                </c:pt>
                <c:pt idx="801">
                  <c:v>44658</c:v>
                </c:pt>
                <c:pt idx="802">
                  <c:v>44659</c:v>
                </c:pt>
                <c:pt idx="803">
                  <c:v>44660</c:v>
                </c:pt>
                <c:pt idx="804">
                  <c:v>44661</c:v>
                </c:pt>
                <c:pt idx="805">
                  <c:v>44662</c:v>
                </c:pt>
              </c:numCache>
            </c:numRef>
          </c:cat>
          <c:val>
            <c:numRef>
              <c:f>Sheet1!$I$14:$I$819</c:f>
              <c:numCache>
                <c:formatCode>_(* #,##0_);_(* \(#,##0\);_(* "-"??_);_(@_)</c:formatCode>
                <c:ptCount val="806"/>
                <c:pt idx="0">
                  <c:v>602.85714285714289</c:v>
                </c:pt>
                <c:pt idx="1">
                  <c:v>793.14285714285711</c:v>
                </c:pt>
                <c:pt idx="2">
                  <c:v>1021.2857142857143</c:v>
                </c:pt>
                <c:pt idx="3">
                  <c:v>1260.7142857142858</c:v>
                </c:pt>
                <c:pt idx="4">
                  <c:v>1495</c:v>
                </c:pt>
                <c:pt idx="5">
                  <c:v>1767.4285714285713</c:v>
                </c:pt>
                <c:pt idx="6">
                  <c:v>2061.7142857142858</c:v>
                </c:pt>
                <c:pt idx="7">
                  <c:v>2274.5714285714284</c:v>
                </c:pt>
                <c:pt idx="8">
                  <c:v>2619.5714285714284</c:v>
                </c:pt>
                <c:pt idx="9">
                  <c:v>2901.8571428571427</c:v>
                </c:pt>
                <c:pt idx="10">
                  <c:v>3067.5714285714284</c:v>
                </c:pt>
                <c:pt idx="11">
                  <c:v>3252.8571428571427</c:v>
                </c:pt>
                <c:pt idx="12">
                  <c:v>3260</c:v>
                </c:pt>
                <c:pt idx="13">
                  <c:v>3279</c:v>
                </c:pt>
                <c:pt idx="14">
                  <c:v>3171.7142857142858</c:v>
                </c:pt>
                <c:pt idx="15">
                  <c:v>2904.1428571428573</c:v>
                </c:pt>
                <c:pt idx="16">
                  <c:v>4539.1428571428569</c:v>
                </c:pt>
                <c:pt idx="17">
                  <c:v>4670.4285714285716</c:v>
                </c:pt>
                <c:pt idx="18">
                  <c:v>4561.4285714285716</c:v>
                </c:pt>
                <c:pt idx="19">
                  <c:v>4471.2857142857147</c:v>
                </c:pt>
                <c:pt idx="20">
                  <c:v>4341</c:v>
                </c:pt>
                <c:pt idx="21">
                  <c:v>4257</c:v>
                </c:pt>
                <c:pt idx="22">
                  <c:v>4218.5714285714284</c:v>
                </c:pt>
                <c:pt idx="23">
                  <c:v>2110.4285714285716</c:v>
                </c:pt>
                <c:pt idx="24">
                  <c:v>1659</c:v>
                </c:pt>
                <c:pt idx="25">
                  <c:v>1399.7142857142858</c:v>
                </c:pt>
                <c:pt idx="26">
                  <c:v>1205.7142857142858</c:v>
                </c:pt>
                <c:pt idx="27">
                  <c:v>943.57142857142856</c:v>
                </c:pt>
                <c:pt idx="28">
                  <c:v>746</c:v>
                </c:pt>
                <c:pt idx="29">
                  <c:v>554.42857142857144</c:v>
                </c:pt>
                <c:pt idx="30">
                  <c:v>560.57142857142856</c:v>
                </c:pt>
                <c:pt idx="31">
                  <c:v>479.85714285714283</c:v>
                </c:pt>
                <c:pt idx="32">
                  <c:v>423.14285714285717</c:v>
                </c:pt>
                <c:pt idx="33">
                  <c:v>412.57142857142856</c:v>
                </c:pt>
                <c:pt idx="34">
                  <c:v>410.85714285714283</c:v>
                </c:pt>
                <c:pt idx="35">
                  <c:v>356.14285714285717</c:v>
                </c:pt>
                <c:pt idx="36">
                  <c:v>315.14285714285717</c:v>
                </c:pt>
                <c:pt idx="37">
                  <c:v>273.14285714285717</c:v>
                </c:pt>
                <c:pt idx="38">
                  <c:v>246.85714285714286</c:v>
                </c:pt>
                <c:pt idx="39">
                  <c:v>200.14285714285714</c:v>
                </c:pt>
                <c:pt idx="40">
                  <c:v>124.42857142857143</c:v>
                </c:pt>
                <c:pt idx="41">
                  <c:v>101.28571428571429</c:v>
                </c:pt>
                <c:pt idx="42">
                  <c:v>86.142857142857139</c:v>
                </c:pt>
                <c:pt idx="43">
                  <c:v>72.571428571428569</c:v>
                </c:pt>
                <c:pt idx="44">
                  <c:v>54.857142857142854</c:v>
                </c:pt>
                <c:pt idx="45">
                  <c:v>35.571428571428569</c:v>
                </c:pt>
                <c:pt idx="46">
                  <c:v>24.714285714285715</c:v>
                </c:pt>
                <c:pt idx="47">
                  <c:v>21.285714285714285</c:v>
                </c:pt>
                <c:pt idx="48">
                  <c:v>17.857142857142858</c:v>
                </c:pt>
                <c:pt idx="49">
                  <c:v>18.142857142857142</c:v>
                </c:pt>
                <c:pt idx="50">
                  <c:v>16.571428571428573</c:v>
                </c:pt>
                <c:pt idx="51">
                  <c:v>19.285714285714285</c:v>
                </c:pt>
                <c:pt idx="52">
                  <c:v>23.857142857142858</c:v>
                </c:pt>
                <c:pt idx="53">
                  <c:v>26.285714285714285</c:v>
                </c:pt>
                <c:pt idx="54">
                  <c:v>30</c:v>
                </c:pt>
                <c:pt idx="55">
                  <c:v>33.428571428571431</c:v>
                </c:pt>
                <c:pt idx="56">
                  <c:v>41.428571428571431</c:v>
                </c:pt>
                <c:pt idx="57">
                  <c:v>46.428571428571431</c:v>
                </c:pt>
                <c:pt idx="58">
                  <c:v>51.142857142857146</c:v>
                </c:pt>
                <c:pt idx="59">
                  <c:v>53.285714285714285</c:v>
                </c:pt>
                <c:pt idx="60">
                  <c:v>55.142857142857146</c:v>
                </c:pt>
                <c:pt idx="61">
                  <c:v>55</c:v>
                </c:pt>
                <c:pt idx="62">
                  <c:v>53.714285714285715</c:v>
                </c:pt>
                <c:pt idx="63">
                  <c:v>49.571428571428569</c:v>
                </c:pt>
                <c:pt idx="64">
                  <c:v>47.857142857142854</c:v>
                </c:pt>
                <c:pt idx="65">
                  <c:v>43.285714285714285</c:v>
                </c:pt>
                <c:pt idx="66">
                  <c:v>39.857142857142854</c:v>
                </c:pt>
                <c:pt idx="67">
                  <c:v>35</c:v>
                </c:pt>
                <c:pt idx="68">
                  <c:v>32.857142857142854</c:v>
                </c:pt>
                <c:pt idx="69">
                  <c:v>34</c:v>
                </c:pt>
                <c:pt idx="70">
                  <c:v>31.714285714285715</c:v>
                </c:pt>
                <c:pt idx="71">
                  <c:v>35.428571428571431</c:v>
                </c:pt>
                <c:pt idx="72">
                  <c:v>39.428571428571431</c:v>
                </c:pt>
                <c:pt idx="73">
                  <c:v>41</c:v>
                </c:pt>
                <c:pt idx="74">
                  <c:v>44.857142857142854</c:v>
                </c:pt>
                <c:pt idx="75">
                  <c:v>54.714285714285715</c:v>
                </c:pt>
                <c:pt idx="76">
                  <c:v>64.571428571428569</c:v>
                </c:pt>
                <c:pt idx="77">
                  <c:v>72.714285714285708</c:v>
                </c:pt>
                <c:pt idx="78">
                  <c:v>70.428571428571431</c:v>
                </c:pt>
                <c:pt idx="79">
                  <c:v>68</c:v>
                </c:pt>
                <c:pt idx="80">
                  <c:v>65.714285714285708</c:v>
                </c:pt>
                <c:pt idx="81">
                  <c:v>109.42857142857143</c:v>
                </c:pt>
                <c:pt idx="82">
                  <c:v>97.571428571428569</c:v>
                </c:pt>
                <c:pt idx="83">
                  <c:v>83.857142857142861</c:v>
                </c:pt>
                <c:pt idx="84">
                  <c:v>72.714285714285708</c:v>
                </c:pt>
                <c:pt idx="85">
                  <c:v>70.428571428571431</c:v>
                </c:pt>
                <c:pt idx="86">
                  <c:v>65.285714285714292</c:v>
                </c:pt>
                <c:pt idx="87">
                  <c:v>62.428571428571431</c:v>
                </c:pt>
                <c:pt idx="88">
                  <c:v>13.857142857142858</c:v>
                </c:pt>
                <c:pt idx="89">
                  <c:v>13.142857142857142</c:v>
                </c:pt>
                <c:pt idx="90">
                  <c:v>11.857142857142858</c:v>
                </c:pt>
                <c:pt idx="91">
                  <c:v>11.142857142857142</c:v>
                </c:pt>
                <c:pt idx="92">
                  <c:v>10</c:v>
                </c:pt>
                <c:pt idx="93">
                  <c:v>9.1428571428571423</c:v>
                </c:pt>
                <c:pt idx="94">
                  <c:v>10</c:v>
                </c:pt>
                <c:pt idx="95">
                  <c:v>8.4285714285714288</c:v>
                </c:pt>
                <c:pt idx="96">
                  <c:v>7.1428571428571432</c:v>
                </c:pt>
                <c:pt idx="97">
                  <c:v>7.1428571428571432</c:v>
                </c:pt>
                <c:pt idx="98">
                  <c:v>6.4285714285714288</c:v>
                </c:pt>
                <c:pt idx="99">
                  <c:v>3.5714285714285716</c:v>
                </c:pt>
                <c:pt idx="100">
                  <c:v>3.2857142857142856</c:v>
                </c:pt>
                <c:pt idx="101">
                  <c:v>1.7142857142857142</c:v>
                </c:pt>
                <c:pt idx="102">
                  <c:v>1.7142857142857142</c:v>
                </c:pt>
                <c:pt idx="103">
                  <c:v>3.4285714285714284</c:v>
                </c:pt>
                <c:pt idx="104">
                  <c:v>3.2857142857142856</c:v>
                </c:pt>
                <c:pt idx="105">
                  <c:v>5.4285714285714288</c:v>
                </c:pt>
                <c:pt idx="106">
                  <c:v>6.1428571428571432</c:v>
                </c:pt>
                <c:pt idx="107">
                  <c:v>6.2857142857142856</c:v>
                </c:pt>
                <c:pt idx="108">
                  <c:v>6.7142857142857144</c:v>
                </c:pt>
                <c:pt idx="109">
                  <c:v>7.7142857142857144</c:v>
                </c:pt>
                <c:pt idx="110">
                  <c:v>6.5714285714285712</c:v>
                </c:pt>
                <c:pt idx="111">
                  <c:v>7.2857142857142856</c:v>
                </c:pt>
                <c:pt idx="112">
                  <c:v>5.8571428571428568</c:v>
                </c:pt>
                <c:pt idx="113">
                  <c:v>5.5714285714285712</c:v>
                </c:pt>
                <c:pt idx="114">
                  <c:v>5.4285714285714288</c:v>
                </c:pt>
                <c:pt idx="115">
                  <c:v>5.4285714285714288</c:v>
                </c:pt>
                <c:pt idx="116">
                  <c:v>4.2857142857142856</c:v>
                </c:pt>
                <c:pt idx="117">
                  <c:v>3.8571428571428572</c:v>
                </c:pt>
                <c:pt idx="118">
                  <c:v>4.4285714285714288</c:v>
                </c:pt>
                <c:pt idx="119">
                  <c:v>4.5714285714285712</c:v>
                </c:pt>
                <c:pt idx="120">
                  <c:v>4</c:v>
                </c:pt>
                <c:pt idx="121">
                  <c:v>4</c:v>
                </c:pt>
                <c:pt idx="122">
                  <c:v>3.4285714285714284</c:v>
                </c:pt>
                <c:pt idx="123">
                  <c:v>4</c:v>
                </c:pt>
                <c:pt idx="124">
                  <c:v>3.8571428571428572</c:v>
                </c:pt>
                <c:pt idx="125">
                  <c:v>4.5714285714285712</c:v>
                </c:pt>
                <c:pt idx="126">
                  <c:v>4.2857142857142856</c:v>
                </c:pt>
                <c:pt idx="127">
                  <c:v>4</c:v>
                </c:pt>
                <c:pt idx="128">
                  <c:v>3.8571428571428572</c:v>
                </c:pt>
                <c:pt idx="129">
                  <c:v>4.5714285714285712</c:v>
                </c:pt>
                <c:pt idx="130">
                  <c:v>4.4285714285714288</c:v>
                </c:pt>
                <c:pt idx="131">
                  <c:v>5</c:v>
                </c:pt>
                <c:pt idx="132">
                  <c:v>3.2857142857142856</c:v>
                </c:pt>
                <c:pt idx="133">
                  <c:v>3</c:v>
                </c:pt>
                <c:pt idx="134">
                  <c:v>3.5714285714285716</c:v>
                </c:pt>
                <c:pt idx="135">
                  <c:v>5</c:v>
                </c:pt>
                <c:pt idx="136">
                  <c:v>5.2857142857142856</c:v>
                </c:pt>
                <c:pt idx="137">
                  <c:v>6.4285714285714288</c:v>
                </c:pt>
                <c:pt idx="138">
                  <c:v>13.714285714285714</c:v>
                </c:pt>
                <c:pt idx="139">
                  <c:v>20.142857142857142</c:v>
                </c:pt>
                <c:pt idx="140">
                  <c:v>25.428571428571427</c:v>
                </c:pt>
                <c:pt idx="141">
                  <c:v>31.285714285714285</c:v>
                </c:pt>
                <c:pt idx="142">
                  <c:v>33.714285714285715</c:v>
                </c:pt>
                <c:pt idx="143">
                  <c:v>37.285714285714285</c:v>
                </c:pt>
                <c:pt idx="144">
                  <c:v>39.571428571428569</c:v>
                </c:pt>
                <c:pt idx="145">
                  <c:v>35.142857142857146</c:v>
                </c:pt>
                <c:pt idx="146">
                  <c:v>30.714285714285715</c:v>
                </c:pt>
                <c:pt idx="147">
                  <c:v>28.142857142857142</c:v>
                </c:pt>
                <c:pt idx="148">
                  <c:v>23.571428571428573</c:v>
                </c:pt>
                <c:pt idx="149">
                  <c:v>22.285714285714285</c:v>
                </c:pt>
                <c:pt idx="150">
                  <c:v>19.571428571428573</c:v>
                </c:pt>
                <c:pt idx="151">
                  <c:v>18.714285714285715</c:v>
                </c:pt>
                <c:pt idx="152">
                  <c:v>17.428571428571427</c:v>
                </c:pt>
                <c:pt idx="153">
                  <c:v>16.571428571428573</c:v>
                </c:pt>
                <c:pt idx="154">
                  <c:v>16.142857142857142</c:v>
                </c:pt>
                <c:pt idx="155">
                  <c:v>14.857142857142858</c:v>
                </c:pt>
                <c:pt idx="156">
                  <c:v>12.571428571428571</c:v>
                </c:pt>
                <c:pt idx="157">
                  <c:v>11.428571428571429</c:v>
                </c:pt>
                <c:pt idx="158">
                  <c:v>8.8571428571428577</c:v>
                </c:pt>
                <c:pt idx="159">
                  <c:v>7.5714285714285712</c:v>
                </c:pt>
                <c:pt idx="160">
                  <c:v>6.4285714285714288</c:v>
                </c:pt>
                <c:pt idx="161">
                  <c:v>4.8571428571428568</c:v>
                </c:pt>
                <c:pt idx="162">
                  <c:v>5.4285714285714288</c:v>
                </c:pt>
                <c:pt idx="163">
                  <c:v>6.2857142857142856</c:v>
                </c:pt>
                <c:pt idx="164">
                  <c:v>6.1428571428571432</c:v>
                </c:pt>
                <c:pt idx="165">
                  <c:v>6</c:v>
                </c:pt>
                <c:pt idx="166">
                  <c:v>5.8571428571428568</c:v>
                </c:pt>
                <c:pt idx="167">
                  <c:v>6.4285714285714288</c:v>
                </c:pt>
                <c:pt idx="168">
                  <c:v>5.7142857142857144</c:v>
                </c:pt>
                <c:pt idx="169">
                  <c:v>5.5714285714285712</c:v>
                </c:pt>
                <c:pt idx="170">
                  <c:v>4.4285714285714288</c:v>
                </c:pt>
                <c:pt idx="171">
                  <c:v>5.2857142857142856</c:v>
                </c:pt>
                <c:pt idx="172">
                  <c:v>8.1428571428571423</c:v>
                </c:pt>
                <c:pt idx="173">
                  <c:v>9.4285714285714288</c:v>
                </c:pt>
                <c:pt idx="174">
                  <c:v>11.428571428571429</c:v>
                </c:pt>
                <c:pt idx="175">
                  <c:v>12.571428571428571</c:v>
                </c:pt>
                <c:pt idx="176">
                  <c:v>13.714285714285714</c:v>
                </c:pt>
                <c:pt idx="177">
                  <c:v>16.714285714285715</c:v>
                </c:pt>
                <c:pt idx="178">
                  <c:v>18.285714285714285</c:v>
                </c:pt>
                <c:pt idx="179">
                  <c:v>20</c:v>
                </c:pt>
                <c:pt idx="180">
                  <c:v>24.285714285714285</c:v>
                </c:pt>
                <c:pt idx="181">
                  <c:v>29.857142857142858</c:v>
                </c:pt>
                <c:pt idx="182">
                  <c:v>38</c:v>
                </c:pt>
                <c:pt idx="183">
                  <c:v>50.428571428571431</c:v>
                </c:pt>
                <c:pt idx="184">
                  <c:v>62.285714285714285</c:v>
                </c:pt>
                <c:pt idx="185">
                  <c:v>77.428571428571431</c:v>
                </c:pt>
                <c:pt idx="186">
                  <c:v>79</c:v>
                </c:pt>
                <c:pt idx="187">
                  <c:v>79.285714285714292</c:v>
                </c:pt>
                <c:pt idx="188">
                  <c:v>76.714285714285708</c:v>
                </c:pt>
                <c:pt idx="189">
                  <c:v>72.142857142857139</c:v>
                </c:pt>
                <c:pt idx="190">
                  <c:v>61.571428571428569</c:v>
                </c:pt>
                <c:pt idx="191">
                  <c:v>51.857142857142854</c:v>
                </c:pt>
                <c:pt idx="192">
                  <c:v>39</c:v>
                </c:pt>
                <c:pt idx="193">
                  <c:v>37</c:v>
                </c:pt>
                <c:pt idx="194">
                  <c:v>33.428571428571431</c:v>
                </c:pt>
                <c:pt idx="195">
                  <c:v>34.285714285714285</c:v>
                </c:pt>
                <c:pt idx="196">
                  <c:v>35.428571428571431</c:v>
                </c:pt>
                <c:pt idx="197">
                  <c:v>35.142857142857146</c:v>
                </c:pt>
                <c:pt idx="198">
                  <c:v>32.571428571428569</c:v>
                </c:pt>
                <c:pt idx="199">
                  <c:v>31.571428571428573</c:v>
                </c:pt>
                <c:pt idx="200">
                  <c:v>30.285714285714285</c:v>
                </c:pt>
                <c:pt idx="201">
                  <c:v>29.714285714285715</c:v>
                </c:pt>
                <c:pt idx="202">
                  <c:v>25.857142857142858</c:v>
                </c:pt>
                <c:pt idx="203">
                  <c:v>22.714285714285715</c:v>
                </c:pt>
                <c:pt idx="204">
                  <c:v>21.571428571428573</c:v>
                </c:pt>
                <c:pt idx="205">
                  <c:v>19.857142857142858</c:v>
                </c:pt>
                <c:pt idx="206">
                  <c:v>18.714285714285715</c:v>
                </c:pt>
                <c:pt idx="207">
                  <c:v>18.714285714285715</c:v>
                </c:pt>
                <c:pt idx="208">
                  <c:v>17.714285714285715</c:v>
                </c:pt>
                <c:pt idx="209">
                  <c:v>16.857142857142858</c:v>
                </c:pt>
                <c:pt idx="210">
                  <c:v>15.714285714285714</c:v>
                </c:pt>
                <c:pt idx="211">
                  <c:v>15.428571428571429</c:v>
                </c:pt>
                <c:pt idx="212">
                  <c:v>15.571428571428571</c:v>
                </c:pt>
                <c:pt idx="213">
                  <c:v>13.714285714285714</c:v>
                </c:pt>
                <c:pt idx="214">
                  <c:v>11.857142857142858</c:v>
                </c:pt>
                <c:pt idx="215">
                  <c:v>11.428571428571429</c:v>
                </c:pt>
                <c:pt idx="216">
                  <c:v>11.571428571428571</c:v>
                </c:pt>
                <c:pt idx="217">
                  <c:v>11</c:v>
                </c:pt>
                <c:pt idx="218">
                  <c:v>10</c:v>
                </c:pt>
                <c:pt idx="219">
                  <c:v>10.428571428571429</c:v>
                </c:pt>
                <c:pt idx="220">
                  <c:v>12.714285714285714</c:v>
                </c:pt>
                <c:pt idx="221">
                  <c:v>12.857142857142858</c:v>
                </c:pt>
                <c:pt idx="222">
                  <c:v>13</c:v>
                </c:pt>
                <c:pt idx="223">
                  <c:v>12.285714285714286</c:v>
                </c:pt>
                <c:pt idx="224">
                  <c:v>12.285714285714286</c:v>
                </c:pt>
                <c:pt idx="225">
                  <c:v>11.428571428571429</c:v>
                </c:pt>
                <c:pt idx="226">
                  <c:v>10.857142857142858</c:v>
                </c:pt>
                <c:pt idx="227">
                  <c:v>9.4285714285714288</c:v>
                </c:pt>
                <c:pt idx="228">
                  <c:v>8.8571428571428577</c:v>
                </c:pt>
                <c:pt idx="229">
                  <c:v>8.8571428571428577</c:v>
                </c:pt>
                <c:pt idx="230">
                  <c:v>8.5714285714285712</c:v>
                </c:pt>
                <c:pt idx="231">
                  <c:v>8.2857142857142865</c:v>
                </c:pt>
                <c:pt idx="232">
                  <c:v>9.7142857142857135</c:v>
                </c:pt>
                <c:pt idx="233">
                  <c:v>10</c:v>
                </c:pt>
                <c:pt idx="234">
                  <c:v>12.428571428571429</c:v>
                </c:pt>
                <c:pt idx="235">
                  <c:v>13.571428571428571</c:v>
                </c:pt>
                <c:pt idx="236">
                  <c:v>13.571428571428571</c:v>
                </c:pt>
                <c:pt idx="237">
                  <c:v>13.857142857142858</c:v>
                </c:pt>
                <c:pt idx="238">
                  <c:v>13.571428571428571</c:v>
                </c:pt>
                <c:pt idx="239">
                  <c:v>13.285714285714286</c:v>
                </c:pt>
                <c:pt idx="240">
                  <c:v>13</c:v>
                </c:pt>
                <c:pt idx="241">
                  <c:v>9.5714285714285712</c:v>
                </c:pt>
                <c:pt idx="242">
                  <c:v>9.7142857142857135</c:v>
                </c:pt>
                <c:pt idx="243">
                  <c:v>10.285714285714286</c:v>
                </c:pt>
                <c:pt idx="244">
                  <c:v>11.571428571428571</c:v>
                </c:pt>
                <c:pt idx="245">
                  <c:v>12.428571428571429</c:v>
                </c:pt>
                <c:pt idx="246">
                  <c:v>13.714285714285714</c:v>
                </c:pt>
                <c:pt idx="247">
                  <c:v>12.714285714285714</c:v>
                </c:pt>
                <c:pt idx="248">
                  <c:v>12.857142857142858</c:v>
                </c:pt>
                <c:pt idx="249">
                  <c:v>12.428571428571429</c:v>
                </c:pt>
                <c:pt idx="250">
                  <c:v>11.857142857142858</c:v>
                </c:pt>
                <c:pt idx="251">
                  <c:v>11.142857142857142</c:v>
                </c:pt>
                <c:pt idx="252">
                  <c:v>12.285714285714286</c:v>
                </c:pt>
                <c:pt idx="253">
                  <c:v>12.285714285714286</c:v>
                </c:pt>
                <c:pt idx="254">
                  <c:v>13.857142857142858</c:v>
                </c:pt>
                <c:pt idx="255">
                  <c:v>15.571428571428571</c:v>
                </c:pt>
                <c:pt idx="256">
                  <c:v>16</c:v>
                </c:pt>
                <c:pt idx="257">
                  <c:v>17.571428571428573</c:v>
                </c:pt>
                <c:pt idx="258">
                  <c:v>18.285714285714285</c:v>
                </c:pt>
                <c:pt idx="259">
                  <c:v>17.285714285714285</c:v>
                </c:pt>
                <c:pt idx="260">
                  <c:v>17.428571428571427</c:v>
                </c:pt>
                <c:pt idx="261">
                  <c:v>17.428571428571427</c:v>
                </c:pt>
                <c:pt idx="262">
                  <c:v>17.857142857142858</c:v>
                </c:pt>
                <c:pt idx="263">
                  <c:v>17.571428571428573</c:v>
                </c:pt>
                <c:pt idx="264">
                  <c:v>16.428571428571427</c:v>
                </c:pt>
                <c:pt idx="265">
                  <c:v>15.285714285714286</c:v>
                </c:pt>
                <c:pt idx="266">
                  <c:v>16.142857142857142</c:v>
                </c:pt>
                <c:pt idx="267">
                  <c:v>14.857142857142858</c:v>
                </c:pt>
                <c:pt idx="268">
                  <c:v>15.285714285714286</c:v>
                </c:pt>
                <c:pt idx="269">
                  <c:v>14.428571428571429</c:v>
                </c:pt>
                <c:pt idx="270">
                  <c:v>16.571428571428573</c:v>
                </c:pt>
                <c:pt idx="271">
                  <c:v>16.857142857142858</c:v>
                </c:pt>
                <c:pt idx="272">
                  <c:v>17.857142857142858</c:v>
                </c:pt>
                <c:pt idx="273">
                  <c:v>17.428571428571427</c:v>
                </c:pt>
                <c:pt idx="274">
                  <c:v>21.857142857142858</c:v>
                </c:pt>
                <c:pt idx="275">
                  <c:v>26.571428571428573</c:v>
                </c:pt>
                <c:pt idx="276">
                  <c:v>27.571428571428573</c:v>
                </c:pt>
                <c:pt idx="277">
                  <c:v>28.285714285714285</c:v>
                </c:pt>
                <c:pt idx="278">
                  <c:v>29.571428571428573</c:v>
                </c:pt>
                <c:pt idx="279">
                  <c:v>30.142857142857142</c:v>
                </c:pt>
                <c:pt idx="280">
                  <c:v>34.857142857142854</c:v>
                </c:pt>
                <c:pt idx="281">
                  <c:v>31.285714285714285</c:v>
                </c:pt>
                <c:pt idx="282">
                  <c:v>28.571428571428573</c:v>
                </c:pt>
                <c:pt idx="283">
                  <c:v>30.142857142857142</c:v>
                </c:pt>
                <c:pt idx="284">
                  <c:v>30.142857142857142</c:v>
                </c:pt>
                <c:pt idx="285">
                  <c:v>30.714285714285715</c:v>
                </c:pt>
                <c:pt idx="286">
                  <c:v>32</c:v>
                </c:pt>
                <c:pt idx="287">
                  <c:v>28.142857142857142</c:v>
                </c:pt>
                <c:pt idx="288">
                  <c:v>28.142857142857142</c:v>
                </c:pt>
                <c:pt idx="289">
                  <c:v>26.285714285714285</c:v>
                </c:pt>
                <c:pt idx="290">
                  <c:v>22.285714285714285</c:v>
                </c:pt>
                <c:pt idx="291">
                  <c:v>20.142857142857142</c:v>
                </c:pt>
                <c:pt idx="292">
                  <c:v>18</c:v>
                </c:pt>
                <c:pt idx="293">
                  <c:v>14.428571428571429</c:v>
                </c:pt>
                <c:pt idx="294">
                  <c:v>13.428571428571429</c:v>
                </c:pt>
                <c:pt idx="295">
                  <c:v>12.142857142857142</c:v>
                </c:pt>
                <c:pt idx="296">
                  <c:v>11.714285714285714</c:v>
                </c:pt>
                <c:pt idx="297">
                  <c:v>13</c:v>
                </c:pt>
                <c:pt idx="298">
                  <c:v>12.714285714285714</c:v>
                </c:pt>
                <c:pt idx="299">
                  <c:v>13.285714285714286</c:v>
                </c:pt>
                <c:pt idx="300">
                  <c:v>13.714285714285714</c:v>
                </c:pt>
                <c:pt idx="301">
                  <c:v>14.714285714285714</c:v>
                </c:pt>
                <c:pt idx="302">
                  <c:v>14.285714285714286</c:v>
                </c:pt>
                <c:pt idx="303">
                  <c:v>15.571428571428571</c:v>
                </c:pt>
                <c:pt idx="304">
                  <c:v>13.857142857142858</c:v>
                </c:pt>
                <c:pt idx="305">
                  <c:v>12.428571428571429</c:v>
                </c:pt>
                <c:pt idx="306">
                  <c:v>11.571428571428571</c:v>
                </c:pt>
                <c:pt idx="307">
                  <c:v>10</c:v>
                </c:pt>
                <c:pt idx="308">
                  <c:v>11.142857142857142</c:v>
                </c:pt>
                <c:pt idx="309">
                  <c:v>11.714285714285714</c:v>
                </c:pt>
                <c:pt idx="310">
                  <c:v>11</c:v>
                </c:pt>
                <c:pt idx="311">
                  <c:v>12.714285714285714</c:v>
                </c:pt>
                <c:pt idx="312">
                  <c:v>14.285714285714286</c:v>
                </c:pt>
                <c:pt idx="313">
                  <c:v>15.285714285714286</c:v>
                </c:pt>
                <c:pt idx="314">
                  <c:v>17.428571428571427</c:v>
                </c:pt>
                <c:pt idx="315">
                  <c:v>14.857142857142858</c:v>
                </c:pt>
                <c:pt idx="316">
                  <c:v>15.714285714285714</c:v>
                </c:pt>
                <c:pt idx="317">
                  <c:v>15.142857142857142</c:v>
                </c:pt>
                <c:pt idx="318">
                  <c:v>14.857142857142858</c:v>
                </c:pt>
                <c:pt idx="319">
                  <c:v>14.285714285714286</c:v>
                </c:pt>
                <c:pt idx="320">
                  <c:v>15.142857142857142</c:v>
                </c:pt>
                <c:pt idx="321">
                  <c:v>15.285714285714286</c:v>
                </c:pt>
                <c:pt idx="322">
                  <c:v>16</c:v>
                </c:pt>
                <c:pt idx="323">
                  <c:v>15.571428571428571</c:v>
                </c:pt>
                <c:pt idx="324">
                  <c:v>14.857142857142858</c:v>
                </c:pt>
                <c:pt idx="325">
                  <c:v>14.428571428571429</c:v>
                </c:pt>
                <c:pt idx="326">
                  <c:v>15</c:v>
                </c:pt>
                <c:pt idx="327">
                  <c:v>14.857142857142858</c:v>
                </c:pt>
                <c:pt idx="328">
                  <c:v>15.857142857142858</c:v>
                </c:pt>
                <c:pt idx="329">
                  <c:v>15.571428571428571</c:v>
                </c:pt>
                <c:pt idx="330">
                  <c:v>16</c:v>
                </c:pt>
                <c:pt idx="331">
                  <c:v>17.428571428571427</c:v>
                </c:pt>
                <c:pt idx="332">
                  <c:v>17.714285714285715</c:v>
                </c:pt>
                <c:pt idx="333">
                  <c:v>18.142857142857142</c:v>
                </c:pt>
                <c:pt idx="334">
                  <c:v>18</c:v>
                </c:pt>
                <c:pt idx="335">
                  <c:v>17.714285714285715</c:v>
                </c:pt>
                <c:pt idx="336">
                  <c:v>19.428571428571427</c:v>
                </c:pt>
                <c:pt idx="337">
                  <c:v>20.714285714285715</c:v>
                </c:pt>
                <c:pt idx="338">
                  <c:v>21.857142857142858</c:v>
                </c:pt>
                <c:pt idx="339">
                  <c:v>22.571428571428573</c:v>
                </c:pt>
                <c:pt idx="340">
                  <c:v>19.714285714285715</c:v>
                </c:pt>
                <c:pt idx="341">
                  <c:v>19.142857142857142</c:v>
                </c:pt>
                <c:pt idx="342">
                  <c:v>20.142857142857142</c:v>
                </c:pt>
                <c:pt idx="343">
                  <c:v>21</c:v>
                </c:pt>
                <c:pt idx="344">
                  <c:v>22.285714285714285</c:v>
                </c:pt>
                <c:pt idx="345">
                  <c:v>23.285714285714285</c:v>
                </c:pt>
                <c:pt idx="346">
                  <c:v>29.714285714285715</c:v>
                </c:pt>
                <c:pt idx="347">
                  <c:v>37.857142857142854</c:v>
                </c:pt>
                <c:pt idx="348">
                  <c:v>39.571428571428569</c:v>
                </c:pt>
                <c:pt idx="349">
                  <c:v>50.857142857142854</c:v>
                </c:pt>
                <c:pt idx="350">
                  <c:v>57.571428571428569</c:v>
                </c:pt>
                <c:pt idx="351">
                  <c:v>61.285714285714285</c:v>
                </c:pt>
                <c:pt idx="352">
                  <c:v>79.571428571428569</c:v>
                </c:pt>
                <c:pt idx="353">
                  <c:v>88</c:v>
                </c:pt>
                <c:pt idx="354">
                  <c:v>93.142857142857139</c:v>
                </c:pt>
                <c:pt idx="355">
                  <c:v>112.42857142857143</c:v>
                </c:pt>
                <c:pt idx="356">
                  <c:v>113</c:v>
                </c:pt>
                <c:pt idx="357">
                  <c:v>113.85714285714286</c:v>
                </c:pt>
                <c:pt idx="358">
                  <c:v>121.14285714285714</c:v>
                </c:pt>
                <c:pt idx="359">
                  <c:v>114.28571428571429</c:v>
                </c:pt>
                <c:pt idx="360">
                  <c:v>119</c:v>
                </c:pt>
                <c:pt idx="361">
                  <c:v>117.57142857142857</c:v>
                </c:pt>
                <c:pt idx="362">
                  <c:v>109.28571428571429</c:v>
                </c:pt>
                <c:pt idx="363">
                  <c:v>104.57142857142857</c:v>
                </c:pt>
                <c:pt idx="364">
                  <c:v>109.71428571428571</c:v>
                </c:pt>
                <c:pt idx="365">
                  <c:v>105.85714285714286</c:v>
                </c:pt>
                <c:pt idx="366">
                  <c:v>100.57142857142857</c:v>
                </c:pt>
                <c:pt idx="367">
                  <c:v>86</c:v>
                </c:pt>
                <c:pt idx="368">
                  <c:v>81.142857142857139</c:v>
                </c:pt>
                <c:pt idx="369">
                  <c:v>73.142857142857139</c:v>
                </c:pt>
                <c:pt idx="370">
                  <c:v>75.285714285714292</c:v>
                </c:pt>
                <c:pt idx="371">
                  <c:v>63.714285714285715</c:v>
                </c:pt>
                <c:pt idx="372">
                  <c:v>56.285714285714285</c:v>
                </c:pt>
                <c:pt idx="373">
                  <c:v>49</c:v>
                </c:pt>
                <c:pt idx="374">
                  <c:v>45.571428571428569</c:v>
                </c:pt>
                <c:pt idx="375">
                  <c:v>41.428571428571431</c:v>
                </c:pt>
                <c:pt idx="376">
                  <c:v>35.857142857142854</c:v>
                </c:pt>
                <c:pt idx="377">
                  <c:v>24.142857142857142</c:v>
                </c:pt>
                <c:pt idx="378">
                  <c:v>20.285714285714285</c:v>
                </c:pt>
                <c:pt idx="379">
                  <c:v>17.857142857142858</c:v>
                </c:pt>
                <c:pt idx="380">
                  <c:v>16.428571428571427</c:v>
                </c:pt>
                <c:pt idx="381">
                  <c:v>12.428571428571429</c:v>
                </c:pt>
                <c:pt idx="382">
                  <c:v>11.285714285714286</c:v>
                </c:pt>
                <c:pt idx="383">
                  <c:v>10.714285714285714</c:v>
                </c:pt>
                <c:pt idx="384">
                  <c:v>10.142857142857142</c:v>
                </c:pt>
                <c:pt idx="385">
                  <c:v>9.4285714285714288</c:v>
                </c:pt>
                <c:pt idx="386">
                  <c:v>9.7142857142857135</c:v>
                </c:pt>
                <c:pt idx="387">
                  <c:v>8.7142857142857135</c:v>
                </c:pt>
                <c:pt idx="388">
                  <c:v>10</c:v>
                </c:pt>
                <c:pt idx="389">
                  <c:v>9.7142857142857135</c:v>
                </c:pt>
                <c:pt idx="390">
                  <c:v>9.7142857142857135</c:v>
                </c:pt>
                <c:pt idx="391">
                  <c:v>9.7142857142857135</c:v>
                </c:pt>
                <c:pt idx="392">
                  <c:v>10</c:v>
                </c:pt>
                <c:pt idx="393">
                  <c:v>9.1428571428571423</c:v>
                </c:pt>
                <c:pt idx="394">
                  <c:v>9.8571428571428577</c:v>
                </c:pt>
                <c:pt idx="395">
                  <c:v>9.2857142857142865</c:v>
                </c:pt>
                <c:pt idx="396">
                  <c:v>8.7142857142857135</c:v>
                </c:pt>
                <c:pt idx="397">
                  <c:v>9</c:v>
                </c:pt>
                <c:pt idx="398">
                  <c:v>8.8571428571428577</c:v>
                </c:pt>
                <c:pt idx="399">
                  <c:v>10</c:v>
                </c:pt>
                <c:pt idx="400">
                  <c:v>10.142857142857142</c:v>
                </c:pt>
                <c:pt idx="401">
                  <c:v>9.8571428571428577</c:v>
                </c:pt>
                <c:pt idx="402">
                  <c:v>10.285714285714286</c:v>
                </c:pt>
                <c:pt idx="403">
                  <c:v>10.714285714285714</c:v>
                </c:pt>
                <c:pt idx="404">
                  <c:v>10.714285714285714</c:v>
                </c:pt>
                <c:pt idx="405">
                  <c:v>11.714285714285714</c:v>
                </c:pt>
                <c:pt idx="406">
                  <c:v>11.714285714285714</c:v>
                </c:pt>
                <c:pt idx="407">
                  <c:v>11.285714285714286</c:v>
                </c:pt>
                <c:pt idx="408">
                  <c:v>10.571428571428571</c:v>
                </c:pt>
                <c:pt idx="409">
                  <c:v>10.714285714285714</c:v>
                </c:pt>
                <c:pt idx="410">
                  <c:v>10.714285714285714</c:v>
                </c:pt>
                <c:pt idx="411">
                  <c:v>10.285714285714286</c:v>
                </c:pt>
                <c:pt idx="412">
                  <c:v>9.8571428571428577</c:v>
                </c:pt>
                <c:pt idx="413">
                  <c:v>7.8571428571428568</c:v>
                </c:pt>
                <c:pt idx="414">
                  <c:v>8.5714285714285712</c:v>
                </c:pt>
                <c:pt idx="415">
                  <c:v>8.4285714285714288</c:v>
                </c:pt>
                <c:pt idx="416">
                  <c:v>7.7142857142857144</c:v>
                </c:pt>
                <c:pt idx="417">
                  <c:v>8</c:v>
                </c:pt>
                <c:pt idx="418">
                  <c:v>7.5714285714285712</c:v>
                </c:pt>
                <c:pt idx="419">
                  <c:v>7.8571428571428568</c:v>
                </c:pt>
                <c:pt idx="420">
                  <c:v>8.1428571428571423</c:v>
                </c:pt>
                <c:pt idx="421">
                  <c:v>7.5714285714285712</c:v>
                </c:pt>
                <c:pt idx="422">
                  <c:v>8.4285714285714288</c:v>
                </c:pt>
                <c:pt idx="423">
                  <c:v>9.1428571428571423</c:v>
                </c:pt>
                <c:pt idx="424">
                  <c:v>9.1428571428571423</c:v>
                </c:pt>
                <c:pt idx="425">
                  <c:v>10.285714285714286</c:v>
                </c:pt>
                <c:pt idx="426">
                  <c:v>10.142857142857142</c:v>
                </c:pt>
                <c:pt idx="427">
                  <c:v>10.857142857142858</c:v>
                </c:pt>
                <c:pt idx="428">
                  <c:v>10.714285714285714</c:v>
                </c:pt>
                <c:pt idx="429">
                  <c:v>10.857142857142858</c:v>
                </c:pt>
                <c:pt idx="430">
                  <c:v>11.571428571428571</c:v>
                </c:pt>
                <c:pt idx="431">
                  <c:v>11.285714285714286</c:v>
                </c:pt>
                <c:pt idx="432">
                  <c:v>13.285714285714286</c:v>
                </c:pt>
                <c:pt idx="433">
                  <c:v>14.714285714285714</c:v>
                </c:pt>
                <c:pt idx="434">
                  <c:v>17.571428571428573</c:v>
                </c:pt>
                <c:pt idx="435">
                  <c:v>19.857142857142858</c:v>
                </c:pt>
                <c:pt idx="436">
                  <c:v>20</c:v>
                </c:pt>
                <c:pt idx="437">
                  <c:v>21.142857142857142</c:v>
                </c:pt>
                <c:pt idx="438">
                  <c:v>22.857142857142858</c:v>
                </c:pt>
                <c:pt idx="439">
                  <c:v>21.142857142857142</c:v>
                </c:pt>
                <c:pt idx="440">
                  <c:v>19.571428571428573</c:v>
                </c:pt>
                <c:pt idx="441">
                  <c:v>17.285714285714285</c:v>
                </c:pt>
                <c:pt idx="442">
                  <c:v>15.142857142857142</c:v>
                </c:pt>
                <c:pt idx="443">
                  <c:v>15.142857142857142</c:v>
                </c:pt>
                <c:pt idx="444">
                  <c:v>13.142857142857142</c:v>
                </c:pt>
                <c:pt idx="445">
                  <c:v>11.714285714285714</c:v>
                </c:pt>
                <c:pt idx="446">
                  <c:v>11.857142857142858</c:v>
                </c:pt>
                <c:pt idx="447">
                  <c:v>13.285714285714286</c:v>
                </c:pt>
                <c:pt idx="448">
                  <c:v>12</c:v>
                </c:pt>
                <c:pt idx="449">
                  <c:v>12.142857142857142</c:v>
                </c:pt>
                <c:pt idx="450">
                  <c:v>13.428571428571429</c:v>
                </c:pt>
                <c:pt idx="451">
                  <c:v>12.857142857142858</c:v>
                </c:pt>
                <c:pt idx="452">
                  <c:v>14</c:v>
                </c:pt>
                <c:pt idx="453">
                  <c:v>13.142857142857142</c:v>
                </c:pt>
                <c:pt idx="454">
                  <c:v>12.142857142857142</c:v>
                </c:pt>
                <c:pt idx="455">
                  <c:v>12.714285714285714</c:v>
                </c:pt>
                <c:pt idx="456">
                  <c:v>12.857142857142858</c:v>
                </c:pt>
                <c:pt idx="457">
                  <c:v>11.571428571428571</c:v>
                </c:pt>
                <c:pt idx="458">
                  <c:v>13.571428571428571</c:v>
                </c:pt>
                <c:pt idx="459">
                  <c:v>12.714285714285714</c:v>
                </c:pt>
                <c:pt idx="460">
                  <c:v>13.714285714285714</c:v>
                </c:pt>
                <c:pt idx="461">
                  <c:v>14</c:v>
                </c:pt>
                <c:pt idx="462">
                  <c:v>14</c:v>
                </c:pt>
                <c:pt idx="463">
                  <c:v>14.857142857142858</c:v>
                </c:pt>
                <c:pt idx="464">
                  <c:v>14.142857142857142</c:v>
                </c:pt>
                <c:pt idx="465">
                  <c:v>12</c:v>
                </c:pt>
                <c:pt idx="466">
                  <c:v>12</c:v>
                </c:pt>
                <c:pt idx="467">
                  <c:v>10.714285714285714</c:v>
                </c:pt>
                <c:pt idx="468">
                  <c:v>10.285714285714286</c:v>
                </c:pt>
                <c:pt idx="469">
                  <c:v>10.285714285714286</c:v>
                </c:pt>
                <c:pt idx="470">
                  <c:v>9.8571428571428577</c:v>
                </c:pt>
                <c:pt idx="471">
                  <c:v>11.142857142857142</c:v>
                </c:pt>
                <c:pt idx="472">
                  <c:v>11.714285714285714</c:v>
                </c:pt>
                <c:pt idx="473">
                  <c:v>11</c:v>
                </c:pt>
                <c:pt idx="474">
                  <c:v>11.857142857142858</c:v>
                </c:pt>
                <c:pt idx="475">
                  <c:v>12.714285714285714</c:v>
                </c:pt>
                <c:pt idx="476">
                  <c:v>14.857142857142858</c:v>
                </c:pt>
                <c:pt idx="477">
                  <c:v>15.857142857142858</c:v>
                </c:pt>
                <c:pt idx="478">
                  <c:v>15.285714285714286</c:v>
                </c:pt>
                <c:pt idx="479">
                  <c:v>16</c:v>
                </c:pt>
                <c:pt idx="480">
                  <c:v>18.285714285714285</c:v>
                </c:pt>
                <c:pt idx="481">
                  <c:v>17.857142857142858</c:v>
                </c:pt>
                <c:pt idx="482">
                  <c:v>18</c:v>
                </c:pt>
                <c:pt idx="483">
                  <c:v>16.857142857142858</c:v>
                </c:pt>
                <c:pt idx="484">
                  <c:v>16</c:v>
                </c:pt>
                <c:pt idx="485">
                  <c:v>16.142857142857142</c:v>
                </c:pt>
                <c:pt idx="486">
                  <c:v>16.857142857142858</c:v>
                </c:pt>
                <c:pt idx="487">
                  <c:v>14.428571428571429</c:v>
                </c:pt>
                <c:pt idx="488">
                  <c:v>15.285714285714286</c:v>
                </c:pt>
                <c:pt idx="489">
                  <c:v>14.142857142857142</c:v>
                </c:pt>
                <c:pt idx="490">
                  <c:v>15.428571428571429</c:v>
                </c:pt>
                <c:pt idx="491">
                  <c:v>16.571428571428573</c:v>
                </c:pt>
                <c:pt idx="492">
                  <c:v>18.142857142857142</c:v>
                </c:pt>
                <c:pt idx="493">
                  <c:v>18.857142857142858</c:v>
                </c:pt>
                <c:pt idx="494">
                  <c:v>21.285714285714285</c:v>
                </c:pt>
                <c:pt idx="495">
                  <c:v>22.428571428571427</c:v>
                </c:pt>
                <c:pt idx="496">
                  <c:v>25.142857142857142</c:v>
                </c:pt>
                <c:pt idx="497">
                  <c:v>24</c:v>
                </c:pt>
                <c:pt idx="498">
                  <c:v>25.428571428571427</c:v>
                </c:pt>
                <c:pt idx="499">
                  <c:v>24.285714285714285</c:v>
                </c:pt>
                <c:pt idx="500">
                  <c:v>23.857142857142858</c:v>
                </c:pt>
                <c:pt idx="501">
                  <c:v>23.571428571428573</c:v>
                </c:pt>
                <c:pt idx="502">
                  <c:v>25.142857142857142</c:v>
                </c:pt>
                <c:pt idx="503">
                  <c:v>26</c:v>
                </c:pt>
                <c:pt idx="504">
                  <c:v>26.285714285714285</c:v>
                </c:pt>
                <c:pt idx="505">
                  <c:v>24.428571428571427</c:v>
                </c:pt>
                <c:pt idx="506">
                  <c:v>25.142857142857142</c:v>
                </c:pt>
                <c:pt idx="507">
                  <c:v>24.857142857142858</c:v>
                </c:pt>
                <c:pt idx="508">
                  <c:v>25</c:v>
                </c:pt>
                <c:pt idx="509">
                  <c:v>24.285714285714285</c:v>
                </c:pt>
                <c:pt idx="510">
                  <c:v>22.428571428571427</c:v>
                </c:pt>
                <c:pt idx="511">
                  <c:v>21.857142857142858</c:v>
                </c:pt>
                <c:pt idx="512">
                  <c:v>22.571428571428573</c:v>
                </c:pt>
                <c:pt idx="513">
                  <c:v>23</c:v>
                </c:pt>
                <c:pt idx="514">
                  <c:v>22.714285714285715</c:v>
                </c:pt>
                <c:pt idx="515">
                  <c:v>22.714285714285715</c:v>
                </c:pt>
                <c:pt idx="516">
                  <c:v>22</c:v>
                </c:pt>
                <c:pt idx="517">
                  <c:v>20.714285714285715</c:v>
                </c:pt>
                <c:pt idx="518">
                  <c:v>21.285714285714285</c:v>
                </c:pt>
                <c:pt idx="519">
                  <c:v>20.285714285714285</c:v>
                </c:pt>
                <c:pt idx="520">
                  <c:v>18.142857142857142</c:v>
                </c:pt>
                <c:pt idx="521">
                  <c:v>17.428571428571427</c:v>
                </c:pt>
                <c:pt idx="522">
                  <c:v>16.714285714285715</c:v>
                </c:pt>
                <c:pt idx="523">
                  <c:v>16.428571428571427</c:v>
                </c:pt>
                <c:pt idx="524">
                  <c:v>16.428571428571427</c:v>
                </c:pt>
                <c:pt idx="525">
                  <c:v>16.571428571428573</c:v>
                </c:pt>
                <c:pt idx="526">
                  <c:v>17.285714285714285</c:v>
                </c:pt>
                <c:pt idx="527">
                  <c:v>24.142857142857142</c:v>
                </c:pt>
                <c:pt idx="528">
                  <c:v>24.857142857142858</c:v>
                </c:pt>
                <c:pt idx="529">
                  <c:v>25.571428571428573</c:v>
                </c:pt>
                <c:pt idx="530">
                  <c:v>26</c:v>
                </c:pt>
                <c:pt idx="531">
                  <c:v>27.428571428571427</c:v>
                </c:pt>
                <c:pt idx="532">
                  <c:v>28.142857142857142</c:v>
                </c:pt>
                <c:pt idx="533">
                  <c:v>29</c:v>
                </c:pt>
                <c:pt idx="534">
                  <c:v>24.285714285714285</c:v>
                </c:pt>
                <c:pt idx="535">
                  <c:v>25.857142857142858</c:v>
                </c:pt>
                <c:pt idx="536">
                  <c:v>27.714285714285715</c:v>
                </c:pt>
                <c:pt idx="537">
                  <c:v>28.285714285714285</c:v>
                </c:pt>
                <c:pt idx="538">
                  <c:v>29.571428571428573</c:v>
                </c:pt>
                <c:pt idx="539">
                  <c:v>30.142857142857142</c:v>
                </c:pt>
                <c:pt idx="540">
                  <c:v>35.285714285714285</c:v>
                </c:pt>
                <c:pt idx="541">
                  <c:v>36.285714285714285</c:v>
                </c:pt>
                <c:pt idx="542">
                  <c:v>38.428571428571431</c:v>
                </c:pt>
                <c:pt idx="543">
                  <c:v>39.857142857142854</c:v>
                </c:pt>
                <c:pt idx="544">
                  <c:v>40.571428571428569</c:v>
                </c:pt>
                <c:pt idx="545">
                  <c:v>40.428571428571431</c:v>
                </c:pt>
                <c:pt idx="546">
                  <c:v>46.857142857142854</c:v>
                </c:pt>
                <c:pt idx="547">
                  <c:v>47.714285714285715</c:v>
                </c:pt>
                <c:pt idx="548">
                  <c:v>55.571428571428569</c:v>
                </c:pt>
                <c:pt idx="549">
                  <c:v>56.714285714285715</c:v>
                </c:pt>
                <c:pt idx="550">
                  <c:v>59.571428571428569</c:v>
                </c:pt>
                <c:pt idx="551">
                  <c:v>63.857142857142854</c:v>
                </c:pt>
                <c:pt idx="552">
                  <c:v>68.857142857142861</c:v>
                </c:pt>
                <c:pt idx="553">
                  <c:v>71.857142857142861</c:v>
                </c:pt>
                <c:pt idx="554">
                  <c:v>74.714285714285708</c:v>
                </c:pt>
                <c:pt idx="555">
                  <c:v>76</c:v>
                </c:pt>
                <c:pt idx="556">
                  <c:v>80.142857142857139</c:v>
                </c:pt>
                <c:pt idx="557">
                  <c:v>89.857142857142861</c:v>
                </c:pt>
                <c:pt idx="558">
                  <c:v>94.857142857142861</c:v>
                </c:pt>
                <c:pt idx="559">
                  <c:v>98.714285714285708</c:v>
                </c:pt>
                <c:pt idx="560">
                  <c:v>102.57142857142857</c:v>
                </c:pt>
                <c:pt idx="561">
                  <c:v>110.14285714285714</c:v>
                </c:pt>
                <c:pt idx="562">
                  <c:v>112.28571428571429</c:v>
                </c:pt>
                <c:pt idx="563">
                  <c:v>112.42857142857143</c:v>
                </c:pt>
                <c:pt idx="564">
                  <c:v>107.42857142857143</c:v>
                </c:pt>
                <c:pt idx="565">
                  <c:v>102.57142857142857</c:v>
                </c:pt>
                <c:pt idx="566">
                  <c:v>96.714285714285708</c:v>
                </c:pt>
                <c:pt idx="567">
                  <c:v>86.285714285714292</c:v>
                </c:pt>
                <c:pt idx="568">
                  <c:v>71.714285714285708</c:v>
                </c:pt>
                <c:pt idx="569">
                  <c:v>66.571428571428569</c:v>
                </c:pt>
                <c:pt idx="570">
                  <c:v>59.714285714285715</c:v>
                </c:pt>
                <c:pt idx="571">
                  <c:v>48.428571428571431</c:v>
                </c:pt>
                <c:pt idx="572">
                  <c:v>43.571428571428569</c:v>
                </c:pt>
                <c:pt idx="573">
                  <c:v>39</c:v>
                </c:pt>
                <c:pt idx="574">
                  <c:v>36.714285714285715</c:v>
                </c:pt>
                <c:pt idx="575">
                  <c:v>33.571428571428569</c:v>
                </c:pt>
                <c:pt idx="576">
                  <c:v>26.714285714285715</c:v>
                </c:pt>
                <c:pt idx="577">
                  <c:v>26.571428571428573</c:v>
                </c:pt>
                <c:pt idx="578">
                  <c:v>26.714285714285715</c:v>
                </c:pt>
                <c:pt idx="579">
                  <c:v>26.857142857142858</c:v>
                </c:pt>
                <c:pt idx="580">
                  <c:v>27.142857142857142</c:v>
                </c:pt>
                <c:pt idx="581">
                  <c:v>27.428571428571427</c:v>
                </c:pt>
                <c:pt idx="582">
                  <c:v>27.285714285714285</c:v>
                </c:pt>
                <c:pt idx="583">
                  <c:v>27.571428571428573</c:v>
                </c:pt>
                <c:pt idx="584">
                  <c:v>27</c:v>
                </c:pt>
                <c:pt idx="585">
                  <c:v>28</c:v>
                </c:pt>
                <c:pt idx="586">
                  <c:v>27.285714285714285</c:v>
                </c:pt>
                <c:pt idx="587">
                  <c:v>26.571428571428573</c:v>
                </c:pt>
                <c:pt idx="588">
                  <c:v>26.428571428571427</c:v>
                </c:pt>
                <c:pt idx="589">
                  <c:v>26.428571428571427</c:v>
                </c:pt>
                <c:pt idx="590">
                  <c:v>26.428571428571427</c:v>
                </c:pt>
                <c:pt idx="591">
                  <c:v>24.857142857142858</c:v>
                </c:pt>
                <c:pt idx="592">
                  <c:v>24.428571428571427</c:v>
                </c:pt>
                <c:pt idx="593">
                  <c:v>27</c:v>
                </c:pt>
                <c:pt idx="594">
                  <c:v>31.428571428571427</c:v>
                </c:pt>
                <c:pt idx="595">
                  <c:v>39.428571428571431</c:v>
                </c:pt>
                <c:pt idx="596">
                  <c:v>47.142857142857146</c:v>
                </c:pt>
                <c:pt idx="597">
                  <c:v>54.571428571428569</c:v>
                </c:pt>
                <c:pt idx="598">
                  <c:v>64.142857142857139</c:v>
                </c:pt>
                <c:pt idx="599">
                  <c:v>67.142857142857139</c:v>
                </c:pt>
                <c:pt idx="600">
                  <c:v>70</c:v>
                </c:pt>
                <c:pt idx="601">
                  <c:v>70</c:v>
                </c:pt>
                <c:pt idx="602">
                  <c:v>67.142857142857139</c:v>
                </c:pt>
                <c:pt idx="603">
                  <c:v>62.571428571428569</c:v>
                </c:pt>
                <c:pt idx="604">
                  <c:v>57.285714285714285</c:v>
                </c:pt>
                <c:pt idx="605">
                  <c:v>53</c:v>
                </c:pt>
                <c:pt idx="606">
                  <c:v>51.857142857142854</c:v>
                </c:pt>
                <c:pt idx="607">
                  <c:v>46.571428571428569</c:v>
                </c:pt>
                <c:pt idx="608">
                  <c:v>44.571428571428569</c:v>
                </c:pt>
                <c:pt idx="609">
                  <c:v>38.714285714285715</c:v>
                </c:pt>
                <c:pt idx="610">
                  <c:v>36.428571428571431</c:v>
                </c:pt>
                <c:pt idx="611">
                  <c:v>33.428571428571431</c:v>
                </c:pt>
                <c:pt idx="612">
                  <c:v>30.571428571428573</c:v>
                </c:pt>
                <c:pt idx="613">
                  <c:v>31</c:v>
                </c:pt>
                <c:pt idx="614">
                  <c:v>30.857142857142858</c:v>
                </c:pt>
                <c:pt idx="615">
                  <c:v>29.714285714285715</c:v>
                </c:pt>
                <c:pt idx="616">
                  <c:v>29</c:v>
                </c:pt>
                <c:pt idx="617">
                  <c:v>29.142857142857142</c:v>
                </c:pt>
                <c:pt idx="618">
                  <c:v>29.571428571428573</c:v>
                </c:pt>
                <c:pt idx="619">
                  <c:v>27.857142857142858</c:v>
                </c:pt>
                <c:pt idx="620">
                  <c:v>24.428571428571427</c:v>
                </c:pt>
                <c:pt idx="621">
                  <c:v>23.857142857142858</c:v>
                </c:pt>
                <c:pt idx="622">
                  <c:v>23.571428571428573</c:v>
                </c:pt>
                <c:pt idx="623">
                  <c:v>21.571428571428573</c:v>
                </c:pt>
                <c:pt idx="624">
                  <c:v>21</c:v>
                </c:pt>
                <c:pt idx="625">
                  <c:v>20.428571428571427</c:v>
                </c:pt>
                <c:pt idx="626">
                  <c:v>18.714285714285715</c:v>
                </c:pt>
                <c:pt idx="627">
                  <c:v>18.285714285714285</c:v>
                </c:pt>
                <c:pt idx="628">
                  <c:v>17.714285714285715</c:v>
                </c:pt>
                <c:pt idx="629">
                  <c:v>17.571428571428573</c:v>
                </c:pt>
                <c:pt idx="630">
                  <c:v>19.428571428571427</c:v>
                </c:pt>
                <c:pt idx="631">
                  <c:v>20.571428571428573</c:v>
                </c:pt>
                <c:pt idx="632">
                  <c:v>20.571428571428573</c:v>
                </c:pt>
                <c:pt idx="633">
                  <c:v>25.285714285714285</c:v>
                </c:pt>
                <c:pt idx="634">
                  <c:v>30.428571428571427</c:v>
                </c:pt>
                <c:pt idx="635">
                  <c:v>33.714285714285715</c:v>
                </c:pt>
                <c:pt idx="636">
                  <c:v>35.857142857142854</c:v>
                </c:pt>
                <c:pt idx="637">
                  <c:v>38.428571428571431</c:v>
                </c:pt>
                <c:pt idx="638">
                  <c:v>42.571428571428569</c:v>
                </c:pt>
                <c:pt idx="639">
                  <c:v>45.142857142857146</c:v>
                </c:pt>
                <c:pt idx="640">
                  <c:v>48.142857142857146</c:v>
                </c:pt>
                <c:pt idx="641">
                  <c:v>52.142857142857146</c:v>
                </c:pt>
                <c:pt idx="642">
                  <c:v>56.142857142857146</c:v>
                </c:pt>
                <c:pt idx="643">
                  <c:v>63.714285714285715</c:v>
                </c:pt>
                <c:pt idx="644">
                  <c:v>67.714285714285708</c:v>
                </c:pt>
                <c:pt idx="645">
                  <c:v>74.857142857142861</c:v>
                </c:pt>
                <c:pt idx="646">
                  <c:v>84.142857142857139</c:v>
                </c:pt>
                <c:pt idx="647">
                  <c:v>86.142857142857139</c:v>
                </c:pt>
                <c:pt idx="648">
                  <c:v>82.857142857142861</c:v>
                </c:pt>
                <c:pt idx="649">
                  <c:v>83.285714285714292</c:v>
                </c:pt>
                <c:pt idx="650">
                  <c:v>82.857142857142861</c:v>
                </c:pt>
                <c:pt idx="651">
                  <c:v>81.571428571428569</c:v>
                </c:pt>
                <c:pt idx="652">
                  <c:v>73.714285714285708</c:v>
                </c:pt>
                <c:pt idx="653">
                  <c:v>67.714285714285708</c:v>
                </c:pt>
                <c:pt idx="654">
                  <c:v>70.571428571428569</c:v>
                </c:pt>
                <c:pt idx="655">
                  <c:v>73.428571428571431</c:v>
                </c:pt>
                <c:pt idx="656">
                  <c:v>75.571428571428569</c:v>
                </c:pt>
                <c:pt idx="657">
                  <c:v>70.285714285714292</c:v>
                </c:pt>
                <c:pt idx="658">
                  <c:v>64.571428571428569</c:v>
                </c:pt>
                <c:pt idx="659">
                  <c:v>61.285714285714285</c:v>
                </c:pt>
                <c:pt idx="660">
                  <c:v>57.428571428571431</c:v>
                </c:pt>
                <c:pt idx="661">
                  <c:v>46.857142857142854</c:v>
                </c:pt>
                <c:pt idx="662">
                  <c:v>39.428571428571431</c:v>
                </c:pt>
                <c:pt idx="663">
                  <c:v>29.142857142857142</c:v>
                </c:pt>
                <c:pt idx="664">
                  <c:v>27.142857142857142</c:v>
                </c:pt>
                <c:pt idx="665">
                  <c:v>26.714285714285715</c:v>
                </c:pt>
                <c:pt idx="666">
                  <c:v>25.428571428571427</c:v>
                </c:pt>
                <c:pt idx="667">
                  <c:v>23.857142857142858</c:v>
                </c:pt>
                <c:pt idx="668">
                  <c:v>22.285714285714285</c:v>
                </c:pt>
                <c:pt idx="669">
                  <c:v>22.571428571428573</c:v>
                </c:pt>
                <c:pt idx="670">
                  <c:v>23.428571428571427</c:v>
                </c:pt>
                <c:pt idx="671">
                  <c:v>23.857142857142858</c:v>
                </c:pt>
                <c:pt idx="672">
                  <c:v>26.714285714285715</c:v>
                </c:pt>
                <c:pt idx="673">
                  <c:v>39.714285714285715</c:v>
                </c:pt>
                <c:pt idx="674">
                  <c:v>46.714285714285715</c:v>
                </c:pt>
                <c:pt idx="675">
                  <c:v>58.571428571428569</c:v>
                </c:pt>
                <c:pt idx="676">
                  <c:v>67.857142857142861</c:v>
                </c:pt>
                <c:pt idx="677">
                  <c:v>73</c:v>
                </c:pt>
                <c:pt idx="678">
                  <c:v>67.857142857142861</c:v>
                </c:pt>
                <c:pt idx="679">
                  <c:v>83.714285714285708</c:v>
                </c:pt>
                <c:pt idx="680">
                  <c:v>78.142857142857139</c:v>
                </c:pt>
                <c:pt idx="681">
                  <c:v>79.571428571428569</c:v>
                </c:pt>
                <c:pt idx="682">
                  <c:v>74.857142857142861</c:v>
                </c:pt>
                <c:pt idx="683">
                  <c:v>62.714285714285715</c:v>
                </c:pt>
                <c:pt idx="684">
                  <c:v>66.714285714285708</c:v>
                </c:pt>
                <c:pt idx="685">
                  <c:v>90.428571428571431</c:v>
                </c:pt>
                <c:pt idx="686">
                  <c:v>79.857142857142861</c:v>
                </c:pt>
                <c:pt idx="687">
                  <c:v>78.857142857142861</c:v>
                </c:pt>
                <c:pt idx="688">
                  <c:v>78</c:v>
                </c:pt>
                <c:pt idx="689">
                  <c:v>79.857142857142861</c:v>
                </c:pt>
                <c:pt idx="690">
                  <c:v>97</c:v>
                </c:pt>
                <c:pt idx="691">
                  <c:v>96.428571428571431</c:v>
                </c:pt>
                <c:pt idx="692">
                  <c:v>86.571428571428569</c:v>
                </c:pt>
                <c:pt idx="693">
                  <c:v>87.285714285714292</c:v>
                </c:pt>
                <c:pt idx="694">
                  <c:v>88.714285714285708</c:v>
                </c:pt>
                <c:pt idx="695">
                  <c:v>92</c:v>
                </c:pt>
                <c:pt idx="696">
                  <c:v>93.571428571428569</c:v>
                </c:pt>
                <c:pt idx="697">
                  <c:v>95.714285714285708</c:v>
                </c:pt>
                <c:pt idx="698">
                  <c:v>113.28571428571429</c:v>
                </c:pt>
                <c:pt idx="699">
                  <c:v>127.28571428571429</c:v>
                </c:pt>
                <c:pt idx="700">
                  <c:v>145.57142857142858</c:v>
                </c:pt>
                <c:pt idx="701">
                  <c:v>162.71428571428572</c:v>
                </c:pt>
                <c:pt idx="702">
                  <c:v>178</c:v>
                </c:pt>
                <c:pt idx="703">
                  <c:v>193.14285714285714</c:v>
                </c:pt>
                <c:pt idx="704">
                  <c:v>206.14285714285714</c:v>
                </c:pt>
                <c:pt idx="705">
                  <c:v>204</c:v>
                </c:pt>
                <c:pt idx="706">
                  <c:v>198.42857142857142</c:v>
                </c:pt>
                <c:pt idx="707">
                  <c:v>193.57142857142858</c:v>
                </c:pt>
                <c:pt idx="708">
                  <c:v>178.42857142857142</c:v>
                </c:pt>
                <c:pt idx="709">
                  <c:v>175.85714285714286</c:v>
                </c:pt>
                <c:pt idx="710">
                  <c:v>173.14285714285714</c:v>
                </c:pt>
                <c:pt idx="711">
                  <c:v>162.85714285714286</c:v>
                </c:pt>
                <c:pt idx="712">
                  <c:v>159.14285714285714</c:v>
                </c:pt>
                <c:pt idx="713">
                  <c:v>158.57142857142858</c:v>
                </c:pt>
                <c:pt idx="714">
                  <c:v>161</c:v>
                </c:pt>
                <c:pt idx="715">
                  <c:v>179.57142857142858</c:v>
                </c:pt>
                <c:pt idx="716">
                  <c:v>179.71428571428572</c:v>
                </c:pt>
                <c:pt idx="717">
                  <c:v>183.57142857142858</c:v>
                </c:pt>
                <c:pt idx="718">
                  <c:v>184.42857142857142</c:v>
                </c:pt>
                <c:pt idx="719">
                  <c:v>177.85714285714286</c:v>
                </c:pt>
                <c:pt idx="720">
                  <c:v>187.28571428571428</c:v>
                </c:pt>
                <c:pt idx="721">
                  <c:v>184.28571428571428</c:v>
                </c:pt>
                <c:pt idx="722">
                  <c:v>165.14285714285714</c:v>
                </c:pt>
                <c:pt idx="723">
                  <c:v>147.42857142857142</c:v>
                </c:pt>
                <c:pt idx="724">
                  <c:v>129.14285714285714</c:v>
                </c:pt>
                <c:pt idx="725">
                  <c:v>114.57142857142857</c:v>
                </c:pt>
                <c:pt idx="726">
                  <c:v>105.57142857142857</c:v>
                </c:pt>
                <c:pt idx="727">
                  <c:v>81.857142857142861</c:v>
                </c:pt>
                <c:pt idx="728">
                  <c:v>63.857142857142854</c:v>
                </c:pt>
                <c:pt idx="729">
                  <c:v>57.714285714285715</c:v>
                </c:pt>
                <c:pt idx="730">
                  <c:v>57.142857142857146</c:v>
                </c:pt>
                <c:pt idx="731">
                  <c:v>55.857142857142854</c:v>
                </c:pt>
                <c:pt idx="732">
                  <c:v>55.285714285714285</c:v>
                </c:pt>
                <c:pt idx="733">
                  <c:v>58.857142857142854</c:v>
                </c:pt>
                <c:pt idx="734">
                  <c:v>59</c:v>
                </c:pt>
                <c:pt idx="735">
                  <c:v>62</c:v>
                </c:pt>
                <c:pt idx="736">
                  <c:v>64.714285714285708</c:v>
                </c:pt>
                <c:pt idx="737">
                  <c:v>61.428571428571431</c:v>
                </c:pt>
                <c:pt idx="738">
                  <c:v>56.428571428571431</c:v>
                </c:pt>
                <c:pt idx="739">
                  <c:v>51.857142857142854</c:v>
                </c:pt>
                <c:pt idx="740">
                  <c:v>46.428571428571431</c:v>
                </c:pt>
                <c:pt idx="741">
                  <c:v>34.571428571428569</c:v>
                </c:pt>
                <c:pt idx="742">
                  <c:v>55</c:v>
                </c:pt>
                <c:pt idx="743">
                  <c:v>61.714285714285715</c:v>
                </c:pt>
                <c:pt idx="744">
                  <c:v>60.285714285714285</c:v>
                </c:pt>
                <c:pt idx="745">
                  <c:v>70.571428571428569</c:v>
                </c:pt>
                <c:pt idx="746">
                  <c:v>80.857142857142861</c:v>
                </c:pt>
                <c:pt idx="747">
                  <c:v>84.285714285714292</c:v>
                </c:pt>
                <c:pt idx="748">
                  <c:v>99.857142857142861</c:v>
                </c:pt>
                <c:pt idx="749">
                  <c:v>81.428571428571431</c:v>
                </c:pt>
                <c:pt idx="750">
                  <c:v>80.285714285714292</c:v>
                </c:pt>
                <c:pt idx="751">
                  <c:v>89.285714285714292</c:v>
                </c:pt>
                <c:pt idx="752">
                  <c:v>87.285714285714292</c:v>
                </c:pt>
                <c:pt idx="753">
                  <c:v>92.714285714285708</c:v>
                </c:pt>
                <c:pt idx="754">
                  <c:v>111</c:v>
                </c:pt>
                <c:pt idx="755">
                  <c:v>100.57142857142857</c:v>
                </c:pt>
                <c:pt idx="756">
                  <c:v>127.85714285714286</c:v>
                </c:pt>
                <c:pt idx="757">
                  <c:v>142.57142857142858</c:v>
                </c:pt>
                <c:pt idx="758">
                  <c:v>156</c:v>
                </c:pt>
                <c:pt idx="759">
                  <c:v>175.57142857142858</c:v>
                </c:pt>
                <c:pt idx="760">
                  <c:v>191.57142857142858</c:v>
                </c:pt>
                <c:pt idx="761">
                  <c:v>197.85714285714286</c:v>
                </c:pt>
                <c:pt idx="762">
                  <c:v>229.71428571428572</c:v>
                </c:pt>
                <c:pt idx="763">
                  <c:v>219.57142857142858</c:v>
                </c:pt>
                <c:pt idx="764">
                  <c:v>222.28571428571428</c:v>
                </c:pt>
                <c:pt idx="765">
                  <c:v>226.28571428571428</c:v>
                </c:pt>
                <c:pt idx="766">
                  <c:v>236.28571428571428</c:v>
                </c:pt>
                <c:pt idx="767">
                  <c:v>240.85714285714286</c:v>
                </c:pt>
                <c:pt idx="768">
                  <c:v>253.71428571428572</c:v>
                </c:pt>
                <c:pt idx="769">
                  <c:v>267</c:v>
                </c:pt>
                <c:pt idx="770">
                  <c:v>284.85714285714283</c:v>
                </c:pt>
                <c:pt idx="771">
                  <c:v>301</c:v>
                </c:pt>
                <c:pt idx="772">
                  <c:v>345.85714285714283</c:v>
                </c:pt>
                <c:pt idx="773">
                  <c:v>383.14285714285717</c:v>
                </c:pt>
                <c:pt idx="774">
                  <c:v>427</c:v>
                </c:pt>
                <c:pt idx="775">
                  <c:v>656.85714285714289</c:v>
                </c:pt>
                <c:pt idx="776">
                  <c:v>815.28571428571433</c:v>
                </c:pt>
                <c:pt idx="777">
                  <c:v>1283.4285714285713</c:v>
                </c:pt>
                <c:pt idx="778">
                  <c:v>1514.1428571428571</c:v>
                </c:pt>
                <c:pt idx="779">
                  <c:v>1626.8571428571429</c:v>
                </c:pt>
                <c:pt idx="780">
                  <c:v>1899.1428571428571</c:v>
                </c:pt>
                <c:pt idx="781">
                  <c:v>2133.4285714285716</c:v>
                </c:pt>
                <c:pt idx="782">
                  <c:v>2104.7142857142858</c:v>
                </c:pt>
                <c:pt idx="783">
                  <c:v>2189.1428571428573</c:v>
                </c:pt>
                <c:pt idx="784">
                  <c:v>2008.5714285714287</c:v>
                </c:pt>
                <c:pt idx="785">
                  <c:v>2110.7142857142858</c:v>
                </c:pt>
                <c:pt idx="786">
                  <c:v>2216</c:v>
                </c:pt>
                <c:pt idx="787">
                  <c:v>2059.5714285714284</c:v>
                </c:pt>
                <c:pt idx="788">
                  <c:v>1932</c:v>
                </c:pt>
                <c:pt idx="789">
                  <c:v>1863</c:v>
                </c:pt>
                <c:pt idx="790">
                  <c:v>1755.5714285714287</c:v>
                </c:pt>
                <c:pt idx="791">
                  <c:v>1606.2857142857142</c:v>
                </c:pt>
                <c:pt idx="792">
                  <c:v>1458</c:v>
                </c:pt>
                <c:pt idx="793">
                  <c:v>1427.2857142857142</c:v>
                </c:pt>
                <c:pt idx="794">
                  <c:v>1493.1428571428571</c:v>
                </c:pt>
                <c:pt idx="795">
                  <c:v>1606.5714285714287</c:v>
                </c:pt>
                <c:pt idx="796">
                  <c:v>1642.5714285714287</c:v>
                </c:pt>
                <c:pt idx="797">
                  <c:v>1460.4285714285713</c:v>
                </c:pt>
                <c:pt idx="798">
                  <c:v>1652.8571428571429</c:v>
                </c:pt>
                <c:pt idx="799">
                  <c:v>1622.2857142857142</c:v>
                </c:pt>
                <c:pt idx="800">
                  <c:v>1548.5714285714287</c:v>
                </c:pt>
                <c:pt idx="801">
                  <c:v>1512.7142857142858</c:v>
                </c:pt>
                <c:pt idx="802">
                  <c:v>1401.4285714285713</c:v>
                </c:pt>
                <c:pt idx="803">
                  <c:v>1379.2857142857142</c:v>
                </c:pt>
                <c:pt idx="804">
                  <c:v>1548.4285714285713</c:v>
                </c:pt>
                <c:pt idx="805">
                  <c:v>1353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7B-4992-8185-0D38DFBB31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0419567"/>
        <c:axId val="200413663"/>
      </c:lineChart>
      <c:dateAx>
        <c:axId val="200419567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413663"/>
        <c:crosses val="autoZero"/>
        <c:auto val="1"/>
        <c:lblOffset val="100"/>
        <c:baseTimeUnit val="days"/>
        <c:majorUnit val="4"/>
        <c:majorTimeUnit val="months"/>
      </c:dateAx>
      <c:valAx>
        <c:axId val="200413663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419567"/>
        <c:crosses val="autoZero"/>
        <c:crossBetween val="between"/>
        <c:majorUnit val="1000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Vendas de novos imóveis (MM3M, % a/a)</c:v>
          </c:tx>
          <c:spPr>
            <a:ln w="28575" cap="rnd">
              <a:solidFill>
                <a:srgbClr val="00B0F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'Credit impulse'!$A$26:$A$284</c:f>
              <c:numCache>
                <c:formatCode>m/d/yyyy</c:formatCode>
                <c:ptCount val="259"/>
                <c:pt idx="0">
                  <c:v>39478</c:v>
                </c:pt>
                <c:pt idx="1">
                  <c:v>39507</c:v>
                </c:pt>
                <c:pt idx="2">
                  <c:v>39538</c:v>
                </c:pt>
                <c:pt idx="3">
                  <c:v>39568</c:v>
                </c:pt>
                <c:pt idx="4">
                  <c:v>39599</c:v>
                </c:pt>
                <c:pt idx="5">
                  <c:v>39629</c:v>
                </c:pt>
                <c:pt idx="6">
                  <c:v>39660</c:v>
                </c:pt>
                <c:pt idx="7">
                  <c:v>39691</c:v>
                </c:pt>
                <c:pt idx="8">
                  <c:v>39721</c:v>
                </c:pt>
                <c:pt idx="9">
                  <c:v>39752</c:v>
                </c:pt>
                <c:pt idx="10">
                  <c:v>39782</c:v>
                </c:pt>
                <c:pt idx="11">
                  <c:v>39813</c:v>
                </c:pt>
                <c:pt idx="12">
                  <c:v>39844</c:v>
                </c:pt>
                <c:pt idx="13">
                  <c:v>39872</c:v>
                </c:pt>
                <c:pt idx="14">
                  <c:v>39903</c:v>
                </c:pt>
                <c:pt idx="15">
                  <c:v>39933</c:v>
                </c:pt>
                <c:pt idx="16">
                  <c:v>39964</c:v>
                </c:pt>
                <c:pt idx="17">
                  <c:v>39994</c:v>
                </c:pt>
                <c:pt idx="18">
                  <c:v>40025</c:v>
                </c:pt>
                <c:pt idx="19">
                  <c:v>40056</c:v>
                </c:pt>
                <c:pt idx="20">
                  <c:v>40086</c:v>
                </c:pt>
                <c:pt idx="21">
                  <c:v>40117</c:v>
                </c:pt>
                <c:pt idx="22">
                  <c:v>40147</c:v>
                </c:pt>
                <c:pt idx="23">
                  <c:v>40178</c:v>
                </c:pt>
                <c:pt idx="24">
                  <c:v>40209</c:v>
                </c:pt>
                <c:pt idx="25">
                  <c:v>40237</c:v>
                </c:pt>
                <c:pt idx="26">
                  <c:v>40268</c:v>
                </c:pt>
                <c:pt idx="27">
                  <c:v>40298</c:v>
                </c:pt>
                <c:pt idx="28">
                  <c:v>40329</c:v>
                </c:pt>
                <c:pt idx="29">
                  <c:v>40359</c:v>
                </c:pt>
                <c:pt idx="30">
                  <c:v>40390</c:v>
                </c:pt>
                <c:pt idx="31">
                  <c:v>40421</c:v>
                </c:pt>
                <c:pt idx="32">
                  <c:v>40451</c:v>
                </c:pt>
                <c:pt idx="33">
                  <c:v>40482</c:v>
                </c:pt>
                <c:pt idx="34">
                  <c:v>40512</c:v>
                </c:pt>
                <c:pt idx="35">
                  <c:v>40543</c:v>
                </c:pt>
                <c:pt idx="36">
                  <c:v>40574</c:v>
                </c:pt>
                <c:pt idx="37">
                  <c:v>40602</c:v>
                </c:pt>
                <c:pt idx="38">
                  <c:v>40633</c:v>
                </c:pt>
                <c:pt idx="39">
                  <c:v>40663</c:v>
                </c:pt>
                <c:pt idx="40">
                  <c:v>40694</c:v>
                </c:pt>
                <c:pt idx="41">
                  <c:v>40724</c:v>
                </c:pt>
                <c:pt idx="42">
                  <c:v>40755</c:v>
                </c:pt>
                <c:pt idx="43">
                  <c:v>40786</c:v>
                </c:pt>
                <c:pt idx="44">
                  <c:v>40816</c:v>
                </c:pt>
                <c:pt idx="45">
                  <c:v>40847</c:v>
                </c:pt>
                <c:pt idx="46">
                  <c:v>40877</c:v>
                </c:pt>
                <c:pt idx="47">
                  <c:v>40908</c:v>
                </c:pt>
                <c:pt idx="48">
                  <c:v>40939</c:v>
                </c:pt>
                <c:pt idx="49">
                  <c:v>40968</c:v>
                </c:pt>
                <c:pt idx="50">
                  <c:v>40999</c:v>
                </c:pt>
                <c:pt idx="51">
                  <c:v>41029</c:v>
                </c:pt>
                <c:pt idx="52">
                  <c:v>41060</c:v>
                </c:pt>
                <c:pt idx="53">
                  <c:v>41090</c:v>
                </c:pt>
                <c:pt idx="54">
                  <c:v>41121</c:v>
                </c:pt>
                <c:pt idx="55">
                  <c:v>41152</c:v>
                </c:pt>
                <c:pt idx="56">
                  <c:v>41182</c:v>
                </c:pt>
                <c:pt idx="57">
                  <c:v>41213</c:v>
                </c:pt>
                <c:pt idx="58">
                  <c:v>41243</c:v>
                </c:pt>
                <c:pt idx="59">
                  <c:v>41274</c:v>
                </c:pt>
                <c:pt idx="60">
                  <c:v>41305</c:v>
                </c:pt>
                <c:pt idx="61">
                  <c:v>41333</c:v>
                </c:pt>
                <c:pt idx="62">
                  <c:v>41364</c:v>
                </c:pt>
                <c:pt idx="63">
                  <c:v>41394</c:v>
                </c:pt>
                <c:pt idx="64">
                  <c:v>41425</c:v>
                </c:pt>
                <c:pt idx="65">
                  <c:v>41455</c:v>
                </c:pt>
                <c:pt idx="66">
                  <c:v>41486</c:v>
                </c:pt>
                <c:pt idx="67">
                  <c:v>41517</c:v>
                </c:pt>
                <c:pt idx="68">
                  <c:v>41547</c:v>
                </c:pt>
                <c:pt idx="69">
                  <c:v>41578</c:v>
                </c:pt>
                <c:pt idx="70">
                  <c:v>41608</c:v>
                </c:pt>
                <c:pt idx="71">
                  <c:v>41639</c:v>
                </c:pt>
                <c:pt idx="72">
                  <c:v>41670</c:v>
                </c:pt>
                <c:pt idx="73">
                  <c:v>41698</c:v>
                </c:pt>
                <c:pt idx="74">
                  <c:v>41729</c:v>
                </c:pt>
                <c:pt idx="75">
                  <c:v>41759</c:v>
                </c:pt>
                <c:pt idx="76">
                  <c:v>41790</c:v>
                </c:pt>
                <c:pt idx="77">
                  <c:v>41820</c:v>
                </c:pt>
                <c:pt idx="78">
                  <c:v>41851</c:v>
                </c:pt>
                <c:pt idx="79">
                  <c:v>41882</c:v>
                </c:pt>
                <c:pt idx="80">
                  <c:v>41912</c:v>
                </c:pt>
                <c:pt idx="81">
                  <c:v>41943</c:v>
                </c:pt>
                <c:pt idx="82">
                  <c:v>41973</c:v>
                </c:pt>
                <c:pt idx="83">
                  <c:v>42004</c:v>
                </c:pt>
                <c:pt idx="84">
                  <c:v>42035</c:v>
                </c:pt>
                <c:pt idx="85">
                  <c:v>42063</c:v>
                </c:pt>
                <c:pt idx="86">
                  <c:v>42094</c:v>
                </c:pt>
                <c:pt idx="87">
                  <c:v>42124</c:v>
                </c:pt>
                <c:pt idx="88">
                  <c:v>42155</c:v>
                </c:pt>
                <c:pt idx="89">
                  <c:v>42185</c:v>
                </c:pt>
                <c:pt idx="90">
                  <c:v>42216</c:v>
                </c:pt>
                <c:pt idx="91">
                  <c:v>42247</c:v>
                </c:pt>
                <c:pt idx="92">
                  <c:v>42277</c:v>
                </c:pt>
                <c:pt idx="93">
                  <c:v>42308</c:v>
                </c:pt>
                <c:pt idx="94">
                  <c:v>42338</c:v>
                </c:pt>
                <c:pt idx="95">
                  <c:v>42369</c:v>
                </c:pt>
                <c:pt idx="96">
                  <c:v>42400</c:v>
                </c:pt>
                <c:pt idx="97">
                  <c:v>42429</c:v>
                </c:pt>
                <c:pt idx="98">
                  <c:v>42460</c:v>
                </c:pt>
                <c:pt idx="99">
                  <c:v>42490</c:v>
                </c:pt>
                <c:pt idx="100">
                  <c:v>42521</c:v>
                </c:pt>
                <c:pt idx="101">
                  <c:v>42551</c:v>
                </c:pt>
                <c:pt idx="102">
                  <c:v>42582</c:v>
                </c:pt>
                <c:pt idx="103">
                  <c:v>42613</c:v>
                </c:pt>
                <c:pt idx="104">
                  <c:v>42643</c:v>
                </c:pt>
                <c:pt idx="105">
                  <c:v>42674</c:v>
                </c:pt>
                <c:pt idx="106">
                  <c:v>42704</c:v>
                </c:pt>
                <c:pt idx="107">
                  <c:v>42735</c:v>
                </c:pt>
                <c:pt idx="108">
                  <c:v>42766</c:v>
                </c:pt>
                <c:pt idx="109">
                  <c:v>42794</c:v>
                </c:pt>
                <c:pt idx="110">
                  <c:v>42825</c:v>
                </c:pt>
                <c:pt idx="111">
                  <c:v>42855</c:v>
                </c:pt>
                <c:pt idx="112">
                  <c:v>42886</c:v>
                </c:pt>
                <c:pt idx="113">
                  <c:v>42916</c:v>
                </c:pt>
                <c:pt idx="114">
                  <c:v>42947</c:v>
                </c:pt>
                <c:pt idx="115">
                  <c:v>42978</c:v>
                </c:pt>
                <c:pt idx="116">
                  <c:v>43008</c:v>
                </c:pt>
                <c:pt idx="117">
                  <c:v>43039</c:v>
                </c:pt>
                <c:pt idx="118">
                  <c:v>43069</c:v>
                </c:pt>
                <c:pt idx="119">
                  <c:v>43100</c:v>
                </c:pt>
                <c:pt idx="120">
                  <c:v>43131</c:v>
                </c:pt>
                <c:pt idx="121">
                  <c:v>43159</c:v>
                </c:pt>
                <c:pt idx="122">
                  <c:v>43190</c:v>
                </c:pt>
                <c:pt idx="123">
                  <c:v>43220</c:v>
                </c:pt>
                <c:pt idx="124">
                  <c:v>43251</c:v>
                </c:pt>
                <c:pt idx="125">
                  <c:v>43281</c:v>
                </c:pt>
                <c:pt idx="126">
                  <c:v>43312</c:v>
                </c:pt>
                <c:pt idx="127">
                  <c:v>43343</c:v>
                </c:pt>
                <c:pt idx="128">
                  <c:v>43373</c:v>
                </c:pt>
                <c:pt idx="129">
                  <c:v>43404</c:v>
                </c:pt>
                <c:pt idx="130">
                  <c:v>43434</c:v>
                </c:pt>
                <c:pt idx="131">
                  <c:v>43465</c:v>
                </c:pt>
                <c:pt idx="132">
                  <c:v>43496</c:v>
                </c:pt>
                <c:pt idx="133">
                  <c:v>43524</c:v>
                </c:pt>
                <c:pt idx="134">
                  <c:v>43555</c:v>
                </c:pt>
                <c:pt idx="135">
                  <c:v>43585</c:v>
                </c:pt>
                <c:pt idx="136">
                  <c:v>43616</c:v>
                </c:pt>
                <c:pt idx="137">
                  <c:v>43646</c:v>
                </c:pt>
                <c:pt idx="138">
                  <c:v>43677</c:v>
                </c:pt>
                <c:pt idx="139">
                  <c:v>43708</c:v>
                </c:pt>
                <c:pt idx="140">
                  <c:v>43738</c:v>
                </c:pt>
                <c:pt idx="141">
                  <c:v>43769</c:v>
                </c:pt>
                <c:pt idx="142">
                  <c:v>43799</c:v>
                </c:pt>
                <c:pt idx="143">
                  <c:v>43830</c:v>
                </c:pt>
                <c:pt idx="144">
                  <c:v>43861</c:v>
                </c:pt>
                <c:pt idx="145">
                  <c:v>43890</c:v>
                </c:pt>
                <c:pt idx="146">
                  <c:v>43921</c:v>
                </c:pt>
                <c:pt idx="147">
                  <c:v>43951</c:v>
                </c:pt>
                <c:pt idx="148">
                  <c:v>43982</c:v>
                </c:pt>
                <c:pt idx="149">
                  <c:v>44012</c:v>
                </c:pt>
                <c:pt idx="150">
                  <c:v>44043</c:v>
                </c:pt>
                <c:pt idx="151">
                  <c:v>44074</c:v>
                </c:pt>
                <c:pt idx="152">
                  <c:v>44104</c:v>
                </c:pt>
                <c:pt idx="153">
                  <c:v>44135</c:v>
                </c:pt>
                <c:pt idx="154">
                  <c:v>44165</c:v>
                </c:pt>
                <c:pt idx="155">
                  <c:v>44196</c:v>
                </c:pt>
                <c:pt idx="156">
                  <c:v>44227</c:v>
                </c:pt>
                <c:pt idx="157">
                  <c:v>44255</c:v>
                </c:pt>
                <c:pt idx="158">
                  <c:v>44286</c:v>
                </c:pt>
                <c:pt idx="159">
                  <c:v>44316</c:v>
                </c:pt>
                <c:pt idx="160">
                  <c:v>44347</c:v>
                </c:pt>
                <c:pt idx="161">
                  <c:v>44377</c:v>
                </c:pt>
                <c:pt idx="162">
                  <c:v>44408</c:v>
                </c:pt>
                <c:pt idx="163">
                  <c:v>44439</c:v>
                </c:pt>
                <c:pt idx="164">
                  <c:v>44469</c:v>
                </c:pt>
                <c:pt idx="165">
                  <c:v>44500</c:v>
                </c:pt>
                <c:pt idx="166">
                  <c:v>44530</c:v>
                </c:pt>
                <c:pt idx="167">
                  <c:v>44561</c:v>
                </c:pt>
                <c:pt idx="168">
                  <c:v>44592</c:v>
                </c:pt>
                <c:pt idx="169">
                  <c:v>44620</c:v>
                </c:pt>
                <c:pt idx="170">
                  <c:v>44651</c:v>
                </c:pt>
              </c:numCache>
            </c:numRef>
          </c:cat>
          <c:val>
            <c:numRef>
              <c:f>'Credit impulse'!$E$26:$E$284</c:f>
              <c:numCache>
                <c:formatCode>_(* #,##0.0_);_(* \(#,##0.0\);_(* "-"??_);_(@_)</c:formatCode>
                <c:ptCount val="259"/>
                <c:pt idx="0">
                  <c:v>15.38</c:v>
                </c:pt>
                <c:pt idx="1">
                  <c:v>10.050000000000001</c:v>
                </c:pt>
                <c:pt idx="2">
                  <c:v>7.6833333333333336</c:v>
                </c:pt>
                <c:pt idx="3">
                  <c:v>0.5033333333333333</c:v>
                </c:pt>
                <c:pt idx="4">
                  <c:v>-7.503333333333333</c:v>
                </c:pt>
                <c:pt idx="5">
                  <c:v>-11.076666666666668</c:v>
                </c:pt>
                <c:pt idx="6">
                  <c:v>-16.596666666666668</c:v>
                </c:pt>
                <c:pt idx="7">
                  <c:v>-24.086666666666662</c:v>
                </c:pt>
                <c:pt idx="8">
                  <c:v>-27.396666666666665</c:v>
                </c:pt>
                <c:pt idx="9">
                  <c:v>-28.040000000000003</c:v>
                </c:pt>
                <c:pt idx="10">
                  <c:v>-27.02333333333333</c:v>
                </c:pt>
                <c:pt idx="11">
                  <c:v>-27.923333333333336</c:v>
                </c:pt>
                <c:pt idx="12">
                  <c:v>-24.73</c:v>
                </c:pt>
                <c:pt idx="13">
                  <c:v>-20.399999999999999</c:v>
                </c:pt>
                <c:pt idx="14">
                  <c:v>-8.2733333333333317</c:v>
                </c:pt>
                <c:pt idx="15">
                  <c:v>12.229999999999999</c:v>
                </c:pt>
                <c:pt idx="16">
                  <c:v>36.676666666666669</c:v>
                </c:pt>
                <c:pt idx="17">
                  <c:v>49.48</c:v>
                </c:pt>
                <c:pt idx="18">
                  <c:v>58.94</c:v>
                </c:pt>
                <c:pt idx="19">
                  <c:v>70.093333333333334</c:v>
                </c:pt>
                <c:pt idx="20">
                  <c:v>71.473333333333329</c:v>
                </c:pt>
                <c:pt idx="21">
                  <c:v>76.353333333333339</c:v>
                </c:pt>
                <c:pt idx="22">
                  <c:v>80.143333333333331</c:v>
                </c:pt>
                <c:pt idx="23">
                  <c:v>75.756666666666661</c:v>
                </c:pt>
                <c:pt idx="24">
                  <c:v>62.836666666666666</c:v>
                </c:pt>
                <c:pt idx="25">
                  <c:v>45.37</c:v>
                </c:pt>
                <c:pt idx="26">
                  <c:v>40.669999999999995</c:v>
                </c:pt>
                <c:pt idx="27">
                  <c:v>33.383333333333333</c:v>
                </c:pt>
                <c:pt idx="28">
                  <c:v>16.260000000000002</c:v>
                </c:pt>
                <c:pt idx="29">
                  <c:v>3.8666666666666671</c:v>
                </c:pt>
                <c:pt idx="30">
                  <c:v>-10.066666666666666</c:v>
                </c:pt>
                <c:pt idx="31">
                  <c:v>-12.166666666666666</c:v>
                </c:pt>
                <c:pt idx="32">
                  <c:v>-5.1833333333333336</c:v>
                </c:pt>
                <c:pt idx="33">
                  <c:v>5.6099999999999994</c:v>
                </c:pt>
                <c:pt idx="34">
                  <c:v>13.85</c:v>
                </c:pt>
                <c:pt idx="35">
                  <c:v>14.243333333333332</c:v>
                </c:pt>
                <c:pt idx="36">
                  <c:v>14.953333333333333</c:v>
                </c:pt>
                <c:pt idx="37">
                  <c:v>16.22</c:v>
                </c:pt>
                <c:pt idx="38">
                  <c:v>15.926666666666668</c:v>
                </c:pt>
                <c:pt idx="39">
                  <c:v>7.0266666666666664</c:v>
                </c:pt>
                <c:pt idx="40">
                  <c:v>7.5666666666666664</c:v>
                </c:pt>
                <c:pt idx="41">
                  <c:v>10.423333333333334</c:v>
                </c:pt>
                <c:pt idx="42">
                  <c:v>19.976666666666667</c:v>
                </c:pt>
                <c:pt idx="43">
                  <c:v>18.653333333333332</c:v>
                </c:pt>
                <c:pt idx="44">
                  <c:v>12.986666666666665</c:v>
                </c:pt>
                <c:pt idx="45">
                  <c:v>3.0500000000000003</c:v>
                </c:pt>
                <c:pt idx="46">
                  <c:v>-2.6533333333333338</c:v>
                </c:pt>
                <c:pt idx="47">
                  <c:v>-7.7666666666666666</c:v>
                </c:pt>
                <c:pt idx="48">
                  <c:v>-6.7</c:v>
                </c:pt>
                <c:pt idx="49">
                  <c:v>-8.43</c:v>
                </c:pt>
                <c:pt idx="50">
                  <c:v>-10.676666666666668</c:v>
                </c:pt>
                <c:pt idx="51">
                  <c:v>-12.336666666666668</c:v>
                </c:pt>
                <c:pt idx="52">
                  <c:v>-12.536666666666667</c:v>
                </c:pt>
                <c:pt idx="53">
                  <c:v>-9.0066666666666659</c:v>
                </c:pt>
                <c:pt idx="54">
                  <c:v>0.24666666666666673</c:v>
                </c:pt>
                <c:pt idx="55">
                  <c:v>7.6966666666666663</c:v>
                </c:pt>
                <c:pt idx="56">
                  <c:v>8.66</c:v>
                </c:pt>
                <c:pt idx="57">
                  <c:v>12.200000000000001</c:v>
                </c:pt>
                <c:pt idx="58">
                  <c:v>18.293333333333333</c:v>
                </c:pt>
                <c:pt idx="59">
                  <c:v>18.05</c:v>
                </c:pt>
                <c:pt idx="60">
                  <c:v>8.92</c:v>
                </c:pt>
                <c:pt idx="61">
                  <c:v>-2.42</c:v>
                </c:pt>
                <c:pt idx="62">
                  <c:v>8.2000000000000011</c:v>
                </c:pt>
                <c:pt idx="63">
                  <c:v>22.706666666666667</c:v>
                </c:pt>
                <c:pt idx="64">
                  <c:v>32.623333333333335</c:v>
                </c:pt>
                <c:pt idx="65">
                  <c:v>26.656666666666666</c:v>
                </c:pt>
                <c:pt idx="66">
                  <c:v>16.966666666666665</c:v>
                </c:pt>
                <c:pt idx="67">
                  <c:v>11.016666666666666</c:v>
                </c:pt>
                <c:pt idx="68">
                  <c:v>14.35</c:v>
                </c:pt>
                <c:pt idx="69">
                  <c:v>14.25</c:v>
                </c:pt>
                <c:pt idx="70">
                  <c:v>16.173333333333332</c:v>
                </c:pt>
                <c:pt idx="71">
                  <c:v>8.7566666666666659</c:v>
                </c:pt>
                <c:pt idx="72">
                  <c:v>4.6099999999999994</c:v>
                </c:pt>
                <c:pt idx="73">
                  <c:v>-0.71</c:v>
                </c:pt>
                <c:pt idx="74">
                  <c:v>-3.8733333333333331</c:v>
                </c:pt>
                <c:pt idx="75">
                  <c:v>-8.89</c:v>
                </c:pt>
                <c:pt idx="76">
                  <c:v>-12.25</c:v>
                </c:pt>
                <c:pt idx="77">
                  <c:v>-10.01</c:v>
                </c:pt>
                <c:pt idx="78">
                  <c:v>-10.76</c:v>
                </c:pt>
                <c:pt idx="79">
                  <c:v>-11.626666666666667</c:v>
                </c:pt>
                <c:pt idx="80">
                  <c:v>-14.46</c:v>
                </c:pt>
                <c:pt idx="81">
                  <c:v>-9.59</c:v>
                </c:pt>
                <c:pt idx="82">
                  <c:v>-9.5633333333333344</c:v>
                </c:pt>
                <c:pt idx="83">
                  <c:v>-6.91</c:v>
                </c:pt>
                <c:pt idx="84">
                  <c:v>-7.1166666666666663</c:v>
                </c:pt>
                <c:pt idx="85">
                  <c:v>-4.0199999999999996</c:v>
                </c:pt>
                <c:pt idx="86">
                  <c:v>-2.9966666666666661</c:v>
                </c:pt>
                <c:pt idx="87">
                  <c:v>0.93666666666666687</c:v>
                </c:pt>
                <c:pt idx="88">
                  <c:v>7.7433333333333323</c:v>
                </c:pt>
                <c:pt idx="89">
                  <c:v>14.1</c:v>
                </c:pt>
                <c:pt idx="90">
                  <c:v>18.643333333333331</c:v>
                </c:pt>
                <c:pt idx="91">
                  <c:v>18.376666666666669</c:v>
                </c:pt>
                <c:pt idx="92">
                  <c:v>15.266666666666666</c:v>
                </c:pt>
                <c:pt idx="93">
                  <c:v>10.076666666666666</c:v>
                </c:pt>
                <c:pt idx="94">
                  <c:v>7.5066666666666668</c:v>
                </c:pt>
                <c:pt idx="95">
                  <c:v>5.0466666666666669</c:v>
                </c:pt>
                <c:pt idx="96">
                  <c:v>3.57</c:v>
                </c:pt>
                <c:pt idx="97">
                  <c:v>1.41</c:v>
                </c:pt>
                <c:pt idx="98">
                  <c:v>14.36</c:v>
                </c:pt>
                <c:pt idx="99">
                  <c:v>29.213333333333328</c:v>
                </c:pt>
                <c:pt idx="100">
                  <c:v>36.056666666666665</c:v>
                </c:pt>
                <c:pt idx="101">
                  <c:v>27.376666666666665</c:v>
                </c:pt>
                <c:pt idx="102">
                  <c:v>17.623333333333335</c:v>
                </c:pt>
                <c:pt idx="103">
                  <c:v>16.693333333333332</c:v>
                </c:pt>
                <c:pt idx="104">
                  <c:v>23.709999999999997</c:v>
                </c:pt>
                <c:pt idx="105">
                  <c:v>26.823333333333334</c:v>
                </c:pt>
                <c:pt idx="106">
                  <c:v>23.013333333333335</c:v>
                </c:pt>
                <c:pt idx="107">
                  <c:v>14.466666666666669</c:v>
                </c:pt>
                <c:pt idx="108">
                  <c:v>8.9933333333333341</c:v>
                </c:pt>
                <c:pt idx="109">
                  <c:v>9.6300000000000008</c:v>
                </c:pt>
                <c:pt idx="110">
                  <c:v>10.110000000000001</c:v>
                </c:pt>
                <c:pt idx="111">
                  <c:v>8.6133333333333351</c:v>
                </c:pt>
                <c:pt idx="112">
                  <c:v>8.15</c:v>
                </c:pt>
                <c:pt idx="113">
                  <c:v>10.576666666666666</c:v>
                </c:pt>
                <c:pt idx="114">
                  <c:v>8.9633333333333347</c:v>
                </c:pt>
                <c:pt idx="115">
                  <c:v>6.9900000000000011</c:v>
                </c:pt>
                <c:pt idx="116">
                  <c:v>-1.0333333333333334</c:v>
                </c:pt>
                <c:pt idx="117">
                  <c:v>-4.0233333333333334</c:v>
                </c:pt>
                <c:pt idx="118">
                  <c:v>-3.4133333333333336</c:v>
                </c:pt>
                <c:pt idx="119">
                  <c:v>-7.999999999999978E-2</c:v>
                </c:pt>
                <c:pt idx="120">
                  <c:v>4.2366666666666672</c:v>
                </c:pt>
                <c:pt idx="121">
                  <c:v>4.28</c:v>
                </c:pt>
                <c:pt idx="122">
                  <c:v>3.7233333333333332</c:v>
                </c:pt>
                <c:pt idx="123">
                  <c:v>0.82000000000000028</c:v>
                </c:pt>
                <c:pt idx="124">
                  <c:v>2.2233333333333332</c:v>
                </c:pt>
                <c:pt idx="125">
                  <c:v>3.2333333333333329</c:v>
                </c:pt>
                <c:pt idx="126">
                  <c:v>8.3766666666666669</c:v>
                </c:pt>
                <c:pt idx="127">
                  <c:v>6.4600000000000009</c:v>
                </c:pt>
                <c:pt idx="128">
                  <c:v>4.33</c:v>
                </c:pt>
                <c:pt idx="129">
                  <c:v>0.22333333333333338</c:v>
                </c:pt>
                <c:pt idx="130">
                  <c:v>-1.9466666666666665</c:v>
                </c:pt>
                <c:pt idx="131">
                  <c:v>-0.86</c:v>
                </c:pt>
                <c:pt idx="132">
                  <c:v>0.41666666666666652</c:v>
                </c:pt>
                <c:pt idx="133">
                  <c:v>2.5099999999999998</c:v>
                </c:pt>
                <c:pt idx="134">
                  <c:v>2.2966666666666664</c:v>
                </c:pt>
                <c:pt idx="135">
                  <c:v>2.3766666666666665</c:v>
                </c:pt>
                <c:pt idx="136">
                  <c:v>0.2233333333333333</c:v>
                </c:pt>
                <c:pt idx="137">
                  <c:v>-0.98000000000000009</c:v>
                </c:pt>
                <c:pt idx="138">
                  <c:v>-0.76666666666666672</c:v>
                </c:pt>
                <c:pt idx="139">
                  <c:v>2.9866666666666664</c:v>
                </c:pt>
                <c:pt idx="140">
                  <c:v>5.0999999999999996</c:v>
                </c:pt>
                <c:pt idx="141">
                  <c:v>5.456666666666667</c:v>
                </c:pt>
                <c:pt idx="142">
                  <c:v>4.003333333333333</c:v>
                </c:pt>
                <c:pt idx="143">
                  <c:v>2.6766666666666663</c:v>
                </c:pt>
                <c:pt idx="144">
                  <c:v>1.3966666666666667</c:v>
                </c:pt>
                <c:pt idx="145">
                  <c:v>0.62</c:v>
                </c:pt>
                <c:pt idx="146">
                  <c:v>-4.1933333333333334</c:v>
                </c:pt>
                <c:pt idx="147">
                  <c:v>-4.9200000000000008</c:v>
                </c:pt>
                <c:pt idx="148">
                  <c:v>-2.0066666666666673</c:v>
                </c:pt>
                <c:pt idx="149">
                  <c:v>3.9499999999999993</c:v>
                </c:pt>
                <c:pt idx="150">
                  <c:v>7.75</c:v>
                </c:pt>
                <c:pt idx="151">
                  <c:v>9.5166666666666675</c:v>
                </c:pt>
                <c:pt idx="152">
                  <c:v>10.733333333333334</c:v>
                </c:pt>
                <c:pt idx="153">
                  <c:v>12.780000000000001</c:v>
                </c:pt>
                <c:pt idx="154">
                  <c:v>11.656666666666666</c:v>
                </c:pt>
                <c:pt idx="155">
                  <c:v>12.936666666666667</c:v>
                </c:pt>
                <c:pt idx="156">
                  <c:v>11.456666666666665</c:v>
                </c:pt>
                <c:pt idx="157">
                  <c:v>11.54</c:v>
                </c:pt>
                <c:pt idx="158">
                  <c:v>21.816666666666663</c:v>
                </c:pt>
                <c:pt idx="159">
                  <c:v>24.803333333333331</c:v>
                </c:pt>
                <c:pt idx="160">
                  <c:v>24.706666666666667</c:v>
                </c:pt>
                <c:pt idx="161">
                  <c:v>12.803333333333333</c:v>
                </c:pt>
                <c:pt idx="162">
                  <c:v>2.8200000000000003</c:v>
                </c:pt>
                <c:pt idx="163">
                  <c:v>-6.8</c:v>
                </c:pt>
                <c:pt idx="164">
                  <c:v>-14.276666666666666</c:v>
                </c:pt>
                <c:pt idx="165">
                  <c:v>-19.16333333333333</c:v>
                </c:pt>
                <c:pt idx="166">
                  <c:v>-18.723333333333333</c:v>
                </c:pt>
                <c:pt idx="167">
                  <c:v>-19.95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37-4731-A598-D8EEBD6AFB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3065496"/>
        <c:axId val="713059592"/>
      </c:lineChart>
      <c:lineChart>
        <c:grouping val="standard"/>
        <c:varyColors val="0"/>
        <c:ser>
          <c:idx val="1"/>
          <c:order val="1"/>
          <c:tx>
            <c:v>Impulso de crédito (variação em 12 meses, % do PIB)</c:v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'Credit impulse'!$A$26:$A$284</c:f>
              <c:numCache>
                <c:formatCode>m/d/yyyy</c:formatCode>
                <c:ptCount val="259"/>
                <c:pt idx="0">
                  <c:v>39478</c:v>
                </c:pt>
                <c:pt idx="1">
                  <c:v>39507</c:v>
                </c:pt>
                <c:pt idx="2">
                  <c:v>39538</c:v>
                </c:pt>
                <c:pt idx="3">
                  <c:v>39568</c:v>
                </c:pt>
                <c:pt idx="4">
                  <c:v>39599</c:v>
                </c:pt>
                <c:pt idx="5">
                  <c:v>39629</c:v>
                </c:pt>
                <c:pt idx="6">
                  <c:v>39660</c:v>
                </c:pt>
                <c:pt idx="7">
                  <c:v>39691</c:v>
                </c:pt>
                <c:pt idx="8">
                  <c:v>39721</c:v>
                </c:pt>
                <c:pt idx="9">
                  <c:v>39752</c:v>
                </c:pt>
                <c:pt idx="10">
                  <c:v>39782</c:v>
                </c:pt>
                <c:pt idx="11">
                  <c:v>39813</c:v>
                </c:pt>
                <c:pt idx="12">
                  <c:v>39844</c:v>
                </c:pt>
                <c:pt idx="13">
                  <c:v>39872</c:v>
                </c:pt>
                <c:pt idx="14">
                  <c:v>39903</c:v>
                </c:pt>
                <c:pt idx="15">
                  <c:v>39933</c:v>
                </c:pt>
                <c:pt idx="16">
                  <c:v>39964</c:v>
                </c:pt>
                <c:pt idx="17">
                  <c:v>39994</c:v>
                </c:pt>
                <c:pt idx="18">
                  <c:v>40025</c:v>
                </c:pt>
                <c:pt idx="19">
                  <c:v>40056</c:v>
                </c:pt>
                <c:pt idx="20">
                  <c:v>40086</c:v>
                </c:pt>
                <c:pt idx="21">
                  <c:v>40117</c:v>
                </c:pt>
                <c:pt idx="22">
                  <c:v>40147</c:v>
                </c:pt>
                <c:pt idx="23">
                  <c:v>40178</c:v>
                </c:pt>
                <c:pt idx="24">
                  <c:v>40209</c:v>
                </c:pt>
                <c:pt idx="25">
                  <c:v>40237</c:v>
                </c:pt>
                <c:pt idx="26">
                  <c:v>40268</c:v>
                </c:pt>
                <c:pt idx="27">
                  <c:v>40298</c:v>
                </c:pt>
                <c:pt idx="28">
                  <c:v>40329</c:v>
                </c:pt>
                <c:pt idx="29">
                  <c:v>40359</c:v>
                </c:pt>
                <c:pt idx="30">
                  <c:v>40390</c:v>
                </c:pt>
                <c:pt idx="31">
                  <c:v>40421</c:v>
                </c:pt>
                <c:pt idx="32">
                  <c:v>40451</c:v>
                </c:pt>
                <c:pt idx="33">
                  <c:v>40482</c:v>
                </c:pt>
                <c:pt idx="34">
                  <c:v>40512</c:v>
                </c:pt>
                <c:pt idx="35">
                  <c:v>40543</c:v>
                </c:pt>
                <c:pt idx="36">
                  <c:v>40574</c:v>
                </c:pt>
                <c:pt idx="37">
                  <c:v>40602</c:v>
                </c:pt>
                <c:pt idx="38">
                  <c:v>40633</c:v>
                </c:pt>
                <c:pt idx="39">
                  <c:v>40663</c:v>
                </c:pt>
                <c:pt idx="40">
                  <c:v>40694</c:v>
                </c:pt>
                <c:pt idx="41">
                  <c:v>40724</c:v>
                </c:pt>
                <c:pt idx="42">
                  <c:v>40755</c:v>
                </c:pt>
                <c:pt idx="43">
                  <c:v>40786</c:v>
                </c:pt>
                <c:pt idx="44">
                  <c:v>40816</c:v>
                </c:pt>
                <c:pt idx="45">
                  <c:v>40847</c:v>
                </c:pt>
                <c:pt idx="46">
                  <c:v>40877</c:v>
                </c:pt>
                <c:pt idx="47">
                  <c:v>40908</c:v>
                </c:pt>
                <c:pt idx="48">
                  <c:v>40939</c:v>
                </c:pt>
                <c:pt idx="49">
                  <c:v>40968</c:v>
                </c:pt>
                <c:pt idx="50">
                  <c:v>40999</c:v>
                </c:pt>
                <c:pt idx="51">
                  <c:v>41029</c:v>
                </c:pt>
                <c:pt idx="52">
                  <c:v>41060</c:v>
                </c:pt>
                <c:pt idx="53">
                  <c:v>41090</c:v>
                </c:pt>
                <c:pt idx="54">
                  <c:v>41121</c:v>
                </c:pt>
                <c:pt idx="55">
                  <c:v>41152</c:v>
                </c:pt>
                <c:pt idx="56">
                  <c:v>41182</c:v>
                </c:pt>
                <c:pt idx="57">
                  <c:v>41213</c:v>
                </c:pt>
                <c:pt idx="58">
                  <c:v>41243</c:v>
                </c:pt>
                <c:pt idx="59">
                  <c:v>41274</c:v>
                </c:pt>
                <c:pt idx="60">
                  <c:v>41305</c:v>
                </c:pt>
                <c:pt idx="61">
                  <c:v>41333</c:v>
                </c:pt>
                <c:pt idx="62">
                  <c:v>41364</c:v>
                </c:pt>
                <c:pt idx="63">
                  <c:v>41394</c:v>
                </c:pt>
                <c:pt idx="64">
                  <c:v>41425</c:v>
                </c:pt>
                <c:pt idx="65">
                  <c:v>41455</c:v>
                </c:pt>
                <c:pt idx="66">
                  <c:v>41486</c:v>
                </c:pt>
                <c:pt idx="67">
                  <c:v>41517</c:v>
                </c:pt>
                <c:pt idx="68">
                  <c:v>41547</c:v>
                </c:pt>
                <c:pt idx="69">
                  <c:v>41578</c:v>
                </c:pt>
                <c:pt idx="70">
                  <c:v>41608</c:v>
                </c:pt>
                <c:pt idx="71">
                  <c:v>41639</c:v>
                </c:pt>
                <c:pt idx="72">
                  <c:v>41670</c:v>
                </c:pt>
                <c:pt idx="73">
                  <c:v>41698</c:v>
                </c:pt>
                <c:pt idx="74">
                  <c:v>41729</c:v>
                </c:pt>
                <c:pt idx="75">
                  <c:v>41759</c:v>
                </c:pt>
                <c:pt idx="76">
                  <c:v>41790</c:v>
                </c:pt>
                <c:pt idx="77">
                  <c:v>41820</c:v>
                </c:pt>
                <c:pt idx="78">
                  <c:v>41851</c:v>
                </c:pt>
                <c:pt idx="79">
                  <c:v>41882</c:v>
                </c:pt>
                <c:pt idx="80">
                  <c:v>41912</c:v>
                </c:pt>
                <c:pt idx="81">
                  <c:v>41943</c:v>
                </c:pt>
                <c:pt idx="82">
                  <c:v>41973</c:v>
                </c:pt>
                <c:pt idx="83">
                  <c:v>42004</c:v>
                </c:pt>
                <c:pt idx="84">
                  <c:v>42035</c:v>
                </c:pt>
                <c:pt idx="85">
                  <c:v>42063</c:v>
                </c:pt>
                <c:pt idx="86">
                  <c:v>42094</c:v>
                </c:pt>
                <c:pt idx="87">
                  <c:v>42124</c:v>
                </c:pt>
                <c:pt idx="88">
                  <c:v>42155</c:v>
                </c:pt>
                <c:pt idx="89">
                  <c:v>42185</c:v>
                </c:pt>
                <c:pt idx="90">
                  <c:v>42216</c:v>
                </c:pt>
                <c:pt idx="91">
                  <c:v>42247</c:v>
                </c:pt>
                <c:pt idx="92">
                  <c:v>42277</c:v>
                </c:pt>
                <c:pt idx="93">
                  <c:v>42308</c:v>
                </c:pt>
                <c:pt idx="94">
                  <c:v>42338</c:v>
                </c:pt>
                <c:pt idx="95">
                  <c:v>42369</c:v>
                </c:pt>
                <c:pt idx="96">
                  <c:v>42400</c:v>
                </c:pt>
                <c:pt idx="97">
                  <c:v>42429</c:v>
                </c:pt>
                <c:pt idx="98">
                  <c:v>42460</c:v>
                </c:pt>
                <c:pt idx="99">
                  <c:v>42490</c:v>
                </c:pt>
                <c:pt idx="100">
                  <c:v>42521</c:v>
                </c:pt>
                <c:pt idx="101">
                  <c:v>42551</c:v>
                </c:pt>
                <c:pt idx="102">
                  <c:v>42582</c:v>
                </c:pt>
                <c:pt idx="103">
                  <c:v>42613</c:v>
                </c:pt>
                <c:pt idx="104">
                  <c:v>42643</c:v>
                </c:pt>
                <c:pt idx="105">
                  <c:v>42674</c:v>
                </c:pt>
                <c:pt idx="106">
                  <c:v>42704</c:v>
                </c:pt>
                <c:pt idx="107">
                  <c:v>42735</c:v>
                </c:pt>
                <c:pt idx="108">
                  <c:v>42766</c:v>
                </c:pt>
                <c:pt idx="109">
                  <c:v>42794</c:v>
                </c:pt>
                <c:pt idx="110">
                  <c:v>42825</c:v>
                </c:pt>
                <c:pt idx="111">
                  <c:v>42855</c:v>
                </c:pt>
                <c:pt idx="112">
                  <c:v>42886</c:v>
                </c:pt>
                <c:pt idx="113">
                  <c:v>42916</c:v>
                </c:pt>
                <c:pt idx="114">
                  <c:v>42947</c:v>
                </c:pt>
                <c:pt idx="115">
                  <c:v>42978</c:v>
                </c:pt>
                <c:pt idx="116">
                  <c:v>43008</c:v>
                </c:pt>
                <c:pt idx="117">
                  <c:v>43039</c:v>
                </c:pt>
                <c:pt idx="118">
                  <c:v>43069</c:v>
                </c:pt>
                <c:pt idx="119">
                  <c:v>43100</c:v>
                </c:pt>
                <c:pt idx="120">
                  <c:v>43131</c:v>
                </c:pt>
                <c:pt idx="121">
                  <c:v>43159</c:v>
                </c:pt>
                <c:pt idx="122">
                  <c:v>43190</c:v>
                </c:pt>
                <c:pt idx="123">
                  <c:v>43220</c:v>
                </c:pt>
                <c:pt idx="124">
                  <c:v>43251</c:v>
                </c:pt>
                <c:pt idx="125">
                  <c:v>43281</c:v>
                </c:pt>
                <c:pt idx="126">
                  <c:v>43312</c:v>
                </c:pt>
                <c:pt idx="127">
                  <c:v>43343</c:v>
                </c:pt>
                <c:pt idx="128">
                  <c:v>43373</c:v>
                </c:pt>
                <c:pt idx="129">
                  <c:v>43404</c:v>
                </c:pt>
                <c:pt idx="130">
                  <c:v>43434</c:v>
                </c:pt>
                <c:pt idx="131">
                  <c:v>43465</c:v>
                </c:pt>
                <c:pt idx="132">
                  <c:v>43496</c:v>
                </c:pt>
                <c:pt idx="133">
                  <c:v>43524</c:v>
                </c:pt>
                <c:pt idx="134">
                  <c:v>43555</c:v>
                </c:pt>
                <c:pt idx="135">
                  <c:v>43585</c:v>
                </c:pt>
                <c:pt idx="136">
                  <c:v>43616</c:v>
                </c:pt>
                <c:pt idx="137">
                  <c:v>43646</c:v>
                </c:pt>
                <c:pt idx="138">
                  <c:v>43677</c:v>
                </c:pt>
                <c:pt idx="139">
                  <c:v>43708</c:v>
                </c:pt>
                <c:pt idx="140">
                  <c:v>43738</c:v>
                </c:pt>
                <c:pt idx="141">
                  <c:v>43769</c:v>
                </c:pt>
                <c:pt idx="142">
                  <c:v>43799</c:v>
                </c:pt>
                <c:pt idx="143">
                  <c:v>43830</c:v>
                </c:pt>
                <c:pt idx="144">
                  <c:v>43861</c:v>
                </c:pt>
                <c:pt idx="145">
                  <c:v>43890</c:v>
                </c:pt>
                <c:pt idx="146">
                  <c:v>43921</c:v>
                </c:pt>
                <c:pt idx="147">
                  <c:v>43951</c:v>
                </c:pt>
                <c:pt idx="148">
                  <c:v>43982</c:v>
                </c:pt>
                <c:pt idx="149">
                  <c:v>44012</c:v>
                </c:pt>
                <c:pt idx="150">
                  <c:v>44043</c:v>
                </c:pt>
                <c:pt idx="151">
                  <c:v>44074</c:v>
                </c:pt>
                <c:pt idx="152">
                  <c:v>44104</c:v>
                </c:pt>
                <c:pt idx="153">
                  <c:v>44135</c:v>
                </c:pt>
                <c:pt idx="154">
                  <c:v>44165</c:v>
                </c:pt>
                <c:pt idx="155">
                  <c:v>44196</c:v>
                </c:pt>
                <c:pt idx="156">
                  <c:v>44227</c:v>
                </c:pt>
                <c:pt idx="157">
                  <c:v>44255</c:v>
                </c:pt>
                <c:pt idx="158">
                  <c:v>44286</c:v>
                </c:pt>
                <c:pt idx="159">
                  <c:v>44316</c:v>
                </c:pt>
                <c:pt idx="160">
                  <c:v>44347</c:v>
                </c:pt>
                <c:pt idx="161">
                  <c:v>44377</c:v>
                </c:pt>
                <c:pt idx="162">
                  <c:v>44408</c:v>
                </c:pt>
                <c:pt idx="163">
                  <c:v>44439</c:v>
                </c:pt>
                <c:pt idx="164">
                  <c:v>44469</c:v>
                </c:pt>
                <c:pt idx="165">
                  <c:v>44500</c:v>
                </c:pt>
                <c:pt idx="166">
                  <c:v>44530</c:v>
                </c:pt>
                <c:pt idx="167">
                  <c:v>44561</c:v>
                </c:pt>
                <c:pt idx="168">
                  <c:v>44592</c:v>
                </c:pt>
                <c:pt idx="169">
                  <c:v>44620</c:v>
                </c:pt>
                <c:pt idx="170">
                  <c:v>44651</c:v>
                </c:pt>
              </c:numCache>
            </c:numRef>
          </c:cat>
          <c:val>
            <c:numRef>
              <c:f>'Credit impulse'!$C$26:$C$284</c:f>
              <c:numCache>
                <c:formatCode>General</c:formatCode>
                <c:ptCount val="259"/>
                <c:pt idx="0">
                  <c:v>2.71</c:v>
                </c:pt>
                <c:pt idx="1">
                  <c:v>2.56</c:v>
                </c:pt>
                <c:pt idx="2">
                  <c:v>3.01</c:v>
                </c:pt>
                <c:pt idx="3">
                  <c:v>2.1</c:v>
                </c:pt>
                <c:pt idx="4">
                  <c:v>2.69</c:v>
                </c:pt>
                <c:pt idx="5">
                  <c:v>0.92</c:v>
                </c:pt>
                <c:pt idx="6">
                  <c:v>1.34</c:v>
                </c:pt>
                <c:pt idx="7">
                  <c:v>-0.9</c:v>
                </c:pt>
                <c:pt idx="8">
                  <c:v>-1.29</c:v>
                </c:pt>
                <c:pt idx="9">
                  <c:v>-1.86</c:v>
                </c:pt>
                <c:pt idx="10">
                  <c:v>-0.91</c:v>
                </c:pt>
                <c:pt idx="11">
                  <c:v>0.33</c:v>
                </c:pt>
                <c:pt idx="12">
                  <c:v>1.07</c:v>
                </c:pt>
                <c:pt idx="13">
                  <c:v>2.77</c:v>
                </c:pt>
                <c:pt idx="14">
                  <c:v>7.78</c:v>
                </c:pt>
                <c:pt idx="15">
                  <c:v>7.91</c:v>
                </c:pt>
                <c:pt idx="16">
                  <c:v>10.35</c:v>
                </c:pt>
                <c:pt idx="17">
                  <c:v>15.91</c:v>
                </c:pt>
                <c:pt idx="18">
                  <c:v>16.34</c:v>
                </c:pt>
                <c:pt idx="19">
                  <c:v>18.21</c:v>
                </c:pt>
                <c:pt idx="20">
                  <c:v>19.93</c:v>
                </c:pt>
                <c:pt idx="21">
                  <c:v>20.65</c:v>
                </c:pt>
                <c:pt idx="22">
                  <c:v>21.49</c:v>
                </c:pt>
                <c:pt idx="23">
                  <c:v>19.93</c:v>
                </c:pt>
                <c:pt idx="24">
                  <c:v>18.91</c:v>
                </c:pt>
                <c:pt idx="25">
                  <c:v>16.440000000000001</c:v>
                </c:pt>
                <c:pt idx="26">
                  <c:v>9.2899999999999991</c:v>
                </c:pt>
                <c:pt idx="27">
                  <c:v>10.58</c:v>
                </c:pt>
                <c:pt idx="28">
                  <c:v>6.29</c:v>
                </c:pt>
                <c:pt idx="29">
                  <c:v>-1.71</c:v>
                </c:pt>
                <c:pt idx="30">
                  <c:v>-3.49</c:v>
                </c:pt>
                <c:pt idx="31">
                  <c:v>-3.48</c:v>
                </c:pt>
                <c:pt idx="32">
                  <c:v>-5.77</c:v>
                </c:pt>
                <c:pt idx="33">
                  <c:v>-6.2</c:v>
                </c:pt>
                <c:pt idx="34">
                  <c:v>-7.73</c:v>
                </c:pt>
                <c:pt idx="35">
                  <c:v>-6.64</c:v>
                </c:pt>
                <c:pt idx="36">
                  <c:v>-8.76</c:v>
                </c:pt>
                <c:pt idx="37">
                  <c:v>-9.35</c:v>
                </c:pt>
                <c:pt idx="38">
                  <c:v>-6.3</c:v>
                </c:pt>
                <c:pt idx="39">
                  <c:v>-8.64</c:v>
                </c:pt>
                <c:pt idx="40">
                  <c:v>-7.37</c:v>
                </c:pt>
                <c:pt idx="41">
                  <c:v>-4.59</c:v>
                </c:pt>
                <c:pt idx="42">
                  <c:v>-4.54</c:v>
                </c:pt>
                <c:pt idx="43">
                  <c:v>-5.83</c:v>
                </c:pt>
                <c:pt idx="44">
                  <c:v>-6.9</c:v>
                </c:pt>
                <c:pt idx="45">
                  <c:v>-7.28</c:v>
                </c:pt>
                <c:pt idx="46">
                  <c:v>-7.67</c:v>
                </c:pt>
                <c:pt idx="47">
                  <c:v>-8.16</c:v>
                </c:pt>
                <c:pt idx="48">
                  <c:v>-8.3000000000000007</c:v>
                </c:pt>
                <c:pt idx="49">
                  <c:v>-6.37</c:v>
                </c:pt>
                <c:pt idx="50">
                  <c:v>-7.19</c:v>
                </c:pt>
                <c:pt idx="51">
                  <c:v>-7</c:v>
                </c:pt>
                <c:pt idx="52">
                  <c:v>-7.09</c:v>
                </c:pt>
                <c:pt idx="53">
                  <c:v>-5.65</c:v>
                </c:pt>
                <c:pt idx="54">
                  <c:v>-3.6</c:v>
                </c:pt>
                <c:pt idx="55">
                  <c:v>-2.96</c:v>
                </c:pt>
                <c:pt idx="56">
                  <c:v>0.74</c:v>
                </c:pt>
                <c:pt idx="57">
                  <c:v>2.15</c:v>
                </c:pt>
                <c:pt idx="58">
                  <c:v>2.89</c:v>
                </c:pt>
                <c:pt idx="59">
                  <c:v>3.18</c:v>
                </c:pt>
                <c:pt idx="60">
                  <c:v>7.64</c:v>
                </c:pt>
                <c:pt idx="61">
                  <c:v>6.56</c:v>
                </c:pt>
                <c:pt idx="62">
                  <c:v>7.82</c:v>
                </c:pt>
                <c:pt idx="63">
                  <c:v>10.210000000000001</c:v>
                </c:pt>
                <c:pt idx="64">
                  <c:v>10.71</c:v>
                </c:pt>
                <c:pt idx="65">
                  <c:v>7.95</c:v>
                </c:pt>
                <c:pt idx="66">
                  <c:v>6.39</c:v>
                </c:pt>
                <c:pt idx="67">
                  <c:v>6.57</c:v>
                </c:pt>
                <c:pt idx="68">
                  <c:v>3.77</c:v>
                </c:pt>
                <c:pt idx="69">
                  <c:v>2.08</c:v>
                </c:pt>
                <c:pt idx="70">
                  <c:v>1.87</c:v>
                </c:pt>
                <c:pt idx="71">
                  <c:v>0.49</c:v>
                </c:pt>
                <c:pt idx="72">
                  <c:v>-2.29</c:v>
                </c:pt>
                <c:pt idx="73">
                  <c:v>-2.36</c:v>
                </c:pt>
                <c:pt idx="74">
                  <c:v>-4.51</c:v>
                </c:pt>
                <c:pt idx="75">
                  <c:v>-6.54</c:v>
                </c:pt>
                <c:pt idx="76">
                  <c:v>-6.68</c:v>
                </c:pt>
                <c:pt idx="77">
                  <c:v>-3.58</c:v>
                </c:pt>
                <c:pt idx="78">
                  <c:v>-3.83</c:v>
                </c:pt>
                <c:pt idx="79">
                  <c:v>-5.53</c:v>
                </c:pt>
                <c:pt idx="80">
                  <c:v>-5.48</c:v>
                </c:pt>
                <c:pt idx="81">
                  <c:v>-4.95</c:v>
                </c:pt>
                <c:pt idx="82">
                  <c:v>-5.23</c:v>
                </c:pt>
                <c:pt idx="83">
                  <c:v>-3.81</c:v>
                </c:pt>
                <c:pt idx="84">
                  <c:v>-4.58</c:v>
                </c:pt>
                <c:pt idx="85">
                  <c:v>-3.85</c:v>
                </c:pt>
                <c:pt idx="86">
                  <c:v>-4.28</c:v>
                </c:pt>
                <c:pt idx="87">
                  <c:v>-4.28</c:v>
                </c:pt>
                <c:pt idx="88">
                  <c:v>-4.8</c:v>
                </c:pt>
                <c:pt idx="89">
                  <c:v>-5.84</c:v>
                </c:pt>
                <c:pt idx="90">
                  <c:v>-3.55</c:v>
                </c:pt>
                <c:pt idx="91">
                  <c:v>-1.77</c:v>
                </c:pt>
                <c:pt idx="92">
                  <c:v>-0.12</c:v>
                </c:pt>
                <c:pt idx="93">
                  <c:v>0.64</c:v>
                </c:pt>
                <c:pt idx="94">
                  <c:v>1.69</c:v>
                </c:pt>
                <c:pt idx="95">
                  <c:v>1.46</c:v>
                </c:pt>
                <c:pt idx="96">
                  <c:v>4.3600000000000003</c:v>
                </c:pt>
                <c:pt idx="97">
                  <c:v>3.08</c:v>
                </c:pt>
                <c:pt idx="98">
                  <c:v>7.13</c:v>
                </c:pt>
                <c:pt idx="99">
                  <c:v>8.75</c:v>
                </c:pt>
                <c:pt idx="100">
                  <c:v>8.9700000000000006</c:v>
                </c:pt>
                <c:pt idx="101">
                  <c:v>8.67</c:v>
                </c:pt>
                <c:pt idx="102">
                  <c:v>6.35</c:v>
                </c:pt>
                <c:pt idx="103">
                  <c:v>6.57</c:v>
                </c:pt>
                <c:pt idx="104">
                  <c:v>5.52</c:v>
                </c:pt>
                <c:pt idx="105">
                  <c:v>5.13</c:v>
                </c:pt>
                <c:pt idx="106">
                  <c:v>4.82</c:v>
                </c:pt>
                <c:pt idx="107">
                  <c:v>3.93</c:v>
                </c:pt>
                <c:pt idx="108">
                  <c:v>1.87</c:v>
                </c:pt>
                <c:pt idx="109">
                  <c:v>2.94</c:v>
                </c:pt>
                <c:pt idx="110">
                  <c:v>-0.87</c:v>
                </c:pt>
                <c:pt idx="111">
                  <c:v>-2.0499999999999998</c:v>
                </c:pt>
                <c:pt idx="112">
                  <c:v>-1.54</c:v>
                </c:pt>
                <c:pt idx="113">
                  <c:v>-2.4</c:v>
                </c:pt>
                <c:pt idx="114">
                  <c:v>-0.24</c:v>
                </c:pt>
                <c:pt idx="115">
                  <c:v>-1.61</c:v>
                </c:pt>
                <c:pt idx="116">
                  <c:v>-1.66</c:v>
                </c:pt>
                <c:pt idx="117">
                  <c:v>-1.57</c:v>
                </c:pt>
                <c:pt idx="118">
                  <c:v>-2.58</c:v>
                </c:pt>
                <c:pt idx="119">
                  <c:v>-2.67</c:v>
                </c:pt>
                <c:pt idx="120">
                  <c:v>-3.72</c:v>
                </c:pt>
                <c:pt idx="121">
                  <c:v>-3.92</c:v>
                </c:pt>
                <c:pt idx="122">
                  <c:v>-3.85</c:v>
                </c:pt>
                <c:pt idx="123">
                  <c:v>-3.7</c:v>
                </c:pt>
                <c:pt idx="124">
                  <c:v>-4.93</c:v>
                </c:pt>
                <c:pt idx="125">
                  <c:v>-5.0999999999999996</c:v>
                </c:pt>
                <c:pt idx="126">
                  <c:v>-6.83</c:v>
                </c:pt>
                <c:pt idx="127">
                  <c:v>-5.94</c:v>
                </c:pt>
                <c:pt idx="128">
                  <c:v>-6.39</c:v>
                </c:pt>
                <c:pt idx="129">
                  <c:v>-7.23</c:v>
                </c:pt>
                <c:pt idx="130">
                  <c:v>-7.63</c:v>
                </c:pt>
                <c:pt idx="131">
                  <c:v>-6.98</c:v>
                </c:pt>
                <c:pt idx="132">
                  <c:v>-4.18</c:v>
                </c:pt>
                <c:pt idx="133">
                  <c:v>-4.54</c:v>
                </c:pt>
                <c:pt idx="134">
                  <c:v>-2.1800000000000002</c:v>
                </c:pt>
                <c:pt idx="135">
                  <c:v>-2.65</c:v>
                </c:pt>
                <c:pt idx="136">
                  <c:v>-1.23</c:v>
                </c:pt>
                <c:pt idx="137">
                  <c:v>0.04</c:v>
                </c:pt>
                <c:pt idx="138">
                  <c:v>-0.13</c:v>
                </c:pt>
                <c:pt idx="139">
                  <c:v>-0.77</c:v>
                </c:pt>
                <c:pt idx="140">
                  <c:v>-0.22</c:v>
                </c:pt>
                <c:pt idx="141">
                  <c:v>0.48</c:v>
                </c:pt>
                <c:pt idx="142">
                  <c:v>1.65</c:v>
                </c:pt>
                <c:pt idx="143">
                  <c:v>1.63</c:v>
                </c:pt>
                <c:pt idx="144">
                  <c:v>0.26</c:v>
                </c:pt>
                <c:pt idx="145">
                  <c:v>0.46</c:v>
                </c:pt>
                <c:pt idx="146">
                  <c:v>2.15</c:v>
                </c:pt>
                <c:pt idx="147">
                  <c:v>4.42</c:v>
                </c:pt>
                <c:pt idx="148">
                  <c:v>5.37</c:v>
                </c:pt>
                <c:pt idx="149">
                  <c:v>5.57</c:v>
                </c:pt>
                <c:pt idx="150">
                  <c:v>6.73</c:v>
                </c:pt>
                <c:pt idx="151">
                  <c:v>8.19</c:v>
                </c:pt>
                <c:pt idx="152">
                  <c:v>8.86</c:v>
                </c:pt>
                <c:pt idx="153">
                  <c:v>9.3800000000000008</c:v>
                </c:pt>
                <c:pt idx="154">
                  <c:v>9.06</c:v>
                </c:pt>
                <c:pt idx="155">
                  <c:v>8.31</c:v>
                </c:pt>
                <c:pt idx="156">
                  <c:v>7.21</c:v>
                </c:pt>
                <c:pt idx="157">
                  <c:v>7.97</c:v>
                </c:pt>
                <c:pt idx="158">
                  <c:v>2.89</c:v>
                </c:pt>
                <c:pt idx="159">
                  <c:v>-0.49</c:v>
                </c:pt>
                <c:pt idx="160">
                  <c:v>-3.42</c:v>
                </c:pt>
                <c:pt idx="161">
                  <c:v>-4.05</c:v>
                </c:pt>
                <c:pt idx="162">
                  <c:v>-5.29</c:v>
                </c:pt>
                <c:pt idx="163">
                  <c:v>-7.05</c:v>
                </c:pt>
                <c:pt idx="164">
                  <c:v>-8.4600000000000009</c:v>
                </c:pt>
                <c:pt idx="165">
                  <c:v>-8.8000000000000007</c:v>
                </c:pt>
                <c:pt idx="166">
                  <c:v>-8.4600000000000009</c:v>
                </c:pt>
                <c:pt idx="167">
                  <c:v>-7.13</c:v>
                </c:pt>
                <c:pt idx="168">
                  <c:v>-5.57</c:v>
                </c:pt>
                <c:pt idx="169">
                  <c:v>-6.79</c:v>
                </c:pt>
                <c:pt idx="170">
                  <c:v>-6.79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37-4731-A598-D8EEBD6AFB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4258544"/>
        <c:axId val="1316837712"/>
      </c:lineChart>
      <c:dateAx>
        <c:axId val="713065496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3059592"/>
        <c:crosses val="autoZero"/>
        <c:auto val="1"/>
        <c:lblOffset val="100"/>
        <c:baseTimeUnit val="months"/>
        <c:majorUnit val="18"/>
        <c:majorTimeUnit val="months"/>
      </c:dateAx>
      <c:valAx>
        <c:axId val="713059592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3065496"/>
        <c:crosses val="autoZero"/>
        <c:crossBetween val="between"/>
        <c:majorUnit val="35"/>
      </c:valAx>
      <c:valAx>
        <c:axId val="1316837712"/>
        <c:scaling>
          <c:orientation val="minMax"/>
          <c:max val="25"/>
          <c:min val="-15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4258544"/>
        <c:crosses val="max"/>
        <c:crossBetween val="between"/>
        <c:majorUnit val="10"/>
      </c:valAx>
      <c:dateAx>
        <c:axId val="154425854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316837712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Força-de-trabalho</c:v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'[Chart in Microsoft PowerPoint]Labor S D'!$A$8:$A$314</c:f>
              <c:numCache>
                <c:formatCode>m/d/yyyy</c:formatCode>
                <c:ptCount val="307"/>
                <c:pt idx="0">
                  <c:v>36891</c:v>
                </c:pt>
                <c:pt idx="1">
                  <c:v>36922</c:v>
                </c:pt>
                <c:pt idx="2">
                  <c:v>36950</c:v>
                </c:pt>
                <c:pt idx="3">
                  <c:v>36981</c:v>
                </c:pt>
                <c:pt idx="4">
                  <c:v>37011</c:v>
                </c:pt>
                <c:pt idx="5">
                  <c:v>37042</c:v>
                </c:pt>
                <c:pt idx="6">
                  <c:v>37072</c:v>
                </c:pt>
                <c:pt idx="7">
                  <c:v>37103</c:v>
                </c:pt>
                <c:pt idx="8">
                  <c:v>37134</c:v>
                </c:pt>
                <c:pt idx="9">
                  <c:v>37164</c:v>
                </c:pt>
                <c:pt idx="10">
                  <c:v>37195</c:v>
                </c:pt>
                <c:pt idx="11">
                  <c:v>37225</c:v>
                </c:pt>
                <c:pt idx="12">
                  <c:v>37256</c:v>
                </c:pt>
                <c:pt idx="13">
                  <c:v>37287</c:v>
                </c:pt>
                <c:pt idx="14">
                  <c:v>37315</c:v>
                </c:pt>
                <c:pt idx="15">
                  <c:v>37346</c:v>
                </c:pt>
                <c:pt idx="16">
                  <c:v>37376</c:v>
                </c:pt>
                <c:pt idx="17">
                  <c:v>37407</c:v>
                </c:pt>
                <c:pt idx="18">
                  <c:v>37437</c:v>
                </c:pt>
                <c:pt idx="19">
                  <c:v>37468</c:v>
                </c:pt>
                <c:pt idx="20">
                  <c:v>37499</c:v>
                </c:pt>
                <c:pt idx="21">
                  <c:v>37529</c:v>
                </c:pt>
                <c:pt idx="22">
                  <c:v>37560</c:v>
                </c:pt>
                <c:pt idx="23">
                  <c:v>37590</c:v>
                </c:pt>
                <c:pt idx="24">
                  <c:v>37621</c:v>
                </c:pt>
                <c:pt idx="25">
                  <c:v>37652</c:v>
                </c:pt>
                <c:pt idx="26">
                  <c:v>37680</c:v>
                </c:pt>
                <c:pt idx="27">
                  <c:v>37711</c:v>
                </c:pt>
                <c:pt idx="28">
                  <c:v>37741</c:v>
                </c:pt>
                <c:pt idx="29">
                  <c:v>37772</c:v>
                </c:pt>
                <c:pt idx="30">
                  <c:v>37802</c:v>
                </c:pt>
                <c:pt idx="31">
                  <c:v>37833</c:v>
                </c:pt>
                <c:pt idx="32">
                  <c:v>37864</c:v>
                </c:pt>
                <c:pt idx="33">
                  <c:v>37894</c:v>
                </c:pt>
                <c:pt idx="34">
                  <c:v>37925</c:v>
                </c:pt>
                <c:pt idx="35">
                  <c:v>37955</c:v>
                </c:pt>
                <c:pt idx="36">
                  <c:v>37986</c:v>
                </c:pt>
                <c:pt idx="37">
                  <c:v>38017</c:v>
                </c:pt>
                <c:pt idx="38">
                  <c:v>38046</c:v>
                </c:pt>
                <c:pt idx="39">
                  <c:v>38077</c:v>
                </c:pt>
                <c:pt idx="40">
                  <c:v>38107</c:v>
                </c:pt>
                <c:pt idx="41">
                  <c:v>38138</c:v>
                </c:pt>
                <c:pt idx="42">
                  <c:v>38168</c:v>
                </c:pt>
                <c:pt idx="43">
                  <c:v>38199</c:v>
                </c:pt>
                <c:pt idx="44">
                  <c:v>38230</c:v>
                </c:pt>
                <c:pt idx="45">
                  <c:v>38260</c:v>
                </c:pt>
                <c:pt idx="46">
                  <c:v>38291</c:v>
                </c:pt>
                <c:pt idx="47">
                  <c:v>38321</c:v>
                </c:pt>
                <c:pt idx="48">
                  <c:v>38352</c:v>
                </c:pt>
                <c:pt idx="49">
                  <c:v>38383</c:v>
                </c:pt>
                <c:pt idx="50">
                  <c:v>38411</c:v>
                </c:pt>
                <c:pt idx="51">
                  <c:v>38442</c:v>
                </c:pt>
                <c:pt idx="52">
                  <c:v>38472</c:v>
                </c:pt>
                <c:pt idx="53">
                  <c:v>38503</c:v>
                </c:pt>
                <c:pt idx="54">
                  <c:v>38533</c:v>
                </c:pt>
                <c:pt idx="55">
                  <c:v>38564</c:v>
                </c:pt>
                <c:pt idx="56">
                  <c:v>38595</c:v>
                </c:pt>
                <c:pt idx="57">
                  <c:v>38625</c:v>
                </c:pt>
                <c:pt idx="58">
                  <c:v>38656</c:v>
                </c:pt>
                <c:pt idx="59">
                  <c:v>38686</c:v>
                </c:pt>
                <c:pt idx="60">
                  <c:v>38717</c:v>
                </c:pt>
                <c:pt idx="61">
                  <c:v>38748</c:v>
                </c:pt>
                <c:pt idx="62">
                  <c:v>38776</c:v>
                </c:pt>
                <c:pt idx="63">
                  <c:v>38807</c:v>
                </c:pt>
                <c:pt idx="64">
                  <c:v>38837</c:v>
                </c:pt>
                <c:pt idx="65">
                  <c:v>38868</c:v>
                </c:pt>
                <c:pt idx="66">
                  <c:v>38898</c:v>
                </c:pt>
                <c:pt idx="67">
                  <c:v>38929</c:v>
                </c:pt>
                <c:pt idx="68">
                  <c:v>38960</c:v>
                </c:pt>
                <c:pt idx="69">
                  <c:v>38990</c:v>
                </c:pt>
                <c:pt idx="70">
                  <c:v>39021</c:v>
                </c:pt>
                <c:pt idx="71">
                  <c:v>39051</c:v>
                </c:pt>
                <c:pt idx="72">
                  <c:v>39082</c:v>
                </c:pt>
                <c:pt idx="73">
                  <c:v>39113</c:v>
                </c:pt>
                <c:pt idx="74">
                  <c:v>39141</c:v>
                </c:pt>
                <c:pt idx="75">
                  <c:v>39172</c:v>
                </c:pt>
                <c:pt idx="76">
                  <c:v>39202</c:v>
                </c:pt>
                <c:pt idx="77">
                  <c:v>39233</c:v>
                </c:pt>
                <c:pt idx="78">
                  <c:v>39263</c:v>
                </c:pt>
                <c:pt idx="79">
                  <c:v>39294</c:v>
                </c:pt>
                <c:pt idx="80">
                  <c:v>39325</c:v>
                </c:pt>
                <c:pt idx="81">
                  <c:v>39355</c:v>
                </c:pt>
                <c:pt idx="82">
                  <c:v>39386</c:v>
                </c:pt>
                <c:pt idx="83">
                  <c:v>39416</c:v>
                </c:pt>
                <c:pt idx="84">
                  <c:v>39447</c:v>
                </c:pt>
                <c:pt idx="85">
                  <c:v>39478</c:v>
                </c:pt>
                <c:pt idx="86">
                  <c:v>39507</c:v>
                </c:pt>
                <c:pt idx="87">
                  <c:v>39538</c:v>
                </c:pt>
                <c:pt idx="88">
                  <c:v>39568</c:v>
                </c:pt>
                <c:pt idx="89">
                  <c:v>39599</c:v>
                </c:pt>
                <c:pt idx="90">
                  <c:v>39629</c:v>
                </c:pt>
                <c:pt idx="91">
                  <c:v>39660</c:v>
                </c:pt>
                <c:pt idx="92">
                  <c:v>39691</c:v>
                </c:pt>
                <c:pt idx="93">
                  <c:v>39721</c:v>
                </c:pt>
                <c:pt idx="94">
                  <c:v>39752</c:v>
                </c:pt>
                <c:pt idx="95">
                  <c:v>39782</c:v>
                </c:pt>
                <c:pt idx="96">
                  <c:v>39813</c:v>
                </c:pt>
                <c:pt idx="97">
                  <c:v>39844</c:v>
                </c:pt>
                <c:pt idx="98">
                  <c:v>39872</c:v>
                </c:pt>
                <c:pt idx="99">
                  <c:v>39903</c:v>
                </c:pt>
                <c:pt idx="100">
                  <c:v>39933</c:v>
                </c:pt>
                <c:pt idx="101">
                  <c:v>39964</c:v>
                </c:pt>
                <c:pt idx="102">
                  <c:v>39994</c:v>
                </c:pt>
                <c:pt idx="103">
                  <c:v>40025</c:v>
                </c:pt>
                <c:pt idx="104">
                  <c:v>40056</c:v>
                </c:pt>
                <c:pt idx="105">
                  <c:v>40086</c:v>
                </c:pt>
                <c:pt idx="106">
                  <c:v>40117</c:v>
                </c:pt>
                <c:pt idx="107">
                  <c:v>40147</c:v>
                </c:pt>
                <c:pt idx="108">
                  <c:v>40178</c:v>
                </c:pt>
                <c:pt idx="109">
                  <c:v>40209</c:v>
                </c:pt>
                <c:pt idx="110">
                  <c:v>40237</c:v>
                </c:pt>
                <c:pt idx="111">
                  <c:v>40268</c:v>
                </c:pt>
                <c:pt idx="112">
                  <c:v>40298</c:v>
                </c:pt>
                <c:pt idx="113">
                  <c:v>40329</c:v>
                </c:pt>
                <c:pt idx="114">
                  <c:v>40359</c:v>
                </c:pt>
                <c:pt idx="115">
                  <c:v>40390</c:v>
                </c:pt>
                <c:pt idx="116">
                  <c:v>40421</c:v>
                </c:pt>
                <c:pt idx="117">
                  <c:v>40451</c:v>
                </c:pt>
                <c:pt idx="118">
                  <c:v>40482</c:v>
                </c:pt>
                <c:pt idx="119">
                  <c:v>40512</c:v>
                </c:pt>
                <c:pt idx="120">
                  <c:v>40543</c:v>
                </c:pt>
                <c:pt idx="121">
                  <c:v>40574</c:v>
                </c:pt>
                <c:pt idx="122">
                  <c:v>40602</c:v>
                </c:pt>
                <c:pt idx="123">
                  <c:v>40633</c:v>
                </c:pt>
                <c:pt idx="124">
                  <c:v>40663</c:v>
                </c:pt>
                <c:pt idx="125">
                  <c:v>40694</c:v>
                </c:pt>
                <c:pt idx="126">
                  <c:v>40724</c:v>
                </c:pt>
                <c:pt idx="127">
                  <c:v>40755</c:v>
                </c:pt>
                <c:pt idx="128">
                  <c:v>40786</c:v>
                </c:pt>
                <c:pt idx="129">
                  <c:v>40816</c:v>
                </c:pt>
                <c:pt idx="130">
                  <c:v>40847</c:v>
                </c:pt>
                <c:pt idx="131">
                  <c:v>40877</c:v>
                </c:pt>
                <c:pt idx="132">
                  <c:v>40908</c:v>
                </c:pt>
                <c:pt idx="133">
                  <c:v>40939</c:v>
                </c:pt>
                <c:pt idx="134">
                  <c:v>40968</c:v>
                </c:pt>
                <c:pt idx="135">
                  <c:v>40999</c:v>
                </c:pt>
                <c:pt idx="136">
                  <c:v>41029</c:v>
                </c:pt>
                <c:pt idx="137">
                  <c:v>41060</c:v>
                </c:pt>
                <c:pt idx="138">
                  <c:v>41090</c:v>
                </c:pt>
                <c:pt idx="139">
                  <c:v>41121</c:v>
                </c:pt>
                <c:pt idx="140">
                  <c:v>41152</c:v>
                </c:pt>
                <c:pt idx="141">
                  <c:v>41182</c:v>
                </c:pt>
                <c:pt idx="142">
                  <c:v>41213</c:v>
                </c:pt>
                <c:pt idx="143">
                  <c:v>41243</c:v>
                </c:pt>
                <c:pt idx="144">
                  <c:v>41274</c:v>
                </c:pt>
                <c:pt idx="145">
                  <c:v>41305</c:v>
                </c:pt>
                <c:pt idx="146">
                  <c:v>41333</c:v>
                </c:pt>
                <c:pt idx="147">
                  <c:v>41364</c:v>
                </c:pt>
                <c:pt idx="148">
                  <c:v>41394</c:v>
                </c:pt>
                <c:pt idx="149">
                  <c:v>41425</c:v>
                </c:pt>
                <c:pt idx="150">
                  <c:v>41455</c:v>
                </c:pt>
                <c:pt idx="151">
                  <c:v>41486</c:v>
                </c:pt>
                <c:pt idx="152">
                  <c:v>41517</c:v>
                </c:pt>
                <c:pt idx="153">
                  <c:v>41547</c:v>
                </c:pt>
                <c:pt idx="154">
                  <c:v>41578</c:v>
                </c:pt>
                <c:pt idx="155">
                  <c:v>41608</c:v>
                </c:pt>
                <c:pt idx="156">
                  <c:v>41639</c:v>
                </c:pt>
                <c:pt idx="157">
                  <c:v>41670</c:v>
                </c:pt>
                <c:pt idx="158">
                  <c:v>41698</c:v>
                </c:pt>
                <c:pt idx="159">
                  <c:v>41729</c:v>
                </c:pt>
                <c:pt idx="160">
                  <c:v>41759</c:v>
                </c:pt>
                <c:pt idx="161">
                  <c:v>41790</c:v>
                </c:pt>
                <c:pt idx="162">
                  <c:v>41820</c:v>
                </c:pt>
                <c:pt idx="163">
                  <c:v>41851</c:v>
                </c:pt>
                <c:pt idx="164">
                  <c:v>41882</c:v>
                </c:pt>
                <c:pt idx="165">
                  <c:v>41912</c:v>
                </c:pt>
                <c:pt idx="166">
                  <c:v>41943</c:v>
                </c:pt>
                <c:pt idx="167">
                  <c:v>41973</c:v>
                </c:pt>
                <c:pt idx="168">
                  <c:v>42004</c:v>
                </c:pt>
                <c:pt idx="169">
                  <c:v>42035</c:v>
                </c:pt>
                <c:pt idx="170">
                  <c:v>42063</c:v>
                </c:pt>
                <c:pt idx="171">
                  <c:v>42094</c:v>
                </c:pt>
                <c:pt idx="172">
                  <c:v>42124</c:v>
                </c:pt>
                <c:pt idx="173">
                  <c:v>42155</c:v>
                </c:pt>
                <c:pt idx="174">
                  <c:v>42185</c:v>
                </c:pt>
                <c:pt idx="175">
                  <c:v>42216</c:v>
                </c:pt>
                <c:pt idx="176">
                  <c:v>42247</c:v>
                </c:pt>
                <c:pt idx="177">
                  <c:v>42277</c:v>
                </c:pt>
                <c:pt idx="178">
                  <c:v>42308</c:v>
                </c:pt>
                <c:pt idx="179">
                  <c:v>42338</c:v>
                </c:pt>
                <c:pt idx="180">
                  <c:v>42369</c:v>
                </c:pt>
                <c:pt idx="181">
                  <c:v>42400</c:v>
                </c:pt>
                <c:pt idx="182">
                  <c:v>42429</c:v>
                </c:pt>
                <c:pt idx="183">
                  <c:v>42460</c:v>
                </c:pt>
                <c:pt idx="184">
                  <c:v>42490</c:v>
                </c:pt>
                <c:pt idx="185">
                  <c:v>42521</c:v>
                </c:pt>
                <c:pt idx="186">
                  <c:v>42551</c:v>
                </c:pt>
                <c:pt idx="187">
                  <c:v>42582</c:v>
                </c:pt>
                <c:pt idx="188">
                  <c:v>42613</c:v>
                </c:pt>
                <c:pt idx="189">
                  <c:v>42643</c:v>
                </c:pt>
                <c:pt idx="190">
                  <c:v>42674</c:v>
                </c:pt>
                <c:pt idx="191">
                  <c:v>42704</c:v>
                </c:pt>
                <c:pt idx="192">
                  <c:v>42735</c:v>
                </c:pt>
                <c:pt idx="193">
                  <c:v>42766</c:v>
                </c:pt>
                <c:pt idx="194">
                  <c:v>42794</c:v>
                </c:pt>
                <c:pt idx="195">
                  <c:v>42825</c:v>
                </c:pt>
                <c:pt idx="196">
                  <c:v>42855</c:v>
                </c:pt>
                <c:pt idx="197">
                  <c:v>42886</c:v>
                </c:pt>
                <c:pt idx="198">
                  <c:v>42916</c:v>
                </c:pt>
                <c:pt idx="199">
                  <c:v>42947</c:v>
                </c:pt>
                <c:pt idx="200">
                  <c:v>42978</c:v>
                </c:pt>
                <c:pt idx="201">
                  <c:v>43008</c:v>
                </c:pt>
                <c:pt idx="202">
                  <c:v>43039</c:v>
                </c:pt>
                <c:pt idx="203">
                  <c:v>43069</c:v>
                </c:pt>
                <c:pt idx="204">
                  <c:v>43100</c:v>
                </c:pt>
                <c:pt idx="205">
                  <c:v>43131</c:v>
                </c:pt>
                <c:pt idx="206">
                  <c:v>43159</c:v>
                </c:pt>
                <c:pt idx="207">
                  <c:v>43190</c:v>
                </c:pt>
                <c:pt idx="208">
                  <c:v>43220</c:v>
                </c:pt>
                <c:pt idx="209">
                  <c:v>43251</c:v>
                </c:pt>
                <c:pt idx="210">
                  <c:v>43281</c:v>
                </c:pt>
                <c:pt idx="211">
                  <c:v>43312</c:v>
                </c:pt>
                <c:pt idx="212">
                  <c:v>43343</c:v>
                </c:pt>
                <c:pt idx="213">
                  <c:v>43373</c:v>
                </c:pt>
                <c:pt idx="214">
                  <c:v>43404</c:v>
                </c:pt>
                <c:pt idx="215">
                  <c:v>43434</c:v>
                </c:pt>
                <c:pt idx="216">
                  <c:v>43465</c:v>
                </c:pt>
                <c:pt idx="217">
                  <c:v>43496</c:v>
                </c:pt>
                <c:pt idx="218">
                  <c:v>43524</c:v>
                </c:pt>
                <c:pt idx="219">
                  <c:v>43555</c:v>
                </c:pt>
                <c:pt idx="220">
                  <c:v>43585</c:v>
                </c:pt>
                <c:pt idx="221">
                  <c:v>43616</c:v>
                </c:pt>
                <c:pt idx="222">
                  <c:v>43646</c:v>
                </c:pt>
                <c:pt idx="223">
                  <c:v>43677</c:v>
                </c:pt>
                <c:pt idx="224">
                  <c:v>43708</c:v>
                </c:pt>
                <c:pt idx="225">
                  <c:v>43738</c:v>
                </c:pt>
                <c:pt idx="226">
                  <c:v>43769</c:v>
                </c:pt>
                <c:pt idx="227">
                  <c:v>43799</c:v>
                </c:pt>
                <c:pt idx="228">
                  <c:v>43830</c:v>
                </c:pt>
                <c:pt idx="229">
                  <c:v>43861</c:v>
                </c:pt>
                <c:pt idx="230">
                  <c:v>43890</c:v>
                </c:pt>
                <c:pt idx="231">
                  <c:v>43921</c:v>
                </c:pt>
                <c:pt idx="232">
                  <c:v>43951</c:v>
                </c:pt>
                <c:pt idx="233">
                  <c:v>43982</c:v>
                </c:pt>
                <c:pt idx="234">
                  <c:v>44012</c:v>
                </c:pt>
                <c:pt idx="235">
                  <c:v>44043</c:v>
                </c:pt>
                <c:pt idx="236">
                  <c:v>44074</c:v>
                </c:pt>
                <c:pt idx="237">
                  <c:v>44104</c:v>
                </c:pt>
                <c:pt idx="238">
                  <c:v>44135</c:v>
                </c:pt>
                <c:pt idx="239">
                  <c:v>44165</c:v>
                </c:pt>
                <c:pt idx="240">
                  <c:v>44196</c:v>
                </c:pt>
                <c:pt idx="241">
                  <c:v>44227</c:v>
                </c:pt>
                <c:pt idx="242">
                  <c:v>44255</c:v>
                </c:pt>
                <c:pt idx="243">
                  <c:v>44286</c:v>
                </c:pt>
                <c:pt idx="244">
                  <c:v>44316</c:v>
                </c:pt>
                <c:pt idx="245">
                  <c:v>44347</c:v>
                </c:pt>
                <c:pt idx="246">
                  <c:v>44377</c:v>
                </c:pt>
                <c:pt idx="247">
                  <c:v>44408</c:v>
                </c:pt>
                <c:pt idx="248">
                  <c:v>44439</c:v>
                </c:pt>
                <c:pt idx="249">
                  <c:v>44469</c:v>
                </c:pt>
                <c:pt idx="250">
                  <c:v>44500</c:v>
                </c:pt>
                <c:pt idx="251">
                  <c:v>44530</c:v>
                </c:pt>
                <c:pt idx="252">
                  <c:v>44561</c:v>
                </c:pt>
                <c:pt idx="253">
                  <c:v>44592</c:v>
                </c:pt>
                <c:pt idx="254">
                  <c:v>44620</c:v>
                </c:pt>
              </c:numCache>
            </c:numRef>
          </c:cat>
          <c:val>
            <c:numRef>
              <c:f>'[Chart in Microsoft PowerPoint]Labor S D'!$D$8:$D$314</c:f>
              <c:numCache>
                <c:formatCode>General</c:formatCode>
                <c:ptCount val="307"/>
                <c:pt idx="0">
                  <c:v>143248</c:v>
                </c:pt>
                <c:pt idx="1">
                  <c:v>143800</c:v>
                </c:pt>
                <c:pt idx="2">
                  <c:v>143701</c:v>
                </c:pt>
                <c:pt idx="3">
                  <c:v>143924</c:v>
                </c:pt>
                <c:pt idx="4">
                  <c:v>143569</c:v>
                </c:pt>
                <c:pt idx="5">
                  <c:v>143318</c:v>
                </c:pt>
                <c:pt idx="6">
                  <c:v>143357</c:v>
                </c:pt>
                <c:pt idx="7">
                  <c:v>143654</c:v>
                </c:pt>
                <c:pt idx="8">
                  <c:v>143284</c:v>
                </c:pt>
                <c:pt idx="9">
                  <c:v>143989</c:v>
                </c:pt>
                <c:pt idx="10">
                  <c:v>144086</c:v>
                </c:pt>
                <c:pt idx="11">
                  <c:v>144240</c:v>
                </c:pt>
                <c:pt idx="12">
                  <c:v>144305</c:v>
                </c:pt>
                <c:pt idx="13">
                  <c:v>143883</c:v>
                </c:pt>
                <c:pt idx="14">
                  <c:v>144653</c:v>
                </c:pt>
                <c:pt idx="15">
                  <c:v>144481</c:v>
                </c:pt>
                <c:pt idx="16">
                  <c:v>144725</c:v>
                </c:pt>
                <c:pt idx="17">
                  <c:v>144938</c:v>
                </c:pt>
                <c:pt idx="18">
                  <c:v>144808</c:v>
                </c:pt>
                <c:pt idx="19">
                  <c:v>144803</c:v>
                </c:pt>
                <c:pt idx="20">
                  <c:v>145009</c:v>
                </c:pt>
                <c:pt idx="21">
                  <c:v>145552</c:v>
                </c:pt>
                <c:pt idx="22">
                  <c:v>145314</c:v>
                </c:pt>
                <c:pt idx="23">
                  <c:v>145041</c:v>
                </c:pt>
                <c:pt idx="24">
                  <c:v>145066</c:v>
                </c:pt>
                <c:pt idx="25">
                  <c:v>145937</c:v>
                </c:pt>
                <c:pt idx="26">
                  <c:v>146100</c:v>
                </c:pt>
                <c:pt idx="27">
                  <c:v>146022</c:v>
                </c:pt>
                <c:pt idx="28">
                  <c:v>146474</c:v>
                </c:pt>
                <c:pt idx="29">
                  <c:v>146500</c:v>
                </c:pt>
                <c:pt idx="30">
                  <c:v>147056</c:v>
                </c:pt>
                <c:pt idx="31">
                  <c:v>146485</c:v>
                </c:pt>
                <c:pt idx="32">
                  <c:v>146445</c:v>
                </c:pt>
                <c:pt idx="33">
                  <c:v>146530</c:v>
                </c:pt>
                <c:pt idx="34">
                  <c:v>146716</c:v>
                </c:pt>
                <c:pt idx="35">
                  <c:v>147000</c:v>
                </c:pt>
                <c:pt idx="36">
                  <c:v>146729</c:v>
                </c:pt>
                <c:pt idx="37">
                  <c:v>146842</c:v>
                </c:pt>
                <c:pt idx="38">
                  <c:v>146709</c:v>
                </c:pt>
                <c:pt idx="39">
                  <c:v>146944</c:v>
                </c:pt>
                <c:pt idx="40">
                  <c:v>146850</c:v>
                </c:pt>
                <c:pt idx="41">
                  <c:v>147065</c:v>
                </c:pt>
                <c:pt idx="42">
                  <c:v>147460</c:v>
                </c:pt>
                <c:pt idx="43">
                  <c:v>147692</c:v>
                </c:pt>
                <c:pt idx="44">
                  <c:v>147564</c:v>
                </c:pt>
                <c:pt idx="45">
                  <c:v>147415</c:v>
                </c:pt>
                <c:pt idx="46">
                  <c:v>147793</c:v>
                </c:pt>
                <c:pt idx="47">
                  <c:v>148162</c:v>
                </c:pt>
                <c:pt idx="48">
                  <c:v>148059</c:v>
                </c:pt>
                <c:pt idx="49">
                  <c:v>148029</c:v>
                </c:pt>
                <c:pt idx="50">
                  <c:v>148364</c:v>
                </c:pt>
                <c:pt idx="51">
                  <c:v>148391</c:v>
                </c:pt>
                <c:pt idx="52">
                  <c:v>148926</c:v>
                </c:pt>
                <c:pt idx="53">
                  <c:v>149261</c:v>
                </c:pt>
                <c:pt idx="54">
                  <c:v>149238</c:v>
                </c:pt>
                <c:pt idx="55">
                  <c:v>149432</c:v>
                </c:pt>
                <c:pt idx="56">
                  <c:v>149779</c:v>
                </c:pt>
                <c:pt idx="57">
                  <c:v>149954</c:v>
                </c:pt>
                <c:pt idx="58">
                  <c:v>150001</c:v>
                </c:pt>
                <c:pt idx="59">
                  <c:v>150065</c:v>
                </c:pt>
                <c:pt idx="60">
                  <c:v>150030</c:v>
                </c:pt>
                <c:pt idx="61">
                  <c:v>150214</c:v>
                </c:pt>
                <c:pt idx="62">
                  <c:v>150641</c:v>
                </c:pt>
                <c:pt idx="63">
                  <c:v>150813</c:v>
                </c:pt>
                <c:pt idx="64">
                  <c:v>150881</c:v>
                </c:pt>
                <c:pt idx="65">
                  <c:v>151069</c:v>
                </c:pt>
                <c:pt idx="66">
                  <c:v>151354</c:v>
                </c:pt>
                <c:pt idx="67">
                  <c:v>151377</c:v>
                </c:pt>
                <c:pt idx="68">
                  <c:v>151716</c:v>
                </c:pt>
                <c:pt idx="69">
                  <c:v>151662</c:v>
                </c:pt>
                <c:pt idx="70">
                  <c:v>152041</c:v>
                </c:pt>
                <c:pt idx="71">
                  <c:v>152406</c:v>
                </c:pt>
                <c:pt idx="72">
                  <c:v>152732</c:v>
                </c:pt>
                <c:pt idx="73">
                  <c:v>153144</c:v>
                </c:pt>
                <c:pt idx="74">
                  <c:v>152983</c:v>
                </c:pt>
                <c:pt idx="75">
                  <c:v>153051</c:v>
                </c:pt>
                <c:pt idx="76">
                  <c:v>152435</c:v>
                </c:pt>
                <c:pt idx="77">
                  <c:v>152670</c:v>
                </c:pt>
                <c:pt idx="78">
                  <c:v>153041</c:v>
                </c:pt>
                <c:pt idx="79">
                  <c:v>153054</c:v>
                </c:pt>
                <c:pt idx="80">
                  <c:v>152749</c:v>
                </c:pt>
                <c:pt idx="81">
                  <c:v>153414</c:v>
                </c:pt>
                <c:pt idx="82">
                  <c:v>153183</c:v>
                </c:pt>
                <c:pt idx="83">
                  <c:v>153835</c:v>
                </c:pt>
                <c:pt idx="84">
                  <c:v>153918</c:v>
                </c:pt>
                <c:pt idx="85">
                  <c:v>154063</c:v>
                </c:pt>
                <c:pt idx="86">
                  <c:v>153653</c:v>
                </c:pt>
                <c:pt idx="87">
                  <c:v>153908</c:v>
                </c:pt>
                <c:pt idx="88">
                  <c:v>153769</c:v>
                </c:pt>
                <c:pt idx="89">
                  <c:v>154303</c:v>
                </c:pt>
                <c:pt idx="90">
                  <c:v>154313</c:v>
                </c:pt>
                <c:pt idx="91">
                  <c:v>154469</c:v>
                </c:pt>
                <c:pt idx="92">
                  <c:v>154641</c:v>
                </c:pt>
                <c:pt idx="93">
                  <c:v>154570</c:v>
                </c:pt>
                <c:pt idx="94">
                  <c:v>154876</c:v>
                </c:pt>
                <c:pt idx="95">
                  <c:v>154639</c:v>
                </c:pt>
                <c:pt idx="96">
                  <c:v>154655</c:v>
                </c:pt>
                <c:pt idx="97">
                  <c:v>154210</c:v>
                </c:pt>
                <c:pt idx="98">
                  <c:v>154538</c:v>
                </c:pt>
                <c:pt idx="99">
                  <c:v>154133</c:v>
                </c:pt>
                <c:pt idx="100">
                  <c:v>154509</c:v>
                </c:pt>
                <c:pt idx="101">
                  <c:v>154747</c:v>
                </c:pt>
                <c:pt idx="102">
                  <c:v>154716</c:v>
                </c:pt>
                <c:pt idx="103">
                  <c:v>154502</c:v>
                </c:pt>
                <c:pt idx="104">
                  <c:v>154307</c:v>
                </c:pt>
                <c:pt idx="105">
                  <c:v>153827</c:v>
                </c:pt>
                <c:pt idx="106">
                  <c:v>153784</c:v>
                </c:pt>
                <c:pt idx="107">
                  <c:v>153878</c:v>
                </c:pt>
                <c:pt idx="108">
                  <c:v>153111</c:v>
                </c:pt>
                <c:pt idx="109">
                  <c:v>153484</c:v>
                </c:pt>
                <c:pt idx="110">
                  <c:v>153694</c:v>
                </c:pt>
                <c:pt idx="111">
                  <c:v>153954</c:v>
                </c:pt>
                <c:pt idx="112">
                  <c:v>154622</c:v>
                </c:pt>
                <c:pt idx="113">
                  <c:v>154091</c:v>
                </c:pt>
                <c:pt idx="114">
                  <c:v>153616</c:v>
                </c:pt>
                <c:pt idx="115">
                  <c:v>153691</c:v>
                </c:pt>
                <c:pt idx="116">
                  <c:v>154086</c:v>
                </c:pt>
                <c:pt idx="117">
                  <c:v>153975</c:v>
                </c:pt>
                <c:pt idx="118">
                  <c:v>153635</c:v>
                </c:pt>
                <c:pt idx="119">
                  <c:v>154125</c:v>
                </c:pt>
                <c:pt idx="120">
                  <c:v>153650</c:v>
                </c:pt>
                <c:pt idx="121">
                  <c:v>153263</c:v>
                </c:pt>
                <c:pt idx="122">
                  <c:v>153214</c:v>
                </c:pt>
                <c:pt idx="123">
                  <c:v>153376</c:v>
                </c:pt>
                <c:pt idx="124">
                  <c:v>153543</c:v>
                </c:pt>
                <c:pt idx="125">
                  <c:v>153479</c:v>
                </c:pt>
                <c:pt idx="126">
                  <c:v>153346</c:v>
                </c:pt>
                <c:pt idx="127">
                  <c:v>153288</c:v>
                </c:pt>
                <c:pt idx="128">
                  <c:v>153760</c:v>
                </c:pt>
                <c:pt idx="129">
                  <c:v>154131</c:v>
                </c:pt>
                <c:pt idx="130">
                  <c:v>153961</c:v>
                </c:pt>
                <c:pt idx="131">
                  <c:v>154128</c:v>
                </c:pt>
                <c:pt idx="132">
                  <c:v>153995</c:v>
                </c:pt>
                <c:pt idx="133">
                  <c:v>154381</c:v>
                </c:pt>
                <c:pt idx="134">
                  <c:v>154671</c:v>
                </c:pt>
                <c:pt idx="135">
                  <c:v>154749</c:v>
                </c:pt>
                <c:pt idx="136">
                  <c:v>154545</c:v>
                </c:pt>
                <c:pt idx="137">
                  <c:v>154866</c:v>
                </c:pt>
                <c:pt idx="138">
                  <c:v>155083</c:v>
                </c:pt>
                <c:pt idx="139">
                  <c:v>154948</c:v>
                </c:pt>
                <c:pt idx="140">
                  <c:v>154763</c:v>
                </c:pt>
                <c:pt idx="141">
                  <c:v>155160</c:v>
                </c:pt>
                <c:pt idx="142">
                  <c:v>155554</c:v>
                </c:pt>
                <c:pt idx="143">
                  <c:v>155338</c:v>
                </c:pt>
                <c:pt idx="144">
                  <c:v>155628</c:v>
                </c:pt>
                <c:pt idx="145">
                  <c:v>155763</c:v>
                </c:pt>
                <c:pt idx="146">
                  <c:v>155312</c:v>
                </c:pt>
                <c:pt idx="147">
                  <c:v>155005</c:v>
                </c:pt>
                <c:pt idx="148">
                  <c:v>155394</c:v>
                </c:pt>
                <c:pt idx="149">
                  <c:v>155536</c:v>
                </c:pt>
                <c:pt idx="150">
                  <c:v>155749</c:v>
                </c:pt>
                <c:pt idx="151">
                  <c:v>155599</c:v>
                </c:pt>
                <c:pt idx="152">
                  <c:v>155605</c:v>
                </c:pt>
                <c:pt idx="153">
                  <c:v>155687</c:v>
                </c:pt>
                <c:pt idx="154">
                  <c:v>154673</c:v>
                </c:pt>
                <c:pt idx="155">
                  <c:v>155265</c:v>
                </c:pt>
                <c:pt idx="156">
                  <c:v>155182</c:v>
                </c:pt>
                <c:pt idx="157">
                  <c:v>155352</c:v>
                </c:pt>
                <c:pt idx="158">
                  <c:v>155483</c:v>
                </c:pt>
                <c:pt idx="159">
                  <c:v>156028</c:v>
                </c:pt>
                <c:pt idx="160">
                  <c:v>155369</c:v>
                </c:pt>
                <c:pt idx="161">
                  <c:v>155684</c:v>
                </c:pt>
                <c:pt idx="162">
                  <c:v>155707</c:v>
                </c:pt>
                <c:pt idx="163">
                  <c:v>156007</c:v>
                </c:pt>
                <c:pt idx="164">
                  <c:v>156130</c:v>
                </c:pt>
                <c:pt idx="165">
                  <c:v>156040</c:v>
                </c:pt>
                <c:pt idx="166">
                  <c:v>156417</c:v>
                </c:pt>
                <c:pt idx="167">
                  <c:v>156494</c:v>
                </c:pt>
                <c:pt idx="168">
                  <c:v>156332</c:v>
                </c:pt>
                <c:pt idx="169">
                  <c:v>157030</c:v>
                </c:pt>
                <c:pt idx="170">
                  <c:v>156644</c:v>
                </c:pt>
                <c:pt idx="171">
                  <c:v>156643</c:v>
                </c:pt>
                <c:pt idx="172">
                  <c:v>157060</c:v>
                </c:pt>
                <c:pt idx="173">
                  <c:v>157651</c:v>
                </c:pt>
                <c:pt idx="174">
                  <c:v>157062</c:v>
                </c:pt>
                <c:pt idx="175">
                  <c:v>156997</c:v>
                </c:pt>
                <c:pt idx="176">
                  <c:v>157172</c:v>
                </c:pt>
                <c:pt idx="177">
                  <c:v>156733</c:v>
                </c:pt>
                <c:pt idx="178">
                  <c:v>157167</c:v>
                </c:pt>
                <c:pt idx="179">
                  <c:v>157463</c:v>
                </c:pt>
                <c:pt idx="180">
                  <c:v>158035</c:v>
                </c:pt>
                <c:pt idx="181">
                  <c:v>158280</c:v>
                </c:pt>
                <c:pt idx="182">
                  <c:v>158640</c:v>
                </c:pt>
                <c:pt idx="183">
                  <c:v>159179</c:v>
                </c:pt>
                <c:pt idx="184">
                  <c:v>159141</c:v>
                </c:pt>
                <c:pt idx="185">
                  <c:v>158784</c:v>
                </c:pt>
                <c:pt idx="186">
                  <c:v>158967</c:v>
                </c:pt>
                <c:pt idx="187">
                  <c:v>159194</c:v>
                </c:pt>
                <c:pt idx="188">
                  <c:v>159562</c:v>
                </c:pt>
                <c:pt idx="189">
                  <c:v>159714</c:v>
                </c:pt>
                <c:pt idx="190">
                  <c:v>159605</c:v>
                </c:pt>
                <c:pt idx="191">
                  <c:v>159506</c:v>
                </c:pt>
                <c:pt idx="192">
                  <c:v>159678</c:v>
                </c:pt>
                <c:pt idx="193">
                  <c:v>159620</c:v>
                </c:pt>
                <c:pt idx="194">
                  <c:v>159859</c:v>
                </c:pt>
                <c:pt idx="195">
                  <c:v>160137</c:v>
                </c:pt>
                <c:pt idx="196">
                  <c:v>160345</c:v>
                </c:pt>
                <c:pt idx="197">
                  <c:v>160068</c:v>
                </c:pt>
                <c:pt idx="198">
                  <c:v>160192</c:v>
                </c:pt>
                <c:pt idx="199">
                  <c:v>160462</c:v>
                </c:pt>
                <c:pt idx="200">
                  <c:v>160586</c:v>
                </c:pt>
                <c:pt idx="201">
                  <c:v>161140</c:v>
                </c:pt>
                <c:pt idx="202">
                  <c:v>160309</c:v>
                </c:pt>
                <c:pt idx="203">
                  <c:v>160579</c:v>
                </c:pt>
                <c:pt idx="204">
                  <c:v>160535</c:v>
                </c:pt>
                <c:pt idx="205">
                  <c:v>160998</c:v>
                </c:pt>
                <c:pt idx="206">
                  <c:v>161846</c:v>
                </c:pt>
                <c:pt idx="207">
                  <c:v>161760</c:v>
                </c:pt>
                <c:pt idx="208">
                  <c:v>161809</c:v>
                </c:pt>
                <c:pt idx="209">
                  <c:v>161882</c:v>
                </c:pt>
                <c:pt idx="210">
                  <c:v>162180</c:v>
                </c:pt>
                <c:pt idx="211">
                  <c:v>162288</c:v>
                </c:pt>
                <c:pt idx="212">
                  <c:v>161679</c:v>
                </c:pt>
                <c:pt idx="213">
                  <c:v>162035</c:v>
                </c:pt>
                <c:pt idx="214">
                  <c:v>162525</c:v>
                </c:pt>
                <c:pt idx="215">
                  <c:v>162738</c:v>
                </c:pt>
                <c:pt idx="216">
                  <c:v>163146</c:v>
                </c:pt>
                <c:pt idx="217">
                  <c:v>163072</c:v>
                </c:pt>
                <c:pt idx="218">
                  <c:v>163114</c:v>
                </c:pt>
                <c:pt idx="219">
                  <c:v>163035</c:v>
                </c:pt>
                <c:pt idx="220">
                  <c:v>162642</c:v>
                </c:pt>
                <c:pt idx="221">
                  <c:v>162803</c:v>
                </c:pt>
                <c:pt idx="222">
                  <c:v>163029</c:v>
                </c:pt>
                <c:pt idx="223">
                  <c:v>163472</c:v>
                </c:pt>
                <c:pt idx="224">
                  <c:v>163774</c:v>
                </c:pt>
                <c:pt idx="225">
                  <c:v>164015</c:v>
                </c:pt>
                <c:pt idx="226">
                  <c:v>164336</c:v>
                </c:pt>
                <c:pt idx="227">
                  <c:v>164434</c:v>
                </c:pt>
                <c:pt idx="228">
                  <c:v>164633</c:v>
                </c:pt>
                <c:pt idx="229">
                  <c:v>164479</c:v>
                </c:pt>
                <c:pt idx="230">
                  <c:v>164583</c:v>
                </c:pt>
                <c:pt idx="231">
                  <c:v>162764</c:v>
                </c:pt>
                <c:pt idx="232">
                  <c:v>156358</c:v>
                </c:pt>
                <c:pt idx="233">
                  <c:v>158122</c:v>
                </c:pt>
                <c:pt idx="234">
                  <c:v>159834</c:v>
                </c:pt>
                <c:pt idx="235">
                  <c:v>160015</c:v>
                </c:pt>
                <c:pt idx="236">
                  <c:v>160707</c:v>
                </c:pt>
                <c:pt idx="237">
                  <c:v>160153</c:v>
                </c:pt>
                <c:pt idx="238">
                  <c:v>160834</c:v>
                </c:pt>
                <c:pt idx="239">
                  <c:v>160539</c:v>
                </c:pt>
                <c:pt idx="240">
                  <c:v>160671</c:v>
                </c:pt>
                <c:pt idx="241">
                  <c:v>160184</c:v>
                </c:pt>
                <c:pt idx="242">
                  <c:v>160359</c:v>
                </c:pt>
                <c:pt idx="243">
                  <c:v>160631</c:v>
                </c:pt>
                <c:pt idx="244">
                  <c:v>160978</c:v>
                </c:pt>
                <c:pt idx="245">
                  <c:v>160801</c:v>
                </c:pt>
                <c:pt idx="246">
                  <c:v>161114</c:v>
                </c:pt>
                <c:pt idx="247">
                  <c:v>161375</c:v>
                </c:pt>
                <c:pt idx="248">
                  <c:v>161505</c:v>
                </c:pt>
                <c:pt idx="249">
                  <c:v>161471</c:v>
                </c:pt>
                <c:pt idx="250">
                  <c:v>161610</c:v>
                </c:pt>
                <c:pt idx="251">
                  <c:v>162126</c:v>
                </c:pt>
                <c:pt idx="252">
                  <c:v>162294</c:v>
                </c:pt>
                <c:pt idx="253">
                  <c:v>163687</c:v>
                </c:pt>
                <c:pt idx="254">
                  <c:v>163991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54-442F-A8FD-11B4E8180E72}"/>
            </c:ext>
          </c:extLst>
        </c:ser>
        <c:ser>
          <c:idx val="1"/>
          <c:order val="1"/>
          <c:tx>
            <c:v>Demanda por trabalho</c:v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'[Chart in Microsoft PowerPoint]Labor S D'!$A$8:$A$314</c:f>
              <c:numCache>
                <c:formatCode>m/d/yyyy</c:formatCode>
                <c:ptCount val="307"/>
                <c:pt idx="0">
                  <c:v>36891</c:v>
                </c:pt>
                <c:pt idx="1">
                  <c:v>36922</c:v>
                </c:pt>
                <c:pt idx="2">
                  <c:v>36950</c:v>
                </c:pt>
                <c:pt idx="3">
                  <c:v>36981</c:v>
                </c:pt>
                <c:pt idx="4">
                  <c:v>37011</c:v>
                </c:pt>
                <c:pt idx="5">
                  <c:v>37042</c:v>
                </c:pt>
                <c:pt idx="6">
                  <c:v>37072</c:v>
                </c:pt>
                <c:pt idx="7">
                  <c:v>37103</c:v>
                </c:pt>
                <c:pt idx="8">
                  <c:v>37134</c:v>
                </c:pt>
                <c:pt idx="9">
                  <c:v>37164</c:v>
                </c:pt>
                <c:pt idx="10">
                  <c:v>37195</c:v>
                </c:pt>
                <c:pt idx="11">
                  <c:v>37225</c:v>
                </c:pt>
                <c:pt idx="12">
                  <c:v>37256</c:v>
                </c:pt>
                <c:pt idx="13">
                  <c:v>37287</c:v>
                </c:pt>
                <c:pt idx="14">
                  <c:v>37315</c:v>
                </c:pt>
                <c:pt idx="15">
                  <c:v>37346</c:v>
                </c:pt>
                <c:pt idx="16">
                  <c:v>37376</c:v>
                </c:pt>
                <c:pt idx="17">
                  <c:v>37407</c:v>
                </c:pt>
                <c:pt idx="18">
                  <c:v>37437</c:v>
                </c:pt>
                <c:pt idx="19">
                  <c:v>37468</c:v>
                </c:pt>
                <c:pt idx="20">
                  <c:v>37499</c:v>
                </c:pt>
                <c:pt idx="21">
                  <c:v>37529</c:v>
                </c:pt>
                <c:pt idx="22">
                  <c:v>37560</c:v>
                </c:pt>
                <c:pt idx="23">
                  <c:v>37590</c:v>
                </c:pt>
                <c:pt idx="24">
                  <c:v>37621</c:v>
                </c:pt>
                <c:pt idx="25">
                  <c:v>37652</c:v>
                </c:pt>
                <c:pt idx="26">
                  <c:v>37680</c:v>
                </c:pt>
                <c:pt idx="27">
                  <c:v>37711</c:v>
                </c:pt>
                <c:pt idx="28">
                  <c:v>37741</c:v>
                </c:pt>
                <c:pt idx="29">
                  <c:v>37772</c:v>
                </c:pt>
                <c:pt idx="30">
                  <c:v>37802</c:v>
                </c:pt>
                <c:pt idx="31">
                  <c:v>37833</c:v>
                </c:pt>
                <c:pt idx="32">
                  <c:v>37864</c:v>
                </c:pt>
                <c:pt idx="33">
                  <c:v>37894</c:v>
                </c:pt>
                <c:pt idx="34">
                  <c:v>37925</c:v>
                </c:pt>
                <c:pt idx="35">
                  <c:v>37955</c:v>
                </c:pt>
                <c:pt idx="36">
                  <c:v>37986</c:v>
                </c:pt>
                <c:pt idx="37">
                  <c:v>38017</c:v>
                </c:pt>
                <c:pt idx="38">
                  <c:v>38046</c:v>
                </c:pt>
                <c:pt idx="39">
                  <c:v>38077</c:v>
                </c:pt>
                <c:pt idx="40">
                  <c:v>38107</c:v>
                </c:pt>
                <c:pt idx="41">
                  <c:v>38138</c:v>
                </c:pt>
                <c:pt idx="42">
                  <c:v>38168</c:v>
                </c:pt>
                <c:pt idx="43">
                  <c:v>38199</c:v>
                </c:pt>
                <c:pt idx="44">
                  <c:v>38230</c:v>
                </c:pt>
                <c:pt idx="45">
                  <c:v>38260</c:v>
                </c:pt>
                <c:pt idx="46">
                  <c:v>38291</c:v>
                </c:pt>
                <c:pt idx="47">
                  <c:v>38321</c:v>
                </c:pt>
                <c:pt idx="48">
                  <c:v>38352</c:v>
                </c:pt>
                <c:pt idx="49">
                  <c:v>38383</c:v>
                </c:pt>
                <c:pt idx="50">
                  <c:v>38411</c:v>
                </c:pt>
                <c:pt idx="51">
                  <c:v>38442</c:v>
                </c:pt>
                <c:pt idx="52">
                  <c:v>38472</c:v>
                </c:pt>
                <c:pt idx="53">
                  <c:v>38503</c:v>
                </c:pt>
                <c:pt idx="54">
                  <c:v>38533</c:v>
                </c:pt>
                <c:pt idx="55">
                  <c:v>38564</c:v>
                </c:pt>
                <c:pt idx="56">
                  <c:v>38595</c:v>
                </c:pt>
                <c:pt idx="57">
                  <c:v>38625</c:v>
                </c:pt>
                <c:pt idx="58">
                  <c:v>38656</c:v>
                </c:pt>
                <c:pt idx="59">
                  <c:v>38686</c:v>
                </c:pt>
                <c:pt idx="60">
                  <c:v>38717</c:v>
                </c:pt>
                <c:pt idx="61">
                  <c:v>38748</c:v>
                </c:pt>
                <c:pt idx="62">
                  <c:v>38776</c:v>
                </c:pt>
                <c:pt idx="63">
                  <c:v>38807</c:v>
                </c:pt>
                <c:pt idx="64">
                  <c:v>38837</c:v>
                </c:pt>
                <c:pt idx="65">
                  <c:v>38868</c:v>
                </c:pt>
                <c:pt idx="66">
                  <c:v>38898</c:v>
                </c:pt>
                <c:pt idx="67">
                  <c:v>38929</c:v>
                </c:pt>
                <c:pt idx="68">
                  <c:v>38960</c:v>
                </c:pt>
                <c:pt idx="69">
                  <c:v>38990</c:v>
                </c:pt>
                <c:pt idx="70">
                  <c:v>39021</c:v>
                </c:pt>
                <c:pt idx="71">
                  <c:v>39051</c:v>
                </c:pt>
                <c:pt idx="72">
                  <c:v>39082</c:v>
                </c:pt>
                <c:pt idx="73">
                  <c:v>39113</c:v>
                </c:pt>
                <c:pt idx="74">
                  <c:v>39141</c:v>
                </c:pt>
                <c:pt idx="75">
                  <c:v>39172</c:v>
                </c:pt>
                <c:pt idx="76">
                  <c:v>39202</c:v>
                </c:pt>
                <c:pt idx="77">
                  <c:v>39233</c:v>
                </c:pt>
                <c:pt idx="78">
                  <c:v>39263</c:v>
                </c:pt>
                <c:pt idx="79">
                  <c:v>39294</c:v>
                </c:pt>
                <c:pt idx="80">
                  <c:v>39325</c:v>
                </c:pt>
                <c:pt idx="81">
                  <c:v>39355</c:v>
                </c:pt>
                <c:pt idx="82">
                  <c:v>39386</c:v>
                </c:pt>
                <c:pt idx="83">
                  <c:v>39416</c:v>
                </c:pt>
                <c:pt idx="84">
                  <c:v>39447</c:v>
                </c:pt>
                <c:pt idx="85">
                  <c:v>39478</c:v>
                </c:pt>
                <c:pt idx="86">
                  <c:v>39507</c:v>
                </c:pt>
                <c:pt idx="87">
                  <c:v>39538</c:v>
                </c:pt>
                <c:pt idx="88">
                  <c:v>39568</c:v>
                </c:pt>
                <c:pt idx="89">
                  <c:v>39599</c:v>
                </c:pt>
                <c:pt idx="90">
                  <c:v>39629</c:v>
                </c:pt>
                <c:pt idx="91">
                  <c:v>39660</c:v>
                </c:pt>
                <c:pt idx="92">
                  <c:v>39691</c:v>
                </c:pt>
                <c:pt idx="93">
                  <c:v>39721</c:v>
                </c:pt>
                <c:pt idx="94">
                  <c:v>39752</c:v>
                </c:pt>
                <c:pt idx="95">
                  <c:v>39782</c:v>
                </c:pt>
                <c:pt idx="96">
                  <c:v>39813</c:v>
                </c:pt>
                <c:pt idx="97">
                  <c:v>39844</c:v>
                </c:pt>
                <c:pt idx="98">
                  <c:v>39872</c:v>
                </c:pt>
                <c:pt idx="99">
                  <c:v>39903</c:v>
                </c:pt>
                <c:pt idx="100">
                  <c:v>39933</c:v>
                </c:pt>
                <c:pt idx="101">
                  <c:v>39964</c:v>
                </c:pt>
                <c:pt idx="102">
                  <c:v>39994</c:v>
                </c:pt>
                <c:pt idx="103">
                  <c:v>40025</c:v>
                </c:pt>
                <c:pt idx="104">
                  <c:v>40056</c:v>
                </c:pt>
                <c:pt idx="105">
                  <c:v>40086</c:v>
                </c:pt>
                <c:pt idx="106">
                  <c:v>40117</c:v>
                </c:pt>
                <c:pt idx="107">
                  <c:v>40147</c:v>
                </c:pt>
                <c:pt idx="108">
                  <c:v>40178</c:v>
                </c:pt>
                <c:pt idx="109">
                  <c:v>40209</c:v>
                </c:pt>
                <c:pt idx="110">
                  <c:v>40237</c:v>
                </c:pt>
                <c:pt idx="111">
                  <c:v>40268</c:v>
                </c:pt>
                <c:pt idx="112">
                  <c:v>40298</c:v>
                </c:pt>
                <c:pt idx="113">
                  <c:v>40329</c:v>
                </c:pt>
                <c:pt idx="114">
                  <c:v>40359</c:v>
                </c:pt>
                <c:pt idx="115">
                  <c:v>40390</c:v>
                </c:pt>
                <c:pt idx="116">
                  <c:v>40421</c:v>
                </c:pt>
                <c:pt idx="117">
                  <c:v>40451</c:v>
                </c:pt>
                <c:pt idx="118">
                  <c:v>40482</c:v>
                </c:pt>
                <c:pt idx="119">
                  <c:v>40512</c:v>
                </c:pt>
                <c:pt idx="120">
                  <c:v>40543</c:v>
                </c:pt>
                <c:pt idx="121">
                  <c:v>40574</c:v>
                </c:pt>
                <c:pt idx="122">
                  <c:v>40602</c:v>
                </c:pt>
                <c:pt idx="123">
                  <c:v>40633</c:v>
                </c:pt>
                <c:pt idx="124">
                  <c:v>40663</c:v>
                </c:pt>
                <c:pt idx="125">
                  <c:v>40694</c:v>
                </c:pt>
                <c:pt idx="126">
                  <c:v>40724</c:v>
                </c:pt>
                <c:pt idx="127">
                  <c:v>40755</c:v>
                </c:pt>
                <c:pt idx="128">
                  <c:v>40786</c:v>
                </c:pt>
                <c:pt idx="129">
                  <c:v>40816</c:v>
                </c:pt>
                <c:pt idx="130">
                  <c:v>40847</c:v>
                </c:pt>
                <c:pt idx="131">
                  <c:v>40877</c:v>
                </c:pt>
                <c:pt idx="132">
                  <c:v>40908</c:v>
                </c:pt>
                <c:pt idx="133">
                  <c:v>40939</c:v>
                </c:pt>
                <c:pt idx="134">
                  <c:v>40968</c:v>
                </c:pt>
                <c:pt idx="135">
                  <c:v>40999</c:v>
                </c:pt>
                <c:pt idx="136">
                  <c:v>41029</c:v>
                </c:pt>
                <c:pt idx="137">
                  <c:v>41060</c:v>
                </c:pt>
                <c:pt idx="138">
                  <c:v>41090</c:v>
                </c:pt>
                <c:pt idx="139">
                  <c:v>41121</c:v>
                </c:pt>
                <c:pt idx="140">
                  <c:v>41152</c:v>
                </c:pt>
                <c:pt idx="141">
                  <c:v>41182</c:v>
                </c:pt>
                <c:pt idx="142">
                  <c:v>41213</c:v>
                </c:pt>
                <c:pt idx="143">
                  <c:v>41243</c:v>
                </c:pt>
                <c:pt idx="144">
                  <c:v>41274</c:v>
                </c:pt>
                <c:pt idx="145">
                  <c:v>41305</c:v>
                </c:pt>
                <c:pt idx="146">
                  <c:v>41333</c:v>
                </c:pt>
                <c:pt idx="147">
                  <c:v>41364</c:v>
                </c:pt>
                <c:pt idx="148">
                  <c:v>41394</c:v>
                </c:pt>
                <c:pt idx="149">
                  <c:v>41425</c:v>
                </c:pt>
                <c:pt idx="150">
                  <c:v>41455</c:v>
                </c:pt>
                <c:pt idx="151">
                  <c:v>41486</c:v>
                </c:pt>
                <c:pt idx="152">
                  <c:v>41517</c:v>
                </c:pt>
                <c:pt idx="153">
                  <c:v>41547</c:v>
                </c:pt>
                <c:pt idx="154">
                  <c:v>41578</c:v>
                </c:pt>
                <c:pt idx="155">
                  <c:v>41608</c:v>
                </c:pt>
                <c:pt idx="156">
                  <c:v>41639</c:v>
                </c:pt>
                <c:pt idx="157">
                  <c:v>41670</c:v>
                </c:pt>
                <c:pt idx="158">
                  <c:v>41698</c:v>
                </c:pt>
                <c:pt idx="159">
                  <c:v>41729</c:v>
                </c:pt>
                <c:pt idx="160">
                  <c:v>41759</c:v>
                </c:pt>
                <c:pt idx="161">
                  <c:v>41790</c:v>
                </c:pt>
                <c:pt idx="162">
                  <c:v>41820</c:v>
                </c:pt>
                <c:pt idx="163">
                  <c:v>41851</c:v>
                </c:pt>
                <c:pt idx="164">
                  <c:v>41882</c:v>
                </c:pt>
                <c:pt idx="165">
                  <c:v>41912</c:v>
                </c:pt>
                <c:pt idx="166">
                  <c:v>41943</c:v>
                </c:pt>
                <c:pt idx="167">
                  <c:v>41973</c:v>
                </c:pt>
                <c:pt idx="168">
                  <c:v>42004</c:v>
                </c:pt>
                <c:pt idx="169">
                  <c:v>42035</c:v>
                </c:pt>
                <c:pt idx="170">
                  <c:v>42063</c:v>
                </c:pt>
                <c:pt idx="171">
                  <c:v>42094</c:v>
                </c:pt>
                <c:pt idx="172">
                  <c:v>42124</c:v>
                </c:pt>
                <c:pt idx="173">
                  <c:v>42155</c:v>
                </c:pt>
                <c:pt idx="174">
                  <c:v>42185</c:v>
                </c:pt>
                <c:pt idx="175">
                  <c:v>42216</c:v>
                </c:pt>
                <c:pt idx="176">
                  <c:v>42247</c:v>
                </c:pt>
                <c:pt idx="177">
                  <c:v>42277</c:v>
                </c:pt>
                <c:pt idx="178">
                  <c:v>42308</c:v>
                </c:pt>
                <c:pt idx="179">
                  <c:v>42338</c:v>
                </c:pt>
                <c:pt idx="180">
                  <c:v>42369</c:v>
                </c:pt>
                <c:pt idx="181">
                  <c:v>42400</c:v>
                </c:pt>
                <c:pt idx="182">
                  <c:v>42429</c:v>
                </c:pt>
                <c:pt idx="183">
                  <c:v>42460</c:v>
                </c:pt>
                <c:pt idx="184">
                  <c:v>42490</c:v>
                </c:pt>
                <c:pt idx="185">
                  <c:v>42521</c:v>
                </c:pt>
                <c:pt idx="186">
                  <c:v>42551</c:v>
                </c:pt>
                <c:pt idx="187">
                  <c:v>42582</c:v>
                </c:pt>
                <c:pt idx="188">
                  <c:v>42613</c:v>
                </c:pt>
                <c:pt idx="189">
                  <c:v>42643</c:v>
                </c:pt>
                <c:pt idx="190">
                  <c:v>42674</c:v>
                </c:pt>
                <c:pt idx="191">
                  <c:v>42704</c:v>
                </c:pt>
                <c:pt idx="192">
                  <c:v>42735</c:v>
                </c:pt>
                <c:pt idx="193">
                  <c:v>42766</c:v>
                </c:pt>
                <c:pt idx="194">
                  <c:v>42794</c:v>
                </c:pt>
                <c:pt idx="195">
                  <c:v>42825</c:v>
                </c:pt>
                <c:pt idx="196">
                  <c:v>42855</c:v>
                </c:pt>
                <c:pt idx="197">
                  <c:v>42886</c:v>
                </c:pt>
                <c:pt idx="198">
                  <c:v>42916</c:v>
                </c:pt>
                <c:pt idx="199">
                  <c:v>42947</c:v>
                </c:pt>
                <c:pt idx="200">
                  <c:v>42978</c:v>
                </c:pt>
                <c:pt idx="201">
                  <c:v>43008</c:v>
                </c:pt>
                <c:pt idx="202">
                  <c:v>43039</c:v>
                </c:pt>
                <c:pt idx="203">
                  <c:v>43069</c:v>
                </c:pt>
                <c:pt idx="204">
                  <c:v>43100</c:v>
                </c:pt>
                <c:pt idx="205">
                  <c:v>43131</c:v>
                </c:pt>
                <c:pt idx="206">
                  <c:v>43159</c:v>
                </c:pt>
                <c:pt idx="207">
                  <c:v>43190</c:v>
                </c:pt>
                <c:pt idx="208">
                  <c:v>43220</c:v>
                </c:pt>
                <c:pt idx="209">
                  <c:v>43251</c:v>
                </c:pt>
                <c:pt idx="210">
                  <c:v>43281</c:v>
                </c:pt>
                <c:pt idx="211">
                  <c:v>43312</c:v>
                </c:pt>
                <c:pt idx="212">
                  <c:v>43343</c:v>
                </c:pt>
                <c:pt idx="213">
                  <c:v>43373</c:v>
                </c:pt>
                <c:pt idx="214">
                  <c:v>43404</c:v>
                </c:pt>
                <c:pt idx="215">
                  <c:v>43434</c:v>
                </c:pt>
                <c:pt idx="216">
                  <c:v>43465</c:v>
                </c:pt>
                <c:pt idx="217">
                  <c:v>43496</c:v>
                </c:pt>
                <c:pt idx="218">
                  <c:v>43524</c:v>
                </c:pt>
                <c:pt idx="219">
                  <c:v>43555</c:v>
                </c:pt>
                <c:pt idx="220">
                  <c:v>43585</c:v>
                </c:pt>
                <c:pt idx="221">
                  <c:v>43616</c:v>
                </c:pt>
                <c:pt idx="222">
                  <c:v>43646</c:v>
                </c:pt>
                <c:pt idx="223">
                  <c:v>43677</c:v>
                </c:pt>
                <c:pt idx="224">
                  <c:v>43708</c:v>
                </c:pt>
                <c:pt idx="225">
                  <c:v>43738</c:v>
                </c:pt>
                <c:pt idx="226">
                  <c:v>43769</c:v>
                </c:pt>
                <c:pt idx="227">
                  <c:v>43799</c:v>
                </c:pt>
                <c:pt idx="228">
                  <c:v>43830</c:v>
                </c:pt>
                <c:pt idx="229">
                  <c:v>43861</c:v>
                </c:pt>
                <c:pt idx="230">
                  <c:v>43890</c:v>
                </c:pt>
                <c:pt idx="231">
                  <c:v>43921</c:v>
                </c:pt>
                <c:pt idx="232">
                  <c:v>43951</c:v>
                </c:pt>
                <c:pt idx="233">
                  <c:v>43982</c:v>
                </c:pt>
                <c:pt idx="234">
                  <c:v>44012</c:v>
                </c:pt>
                <c:pt idx="235">
                  <c:v>44043</c:v>
                </c:pt>
                <c:pt idx="236">
                  <c:v>44074</c:v>
                </c:pt>
                <c:pt idx="237">
                  <c:v>44104</c:v>
                </c:pt>
                <c:pt idx="238">
                  <c:v>44135</c:v>
                </c:pt>
                <c:pt idx="239">
                  <c:v>44165</c:v>
                </c:pt>
                <c:pt idx="240">
                  <c:v>44196</c:v>
                </c:pt>
                <c:pt idx="241">
                  <c:v>44227</c:v>
                </c:pt>
                <c:pt idx="242">
                  <c:v>44255</c:v>
                </c:pt>
                <c:pt idx="243">
                  <c:v>44286</c:v>
                </c:pt>
                <c:pt idx="244">
                  <c:v>44316</c:v>
                </c:pt>
                <c:pt idx="245">
                  <c:v>44347</c:v>
                </c:pt>
                <c:pt idx="246">
                  <c:v>44377</c:v>
                </c:pt>
                <c:pt idx="247">
                  <c:v>44408</c:v>
                </c:pt>
                <c:pt idx="248">
                  <c:v>44439</c:v>
                </c:pt>
                <c:pt idx="249">
                  <c:v>44469</c:v>
                </c:pt>
                <c:pt idx="250">
                  <c:v>44500</c:v>
                </c:pt>
                <c:pt idx="251">
                  <c:v>44530</c:v>
                </c:pt>
                <c:pt idx="252">
                  <c:v>44561</c:v>
                </c:pt>
                <c:pt idx="253">
                  <c:v>44592</c:v>
                </c:pt>
                <c:pt idx="254">
                  <c:v>44620</c:v>
                </c:pt>
              </c:numCache>
            </c:numRef>
          </c:cat>
          <c:val>
            <c:numRef>
              <c:f>'[Chart in Microsoft PowerPoint]Labor S D'!$E$8:$E$314</c:f>
              <c:numCache>
                <c:formatCode>General</c:formatCode>
                <c:ptCount val="307"/>
                <c:pt idx="0">
                  <c:v>142702</c:v>
                </c:pt>
                <c:pt idx="1">
                  <c:v>143012</c:v>
                </c:pt>
                <c:pt idx="2">
                  <c:v>142709</c:v>
                </c:pt>
                <c:pt idx="3">
                  <c:v>142545</c:v>
                </c:pt>
                <c:pt idx="4">
                  <c:v>141914</c:v>
                </c:pt>
                <c:pt idx="5">
                  <c:v>141517</c:v>
                </c:pt>
                <c:pt idx="6">
                  <c:v>141234</c:v>
                </c:pt>
                <c:pt idx="7">
                  <c:v>141518</c:v>
                </c:pt>
                <c:pt idx="8">
                  <c:v>140265</c:v>
                </c:pt>
                <c:pt idx="9">
                  <c:v>140917</c:v>
                </c:pt>
                <c:pt idx="10">
                  <c:v>140099</c:v>
                </c:pt>
                <c:pt idx="11">
                  <c:v>140013</c:v>
                </c:pt>
                <c:pt idx="12">
                  <c:v>139724</c:v>
                </c:pt>
                <c:pt idx="13">
                  <c:v>139400</c:v>
                </c:pt>
                <c:pt idx="14">
                  <c:v>139874</c:v>
                </c:pt>
                <c:pt idx="15">
                  <c:v>139789</c:v>
                </c:pt>
                <c:pt idx="16">
                  <c:v>139597</c:v>
                </c:pt>
                <c:pt idx="17">
                  <c:v>139996</c:v>
                </c:pt>
                <c:pt idx="18">
                  <c:v>139827</c:v>
                </c:pt>
                <c:pt idx="19">
                  <c:v>139780</c:v>
                </c:pt>
                <c:pt idx="20">
                  <c:v>140222</c:v>
                </c:pt>
                <c:pt idx="21">
                  <c:v>140603</c:v>
                </c:pt>
                <c:pt idx="22">
                  <c:v>140487</c:v>
                </c:pt>
                <c:pt idx="23">
                  <c:v>140035</c:v>
                </c:pt>
                <c:pt idx="24">
                  <c:v>139595</c:v>
                </c:pt>
                <c:pt idx="25">
                  <c:v>140858</c:v>
                </c:pt>
                <c:pt idx="26">
                  <c:v>140711</c:v>
                </c:pt>
                <c:pt idx="27">
                  <c:v>140533</c:v>
                </c:pt>
                <c:pt idx="28">
                  <c:v>140741</c:v>
                </c:pt>
                <c:pt idx="29">
                  <c:v>140833</c:v>
                </c:pt>
                <c:pt idx="30">
                  <c:v>141180</c:v>
                </c:pt>
                <c:pt idx="31">
                  <c:v>140455</c:v>
                </c:pt>
                <c:pt idx="32">
                  <c:v>140739</c:v>
                </c:pt>
                <c:pt idx="33">
                  <c:v>140700</c:v>
                </c:pt>
                <c:pt idx="34">
                  <c:v>141289</c:v>
                </c:pt>
                <c:pt idx="35">
                  <c:v>141748</c:v>
                </c:pt>
                <c:pt idx="36">
                  <c:v>141825</c:v>
                </c:pt>
                <c:pt idx="37">
                  <c:v>141896</c:v>
                </c:pt>
                <c:pt idx="38">
                  <c:v>142074</c:v>
                </c:pt>
                <c:pt idx="39">
                  <c:v>141978</c:v>
                </c:pt>
                <c:pt idx="40">
                  <c:v>142191</c:v>
                </c:pt>
                <c:pt idx="41">
                  <c:v>142562</c:v>
                </c:pt>
                <c:pt idx="42">
                  <c:v>142511</c:v>
                </c:pt>
                <c:pt idx="43">
                  <c:v>143370</c:v>
                </c:pt>
                <c:pt idx="44">
                  <c:v>143114</c:v>
                </c:pt>
                <c:pt idx="45">
                  <c:v>143308</c:v>
                </c:pt>
                <c:pt idx="46">
                  <c:v>143675</c:v>
                </c:pt>
                <c:pt idx="47">
                  <c:v>143703</c:v>
                </c:pt>
                <c:pt idx="48">
                  <c:v>144199</c:v>
                </c:pt>
                <c:pt idx="49">
                  <c:v>144049</c:v>
                </c:pt>
                <c:pt idx="50">
                  <c:v>144350</c:v>
                </c:pt>
                <c:pt idx="51">
                  <c:v>144698</c:v>
                </c:pt>
                <c:pt idx="52">
                  <c:v>145413</c:v>
                </c:pt>
                <c:pt idx="53">
                  <c:v>145406</c:v>
                </c:pt>
                <c:pt idx="54">
                  <c:v>145776</c:v>
                </c:pt>
                <c:pt idx="55">
                  <c:v>146282</c:v>
                </c:pt>
                <c:pt idx="56">
                  <c:v>146576</c:v>
                </c:pt>
                <c:pt idx="57">
                  <c:v>146753</c:v>
                </c:pt>
                <c:pt idx="58">
                  <c:v>146732</c:v>
                </c:pt>
                <c:pt idx="59">
                  <c:v>146747</c:v>
                </c:pt>
                <c:pt idx="60">
                  <c:v>147034</c:v>
                </c:pt>
                <c:pt idx="61">
                  <c:v>147547</c:v>
                </c:pt>
                <c:pt idx="62">
                  <c:v>147782</c:v>
                </c:pt>
                <c:pt idx="63">
                  <c:v>148473</c:v>
                </c:pt>
                <c:pt idx="64">
                  <c:v>148551</c:v>
                </c:pt>
                <c:pt idx="65">
                  <c:v>148552</c:v>
                </c:pt>
                <c:pt idx="66">
                  <c:v>148967</c:v>
                </c:pt>
                <c:pt idx="67">
                  <c:v>148596</c:v>
                </c:pt>
                <c:pt idx="68">
                  <c:v>149335</c:v>
                </c:pt>
                <c:pt idx="69">
                  <c:v>149552</c:v>
                </c:pt>
                <c:pt idx="70">
                  <c:v>149905</c:v>
                </c:pt>
                <c:pt idx="71">
                  <c:v>150179</c:v>
                </c:pt>
                <c:pt idx="72">
                  <c:v>150590</c:v>
                </c:pt>
                <c:pt idx="73">
                  <c:v>150791</c:v>
                </c:pt>
                <c:pt idx="74">
                  <c:v>150756</c:v>
                </c:pt>
                <c:pt idx="75">
                  <c:v>151282</c:v>
                </c:pt>
                <c:pt idx="76">
                  <c:v>150275</c:v>
                </c:pt>
                <c:pt idx="77">
                  <c:v>150560</c:v>
                </c:pt>
                <c:pt idx="78">
                  <c:v>150922</c:v>
                </c:pt>
                <c:pt idx="79">
                  <c:v>150503</c:v>
                </c:pt>
                <c:pt idx="80">
                  <c:v>150228</c:v>
                </c:pt>
                <c:pt idx="81">
                  <c:v>150896</c:v>
                </c:pt>
                <c:pt idx="82">
                  <c:v>150582</c:v>
                </c:pt>
                <c:pt idx="83">
                  <c:v>151241</c:v>
                </c:pt>
                <c:pt idx="84">
                  <c:v>150818</c:v>
                </c:pt>
                <c:pt idx="85">
                  <c:v>151002</c:v>
                </c:pt>
                <c:pt idx="86">
                  <c:v>150435</c:v>
                </c:pt>
                <c:pt idx="87">
                  <c:v>150311</c:v>
                </c:pt>
                <c:pt idx="88">
                  <c:v>150167</c:v>
                </c:pt>
                <c:pt idx="89">
                  <c:v>150102</c:v>
                </c:pt>
                <c:pt idx="90">
                  <c:v>149567</c:v>
                </c:pt>
                <c:pt idx="91">
                  <c:v>149281</c:v>
                </c:pt>
                <c:pt idx="92">
                  <c:v>148877</c:v>
                </c:pt>
                <c:pt idx="93">
                  <c:v>148298</c:v>
                </c:pt>
                <c:pt idx="94">
                  <c:v>148179</c:v>
                </c:pt>
                <c:pt idx="95">
                  <c:v>147331</c:v>
                </c:pt>
                <c:pt idx="96">
                  <c:v>146515</c:v>
                </c:pt>
                <c:pt idx="97">
                  <c:v>144890</c:v>
                </c:pt>
                <c:pt idx="98">
                  <c:v>144504</c:v>
                </c:pt>
                <c:pt idx="99">
                  <c:v>143241</c:v>
                </c:pt>
                <c:pt idx="100">
                  <c:v>142951</c:v>
                </c:pt>
                <c:pt idx="101">
                  <c:v>142797</c:v>
                </c:pt>
                <c:pt idx="102">
                  <c:v>142512</c:v>
                </c:pt>
                <c:pt idx="103">
                  <c:v>142133</c:v>
                </c:pt>
                <c:pt idx="104">
                  <c:v>141830</c:v>
                </c:pt>
                <c:pt idx="105">
                  <c:v>141305</c:v>
                </c:pt>
                <c:pt idx="106">
                  <c:v>140838</c:v>
                </c:pt>
                <c:pt idx="107">
                  <c:v>141162</c:v>
                </c:pt>
                <c:pt idx="108">
                  <c:v>140581</c:v>
                </c:pt>
                <c:pt idx="109">
                  <c:v>141275</c:v>
                </c:pt>
                <c:pt idx="110">
                  <c:v>141247</c:v>
                </c:pt>
                <c:pt idx="111">
                  <c:v>141430</c:v>
                </c:pt>
                <c:pt idx="112">
                  <c:v>142450</c:v>
                </c:pt>
                <c:pt idx="113">
                  <c:v>142229</c:v>
                </c:pt>
                <c:pt idx="114">
                  <c:v>141942</c:v>
                </c:pt>
                <c:pt idx="115">
                  <c:v>142261</c:v>
                </c:pt>
                <c:pt idx="116">
                  <c:v>142437</c:v>
                </c:pt>
                <c:pt idx="117">
                  <c:v>142314</c:v>
                </c:pt>
                <c:pt idx="118">
                  <c:v>142354</c:v>
                </c:pt>
                <c:pt idx="119">
                  <c:v>142255</c:v>
                </c:pt>
                <c:pt idx="120">
                  <c:v>142359</c:v>
                </c:pt>
                <c:pt idx="121">
                  <c:v>142354</c:v>
                </c:pt>
                <c:pt idx="122">
                  <c:v>142620</c:v>
                </c:pt>
                <c:pt idx="123">
                  <c:v>142900</c:v>
                </c:pt>
                <c:pt idx="124">
                  <c:v>142845</c:v>
                </c:pt>
                <c:pt idx="125">
                  <c:v>142803</c:v>
                </c:pt>
                <c:pt idx="126">
                  <c:v>142839</c:v>
                </c:pt>
                <c:pt idx="127">
                  <c:v>143147</c:v>
                </c:pt>
                <c:pt idx="128">
                  <c:v>143271</c:v>
                </c:pt>
                <c:pt idx="129">
                  <c:v>143957</c:v>
                </c:pt>
                <c:pt idx="130">
                  <c:v>143987</c:v>
                </c:pt>
                <c:pt idx="131">
                  <c:v>144391</c:v>
                </c:pt>
                <c:pt idx="132">
                  <c:v>144670</c:v>
                </c:pt>
                <c:pt idx="133">
                  <c:v>145493</c:v>
                </c:pt>
                <c:pt idx="134">
                  <c:v>145474</c:v>
                </c:pt>
                <c:pt idx="135">
                  <c:v>146015</c:v>
                </c:pt>
                <c:pt idx="136">
                  <c:v>145692</c:v>
                </c:pt>
                <c:pt idx="137">
                  <c:v>146041</c:v>
                </c:pt>
                <c:pt idx="138">
                  <c:v>146302</c:v>
                </c:pt>
                <c:pt idx="139">
                  <c:v>146027</c:v>
                </c:pt>
                <c:pt idx="140">
                  <c:v>146100</c:v>
                </c:pt>
                <c:pt idx="141">
                  <c:v>146926</c:v>
                </c:pt>
                <c:pt idx="142">
                  <c:v>147206</c:v>
                </c:pt>
                <c:pt idx="143">
                  <c:v>147211</c:v>
                </c:pt>
                <c:pt idx="144">
                  <c:v>147300</c:v>
                </c:pt>
                <c:pt idx="145">
                  <c:v>147215</c:v>
                </c:pt>
                <c:pt idx="146">
                  <c:v>147366</c:v>
                </c:pt>
                <c:pt idx="147">
                  <c:v>147392</c:v>
                </c:pt>
                <c:pt idx="148">
                  <c:v>147623</c:v>
                </c:pt>
                <c:pt idx="149">
                  <c:v>148027</c:v>
                </c:pt>
                <c:pt idx="150">
                  <c:v>148149</c:v>
                </c:pt>
                <c:pt idx="151">
                  <c:v>148149</c:v>
                </c:pt>
                <c:pt idx="152">
                  <c:v>148411</c:v>
                </c:pt>
                <c:pt idx="153">
                  <c:v>148546</c:v>
                </c:pt>
                <c:pt idx="154">
                  <c:v>147759</c:v>
                </c:pt>
                <c:pt idx="155">
                  <c:v>148598</c:v>
                </c:pt>
                <c:pt idx="156">
                  <c:v>148899</c:v>
                </c:pt>
                <c:pt idx="157">
                  <c:v>149277</c:v>
                </c:pt>
                <c:pt idx="158">
                  <c:v>149507</c:v>
                </c:pt>
                <c:pt idx="159">
                  <c:v>150036</c:v>
                </c:pt>
                <c:pt idx="160">
                  <c:v>150233</c:v>
                </c:pt>
                <c:pt idx="161">
                  <c:v>150572</c:v>
                </c:pt>
                <c:pt idx="162">
                  <c:v>151229</c:v>
                </c:pt>
                <c:pt idx="163">
                  <c:v>151245</c:v>
                </c:pt>
                <c:pt idx="164">
                  <c:v>151879</c:v>
                </c:pt>
                <c:pt idx="165">
                  <c:v>151692</c:v>
                </c:pt>
                <c:pt idx="166">
                  <c:v>152439</c:v>
                </c:pt>
                <c:pt idx="167">
                  <c:v>152247</c:v>
                </c:pt>
                <c:pt idx="168">
                  <c:v>152745</c:v>
                </c:pt>
                <c:pt idx="169">
                  <c:v>153489</c:v>
                </c:pt>
                <c:pt idx="170">
                  <c:v>153511</c:v>
                </c:pt>
                <c:pt idx="171">
                  <c:v>153338</c:v>
                </c:pt>
                <c:pt idx="172">
                  <c:v>154109</c:v>
                </c:pt>
                <c:pt idx="173">
                  <c:v>154380</c:v>
                </c:pt>
                <c:pt idx="174">
                  <c:v>154064</c:v>
                </c:pt>
                <c:pt idx="175">
                  <c:v>154886</c:v>
                </c:pt>
                <c:pt idx="176">
                  <c:v>154648</c:v>
                </c:pt>
                <c:pt idx="177">
                  <c:v>154314</c:v>
                </c:pt>
                <c:pt idx="178">
                  <c:v>155019</c:v>
                </c:pt>
                <c:pt idx="179">
                  <c:v>155171</c:v>
                </c:pt>
                <c:pt idx="180">
                  <c:v>155973</c:v>
                </c:pt>
                <c:pt idx="181">
                  <c:v>156665</c:v>
                </c:pt>
                <c:pt idx="182">
                  <c:v>156709</c:v>
                </c:pt>
                <c:pt idx="183">
                  <c:v>157347</c:v>
                </c:pt>
                <c:pt idx="184">
                  <c:v>156877</c:v>
                </c:pt>
                <c:pt idx="185">
                  <c:v>156909</c:v>
                </c:pt>
                <c:pt idx="186">
                  <c:v>156965</c:v>
                </c:pt>
                <c:pt idx="187">
                  <c:v>157516</c:v>
                </c:pt>
                <c:pt idx="188">
                  <c:v>157456</c:v>
                </c:pt>
                <c:pt idx="189">
                  <c:v>157629</c:v>
                </c:pt>
                <c:pt idx="190">
                  <c:v>157384</c:v>
                </c:pt>
                <c:pt idx="191">
                  <c:v>157925</c:v>
                </c:pt>
                <c:pt idx="192">
                  <c:v>158121</c:v>
                </c:pt>
                <c:pt idx="193">
                  <c:v>157769</c:v>
                </c:pt>
                <c:pt idx="194">
                  <c:v>158403</c:v>
                </c:pt>
                <c:pt idx="195">
                  <c:v>158876</c:v>
                </c:pt>
                <c:pt idx="196">
                  <c:v>159346</c:v>
                </c:pt>
                <c:pt idx="197">
                  <c:v>158895</c:v>
                </c:pt>
                <c:pt idx="198">
                  <c:v>159623</c:v>
                </c:pt>
                <c:pt idx="199">
                  <c:v>159807</c:v>
                </c:pt>
                <c:pt idx="200">
                  <c:v>159779</c:v>
                </c:pt>
                <c:pt idx="201">
                  <c:v>160606</c:v>
                </c:pt>
                <c:pt idx="202">
                  <c:v>160017</c:v>
                </c:pt>
                <c:pt idx="203">
                  <c:v>160076</c:v>
                </c:pt>
                <c:pt idx="204">
                  <c:v>160240</c:v>
                </c:pt>
                <c:pt idx="205">
                  <c:v>161082</c:v>
                </c:pt>
                <c:pt idx="206">
                  <c:v>161837</c:v>
                </c:pt>
                <c:pt idx="207">
                  <c:v>162121</c:v>
                </c:pt>
                <c:pt idx="208">
                  <c:v>162265</c:v>
                </c:pt>
                <c:pt idx="209">
                  <c:v>162690</c:v>
                </c:pt>
                <c:pt idx="210">
                  <c:v>162971</c:v>
                </c:pt>
                <c:pt idx="211">
                  <c:v>163311</c:v>
                </c:pt>
                <c:pt idx="212">
                  <c:v>162723</c:v>
                </c:pt>
                <c:pt idx="213">
                  <c:v>163310</c:v>
                </c:pt>
                <c:pt idx="214">
                  <c:v>163659</c:v>
                </c:pt>
                <c:pt idx="215">
                  <c:v>164164</c:v>
                </c:pt>
                <c:pt idx="216">
                  <c:v>164202</c:v>
                </c:pt>
                <c:pt idx="217">
                  <c:v>164087</c:v>
                </c:pt>
                <c:pt idx="218">
                  <c:v>164050</c:v>
                </c:pt>
                <c:pt idx="219">
                  <c:v>164189</c:v>
                </c:pt>
                <c:pt idx="220">
                  <c:v>163968</c:v>
                </c:pt>
                <c:pt idx="221">
                  <c:v>164163</c:v>
                </c:pt>
                <c:pt idx="222">
                  <c:v>164270</c:v>
                </c:pt>
                <c:pt idx="223">
                  <c:v>164568</c:v>
                </c:pt>
                <c:pt idx="224">
                  <c:v>164922</c:v>
                </c:pt>
                <c:pt idx="225">
                  <c:v>165349</c:v>
                </c:pt>
                <c:pt idx="226">
                  <c:v>165773</c:v>
                </c:pt>
                <c:pt idx="227">
                  <c:v>165400</c:v>
                </c:pt>
                <c:pt idx="228">
                  <c:v>165513</c:v>
                </c:pt>
                <c:pt idx="229">
                  <c:v>165814</c:v>
                </c:pt>
                <c:pt idx="230">
                  <c:v>165872</c:v>
                </c:pt>
                <c:pt idx="231">
                  <c:v>161518</c:v>
                </c:pt>
                <c:pt idx="232">
                  <c:v>138029</c:v>
                </c:pt>
                <c:pt idx="233">
                  <c:v>142623</c:v>
                </c:pt>
                <c:pt idx="234">
                  <c:v>148257</c:v>
                </c:pt>
                <c:pt idx="235">
                  <c:v>150348</c:v>
                </c:pt>
                <c:pt idx="236">
                  <c:v>153491</c:v>
                </c:pt>
                <c:pt idx="237">
                  <c:v>154063</c:v>
                </c:pt>
                <c:pt idx="238">
                  <c:v>156593</c:v>
                </c:pt>
                <c:pt idx="239">
                  <c:v>156605</c:v>
                </c:pt>
                <c:pt idx="240">
                  <c:v>156821</c:v>
                </c:pt>
                <c:pt idx="241">
                  <c:v>157236</c:v>
                </c:pt>
                <c:pt idx="242">
                  <c:v>158227</c:v>
                </c:pt>
                <c:pt idx="243">
                  <c:v>159420</c:v>
                </c:pt>
                <c:pt idx="244">
                  <c:v>160524</c:v>
                </c:pt>
                <c:pt idx="245">
                  <c:v>161189</c:v>
                </c:pt>
                <c:pt idx="246">
                  <c:v>161464</c:v>
                </c:pt>
                <c:pt idx="247">
                  <c:v>163487</c:v>
                </c:pt>
                <c:pt idx="248">
                  <c:v>163796</c:v>
                </c:pt>
                <c:pt idx="249">
                  <c:v>164479</c:v>
                </c:pt>
                <c:pt idx="250">
                  <c:v>165328</c:v>
                </c:pt>
                <c:pt idx="251">
                  <c:v>166246</c:v>
                </c:pt>
                <c:pt idx="252">
                  <c:v>167423</c:v>
                </c:pt>
                <c:pt idx="253">
                  <c:v>168437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54-442F-A8FD-11B4E8180E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8752608"/>
        <c:axId val="1339411440"/>
      </c:lineChart>
      <c:dateAx>
        <c:axId val="918752608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9411440"/>
        <c:crosses val="autoZero"/>
        <c:auto val="1"/>
        <c:lblOffset val="100"/>
        <c:baseTimeUnit val="months"/>
        <c:majorUnit val="3"/>
        <c:majorTimeUnit val="years"/>
      </c:dateAx>
      <c:valAx>
        <c:axId val="1339411440"/>
        <c:scaling>
          <c:orientation val="minMax"/>
          <c:max val="170000"/>
          <c:min val="1300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8752608"/>
        <c:crosses val="autoZero"/>
        <c:crossBetween val="between"/>
        <c:majorUnit val="10000"/>
        <c:dispUnits>
          <c:builtInUnit val="thousands"/>
        </c:dispUnits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CPI</c:v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'Main indices'!$E$4:$IL$4</c:f>
              <c:numCache>
                <c:formatCode>[$-409]mmm/yy;@</c:formatCode>
                <c:ptCount val="242"/>
                <c:pt idx="0">
                  <c:v>44651</c:v>
                </c:pt>
                <c:pt idx="1">
                  <c:v>44620</c:v>
                </c:pt>
                <c:pt idx="2">
                  <c:v>44592</c:v>
                </c:pt>
                <c:pt idx="3">
                  <c:v>44561</c:v>
                </c:pt>
                <c:pt idx="4">
                  <c:v>44530</c:v>
                </c:pt>
                <c:pt idx="5">
                  <c:v>44500</c:v>
                </c:pt>
                <c:pt idx="6">
                  <c:v>44469</c:v>
                </c:pt>
                <c:pt idx="7">
                  <c:v>44439</c:v>
                </c:pt>
                <c:pt idx="8">
                  <c:v>44408</c:v>
                </c:pt>
                <c:pt idx="9">
                  <c:v>44377</c:v>
                </c:pt>
                <c:pt idx="10">
                  <c:v>44347</c:v>
                </c:pt>
                <c:pt idx="11">
                  <c:v>44316</c:v>
                </c:pt>
                <c:pt idx="12">
                  <c:v>44286</c:v>
                </c:pt>
                <c:pt idx="13">
                  <c:v>44255</c:v>
                </c:pt>
                <c:pt idx="14">
                  <c:v>44227</c:v>
                </c:pt>
                <c:pt idx="15">
                  <c:v>44196</c:v>
                </c:pt>
                <c:pt idx="16">
                  <c:v>44165</c:v>
                </c:pt>
                <c:pt idx="17">
                  <c:v>44135</c:v>
                </c:pt>
                <c:pt idx="18">
                  <c:v>44104</c:v>
                </c:pt>
                <c:pt idx="19">
                  <c:v>44074</c:v>
                </c:pt>
                <c:pt idx="20">
                  <c:v>44043</c:v>
                </c:pt>
                <c:pt idx="21">
                  <c:v>44012</c:v>
                </c:pt>
                <c:pt idx="22">
                  <c:v>43982</c:v>
                </c:pt>
                <c:pt idx="23">
                  <c:v>43951</c:v>
                </c:pt>
                <c:pt idx="24">
                  <c:v>43921</c:v>
                </c:pt>
                <c:pt idx="25">
                  <c:v>43890</c:v>
                </c:pt>
                <c:pt idx="26">
                  <c:v>43861</c:v>
                </c:pt>
                <c:pt idx="27">
                  <c:v>43830</c:v>
                </c:pt>
                <c:pt idx="28">
                  <c:v>43799</c:v>
                </c:pt>
                <c:pt idx="29">
                  <c:v>43769</c:v>
                </c:pt>
                <c:pt idx="30">
                  <c:v>43738</c:v>
                </c:pt>
                <c:pt idx="31">
                  <c:v>43708</c:v>
                </c:pt>
                <c:pt idx="32">
                  <c:v>43677</c:v>
                </c:pt>
                <c:pt idx="33">
                  <c:v>43646</c:v>
                </c:pt>
                <c:pt idx="34">
                  <c:v>43616</c:v>
                </c:pt>
                <c:pt idx="35">
                  <c:v>43585</c:v>
                </c:pt>
                <c:pt idx="36">
                  <c:v>43555</c:v>
                </c:pt>
                <c:pt idx="37">
                  <c:v>43524</c:v>
                </c:pt>
                <c:pt idx="38">
                  <c:v>43496</c:v>
                </c:pt>
                <c:pt idx="39">
                  <c:v>43465</c:v>
                </c:pt>
                <c:pt idx="40">
                  <c:v>43434</c:v>
                </c:pt>
                <c:pt idx="41">
                  <c:v>43404</c:v>
                </c:pt>
                <c:pt idx="42">
                  <c:v>43373</c:v>
                </c:pt>
                <c:pt idx="43">
                  <c:v>43343</c:v>
                </c:pt>
                <c:pt idx="44">
                  <c:v>43312</c:v>
                </c:pt>
                <c:pt idx="45">
                  <c:v>43281</c:v>
                </c:pt>
                <c:pt idx="46">
                  <c:v>43251</c:v>
                </c:pt>
                <c:pt idx="47">
                  <c:v>43220</c:v>
                </c:pt>
                <c:pt idx="48">
                  <c:v>43190</c:v>
                </c:pt>
                <c:pt idx="49">
                  <c:v>43159</c:v>
                </c:pt>
                <c:pt idx="50">
                  <c:v>43131</c:v>
                </c:pt>
                <c:pt idx="51">
                  <c:v>43100</c:v>
                </c:pt>
                <c:pt idx="52">
                  <c:v>43069</c:v>
                </c:pt>
                <c:pt idx="53">
                  <c:v>43039</c:v>
                </c:pt>
                <c:pt idx="54">
                  <c:v>43008</c:v>
                </c:pt>
                <c:pt idx="55">
                  <c:v>42978</c:v>
                </c:pt>
                <c:pt idx="56">
                  <c:v>42947</c:v>
                </c:pt>
                <c:pt idx="57">
                  <c:v>42916</c:v>
                </c:pt>
                <c:pt idx="58">
                  <c:v>42886</c:v>
                </c:pt>
                <c:pt idx="59">
                  <c:v>42855</c:v>
                </c:pt>
                <c:pt idx="60">
                  <c:v>42825</c:v>
                </c:pt>
                <c:pt idx="61">
                  <c:v>42794</c:v>
                </c:pt>
                <c:pt idx="62">
                  <c:v>42766</c:v>
                </c:pt>
                <c:pt idx="63">
                  <c:v>42735</c:v>
                </c:pt>
                <c:pt idx="64">
                  <c:v>42704</c:v>
                </c:pt>
                <c:pt idx="65">
                  <c:v>42674</c:v>
                </c:pt>
                <c:pt idx="66">
                  <c:v>42643</c:v>
                </c:pt>
                <c:pt idx="67">
                  <c:v>42613</c:v>
                </c:pt>
                <c:pt idx="68">
                  <c:v>42582</c:v>
                </c:pt>
                <c:pt idx="69">
                  <c:v>42551</c:v>
                </c:pt>
                <c:pt idx="70">
                  <c:v>42521</c:v>
                </c:pt>
                <c:pt idx="71">
                  <c:v>42490</c:v>
                </c:pt>
                <c:pt idx="72">
                  <c:v>42460</c:v>
                </c:pt>
                <c:pt idx="73">
                  <c:v>42429</c:v>
                </c:pt>
                <c:pt idx="74">
                  <c:v>42400</c:v>
                </c:pt>
                <c:pt idx="75">
                  <c:v>42369</c:v>
                </c:pt>
                <c:pt idx="76">
                  <c:v>42338</c:v>
                </c:pt>
                <c:pt idx="77">
                  <c:v>42308</c:v>
                </c:pt>
                <c:pt idx="78">
                  <c:v>42277</c:v>
                </c:pt>
                <c:pt idx="79">
                  <c:v>42247</c:v>
                </c:pt>
                <c:pt idx="80">
                  <c:v>42216</c:v>
                </c:pt>
                <c:pt idx="81">
                  <c:v>42185</c:v>
                </c:pt>
                <c:pt idx="82">
                  <c:v>42155</c:v>
                </c:pt>
                <c:pt idx="83">
                  <c:v>42124</c:v>
                </c:pt>
                <c:pt idx="84">
                  <c:v>42094</c:v>
                </c:pt>
                <c:pt idx="85">
                  <c:v>42063</c:v>
                </c:pt>
                <c:pt idx="86">
                  <c:v>42035</c:v>
                </c:pt>
                <c:pt idx="87">
                  <c:v>42004</c:v>
                </c:pt>
                <c:pt idx="88">
                  <c:v>41973</c:v>
                </c:pt>
                <c:pt idx="89">
                  <c:v>41943</c:v>
                </c:pt>
                <c:pt idx="90">
                  <c:v>41912</c:v>
                </c:pt>
                <c:pt idx="91">
                  <c:v>41882</c:v>
                </c:pt>
                <c:pt idx="92">
                  <c:v>41851</c:v>
                </c:pt>
                <c:pt idx="93">
                  <c:v>41820</c:v>
                </c:pt>
                <c:pt idx="94">
                  <c:v>41790</c:v>
                </c:pt>
                <c:pt idx="95">
                  <c:v>41759</c:v>
                </c:pt>
                <c:pt idx="96">
                  <c:v>41729</c:v>
                </c:pt>
                <c:pt idx="97">
                  <c:v>41698</c:v>
                </c:pt>
                <c:pt idx="98">
                  <c:v>41670</c:v>
                </c:pt>
                <c:pt idx="99">
                  <c:v>41639</c:v>
                </c:pt>
                <c:pt idx="100">
                  <c:v>41608</c:v>
                </c:pt>
                <c:pt idx="101">
                  <c:v>41578</c:v>
                </c:pt>
                <c:pt idx="102">
                  <c:v>41547</c:v>
                </c:pt>
                <c:pt idx="103">
                  <c:v>41517</c:v>
                </c:pt>
                <c:pt idx="104">
                  <c:v>41486</c:v>
                </c:pt>
                <c:pt idx="105">
                  <c:v>41455</c:v>
                </c:pt>
                <c:pt idx="106">
                  <c:v>41425</c:v>
                </c:pt>
                <c:pt idx="107">
                  <c:v>41394</c:v>
                </c:pt>
                <c:pt idx="108">
                  <c:v>41364</c:v>
                </c:pt>
                <c:pt idx="109">
                  <c:v>41333</c:v>
                </c:pt>
                <c:pt idx="110">
                  <c:v>41305</c:v>
                </c:pt>
                <c:pt idx="111">
                  <c:v>41274</c:v>
                </c:pt>
                <c:pt idx="112">
                  <c:v>41243</c:v>
                </c:pt>
                <c:pt idx="113">
                  <c:v>41213</c:v>
                </c:pt>
                <c:pt idx="114">
                  <c:v>41182</c:v>
                </c:pt>
                <c:pt idx="115">
                  <c:v>41152</c:v>
                </c:pt>
                <c:pt idx="116">
                  <c:v>41121</c:v>
                </c:pt>
                <c:pt idx="117">
                  <c:v>41090</c:v>
                </c:pt>
                <c:pt idx="118">
                  <c:v>41060</c:v>
                </c:pt>
                <c:pt idx="119">
                  <c:v>41029</c:v>
                </c:pt>
                <c:pt idx="120">
                  <c:v>40999</c:v>
                </c:pt>
                <c:pt idx="121">
                  <c:v>40968</c:v>
                </c:pt>
                <c:pt idx="122">
                  <c:v>40939</c:v>
                </c:pt>
                <c:pt idx="123">
                  <c:v>40908</c:v>
                </c:pt>
                <c:pt idx="124">
                  <c:v>40877</c:v>
                </c:pt>
                <c:pt idx="125">
                  <c:v>40847</c:v>
                </c:pt>
                <c:pt idx="126">
                  <c:v>40816</c:v>
                </c:pt>
                <c:pt idx="127">
                  <c:v>40786</c:v>
                </c:pt>
                <c:pt idx="128">
                  <c:v>40755</c:v>
                </c:pt>
                <c:pt idx="129">
                  <c:v>40724</c:v>
                </c:pt>
                <c:pt idx="130">
                  <c:v>40694</c:v>
                </c:pt>
                <c:pt idx="131">
                  <c:v>40663</c:v>
                </c:pt>
                <c:pt idx="132">
                  <c:v>40633</c:v>
                </c:pt>
                <c:pt idx="133">
                  <c:v>40602</c:v>
                </c:pt>
                <c:pt idx="134">
                  <c:v>40574</c:v>
                </c:pt>
                <c:pt idx="135">
                  <c:v>40543</c:v>
                </c:pt>
                <c:pt idx="136">
                  <c:v>40512</c:v>
                </c:pt>
                <c:pt idx="137">
                  <c:v>40482</c:v>
                </c:pt>
                <c:pt idx="138">
                  <c:v>40451</c:v>
                </c:pt>
                <c:pt idx="139">
                  <c:v>40421</c:v>
                </c:pt>
                <c:pt idx="140">
                  <c:v>40390</c:v>
                </c:pt>
                <c:pt idx="141">
                  <c:v>40359</c:v>
                </c:pt>
                <c:pt idx="142">
                  <c:v>40329</c:v>
                </c:pt>
                <c:pt idx="143">
                  <c:v>40298</c:v>
                </c:pt>
                <c:pt idx="144">
                  <c:v>40268</c:v>
                </c:pt>
                <c:pt idx="145">
                  <c:v>40237</c:v>
                </c:pt>
                <c:pt idx="146">
                  <c:v>40209</c:v>
                </c:pt>
                <c:pt idx="147">
                  <c:v>40178</c:v>
                </c:pt>
                <c:pt idx="148">
                  <c:v>40147</c:v>
                </c:pt>
                <c:pt idx="149">
                  <c:v>40117</c:v>
                </c:pt>
                <c:pt idx="150">
                  <c:v>40086</c:v>
                </c:pt>
                <c:pt idx="151">
                  <c:v>40056</c:v>
                </c:pt>
                <c:pt idx="152">
                  <c:v>40025</c:v>
                </c:pt>
                <c:pt idx="153">
                  <c:v>39994</c:v>
                </c:pt>
                <c:pt idx="154">
                  <c:v>39964</c:v>
                </c:pt>
                <c:pt idx="155">
                  <c:v>39933</c:v>
                </c:pt>
                <c:pt idx="156">
                  <c:v>39903</c:v>
                </c:pt>
                <c:pt idx="157">
                  <c:v>39872</c:v>
                </c:pt>
                <c:pt idx="158">
                  <c:v>39844</c:v>
                </c:pt>
                <c:pt idx="159">
                  <c:v>39813</c:v>
                </c:pt>
                <c:pt idx="160">
                  <c:v>39782</c:v>
                </c:pt>
                <c:pt idx="161">
                  <c:v>39752</c:v>
                </c:pt>
                <c:pt idx="162">
                  <c:v>39721</c:v>
                </c:pt>
                <c:pt idx="163">
                  <c:v>39691</c:v>
                </c:pt>
                <c:pt idx="164">
                  <c:v>39660</c:v>
                </c:pt>
                <c:pt idx="165">
                  <c:v>39629</c:v>
                </c:pt>
                <c:pt idx="166">
                  <c:v>39599</c:v>
                </c:pt>
                <c:pt idx="167">
                  <c:v>39568</c:v>
                </c:pt>
                <c:pt idx="168">
                  <c:v>39538</c:v>
                </c:pt>
                <c:pt idx="169">
                  <c:v>39507</c:v>
                </c:pt>
                <c:pt idx="170">
                  <c:v>39478</c:v>
                </c:pt>
                <c:pt idx="171">
                  <c:v>39447</c:v>
                </c:pt>
                <c:pt idx="172">
                  <c:v>39416</c:v>
                </c:pt>
                <c:pt idx="173">
                  <c:v>39386</c:v>
                </c:pt>
                <c:pt idx="174">
                  <c:v>39355</c:v>
                </c:pt>
                <c:pt idx="175">
                  <c:v>39325</c:v>
                </c:pt>
                <c:pt idx="176">
                  <c:v>39294</c:v>
                </c:pt>
                <c:pt idx="177">
                  <c:v>39263</c:v>
                </c:pt>
                <c:pt idx="178">
                  <c:v>39233</c:v>
                </c:pt>
                <c:pt idx="179">
                  <c:v>39202</c:v>
                </c:pt>
                <c:pt idx="180">
                  <c:v>39172</c:v>
                </c:pt>
                <c:pt idx="181">
                  <c:v>39141</c:v>
                </c:pt>
                <c:pt idx="182">
                  <c:v>39113</c:v>
                </c:pt>
                <c:pt idx="183">
                  <c:v>39082</c:v>
                </c:pt>
                <c:pt idx="184">
                  <c:v>39051</c:v>
                </c:pt>
                <c:pt idx="185">
                  <c:v>39021</c:v>
                </c:pt>
                <c:pt idx="186">
                  <c:v>38990</c:v>
                </c:pt>
                <c:pt idx="187">
                  <c:v>38960</c:v>
                </c:pt>
                <c:pt idx="188">
                  <c:v>38929</c:v>
                </c:pt>
                <c:pt idx="189">
                  <c:v>38898</c:v>
                </c:pt>
                <c:pt idx="190">
                  <c:v>38868</c:v>
                </c:pt>
                <c:pt idx="191">
                  <c:v>38837</c:v>
                </c:pt>
                <c:pt idx="192">
                  <c:v>38807</c:v>
                </c:pt>
                <c:pt idx="193">
                  <c:v>38776</c:v>
                </c:pt>
                <c:pt idx="194">
                  <c:v>38748</c:v>
                </c:pt>
                <c:pt idx="195">
                  <c:v>38717</c:v>
                </c:pt>
                <c:pt idx="196">
                  <c:v>38686</c:v>
                </c:pt>
                <c:pt idx="197">
                  <c:v>38656</c:v>
                </c:pt>
                <c:pt idx="198">
                  <c:v>38625</c:v>
                </c:pt>
                <c:pt idx="199">
                  <c:v>38595</c:v>
                </c:pt>
                <c:pt idx="200">
                  <c:v>38564</c:v>
                </c:pt>
                <c:pt idx="201">
                  <c:v>38533</c:v>
                </c:pt>
                <c:pt idx="202">
                  <c:v>38503</c:v>
                </c:pt>
                <c:pt idx="203">
                  <c:v>38472</c:v>
                </c:pt>
                <c:pt idx="204">
                  <c:v>38442</c:v>
                </c:pt>
                <c:pt idx="205">
                  <c:v>38411</c:v>
                </c:pt>
                <c:pt idx="206">
                  <c:v>38383</c:v>
                </c:pt>
                <c:pt idx="207">
                  <c:v>38352</c:v>
                </c:pt>
                <c:pt idx="208">
                  <c:v>38321</c:v>
                </c:pt>
                <c:pt idx="209">
                  <c:v>38291</c:v>
                </c:pt>
                <c:pt idx="210">
                  <c:v>38260</c:v>
                </c:pt>
                <c:pt idx="211">
                  <c:v>38230</c:v>
                </c:pt>
                <c:pt idx="212">
                  <c:v>38199</c:v>
                </c:pt>
                <c:pt idx="213">
                  <c:v>38168</c:v>
                </c:pt>
                <c:pt idx="214">
                  <c:v>38138</c:v>
                </c:pt>
                <c:pt idx="215">
                  <c:v>38107</c:v>
                </c:pt>
                <c:pt idx="216">
                  <c:v>38077</c:v>
                </c:pt>
                <c:pt idx="217">
                  <c:v>38046</c:v>
                </c:pt>
                <c:pt idx="218">
                  <c:v>38017</c:v>
                </c:pt>
                <c:pt idx="219">
                  <c:v>37986</c:v>
                </c:pt>
                <c:pt idx="220">
                  <c:v>37955</c:v>
                </c:pt>
                <c:pt idx="221">
                  <c:v>37925</c:v>
                </c:pt>
                <c:pt idx="222">
                  <c:v>37894</c:v>
                </c:pt>
                <c:pt idx="223">
                  <c:v>37864</c:v>
                </c:pt>
                <c:pt idx="224">
                  <c:v>37833</c:v>
                </c:pt>
                <c:pt idx="225">
                  <c:v>37802</c:v>
                </c:pt>
                <c:pt idx="226">
                  <c:v>37772</c:v>
                </c:pt>
                <c:pt idx="227">
                  <c:v>37741</c:v>
                </c:pt>
                <c:pt idx="228">
                  <c:v>37711</c:v>
                </c:pt>
                <c:pt idx="229">
                  <c:v>37680</c:v>
                </c:pt>
                <c:pt idx="230">
                  <c:v>37652</c:v>
                </c:pt>
                <c:pt idx="231">
                  <c:v>37621</c:v>
                </c:pt>
                <c:pt idx="232">
                  <c:v>37590</c:v>
                </c:pt>
                <c:pt idx="233">
                  <c:v>37560</c:v>
                </c:pt>
                <c:pt idx="234">
                  <c:v>37529</c:v>
                </c:pt>
                <c:pt idx="235">
                  <c:v>37499</c:v>
                </c:pt>
                <c:pt idx="236">
                  <c:v>37468</c:v>
                </c:pt>
                <c:pt idx="237">
                  <c:v>37437</c:v>
                </c:pt>
                <c:pt idx="238">
                  <c:v>37407</c:v>
                </c:pt>
                <c:pt idx="239">
                  <c:v>37376</c:v>
                </c:pt>
                <c:pt idx="240">
                  <c:v>37346</c:v>
                </c:pt>
              </c:numCache>
            </c:numRef>
          </c:cat>
          <c:val>
            <c:numRef>
              <c:f>'Main indices'!$E$5:$IL$5</c:f>
              <c:numCache>
                <c:formatCode>_(* #,##0.00_);_(* \(#,##0.00\);_(* "-"??_);_(@_)</c:formatCode>
                <c:ptCount val="242"/>
                <c:pt idx="0">
                  <c:v>8.5</c:v>
                </c:pt>
                <c:pt idx="1">
                  <c:v>7.9</c:v>
                </c:pt>
                <c:pt idx="2">
                  <c:v>7.5</c:v>
                </c:pt>
                <c:pt idx="3">
                  <c:v>7</c:v>
                </c:pt>
                <c:pt idx="4">
                  <c:v>6.8</c:v>
                </c:pt>
                <c:pt idx="5">
                  <c:v>6.2</c:v>
                </c:pt>
                <c:pt idx="6">
                  <c:v>5.4</c:v>
                </c:pt>
                <c:pt idx="7">
                  <c:v>5.3</c:v>
                </c:pt>
                <c:pt idx="8">
                  <c:v>5.4</c:v>
                </c:pt>
                <c:pt idx="9">
                  <c:v>5.4</c:v>
                </c:pt>
                <c:pt idx="10">
                  <c:v>5</c:v>
                </c:pt>
                <c:pt idx="11">
                  <c:v>4.2</c:v>
                </c:pt>
                <c:pt idx="12">
                  <c:v>2.6</c:v>
                </c:pt>
                <c:pt idx="13">
                  <c:v>1.7</c:v>
                </c:pt>
                <c:pt idx="14">
                  <c:v>1.4</c:v>
                </c:pt>
                <c:pt idx="15">
                  <c:v>1.4</c:v>
                </c:pt>
                <c:pt idx="16">
                  <c:v>1.2</c:v>
                </c:pt>
                <c:pt idx="17">
                  <c:v>1.2</c:v>
                </c:pt>
                <c:pt idx="18">
                  <c:v>1.4</c:v>
                </c:pt>
                <c:pt idx="19">
                  <c:v>1.3</c:v>
                </c:pt>
                <c:pt idx="20">
                  <c:v>1</c:v>
                </c:pt>
                <c:pt idx="21">
                  <c:v>0.6</c:v>
                </c:pt>
                <c:pt idx="22">
                  <c:v>0.1</c:v>
                </c:pt>
                <c:pt idx="23">
                  <c:v>0.3</c:v>
                </c:pt>
                <c:pt idx="24">
                  <c:v>1.5</c:v>
                </c:pt>
                <c:pt idx="25">
                  <c:v>2.2999999999999998</c:v>
                </c:pt>
                <c:pt idx="26">
                  <c:v>2.5</c:v>
                </c:pt>
                <c:pt idx="27">
                  <c:v>2.2999999999999998</c:v>
                </c:pt>
                <c:pt idx="28">
                  <c:v>2.1</c:v>
                </c:pt>
                <c:pt idx="29">
                  <c:v>1.8</c:v>
                </c:pt>
                <c:pt idx="30">
                  <c:v>1.7</c:v>
                </c:pt>
                <c:pt idx="31">
                  <c:v>1.7</c:v>
                </c:pt>
                <c:pt idx="32">
                  <c:v>1.8</c:v>
                </c:pt>
                <c:pt idx="33">
                  <c:v>1.6</c:v>
                </c:pt>
                <c:pt idx="34">
                  <c:v>1.8</c:v>
                </c:pt>
                <c:pt idx="35">
                  <c:v>2</c:v>
                </c:pt>
                <c:pt idx="36">
                  <c:v>1.9</c:v>
                </c:pt>
                <c:pt idx="37">
                  <c:v>1.5</c:v>
                </c:pt>
                <c:pt idx="38">
                  <c:v>1.6</c:v>
                </c:pt>
                <c:pt idx="39">
                  <c:v>1.9</c:v>
                </c:pt>
                <c:pt idx="40">
                  <c:v>2.2000000000000002</c:v>
                </c:pt>
                <c:pt idx="41">
                  <c:v>2.5</c:v>
                </c:pt>
                <c:pt idx="42">
                  <c:v>2.2999999999999998</c:v>
                </c:pt>
                <c:pt idx="43">
                  <c:v>2.7</c:v>
                </c:pt>
                <c:pt idx="44">
                  <c:v>2.9</c:v>
                </c:pt>
                <c:pt idx="45">
                  <c:v>2.9</c:v>
                </c:pt>
                <c:pt idx="46">
                  <c:v>2.8</c:v>
                </c:pt>
                <c:pt idx="47">
                  <c:v>2.5</c:v>
                </c:pt>
                <c:pt idx="48">
                  <c:v>2.4</c:v>
                </c:pt>
                <c:pt idx="49">
                  <c:v>2.2000000000000002</c:v>
                </c:pt>
                <c:pt idx="50">
                  <c:v>2.1</c:v>
                </c:pt>
                <c:pt idx="51">
                  <c:v>2.1</c:v>
                </c:pt>
                <c:pt idx="52">
                  <c:v>2.2000000000000002</c:v>
                </c:pt>
                <c:pt idx="53">
                  <c:v>2</c:v>
                </c:pt>
                <c:pt idx="54">
                  <c:v>2.2000000000000002</c:v>
                </c:pt>
                <c:pt idx="55">
                  <c:v>1.9</c:v>
                </c:pt>
                <c:pt idx="56">
                  <c:v>1.7</c:v>
                </c:pt>
                <c:pt idx="57">
                  <c:v>1.6</c:v>
                </c:pt>
                <c:pt idx="58">
                  <c:v>1.9</c:v>
                </c:pt>
                <c:pt idx="59">
                  <c:v>2.2000000000000002</c:v>
                </c:pt>
                <c:pt idx="60">
                  <c:v>2.4</c:v>
                </c:pt>
                <c:pt idx="61">
                  <c:v>2.7</c:v>
                </c:pt>
                <c:pt idx="62">
                  <c:v>2.5</c:v>
                </c:pt>
                <c:pt idx="63">
                  <c:v>2.1</c:v>
                </c:pt>
                <c:pt idx="64">
                  <c:v>1.7</c:v>
                </c:pt>
                <c:pt idx="65">
                  <c:v>1.6</c:v>
                </c:pt>
                <c:pt idx="66">
                  <c:v>1.5</c:v>
                </c:pt>
                <c:pt idx="67">
                  <c:v>1.1000000000000001</c:v>
                </c:pt>
                <c:pt idx="68">
                  <c:v>0.8</c:v>
                </c:pt>
                <c:pt idx="69">
                  <c:v>1</c:v>
                </c:pt>
                <c:pt idx="70">
                  <c:v>1</c:v>
                </c:pt>
                <c:pt idx="71">
                  <c:v>1.1000000000000001</c:v>
                </c:pt>
                <c:pt idx="72">
                  <c:v>0.9</c:v>
                </c:pt>
                <c:pt idx="73">
                  <c:v>1</c:v>
                </c:pt>
                <c:pt idx="74">
                  <c:v>1.4</c:v>
                </c:pt>
                <c:pt idx="75">
                  <c:v>0.7</c:v>
                </c:pt>
                <c:pt idx="76">
                  <c:v>0.5</c:v>
                </c:pt>
                <c:pt idx="77">
                  <c:v>0.2</c:v>
                </c:pt>
                <c:pt idx="78">
                  <c:v>0</c:v>
                </c:pt>
                <c:pt idx="79">
                  <c:v>0.2</c:v>
                </c:pt>
                <c:pt idx="80">
                  <c:v>0.2</c:v>
                </c:pt>
                <c:pt idx="81">
                  <c:v>0.1</c:v>
                </c:pt>
                <c:pt idx="82">
                  <c:v>0</c:v>
                </c:pt>
                <c:pt idx="83">
                  <c:v>-0.2</c:v>
                </c:pt>
                <c:pt idx="84">
                  <c:v>-0.1</c:v>
                </c:pt>
                <c:pt idx="85">
                  <c:v>0</c:v>
                </c:pt>
                <c:pt idx="86">
                  <c:v>-0.1</c:v>
                </c:pt>
                <c:pt idx="87">
                  <c:v>0.8</c:v>
                </c:pt>
                <c:pt idx="88">
                  <c:v>1.3</c:v>
                </c:pt>
                <c:pt idx="89">
                  <c:v>1.7</c:v>
                </c:pt>
                <c:pt idx="90">
                  <c:v>1.7</c:v>
                </c:pt>
                <c:pt idx="91">
                  <c:v>1.7</c:v>
                </c:pt>
                <c:pt idx="92">
                  <c:v>2</c:v>
                </c:pt>
                <c:pt idx="93">
                  <c:v>2.1</c:v>
                </c:pt>
                <c:pt idx="94">
                  <c:v>2.1</c:v>
                </c:pt>
                <c:pt idx="95">
                  <c:v>2</c:v>
                </c:pt>
                <c:pt idx="96">
                  <c:v>1.5</c:v>
                </c:pt>
                <c:pt idx="97">
                  <c:v>1.1000000000000001</c:v>
                </c:pt>
                <c:pt idx="98">
                  <c:v>1.6</c:v>
                </c:pt>
                <c:pt idx="99">
                  <c:v>1.5</c:v>
                </c:pt>
                <c:pt idx="100">
                  <c:v>1.2</c:v>
                </c:pt>
                <c:pt idx="101">
                  <c:v>1</c:v>
                </c:pt>
                <c:pt idx="102">
                  <c:v>1.2</c:v>
                </c:pt>
                <c:pt idx="103">
                  <c:v>1.5</c:v>
                </c:pt>
                <c:pt idx="104">
                  <c:v>2</c:v>
                </c:pt>
                <c:pt idx="105">
                  <c:v>1.8</c:v>
                </c:pt>
                <c:pt idx="106">
                  <c:v>1.4</c:v>
                </c:pt>
                <c:pt idx="107">
                  <c:v>1.1000000000000001</c:v>
                </c:pt>
                <c:pt idx="108">
                  <c:v>1.5</c:v>
                </c:pt>
                <c:pt idx="109">
                  <c:v>2</c:v>
                </c:pt>
                <c:pt idx="110">
                  <c:v>1.6</c:v>
                </c:pt>
                <c:pt idx="111">
                  <c:v>1.7</c:v>
                </c:pt>
                <c:pt idx="112">
                  <c:v>1.8</c:v>
                </c:pt>
                <c:pt idx="113">
                  <c:v>2.2000000000000002</c:v>
                </c:pt>
                <c:pt idx="114">
                  <c:v>2</c:v>
                </c:pt>
                <c:pt idx="115">
                  <c:v>1.7</c:v>
                </c:pt>
                <c:pt idx="116">
                  <c:v>1.4</c:v>
                </c:pt>
                <c:pt idx="117">
                  <c:v>1.7</c:v>
                </c:pt>
                <c:pt idx="118">
                  <c:v>1.7</c:v>
                </c:pt>
                <c:pt idx="119">
                  <c:v>2.2999999999999998</c:v>
                </c:pt>
                <c:pt idx="120">
                  <c:v>2.7</c:v>
                </c:pt>
                <c:pt idx="121">
                  <c:v>2.9</c:v>
                </c:pt>
                <c:pt idx="122">
                  <c:v>2.9</c:v>
                </c:pt>
                <c:pt idx="123">
                  <c:v>3</c:v>
                </c:pt>
                <c:pt idx="124">
                  <c:v>3.4</c:v>
                </c:pt>
                <c:pt idx="125">
                  <c:v>3.5</c:v>
                </c:pt>
                <c:pt idx="126">
                  <c:v>3.9</c:v>
                </c:pt>
                <c:pt idx="127">
                  <c:v>3.8</c:v>
                </c:pt>
                <c:pt idx="128">
                  <c:v>3.6</c:v>
                </c:pt>
                <c:pt idx="129">
                  <c:v>3.6</c:v>
                </c:pt>
                <c:pt idx="130">
                  <c:v>3.6</c:v>
                </c:pt>
                <c:pt idx="131">
                  <c:v>3.2</c:v>
                </c:pt>
                <c:pt idx="132">
                  <c:v>2.7</c:v>
                </c:pt>
                <c:pt idx="133">
                  <c:v>2.1</c:v>
                </c:pt>
                <c:pt idx="134">
                  <c:v>1.6</c:v>
                </c:pt>
                <c:pt idx="135">
                  <c:v>1.5</c:v>
                </c:pt>
                <c:pt idx="136">
                  <c:v>1.1000000000000001</c:v>
                </c:pt>
                <c:pt idx="137">
                  <c:v>1.2</c:v>
                </c:pt>
                <c:pt idx="138">
                  <c:v>1.1000000000000001</c:v>
                </c:pt>
                <c:pt idx="139">
                  <c:v>1.1000000000000001</c:v>
                </c:pt>
                <c:pt idx="140">
                  <c:v>1.2</c:v>
                </c:pt>
                <c:pt idx="141">
                  <c:v>1.1000000000000001</c:v>
                </c:pt>
                <c:pt idx="142">
                  <c:v>2</c:v>
                </c:pt>
                <c:pt idx="143">
                  <c:v>2.2000000000000002</c:v>
                </c:pt>
                <c:pt idx="144">
                  <c:v>2.2999999999999998</c:v>
                </c:pt>
                <c:pt idx="145">
                  <c:v>2.1</c:v>
                </c:pt>
                <c:pt idx="146">
                  <c:v>2.6</c:v>
                </c:pt>
                <c:pt idx="147">
                  <c:v>2.7</c:v>
                </c:pt>
                <c:pt idx="148">
                  <c:v>1.8</c:v>
                </c:pt>
                <c:pt idx="149">
                  <c:v>-0.2</c:v>
                </c:pt>
                <c:pt idx="150">
                  <c:v>-1.3</c:v>
                </c:pt>
                <c:pt idx="151">
                  <c:v>-1.5</c:v>
                </c:pt>
                <c:pt idx="152">
                  <c:v>-2.1</c:v>
                </c:pt>
                <c:pt idx="153">
                  <c:v>-1.4</c:v>
                </c:pt>
                <c:pt idx="154">
                  <c:v>-1.3</c:v>
                </c:pt>
                <c:pt idx="155">
                  <c:v>-0.7</c:v>
                </c:pt>
                <c:pt idx="156">
                  <c:v>-0.4</c:v>
                </c:pt>
                <c:pt idx="157">
                  <c:v>0.2</c:v>
                </c:pt>
                <c:pt idx="158">
                  <c:v>0</c:v>
                </c:pt>
                <c:pt idx="159">
                  <c:v>0.1</c:v>
                </c:pt>
                <c:pt idx="160">
                  <c:v>1.1000000000000001</c:v>
                </c:pt>
                <c:pt idx="161">
                  <c:v>3.7</c:v>
                </c:pt>
                <c:pt idx="162">
                  <c:v>4.9000000000000004</c:v>
                </c:pt>
                <c:pt idx="163">
                  <c:v>5.4</c:v>
                </c:pt>
                <c:pt idx="164">
                  <c:v>5.6</c:v>
                </c:pt>
                <c:pt idx="165">
                  <c:v>5</c:v>
                </c:pt>
                <c:pt idx="166">
                  <c:v>4.2</c:v>
                </c:pt>
                <c:pt idx="167">
                  <c:v>3.9</c:v>
                </c:pt>
                <c:pt idx="168">
                  <c:v>4</c:v>
                </c:pt>
                <c:pt idx="169">
                  <c:v>4</c:v>
                </c:pt>
                <c:pt idx="170">
                  <c:v>4.3</c:v>
                </c:pt>
                <c:pt idx="171">
                  <c:v>4.0999999999999996</c:v>
                </c:pt>
                <c:pt idx="172">
                  <c:v>4.3</c:v>
                </c:pt>
                <c:pt idx="173">
                  <c:v>3.5</c:v>
                </c:pt>
                <c:pt idx="174">
                  <c:v>2.8</c:v>
                </c:pt>
                <c:pt idx="175">
                  <c:v>2</c:v>
                </c:pt>
                <c:pt idx="176">
                  <c:v>2.4</c:v>
                </c:pt>
                <c:pt idx="177">
                  <c:v>2.7</c:v>
                </c:pt>
                <c:pt idx="178">
                  <c:v>2.7</c:v>
                </c:pt>
                <c:pt idx="179">
                  <c:v>2.6</c:v>
                </c:pt>
                <c:pt idx="180">
                  <c:v>2.8</c:v>
                </c:pt>
                <c:pt idx="181">
                  <c:v>2.4</c:v>
                </c:pt>
                <c:pt idx="182">
                  <c:v>2.1</c:v>
                </c:pt>
                <c:pt idx="183">
                  <c:v>2.5</c:v>
                </c:pt>
                <c:pt idx="184">
                  <c:v>2</c:v>
                </c:pt>
                <c:pt idx="185">
                  <c:v>1.3</c:v>
                </c:pt>
                <c:pt idx="186">
                  <c:v>2.1</c:v>
                </c:pt>
                <c:pt idx="187">
                  <c:v>3.8</c:v>
                </c:pt>
                <c:pt idx="188">
                  <c:v>4.0999999999999996</c:v>
                </c:pt>
                <c:pt idx="189">
                  <c:v>4.3</c:v>
                </c:pt>
                <c:pt idx="190">
                  <c:v>4.2</c:v>
                </c:pt>
                <c:pt idx="191">
                  <c:v>3.5</c:v>
                </c:pt>
                <c:pt idx="192">
                  <c:v>3.4</c:v>
                </c:pt>
                <c:pt idx="193">
                  <c:v>3.6</c:v>
                </c:pt>
                <c:pt idx="194">
                  <c:v>4</c:v>
                </c:pt>
                <c:pt idx="195">
                  <c:v>3.4</c:v>
                </c:pt>
                <c:pt idx="196">
                  <c:v>3.5</c:v>
                </c:pt>
                <c:pt idx="197">
                  <c:v>4.3</c:v>
                </c:pt>
                <c:pt idx="198">
                  <c:v>4.7</c:v>
                </c:pt>
                <c:pt idx="199">
                  <c:v>3.6</c:v>
                </c:pt>
                <c:pt idx="200">
                  <c:v>3.2</c:v>
                </c:pt>
                <c:pt idx="201">
                  <c:v>2.5</c:v>
                </c:pt>
                <c:pt idx="202">
                  <c:v>2.8</c:v>
                </c:pt>
                <c:pt idx="203">
                  <c:v>3.5</c:v>
                </c:pt>
                <c:pt idx="204">
                  <c:v>3.1</c:v>
                </c:pt>
                <c:pt idx="205">
                  <c:v>3</c:v>
                </c:pt>
                <c:pt idx="206">
                  <c:v>3</c:v>
                </c:pt>
                <c:pt idx="207">
                  <c:v>3.3</c:v>
                </c:pt>
                <c:pt idx="208">
                  <c:v>3.5</c:v>
                </c:pt>
                <c:pt idx="209">
                  <c:v>3.2</c:v>
                </c:pt>
                <c:pt idx="210">
                  <c:v>2.5</c:v>
                </c:pt>
                <c:pt idx="211">
                  <c:v>2.7</c:v>
                </c:pt>
                <c:pt idx="212">
                  <c:v>3</c:v>
                </c:pt>
                <c:pt idx="213">
                  <c:v>3.3</c:v>
                </c:pt>
                <c:pt idx="214">
                  <c:v>3.1</c:v>
                </c:pt>
                <c:pt idx="215">
                  <c:v>2.2999999999999998</c:v>
                </c:pt>
                <c:pt idx="216">
                  <c:v>1.7</c:v>
                </c:pt>
                <c:pt idx="217">
                  <c:v>1.7</c:v>
                </c:pt>
                <c:pt idx="218">
                  <c:v>1.9</c:v>
                </c:pt>
                <c:pt idx="219">
                  <c:v>1.9</c:v>
                </c:pt>
                <c:pt idx="220">
                  <c:v>1.8</c:v>
                </c:pt>
                <c:pt idx="221">
                  <c:v>2</c:v>
                </c:pt>
                <c:pt idx="222">
                  <c:v>2.2999999999999998</c:v>
                </c:pt>
                <c:pt idx="223">
                  <c:v>2.2000000000000002</c:v>
                </c:pt>
                <c:pt idx="224">
                  <c:v>2.1</c:v>
                </c:pt>
                <c:pt idx="225">
                  <c:v>2.1</c:v>
                </c:pt>
                <c:pt idx="226">
                  <c:v>2.1</c:v>
                </c:pt>
                <c:pt idx="227">
                  <c:v>2.2000000000000002</c:v>
                </c:pt>
                <c:pt idx="228">
                  <c:v>3</c:v>
                </c:pt>
                <c:pt idx="229">
                  <c:v>3</c:v>
                </c:pt>
                <c:pt idx="230">
                  <c:v>2.6</c:v>
                </c:pt>
                <c:pt idx="231">
                  <c:v>2.4</c:v>
                </c:pt>
                <c:pt idx="232">
                  <c:v>2.2000000000000002</c:v>
                </c:pt>
                <c:pt idx="233">
                  <c:v>2</c:v>
                </c:pt>
                <c:pt idx="234">
                  <c:v>1.5</c:v>
                </c:pt>
                <c:pt idx="235">
                  <c:v>1.8</c:v>
                </c:pt>
                <c:pt idx="236">
                  <c:v>1.5</c:v>
                </c:pt>
                <c:pt idx="237">
                  <c:v>1.1000000000000001</c:v>
                </c:pt>
                <c:pt idx="238">
                  <c:v>1.2</c:v>
                </c:pt>
                <c:pt idx="239">
                  <c:v>1.6</c:v>
                </c:pt>
                <c:pt idx="240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27-4327-8CF5-95AF27AB4F0E}"/>
            </c:ext>
          </c:extLst>
        </c:ser>
        <c:ser>
          <c:idx val="1"/>
          <c:order val="1"/>
          <c:tx>
            <c:v>Núcleo do CPI</c:v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'Main indices'!$E$4:$IL$4</c:f>
              <c:numCache>
                <c:formatCode>[$-409]mmm/yy;@</c:formatCode>
                <c:ptCount val="242"/>
                <c:pt idx="0">
                  <c:v>44651</c:v>
                </c:pt>
                <c:pt idx="1">
                  <c:v>44620</c:v>
                </c:pt>
                <c:pt idx="2">
                  <c:v>44592</c:v>
                </c:pt>
                <c:pt idx="3">
                  <c:v>44561</c:v>
                </c:pt>
                <c:pt idx="4">
                  <c:v>44530</c:v>
                </c:pt>
                <c:pt idx="5">
                  <c:v>44500</c:v>
                </c:pt>
                <c:pt idx="6">
                  <c:v>44469</c:v>
                </c:pt>
                <c:pt idx="7">
                  <c:v>44439</c:v>
                </c:pt>
                <c:pt idx="8">
                  <c:v>44408</c:v>
                </c:pt>
                <c:pt idx="9">
                  <c:v>44377</c:v>
                </c:pt>
                <c:pt idx="10">
                  <c:v>44347</c:v>
                </c:pt>
                <c:pt idx="11">
                  <c:v>44316</c:v>
                </c:pt>
                <c:pt idx="12">
                  <c:v>44286</c:v>
                </c:pt>
                <c:pt idx="13">
                  <c:v>44255</c:v>
                </c:pt>
                <c:pt idx="14">
                  <c:v>44227</c:v>
                </c:pt>
                <c:pt idx="15">
                  <c:v>44196</c:v>
                </c:pt>
                <c:pt idx="16">
                  <c:v>44165</c:v>
                </c:pt>
                <c:pt idx="17">
                  <c:v>44135</c:v>
                </c:pt>
                <c:pt idx="18">
                  <c:v>44104</c:v>
                </c:pt>
                <c:pt idx="19">
                  <c:v>44074</c:v>
                </c:pt>
                <c:pt idx="20">
                  <c:v>44043</c:v>
                </c:pt>
                <c:pt idx="21">
                  <c:v>44012</c:v>
                </c:pt>
                <c:pt idx="22">
                  <c:v>43982</c:v>
                </c:pt>
                <c:pt idx="23">
                  <c:v>43951</c:v>
                </c:pt>
                <c:pt idx="24">
                  <c:v>43921</c:v>
                </c:pt>
                <c:pt idx="25">
                  <c:v>43890</c:v>
                </c:pt>
                <c:pt idx="26">
                  <c:v>43861</c:v>
                </c:pt>
                <c:pt idx="27">
                  <c:v>43830</c:v>
                </c:pt>
                <c:pt idx="28">
                  <c:v>43799</c:v>
                </c:pt>
                <c:pt idx="29">
                  <c:v>43769</c:v>
                </c:pt>
                <c:pt idx="30">
                  <c:v>43738</c:v>
                </c:pt>
                <c:pt idx="31">
                  <c:v>43708</c:v>
                </c:pt>
                <c:pt idx="32">
                  <c:v>43677</c:v>
                </c:pt>
                <c:pt idx="33">
                  <c:v>43646</c:v>
                </c:pt>
                <c:pt idx="34">
                  <c:v>43616</c:v>
                </c:pt>
                <c:pt idx="35">
                  <c:v>43585</c:v>
                </c:pt>
                <c:pt idx="36">
                  <c:v>43555</c:v>
                </c:pt>
                <c:pt idx="37">
                  <c:v>43524</c:v>
                </c:pt>
                <c:pt idx="38">
                  <c:v>43496</c:v>
                </c:pt>
                <c:pt idx="39">
                  <c:v>43465</c:v>
                </c:pt>
                <c:pt idx="40">
                  <c:v>43434</c:v>
                </c:pt>
                <c:pt idx="41">
                  <c:v>43404</c:v>
                </c:pt>
                <c:pt idx="42">
                  <c:v>43373</c:v>
                </c:pt>
                <c:pt idx="43">
                  <c:v>43343</c:v>
                </c:pt>
                <c:pt idx="44">
                  <c:v>43312</c:v>
                </c:pt>
                <c:pt idx="45">
                  <c:v>43281</c:v>
                </c:pt>
                <c:pt idx="46">
                  <c:v>43251</c:v>
                </c:pt>
                <c:pt idx="47">
                  <c:v>43220</c:v>
                </c:pt>
                <c:pt idx="48">
                  <c:v>43190</c:v>
                </c:pt>
                <c:pt idx="49">
                  <c:v>43159</c:v>
                </c:pt>
                <c:pt idx="50">
                  <c:v>43131</c:v>
                </c:pt>
                <c:pt idx="51">
                  <c:v>43100</c:v>
                </c:pt>
                <c:pt idx="52">
                  <c:v>43069</c:v>
                </c:pt>
                <c:pt idx="53">
                  <c:v>43039</c:v>
                </c:pt>
                <c:pt idx="54">
                  <c:v>43008</c:v>
                </c:pt>
                <c:pt idx="55">
                  <c:v>42978</c:v>
                </c:pt>
                <c:pt idx="56">
                  <c:v>42947</c:v>
                </c:pt>
                <c:pt idx="57">
                  <c:v>42916</c:v>
                </c:pt>
                <c:pt idx="58">
                  <c:v>42886</c:v>
                </c:pt>
                <c:pt idx="59">
                  <c:v>42855</c:v>
                </c:pt>
                <c:pt idx="60">
                  <c:v>42825</c:v>
                </c:pt>
                <c:pt idx="61">
                  <c:v>42794</c:v>
                </c:pt>
                <c:pt idx="62">
                  <c:v>42766</c:v>
                </c:pt>
                <c:pt idx="63">
                  <c:v>42735</c:v>
                </c:pt>
                <c:pt idx="64">
                  <c:v>42704</c:v>
                </c:pt>
                <c:pt idx="65">
                  <c:v>42674</c:v>
                </c:pt>
                <c:pt idx="66">
                  <c:v>42643</c:v>
                </c:pt>
                <c:pt idx="67">
                  <c:v>42613</c:v>
                </c:pt>
                <c:pt idx="68">
                  <c:v>42582</c:v>
                </c:pt>
                <c:pt idx="69">
                  <c:v>42551</c:v>
                </c:pt>
                <c:pt idx="70">
                  <c:v>42521</c:v>
                </c:pt>
                <c:pt idx="71">
                  <c:v>42490</c:v>
                </c:pt>
                <c:pt idx="72">
                  <c:v>42460</c:v>
                </c:pt>
                <c:pt idx="73">
                  <c:v>42429</c:v>
                </c:pt>
                <c:pt idx="74">
                  <c:v>42400</c:v>
                </c:pt>
                <c:pt idx="75">
                  <c:v>42369</c:v>
                </c:pt>
                <c:pt idx="76">
                  <c:v>42338</c:v>
                </c:pt>
                <c:pt idx="77">
                  <c:v>42308</c:v>
                </c:pt>
                <c:pt idx="78">
                  <c:v>42277</c:v>
                </c:pt>
                <c:pt idx="79">
                  <c:v>42247</c:v>
                </c:pt>
                <c:pt idx="80">
                  <c:v>42216</c:v>
                </c:pt>
                <c:pt idx="81">
                  <c:v>42185</c:v>
                </c:pt>
                <c:pt idx="82">
                  <c:v>42155</c:v>
                </c:pt>
                <c:pt idx="83">
                  <c:v>42124</c:v>
                </c:pt>
                <c:pt idx="84">
                  <c:v>42094</c:v>
                </c:pt>
                <c:pt idx="85">
                  <c:v>42063</c:v>
                </c:pt>
                <c:pt idx="86">
                  <c:v>42035</c:v>
                </c:pt>
                <c:pt idx="87">
                  <c:v>42004</c:v>
                </c:pt>
                <c:pt idx="88">
                  <c:v>41973</c:v>
                </c:pt>
                <c:pt idx="89">
                  <c:v>41943</c:v>
                </c:pt>
                <c:pt idx="90">
                  <c:v>41912</c:v>
                </c:pt>
                <c:pt idx="91">
                  <c:v>41882</c:v>
                </c:pt>
                <c:pt idx="92">
                  <c:v>41851</c:v>
                </c:pt>
                <c:pt idx="93">
                  <c:v>41820</c:v>
                </c:pt>
                <c:pt idx="94">
                  <c:v>41790</c:v>
                </c:pt>
                <c:pt idx="95">
                  <c:v>41759</c:v>
                </c:pt>
                <c:pt idx="96">
                  <c:v>41729</c:v>
                </c:pt>
                <c:pt idx="97">
                  <c:v>41698</c:v>
                </c:pt>
                <c:pt idx="98">
                  <c:v>41670</c:v>
                </c:pt>
                <c:pt idx="99">
                  <c:v>41639</c:v>
                </c:pt>
                <c:pt idx="100">
                  <c:v>41608</c:v>
                </c:pt>
                <c:pt idx="101">
                  <c:v>41578</c:v>
                </c:pt>
                <c:pt idx="102">
                  <c:v>41547</c:v>
                </c:pt>
                <c:pt idx="103">
                  <c:v>41517</c:v>
                </c:pt>
                <c:pt idx="104">
                  <c:v>41486</c:v>
                </c:pt>
                <c:pt idx="105">
                  <c:v>41455</c:v>
                </c:pt>
                <c:pt idx="106">
                  <c:v>41425</c:v>
                </c:pt>
                <c:pt idx="107">
                  <c:v>41394</c:v>
                </c:pt>
                <c:pt idx="108">
                  <c:v>41364</c:v>
                </c:pt>
                <c:pt idx="109">
                  <c:v>41333</c:v>
                </c:pt>
                <c:pt idx="110">
                  <c:v>41305</c:v>
                </c:pt>
                <c:pt idx="111">
                  <c:v>41274</c:v>
                </c:pt>
                <c:pt idx="112">
                  <c:v>41243</c:v>
                </c:pt>
                <c:pt idx="113">
                  <c:v>41213</c:v>
                </c:pt>
                <c:pt idx="114">
                  <c:v>41182</c:v>
                </c:pt>
                <c:pt idx="115">
                  <c:v>41152</c:v>
                </c:pt>
                <c:pt idx="116">
                  <c:v>41121</c:v>
                </c:pt>
                <c:pt idx="117">
                  <c:v>41090</c:v>
                </c:pt>
                <c:pt idx="118">
                  <c:v>41060</c:v>
                </c:pt>
                <c:pt idx="119">
                  <c:v>41029</c:v>
                </c:pt>
                <c:pt idx="120">
                  <c:v>40999</c:v>
                </c:pt>
                <c:pt idx="121">
                  <c:v>40968</c:v>
                </c:pt>
                <c:pt idx="122">
                  <c:v>40939</c:v>
                </c:pt>
                <c:pt idx="123">
                  <c:v>40908</c:v>
                </c:pt>
                <c:pt idx="124">
                  <c:v>40877</c:v>
                </c:pt>
                <c:pt idx="125">
                  <c:v>40847</c:v>
                </c:pt>
                <c:pt idx="126">
                  <c:v>40816</c:v>
                </c:pt>
                <c:pt idx="127">
                  <c:v>40786</c:v>
                </c:pt>
                <c:pt idx="128">
                  <c:v>40755</c:v>
                </c:pt>
                <c:pt idx="129">
                  <c:v>40724</c:v>
                </c:pt>
                <c:pt idx="130">
                  <c:v>40694</c:v>
                </c:pt>
                <c:pt idx="131">
                  <c:v>40663</c:v>
                </c:pt>
                <c:pt idx="132">
                  <c:v>40633</c:v>
                </c:pt>
                <c:pt idx="133">
                  <c:v>40602</c:v>
                </c:pt>
                <c:pt idx="134">
                  <c:v>40574</c:v>
                </c:pt>
                <c:pt idx="135">
                  <c:v>40543</c:v>
                </c:pt>
                <c:pt idx="136">
                  <c:v>40512</c:v>
                </c:pt>
                <c:pt idx="137">
                  <c:v>40482</c:v>
                </c:pt>
                <c:pt idx="138">
                  <c:v>40451</c:v>
                </c:pt>
                <c:pt idx="139">
                  <c:v>40421</c:v>
                </c:pt>
                <c:pt idx="140">
                  <c:v>40390</c:v>
                </c:pt>
                <c:pt idx="141">
                  <c:v>40359</c:v>
                </c:pt>
                <c:pt idx="142">
                  <c:v>40329</c:v>
                </c:pt>
                <c:pt idx="143">
                  <c:v>40298</c:v>
                </c:pt>
                <c:pt idx="144">
                  <c:v>40268</c:v>
                </c:pt>
                <c:pt idx="145">
                  <c:v>40237</c:v>
                </c:pt>
                <c:pt idx="146">
                  <c:v>40209</c:v>
                </c:pt>
                <c:pt idx="147">
                  <c:v>40178</c:v>
                </c:pt>
                <c:pt idx="148">
                  <c:v>40147</c:v>
                </c:pt>
                <c:pt idx="149">
                  <c:v>40117</c:v>
                </c:pt>
                <c:pt idx="150">
                  <c:v>40086</c:v>
                </c:pt>
                <c:pt idx="151">
                  <c:v>40056</c:v>
                </c:pt>
                <c:pt idx="152">
                  <c:v>40025</c:v>
                </c:pt>
                <c:pt idx="153">
                  <c:v>39994</c:v>
                </c:pt>
                <c:pt idx="154">
                  <c:v>39964</c:v>
                </c:pt>
                <c:pt idx="155">
                  <c:v>39933</c:v>
                </c:pt>
                <c:pt idx="156">
                  <c:v>39903</c:v>
                </c:pt>
                <c:pt idx="157">
                  <c:v>39872</c:v>
                </c:pt>
                <c:pt idx="158">
                  <c:v>39844</c:v>
                </c:pt>
                <c:pt idx="159">
                  <c:v>39813</c:v>
                </c:pt>
                <c:pt idx="160">
                  <c:v>39782</c:v>
                </c:pt>
                <c:pt idx="161">
                  <c:v>39752</c:v>
                </c:pt>
                <c:pt idx="162">
                  <c:v>39721</c:v>
                </c:pt>
                <c:pt idx="163">
                  <c:v>39691</c:v>
                </c:pt>
                <c:pt idx="164">
                  <c:v>39660</c:v>
                </c:pt>
                <c:pt idx="165">
                  <c:v>39629</c:v>
                </c:pt>
                <c:pt idx="166">
                  <c:v>39599</c:v>
                </c:pt>
                <c:pt idx="167">
                  <c:v>39568</c:v>
                </c:pt>
                <c:pt idx="168">
                  <c:v>39538</c:v>
                </c:pt>
                <c:pt idx="169">
                  <c:v>39507</c:v>
                </c:pt>
                <c:pt idx="170">
                  <c:v>39478</c:v>
                </c:pt>
                <c:pt idx="171">
                  <c:v>39447</c:v>
                </c:pt>
                <c:pt idx="172">
                  <c:v>39416</c:v>
                </c:pt>
                <c:pt idx="173">
                  <c:v>39386</c:v>
                </c:pt>
                <c:pt idx="174">
                  <c:v>39355</c:v>
                </c:pt>
                <c:pt idx="175">
                  <c:v>39325</c:v>
                </c:pt>
                <c:pt idx="176">
                  <c:v>39294</c:v>
                </c:pt>
                <c:pt idx="177">
                  <c:v>39263</c:v>
                </c:pt>
                <c:pt idx="178">
                  <c:v>39233</c:v>
                </c:pt>
                <c:pt idx="179">
                  <c:v>39202</c:v>
                </c:pt>
                <c:pt idx="180">
                  <c:v>39172</c:v>
                </c:pt>
                <c:pt idx="181">
                  <c:v>39141</c:v>
                </c:pt>
                <c:pt idx="182">
                  <c:v>39113</c:v>
                </c:pt>
                <c:pt idx="183">
                  <c:v>39082</c:v>
                </c:pt>
                <c:pt idx="184">
                  <c:v>39051</c:v>
                </c:pt>
                <c:pt idx="185">
                  <c:v>39021</c:v>
                </c:pt>
                <c:pt idx="186">
                  <c:v>38990</c:v>
                </c:pt>
                <c:pt idx="187">
                  <c:v>38960</c:v>
                </c:pt>
                <c:pt idx="188">
                  <c:v>38929</c:v>
                </c:pt>
                <c:pt idx="189">
                  <c:v>38898</c:v>
                </c:pt>
                <c:pt idx="190">
                  <c:v>38868</c:v>
                </c:pt>
                <c:pt idx="191">
                  <c:v>38837</c:v>
                </c:pt>
                <c:pt idx="192">
                  <c:v>38807</c:v>
                </c:pt>
                <c:pt idx="193">
                  <c:v>38776</c:v>
                </c:pt>
                <c:pt idx="194">
                  <c:v>38748</c:v>
                </c:pt>
                <c:pt idx="195">
                  <c:v>38717</c:v>
                </c:pt>
                <c:pt idx="196">
                  <c:v>38686</c:v>
                </c:pt>
                <c:pt idx="197">
                  <c:v>38656</c:v>
                </c:pt>
                <c:pt idx="198">
                  <c:v>38625</c:v>
                </c:pt>
                <c:pt idx="199">
                  <c:v>38595</c:v>
                </c:pt>
                <c:pt idx="200">
                  <c:v>38564</c:v>
                </c:pt>
                <c:pt idx="201">
                  <c:v>38533</c:v>
                </c:pt>
                <c:pt idx="202">
                  <c:v>38503</c:v>
                </c:pt>
                <c:pt idx="203">
                  <c:v>38472</c:v>
                </c:pt>
                <c:pt idx="204">
                  <c:v>38442</c:v>
                </c:pt>
                <c:pt idx="205">
                  <c:v>38411</c:v>
                </c:pt>
                <c:pt idx="206">
                  <c:v>38383</c:v>
                </c:pt>
                <c:pt idx="207">
                  <c:v>38352</c:v>
                </c:pt>
                <c:pt idx="208">
                  <c:v>38321</c:v>
                </c:pt>
                <c:pt idx="209">
                  <c:v>38291</c:v>
                </c:pt>
                <c:pt idx="210">
                  <c:v>38260</c:v>
                </c:pt>
                <c:pt idx="211">
                  <c:v>38230</c:v>
                </c:pt>
                <c:pt idx="212">
                  <c:v>38199</c:v>
                </c:pt>
                <c:pt idx="213">
                  <c:v>38168</c:v>
                </c:pt>
                <c:pt idx="214">
                  <c:v>38138</c:v>
                </c:pt>
                <c:pt idx="215">
                  <c:v>38107</c:v>
                </c:pt>
                <c:pt idx="216">
                  <c:v>38077</c:v>
                </c:pt>
                <c:pt idx="217">
                  <c:v>38046</c:v>
                </c:pt>
                <c:pt idx="218">
                  <c:v>38017</c:v>
                </c:pt>
                <c:pt idx="219">
                  <c:v>37986</c:v>
                </c:pt>
                <c:pt idx="220">
                  <c:v>37955</c:v>
                </c:pt>
                <c:pt idx="221">
                  <c:v>37925</c:v>
                </c:pt>
                <c:pt idx="222">
                  <c:v>37894</c:v>
                </c:pt>
                <c:pt idx="223">
                  <c:v>37864</c:v>
                </c:pt>
                <c:pt idx="224">
                  <c:v>37833</c:v>
                </c:pt>
                <c:pt idx="225">
                  <c:v>37802</c:v>
                </c:pt>
                <c:pt idx="226">
                  <c:v>37772</c:v>
                </c:pt>
                <c:pt idx="227">
                  <c:v>37741</c:v>
                </c:pt>
                <c:pt idx="228">
                  <c:v>37711</c:v>
                </c:pt>
                <c:pt idx="229">
                  <c:v>37680</c:v>
                </c:pt>
                <c:pt idx="230">
                  <c:v>37652</c:v>
                </c:pt>
                <c:pt idx="231">
                  <c:v>37621</c:v>
                </c:pt>
                <c:pt idx="232">
                  <c:v>37590</c:v>
                </c:pt>
                <c:pt idx="233">
                  <c:v>37560</c:v>
                </c:pt>
                <c:pt idx="234">
                  <c:v>37529</c:v>
                </c:pt>
                <c:pt idx="235">
                  <c:v>37499</c:v>
                </c:pt>
                <c:pt idx="236">
                  <c:v>37468</c:v>
                </c:pt>
                <c:pt idx="237">
                  <c:v>37437</c:v>
                </c:pt>
                <c:pt idx="238">
                  <c:v>37407</c:v>
                </c:pt>
                <c:pt idx="239">
                  <c:v>37376</c:v>
                </c:pt>
                <c:pt idx="240">
                  <c:v>37346</c:v>
                </c:pt>
              </c:numCache>
            </c:numRef>
          </c:cat>
          <c:val>
            <c:numRef>
              <c:f>'Main indices'!$E$6:$IL$6</c:f>
              <c:numCache>
                <c:formatCode>_(* #,##0.00_);_(* \(#,##0.00\);_(* "-"??_);_(@_)</c:formatCode>
                <c:ptCount val="242"/>
                <c:pt idx="0">
                  <c:v>6.5</c:v>
                </c:pt>
                <c:pt idx="1">
                  <c:v>6.4</c:v>
                </c:pt>
                <c:pt idx="2">
                  <c:v>6</c:v>
                </c:pt>
                <c:pt idx="3">
                  <c:v>5.5</c:v>
                </c:pt>
                <c:pt idx="4">
                  <c:v>4.9000000000000004</c:v>
                </c:pt>
                <c:pt idx="5">
                  <c:v>4.5999999999999996</c:v>
                </c:pt>
                <c:pt idx="6">
                  <c:v>4</c:v>
                </c:pt>
                <c:pt idx="7">
                  <c:v>4</c:v>
                </c:pt>
                <c:pt idx="8">
                  <c:v>4.3</c:v>
                </c:pt>
                <c:pt idx="9">
                  <c:v>4.5</c:v>
                </c:pt>
                <c:pt idx="10">
                  <c:v>3.8</c:v>
                </c:pt>
                <c:pt idx="11">
                  <c:v>3</c:v>
                </c:pt>
                <c:pt idx="12">
                  <c:v>1.6</c:v>
                </c:pt>
                <c:pt idx="13">
                  <c:v>1.3</c:v>
                </c:pt>
                <c:pt idx="14">
                  <c:v>1.4</c:v>
                </c:pt>
                <c:pt idx="15">
                  <c:v>1.6</c:v>
                </c:pt>
                <c:pt idx="16">
                  <c:v>1.6</c:v>
                </c:pt>
                <c:pt idx="17">
                  <c:v>1.6</c:v>
                </c:pt>
                <c:pt idx="18">
                  <c:v>1.7</c:v>
                </c:pt>
                <c:pt idx="19">
                  <c:v>1.7</c:v>
                </c:pt>
                <c:pt idx="20">
                  <c:v>1.6</c:v>
                </c:pt>
                <c:pt idx="21">
                  <c:v>1.2</c:v>
                </c:pt>
                <c:pt idx="22">
                  <c:v>1.2</c:v>
                </c:pt>
                <c:pt idx="23">
                  <c:v>1.4</c:v>
                </c:pt>
                <c:pt idx="24">
                  <c:v>2.1</c:v>
                </c:pt>
                <c:pt idx="25">
                  <c:v>2.4</c:v>
                </c:pt>
                <c:pt idx="26">
                  <c:v>2.2999999999999998</c:v>
                </c:pt>
                <c:pt idx="27">
                  <c:v>2.2999999999999998</c:v>
                </c:pt>
                <c:pt idx="28">
                  <c:v>2.2999999999999998</c:v>
                </c:pt>
                <c:pt idx="29">
                  <c:v>2.2999999999999998</c:v>
                </c:pt>
                <c:pt idx="30">
                  <c:v>2.4</c:v>
                </c:pt>
                <c:pt idx="31">
                  <c:v>2.4</c:v>
                </c:pt>
                <c:pt idx="32">
                  <c:v>2.2000000000000002</c:v>
                </c:pt>
                <c:pt idx="33">
                  <c:v>2.1</c:v>
                </c:pt>
                <c:pt idx="34">
                  <c:v>2</c:v>
                </c:pt>
                <c:pt idx="35">
                  <c:v>2.1</c:v>
                </c:pt>
                <c:pt idx="36">
                  <c:v>2</c:v>
                </c:pt>
                <c:pt idx="37">
                  <c:v>2.1</c:v>
                </c:pt>
                <c:pt idx="38">
                  <c:v>2.2000000000000002</c:v>
                </c:pt>
                <c:pt idx="39">
                  <c:v>2.2000000000000002</c:v>
                </c:pt>
                <c:pt idx="40">
                  <c:v>2.2000000000000002</c:v>
                </c:pt>
                <c:pt idx="41">
                  <c:v>2.1</c:v>
                </c:pt>
                <c:pt idx="42">
                  <c:v>2.2000000000000002</c:v>
                </c:pt>
                <c:pt idx="43">
                  <c:v>2.2000000000000002</c:v>
                </c:pt>
                <c:pt idx="44">
                  <c:v>2.4</c:v>
                </c:pt>
                <c:pt idx="45">
                  <c:v>2.2999999999999998</c:v>
                </c:pt>
                <c:pt idx="46">
                  <c:v>2.2000000000000002</c:v>
                </c:pt>
                <c:pt idx="47">
                  <c:v>2.1</c:v>
                </c:pt>
                <c:pt idx="48">
                  <c:v>2.1</c:v>
                </c:pt>
                <c:pt idx="49">
                  <c:v>1.8</c:v>
                </c:pt>
                <c:pt idx="50">
                  <c:v>1.8</c:v>
                </c:pt>
                <c:pt idx="51">
                  <c:v>1.8</c:v>
                </c:pt>
                <c:pt idx="52">
                  <c:v>1.7</c:v>
                </c:pt>
                <c:pt idx="53">
                  <c:v>1.8</c:v>
                </c:pt>
                <c:pt idx="54">
                  <c:v>1.7</c:v>
                </c:pt>
                <c:pt idx="55">
                  <c:v>1.7</c:v>
                </c:pt>
                <c:pt idx="56">
                  <c:v>1.7</c:v>
                </c:pt>
                <c:pt idx="57">
                  <c:v>1.7</c:v>
                </c:pt>
                <c:pt idx="58">
                  <c:v>1.7</c:v>
                </c:pt>
                <c:pt idx="59">
                  <c:v>1.9</c:v>
                </c:pt>
                <c:pt idx="60">
                  <c:v>2</c:v>
                </c:pt>
                <c:pt idx="61">
                  <c:v>2.2000000000000002</c:v>
                </c:pt>
                <c:pt idx="62">
                  <c:v>2.2999999999999998</c:v>
                </c:pt>
                <c:pt idx="63">
                  <c:v>2.2000000000000002</c:v>
                </c:pt>
                <c:pt idx="64">
                  <c:v>2.1</c:v>
                </c:pt>
                <c:pt idx="65">
                  <c:v>2.1</c:v>
                </c:pt>
                <c:pt idx="66">
                  <c:v>2.2000000000000002</c:v>
                </c:pt>
                <c:pt idx="67">
                  <c:v>2.2999999999999998</c:v>
                </c:pt>
                <c:pt idx="68">
                  <c:v>2.2000000000000002</c:v>
                </c:pt>
                <c:pt idx="69">
                  <c:v>2.2000000000000002</c:v>
                </c:pt>
                <c:pt idx="70">
                  <c:v>2.2000000000000002</c:v>
                </c:pt>
                <c:pt idx="71">
                  <c:v>2.1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2.2000000000000002</c:v>
                </c:pt>
                <c:pt idx="75">
                  <c:v>2.1</c:v>
                </c:pt>
                <c:pt idx="76">
                  <c:v>2</c:v>
                </c:pt>
                <c:pt idx="77">
                  <c:v>1.9</c:v>
                </c:pt>
                <c:pt idx="78">
                  <c:v>1.9</c:v>
                </c:pt>
                <c:pt idx="79">
                  <c:v>1.8</c:v>
                </c:pt>
                <c:pt idx="80">
                  <c:v>1.8</c:v>
                </c:pt>
                <c:pt idx="81">
                  <c:v>1.8</c:v>
                </c:pt>
                <c:pt idx="82">
                  <c:v>1.7</c:v>
                </c:pt>
                <c:pt idx="83">
                  <c:v>1.8</c:v>
                </c:pt>
                <c:pt idx="84">
                  <c:v>1.8</c:v>
                </c:pt>
                <c:pt idx="85">
                  <c:v>1.7</c:v>
                </c:pt>
                <c:pt idx="86">
                  <c:v>1.6</c:v>
                </c:pt>
                <c:pt idx="87">
                  <c:v>1.6</c:v>
                </c:pt>
                <c:pt idx="88">
                  <c:v>1.7</c:v>
                </c:pt>
                <c:pt idx="89">
                  <c:v>1.8</c:v>
                </c:pt>
                <c:pt idx="90">
                  <c:v>1.7</c:v>
                </c:pt>
                <c:pt idx="91">
                  <c:v>1.7</c:v>
                </c:pt>
                <c:pt idx="92">
                  <c:v>1.9</c:v>
                </c:pt>
                <c:pt idx="93">
                  <c:v>1.9</c:v>
                </c:pt>
                <c:pt idx="94">
                  <c:v>2</c:v>
                </c:pt>
                <c:pt idx="95">
                  <c:v>1.8</c:v>
                </c:pt>
                <c:pt idx="96">
                  <c:v>1.7</c:v>
                </c:pt>
                <c:pt idx="97">
                  <c:v>1.6</c:v>
                </c:pt>
                <c:pt idx="98">
                  <c:v>1.6</c:v>
                </c:pt>
                <c:pt idx="99">
                  <c:v>1.7</c:v>
                </c:pt>
                <c:pt idx="100">
                  <c:v>1.7</c:v>
                </c:pt>
                <c:pt idx="101">
                  <c:v>1.7</c:v>
                </c:pt>
                <c:pt idx="102">
                  <c:v>1.7</c:v>
                </c:pt>
                <c:pt idx="103">
                  <c:v>1.8</c:v>
                </c:pt>
                <c:pt idx="104">
                  <c:v>1.7</c:v>
                </c:pt>
                <c:pt idx="105">
                  <c:v>1.6</c:v>
                </c:pt>
                <c:pt idx="106">
                  <c:v>1.7</c:v>
                </c:pt>
                <c:pt idx="107">
                  <c:v>1.7</c:v>
                </c:pt>
                <c:pt idx="108">
                  <c:v>1.9</c:v>
                </c:pt>
                <c:pt idx="109">
                  <c:v>2</c:v>
                </c:pt>
                <c:pt idx="110">
                  <c:v>1.9</c:v>
                </c:pt>
                <c:pt idx="111">
                  <c:v>1.9</c:v>
                </c:pt>
                <c:pt idx="112">
                  <c:v>1.9</c:v>
                </c:pt>
                <c:pt idx="113">
                  <c:v>2</c:v>
                </c:pt>
                <c:pt idx="114">
                  <c:v>2</c:v>
                </c:pt>
                <c:pt idx="115">
                  <c:v>1.9</c:v>
                </c:pt>
                <c:pt idx="116">
                  <c:v>2.1</c:v>
                </c:pt>
                <c:pt idx="117">
                  <c:v>2.2000000000000002</c:v>
                </c:pt>
                <c:pt idx="118">
                  <c:v>2.2999999999999998</c:v>
                </c:pt>
                <c:pt idx="119">
                  <c:v>2.2999999999999998</c:v>
                </c:pt>
                <c:pt idx="120">
                  <c:v>2.2999999999999998</c:v>
                </c:pt>
                <c:pt idx="121">
                  <c:v>2.2000000000000002</c:v>
                </c:pt>
                <c:pt idx="122">
                  <c:v>2.2999999999999998</c:v>
                </c:pt>
                <c:pt idx="123">
                  <c:v>2.2000000000000002</c:v>
                </c:pt>
                <c:pt idx="124">
                  <c:v>2.2000000000000002</c:v>
                </c:pt>
                <c:pt idx="125">
                  <c:v>2.1</c:v>
                </c:pt>
                <c:pt idx="126">
                  <c:v>2</c:v>
                </c:pt>
                <c:pt idx="127">
                  <c:v>2</c:v>
                </c:pt>
                <c:pt idx="128">
                  <c:v>1.8</c:v>
                </c:pt>
                <c:pt idx="129">
                  <c:v>1.6</c:v>
                </c:pt>
                <c:pt idx="130">
                  <c:v>1.5</c:v>
                </c:pt>
                <c:pt idx="131">
                  <c:v>1.3</c:v>
                </c:pt>
                <c:pt idx="132">
                  <c:v>1.2</c:v>
                </c:pt>
                <c:pt idx="133">
                  <c:v>1.1000000000000001</c:v>
                </c:pt>
                <c:pt idx="134">
                  <c:v>1</c:v>
                </c:pt>
                <c:pt idx="135">
                  <c:v>0.8</c:v>
                </c:pt>
                <c:pt idx="136">
                  <c:v>0.8</c:v>
                </c:pt>
                <c:pt idx="137">
                  <c:v>0.6</c:v>
                </c:pt>
                <c:pt idx="138">
                  <c:v>0.8</c:v>
                </c:pt>
                <c:pt idx="139">
                  <c:v>0.9</c:v>
                </c:pt>
                <c:pt idx="140">
                  <c:v>0.9</c:v>
                </c:pt>
                <c:pt idx="141">
                  <c:v>0.9</c:v>
                </c:pt>
                <c:pt idx="142">
                  <c:v>0.9</c:v>
                </c:pt>
                <c:pt idx="143">
                  <c:v>0.9</c:v>
                </c:pt>
                <c:pt idx="144">
                  <c:v>1.1000000000000001</c:v>
                </c:pt>
                <c:pt idx="145">
                  <c:v>1.3</c:v>
                </c:pt>
                <c:pt idx="146">
                  <c:v>1.6</c:v>
                </c:pt>
                <c:pt idx="147">
                  <c:v>1.8</c:v>
                </c:pt>
                <c:pt idx="148">
                  <c:v>1.7</c:v>
                </c:pt>
                <c:pt idx="149">
                  <c:v>1.7</c:v>
                </c:pt>
                <c:pt idx="150">
                  <c:v>1.5</c:v>
                </c:pt>
                <c:pt idx="151">
                  <c:v>1.4</c:v>
                </c:pt>
                <c:pt idx="152">
                  <c:v>1.5</c:v>
                </c:pt>
                <c:pt idx="153">
                  <c:v>1.7</c:v>
                </c:pt>
                <c:pt idx="154">
                  <c:v>1.8</c:v>
                </c:pt>
                <c:pt idx="155">
                  <c:v>1.9</c:v>
                </c:pt>
                <c:pt idx="156">
                  <c:v>1.8</c:v>
                </c:pt>
                <c:pt idx="157">
                  <c:v>1.8</c:v>
                </c:pt>
                <c:pt idx="158">
                  <c:v>1.7</c:v>
                </c:pt>
                <c:pt idx="159">
                  <c:v>1.8</c:v>
                </c:pt>
                <c:pt idx="160">
                  <c:v>2</c:v>
                </c:pt>
                <c:pt idx="161">
                  <c:v>2.2000000000000002</c:v>
                </c:pt>
                <c:pt idx="162">
                  <c:v>2.5</c:v>
                </c:pt>
                <c:pt idx="163">
                  <c:v>2.5</c:v>
                </c:pt>
                <c:pt idx="164">
                  <c:v>2.5</c:v>
                </c:pt>
                <c:pt idx="165">
                  <c:v>2.4</c:v>
                </c:pt>
                <c:pt idx="166">
                  <c:v>2.2999999999999998</c:v>
                </c:pt>
                <c:pt idx="167">
                  <c:v>2.2999999999999998</c:v>
                </c:pt>
                <c:pt idx="168">
                  <c:v>2.4</c:v>
                </c:pt>
                <c:pt idx="169">
                  <c:v>2.2999999999999998</c:v>
                </c:pt>
                <c:pt idx="170">
                  <c:v>2.5</c:v>
                </c:pt>
                <c:pt idx="171">
                  <c:v>2.4</c:v>
                </c:pt>
                <c:pt idx="172">
                  <c:v>2.2999999999999998</c:v>
                </c:pt>
                <c:pt idx="173">
                  <c:v>2.2000000000000002</c:v>
                </c:pt>
                <c:pt idx="174">
                  <c:v>2.1</c:v>
                </c:pt>
                <c:pt idx="175">
                  <c:v>2.1</c:v>
                </c:pt>
                <c:pt idx="176">
                  <c:v>2.2000000000000002</c:v>
                </c:pt>
                <c:pt idx="177">
                  <c:v>2.2000000000000002</c:v>
                </c:pt>
                <c:pt idx="178">
                  <c:v>2.2000000000000002</c:v>
                </c:pt>
                <c:pt idx="179">
                  <c:v>2.2999999999999998</c:v>
                </c:pt>
                <c:pt idx="180">
                  <c:v>2.5</c:v>
                </c:pt>
                <c:pt idx="181">
                  <c:v>2.7</c:v>
                </c:pt>
                <c:pt idx="182">
                  <c:v>2.7</c:v>
                </c:pt>
                <c:pt idx="183">
                  <c:v>2.6</c:v>
                </c:pt>
                <c:pt idx="184">
                  <c:v>2.6</c:v>
                </c:pt>
                <c:pt idx="185">
                  <c:v>2.7</c:v>
                </c:pt>
                <c:pt idx="186">
                  <c:v>2.9</c:v>
                </c:pt>
                <c:pt idx="187">
                  <c:v>2.8</c:v>
                </c:pt>
                <c:pt idx="188">
                  <c:v>2.7</c:v>
                </c:pt>
                <c:pt idx="189">
                  <c:v>2.6</c:v>
                </c:pt>
                <c:pt idx="190">
                  <c:v>2.4</c:v>
                </c:pt>
                <c:pt idx="191">
                  <c:v>2.2999999999999998</c:v>
                </c:pt>
                <c:pt idx="192">
                  <c:v>2.1</c:v>
                </c:pt>
                <c:pt idx="193">
                  <c:v>2.1</c:v>
                </c:pt>
                <c:pt idx="194">
                  <c:v>2.1</c:v>
                </c:pt>
                <c:pt idx="195">
                  <c:v>2.2000000000000002</c:v>
                </c:pt>
                <c:pt idx="196">
                  <c:v>2.1</c:v>
                </c:pt>
                <c:pt idx="197">
                  <c:v>2.1</c:v>
                </c:pt>
                <c:pt idx="198">
                  <c:v>2</c:v>
                </c:pt>
                <c:pt idx="199">
                  <c:v>2.1</c:v>
                </c:pt>
                <c:pt idx="200">
                  <c:v>2.1</c:v>
                </c:pt>
                <c:pt idx="201">
                  <c:v>2</c:v>
                </c:pt>
                <c:pt idx="202">
                  <c:v>2.2000000000000002</c:v>
                </c:pt>
                <c:pt idx="203">
                  <c:v>2.2000000000000002</c:v>
                </c:pt>
                <c:pt idx="204">
                  <c:v>2.2999999999999998</c:v>
                </c:pt>
                <c:pt idx="205">
                  <c:v>2.4</c:v>
                </c:pt>
                <c:pt idx="206">
                  <c:v>2.2999999999999998</c:v>
                </c:pt>
                <c:pt idx="207">
                  <c:v>2.2000000000000002</c:v>
                </c:pt>
                <c:pt idx="208">
                  <c:v>2.2000000000000002</c:v>
                </c:pt>
                <c:pt idx="209">
                  <c:v>2</c:v>
                </c:pt>
                <c:pt idx="210">
                  <c:v>2</c:v>
                </c:pt>
                <c:pt idx="211">
                  <c:v>1.7</c:v>
                </c:pt>
                <c:pt idx="212">
                  <c:v>1.8</c:v>
                </c:pt>
                <c:pt idx="213">
                  <c:v>1.9</c:v>
                </c:pt>
                <c:pt idx="214">
                  <c:v>1.7</c:v>
                </c:pt>
                <c:pt idx="215">
                  <c:v>1.8</c:v>
                </c:pt>
                <c:pt idx="216">
                  <c:v>1.6</c:v>
                </c:pt>
                <c:pt idx="217">
                  <c:v>1.2</c:v>
                </c:pt>
                <c:pt idx="218">
                  <c:v>1.1000000000000001</c:v>
                </c:pt>
                <c:pt idx="219">
                  <c:v>1.1000000000000001</c:v>
                </c:pt>
                <c:pt idx="220">
                  <c:v>1.1000000000000001</c:v>
                </c:pt>
                <c:pt idx="221">
                  <c:v>1.3</c:v>
                </c:pt>
                <c:pt idx="222">
                  <c:v>1.2</c:v>
                </c:pt>
                <c:pt idx="223">
                  <c:v>1.3</c:v>
                </c:pt>
                <c:pt idx="224">
                  <c:v>1.5</c:v>
                </c:pt>
                <c:pt idx="225">
                  <c:v>1.5</c:v>
                </c:pt>
                <c:pt idx="226">
                  <c:v>1.6</c:v>
                </c:pt>
                <c:pt idx="227">
                  <c:v>1.5</c:v>
                </c:pt>
                <c:pt idx="228">
                  <c:v>1.7</c:v>
                </c:pt>
                <c:pt idx="229">
                  <c:v>1.7</c:v>
                </c:pt>
                <c:pt idx="230">
                  <c:v>1.9</c:v>
                </c:pt>
                <c:pt idx="231">
                  <c:v>1.9</c:v>
                </c:pt>
                <c:pt idx="232">
                  <c:v>2</c:v>
                </c:pt>
                <c:pt idx="233">
                  <c:v>2.2000000000000002</c:v>
                </c:pt>
                <c:pt idx="234">
                  <c:v>2.2000000000000002</c:v>
                </c:pt>
                <c:pt idx="235">
                  <c:v>2.4</c:v>
                </c:pt>
                <c:pt idx="236">
                  <c:v>2.2000000000000002</c:v>
                </c:pt>
                <c:pt idx="237">
                  <c:v>2.2999999999999998</c:v>
                </c:pt>
                <c:pt idx="238">
                  <c:v>2.5</c:v>
                </c:pt>
                <c:pt idx="239">
                  <c:v>2.5</c:v>
                </c:pt>
                <c:pt idx="240">
                  <c:v>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27-4327-8CF5-95AF27AB4F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4197935"/>
        <c:axId val="164198263"/>
      </c:lineChart>
      <c:dateAx>
        <c:axId val="164197935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198263"/>
        <c:crosses val="autoZero"/>
        <c:auto val="1"/>
        <c:lblOffset val="100"/>
        <c:baseTimeUnit val="months"/>
        <c:majorUnit val="36"/>
        <c:majorTimeUnit val="months"/>
      </c:dateAx>
      <c:valAx>
        <c:axId val="164198263"/>
        <c:scaling>
          <c:orientation val="minMax"/>
          <c:min val="-2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197935"/>
        <c:crosses val="autoZero"/>
        <c:crossBetween val="between"/>
        <c:majorUnit val="2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681566090919555E-2"/>
          <c:y val="2.9026118827296058E-2"/>
          <c:w val="0.82018841281916399"/>
          <c:h val="0.78782361845755589"/>
        </c:manualLayout>
      </c:layout>
      <c:lineChart>
        <c:grouping val="standard"/>
        <c:varyColors val="0"/>
        <c:ser>
          <c:idx val="4"/>
          <c:order val="0"/>
          <c:tx>
            <c:strRef>
              <c:f>'Eurodollar OIS'!$K$3:$L$3</c:f>
              <c:strCache>
                <c:ptCount val="1"/>
                <c:pt idx="0">
                  <c:v>31-Dec-21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-2.2778442113419249E-2"/>
                  <c:y val="-3.2454081148618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DE7-494D-AD9A-DC553C413792}"/>
                </c:ext>
              </c:extLst>
            </c:dLbl>
            <c:dLbl>
              <c:idx val="18"/>
              <c:layout>
                <c:manualLayout>
                  <c:x val="-6.5081263181198364E-3"/>
                  <c:y val="2.2312180789675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DE7-494D-AD9A-DC553C4137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'Eurodollar OIS'!$L$6:$L$49</c:f>
              <c:numCache>
                <c:formatCode>General</c:formatCode>
                <c:ptCount val="41"/>
                <c:pt idx="0">
                  <c:v>0.43000000000000682</c:v>
                </c:pt>
                <c:pt idx="1">
                  <c:v>0.51999999999999602</c:v>
                </c:pt>
                <c:pt idx="2">
                  <c:v>0.59499999999999886</c:v>
                </c:pt>
                <c:pt idx="3">
                  <c:v>0.80500000000000682</c:v>
                </c:pt>
                <c:pt idx="4">
                  <c:v>1.0450000000000017</c:v>
                </c:pt>
                <c:pt idx="5">
                  <c:v>1.2099999999999937</c:v>
                </c:pt>
                <c:pt idx="6">
                  <c:v>1.3700000000000045</c:v>
                </c:pt>
                <c:pt idx="7">
                  <c:v>1.5100000000000051</c:v>
                </c:pt>
                <c:pt idx="8">
                  <c:v>1.5900000000000034</c:v>
                </c:pt>
                <c:pt idx="9">
                  <c:v>1.6200000000000045</c:v>
                </c:pt>
                <c:pt idx="10">
                  <c:v>1.644999999999996</c:v>
                </c:pt>
                <c:pt idx="11">
                  <c:v>1.6749999999999972</c:v>
                </c:pt>
                <c:pt idx="12">
                  <c:v>1.7099999999999937</c:v>
                </c:pt>
                <c:pt idx="13">
                  <c:v>1.7099999999999937</c:v>
                </c:pt>
                <c:pt idx="14">
                  <c:v>1.7099999999999937</c:v>
                </c:pt>
                <c:pt idx="15">
                  <c:v>1.7199999999999989</c:v>
                </c:pt>
                <c:pt idx="16">
                  <c:v>1.7399999999999949</c:v>
                </c:pt>
                <c:pt idx="17">
                  <c:v>1.7549999999999955</c:v>
                </c:pt>
                <c:pt idx="18">
                  <c:v>1.7800000000000011</c:v>
                </c:pt>
                <c:pt idx="19">
                  <c:v>1.7950000000000017</c:v>
                </c:pt>
                <c:pt idx="20">
                  <c:v>1.8199999999999932</c:v>
                </c:pt>
                <c:pt idx="21">
                  <c:v>1.8299999999999983</c:v>
                </c:pt>
                <c:pt idx="22">
                  <c:v>1.8449999999999989</c:v>
                </c:pt>
                <c:pt idx="23">
                  <c:v>1.855000000000004</c:v>
                </c:pt>
                <c:pt idx="24">
                  <c:v>1.8700000000000045</c:v>
                </c:pt>
                <c:pt idx="25">
                  <c:v>1.8700000000000045</c:v>
                </c:pt>
                <c:pt idx="26">
                  <c:v>1.8799999999999955</c:v>
                </c:pt>
                <c:pt idx="27">
                  <c:v>1.8900000000000006</c:v>
                </c:pt>
                <c:pt idx="28">
                  <c:v>1.9000000000000057</c:v>
                </c:pt>
                <c:pt idx="29">
                  <c:v>1.894999999999996</c:v>
                </c:pt>
                <c:pt idx="30">
                  <c:v>1.9000000000000057</c:v>
                </c:pt>
                <c:pt idx="31">
                  <c:v>1.9000000000000057</c:v>
                </c:pt>
                <c:pt idx="32">
                  <c:v>1.9150000000000063</c:v>
                </c:pt>
                <c:pt idx="33">
                  <c:v>1.9099999999999966</c:v>
                </c:pt>
                <c:pt idx="34">
                  <c:v>1.9000000000000057</c:v>
                </c:pt>
                <c:pt idx="35">
                  <c:v>1.8900000000000006</c:v>
                </c:pt>
                <c:pt idx="36">
                  <c:v>1.9000000000000057</c:v>
                </c:pt>
                <c:pt idx="37">
                  <c:v>1.9150000000000063</c:v>
                </c:pt>
                <c:pt idx="38">
                  <c:v>1.9000000000000057</c:v>
                </c:pt>
                <c:pt idx="39">
                  <c:v>1.9050000000000011</c:v>
                </c:pt>
                <c:pt idx="40">
                  <c:v>1.9050000000000011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E7-494D-AD9A-DC553C413792}"/>
            </c:ext>
          </c:extLst>
        </c:ser>
        <c:ser>
          <c:idx val="1"/>
          <c:order val="1"/>
          <c:tx>
            <c:strRef>
              <c:f>'Eurodollar OIS'!$E$3</c:f>
              <c:strCache>
                <c:ptCount val="1"/>
                <c:pt idx="0">
                  <c:v>31-Mar-22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2.6032505272479106E-2"/>
                  <c:y val="-2.0283800717886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E7-494D-AD9A-DC553C413792}"/>
                </c:ext>
              </c:extLst>
            </c:dLbl>
            <c:dLbl>
              <c:idx val="18"/>
              <c:layout>
                <c:manualLayout>
                  <c:x val="-1.9524378954359389E-2"/>
                  <c:y val="3.2454081148618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DE7-494D-AD9A-DC553C4137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'Eurodollar OIS'!$F$6:$F$49</c:f>
              <c:numCache>
                <c:formatCode>General</c:formatCode>
                <c:ptCount val="41"/>
                <c:pt idx="0">
                  <c:v>1.0024999999999977</c:v>
                </c:pt>
                <c:pt idx="1">
                  <c:v>1.2750000000000057</c:v>
                </c:pt>
                <c:pt idx="2">
                  <c:v>1.5300000000000011</c:v>
                </c:pt>
                <c:pt idx="3">
                  <c:v>2.1800000000000068</c:v>
                </c:pt>
                <c:pt idx="4">
                  <c:v>2.6599999999999966</c:v>
                </c:pt>
                <c:pt idx="5">
                  <c:v>2.9599999999999937</c:v>
                </c:pt>
                <c:pt idx="6">
                  <c:v>3.1299999999999955</c:v>
                </c:pt>
                <c:pt idx="7">
                  <c:v>3.1200000000000045</c:v>
                </c:pt>
                <c:pt idx="8">
                  <c:v>3.0300000000000011</c:v>
                </c:pt>
                <c:pt idx="9">
                  <c:v>2.9249999999999972</c:v>
                </c:pt>
                <c:pt idx="10">
                  <c:v>2.8349999999999937</c:v>
                </c:pt>
                <c:pt idx="11">
                  <c:v>2.7650000000000006</c:v>
                </c:pt>
                <c:pt idx="12">
                  <c:v>2.7049999999999983</c:v>
                </c:pt>
                <c:pt idx="13">
                  <c:v>2.605000000000004</c:v>
                </c:pt>
                <c:pt idx="14">
                  <c:v>2.5100000000000051</c:v>
                </c:pt>
                <c:pt idx="15">
                  <c:v>2.4350000000000023</c:v>
                </c:pt>
                <c:pt idx="16">
                  <c:v>2.3900000000000006</c:v>
                </c:pt>
                <c:pt idx="17">
                  <c:v>2.3449999999999989</c:v>
                </c:pt>
                <c:pt idx="18">
                  <c:v>2.3250000000000028</c:v>
                </c:pt>
                <c:pt idx="19">
                  <c:v>2.3199999999999932</c:v>
                </c:pt>
                <c:pt idx="20">
                  <c:v>2.3299999999999983</c:v>
                </c:pt>
                <c:pt idx="21">
                  <c:v>2.3349999999999937</c:v>
                </c:pt>
                <c:pt idx="22">
                  <c:v>2.3400000000000034</c:v>
                </c:pt>
                <c:pt idx="23">
                  <c:v>2.3449999999999989</c:v>
                </c:pt>
                <c:pt idx="24">
                  <c:v>2.3649999999999949</c:v>
                </c:pt>
                <c:pt idx="25">
                  <c:v>2.375</c:v>
                </c:pt>
                <c:pt idx="26">
                  <c:v>2.3900000000000006</c:v>
                </c:pt>
                <c:pt idx="27">
                  <c:v>2.4000000000000057</c:v>
                </c:pt>
                <c:pt idx="28">
                  <c:v>2.4150000000000063</c:v>
                </c:pt>
                <c:pt idx="29">
                  <c:v>2.4200000000000017</c:v>
                </c:pt>
                <c:pt idx="30">
                  <c:v>2.4399999999999977</c:v>
                </c:pt>
                <c:pt idx="31">
                  <c:v>2.4399999999999977</c:v>
                </c:pt>
                <c:pt idx="32">
                  <c:v>2.4500000000000028</c:v>
                </c:pt>
                <c:pt idx="33">
                  <c:v>2.4399999999999977</c:v>
                </c:pt>
                <c:pt idx="34">
                  <c:v>2.4500000000000028</c:v>
                </c:pt>
                <c:pt idx="35">
                  <c:v>2.4449999999999932</c:v>
                </c:pt>
                <c:pt idx="36">
                  <c:v>2.4599999999999937</c:v>
                </c:pt>
                <c:pt idx="37">
                  <c:v>2.4449999999999932</c:v>
                </c:pt>
                <c:pt idx="38">
                  <c:v>2.4350000000000023</c:v>
                </c:pt>
                <c:pt idx="39">
                  <c:v>2.4399999999999977</c:v>
                </c:pt>
                <c:pt idx="40">
                  <c:v>2.4399999999999977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E7-494D-AD9A-DC553C413792}"/>
            </c:ext>
          </c:extLst>
        </c:ser>
        <c:ser>
          <c:idx val="0"/>
          <c:order val="2"/>
          <c:tx>
            <c:strRef>
              <c:f>'Eurodollar OIS'!$C$3:$D$3</c:f>
              <c:strCache>
                <c:ptCount val="1"/>
                <c:pt idx="0">
                  <c:v>25-Apr-22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5.8573136863077989E-2"/>
                  <c:y val="-2.4340560861464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DE7-494D-AD9A-DC553C413792}"/>
                </c:ext>
              </c:extLst>
            </c:dLbl>
            <c:dLbl>
              <c:idx val="17"/>
              <c:layout>
                <c:manualLayout>
                  <c:x val="-1.3016252636239614E-2"/>
                  <c:y val="8.1135202871547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DE7-494D-AD9A-DC553C4137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'Eurodollar OIS'!$A$6:$A$49</c:f>
              <c:numCache>
                <c:formatCode>mmm\-yy</c:formatCode>
                <c:ptCount val="41"/>
                <c:pt idx="0">
                  <c:v>44652</c:v>
                </c:pt>
                <c:pt idx="1">
                  <c:v>44682</c:v>
                </c:pt>
                <c:pt idx="2">
                  <c:v>44713</c:v>
                </c:pt>
                <c:pt idx="3">
                  <c:v>44805</c:v>
                </c:pt>
                <c:pt idx="4">
                  <c:v>44896</c:v>
                </c:pt>
                <c:pt idx="5">
                  <c:v>44986</c:v>
                </c:pt>
                <c:pt idx="6">
                  <c:v>45078</c:v>
                </c:pt>
                <c:pt idx="7">
                  <c:v>45170</c:v>
                </c:pt>
                <c:pt idx="8">
                  <c:v>45261</c:v>
                </c:pt>
                <c:pt idx="9">
                  <c:v>45352</c:v>
                </c:pt>
                <c:pt idx="10">
                  <c:v>45444</c:v>
                </c:pt>
                <c:pt idx="11">
                  <c:v>45536</c:v>
                </c:pt>
                <c:pt idx="12">
                  <c:v>45627</c:v>
                </c:pt>
                <c:pt idx="13">
                  <c:v>45717</c:v>
                </c:pt>
                <c:pt idx="14">
                  <c:v>45809</c:v>
                </c:pt>
                <c:pt idx="15">
                  <c:v>45901</c:v>
                </c:pt>
                <c:pt idx="16">
                  <c:v>45992</c:v>
                </c:pt>
                <c:pt idx="17">
                  <c:v>46082</c:v>
                </c:pt>
                <c:pt idx="18">
                  <c:v>46174</c:v>
                </c:pt>
                <c:pt idx="19">
                  <c:v>46266</c:v>
                </c:pt>
                <c:pt idx="20">
                  <c:v>46357</c:v>
                </c:pt>
                <c:pt idx="21">
                  <c:v>46447</c:v>
                </c:pt>
                <c:pt idx="22">
                  <c:v>46539</c:v>
                </c:pt>
                <c:pt idx="23">
                  <c:v>46631</c:v>
                </c:pt>
                <c:pt idx="24">
                  <c:v>46722</c:v>
                </c:pt>
                <c:pt idx="25">
                  <c:v>46813</c:v>
                </c:pt>
                <c:pt idx="26">
                  <c:v>46905</c:v>
                </c:pt>
                <c:pt idx="27">
                  <c:v>46997</c:v>
                </c:pt>
                <c:pt idx="28">
                  <c:v>47088</c:v>
                </c:pt>
                <c:pt idx="29">
                  <c:v>47178</c:v>
                </c:pt>
                <c:pt idx="30">
                  <c:v>47270</c:v>
                </c:pt>
                <c:pt idx="31">
                  <c:v>47362</c:v>
                </c:pt>
                <c:pt idx="32">
                  <c:v>47453</c:v>
                </c:pt>
                <c:pt idx="33">
                  <c:v>47543</c:v>
                </c:pt>
                <c:pt idx="34">
                  <c:v>47635</c:v>
                </c:pt>
                <c:pt idx="35">
                  <c:v>47727</c:v>
                </c:pt>
                <c:pt idx="36">
                  <c:v>47818</c:v>
                </c:pt>
                <c:pt idx="37">
                  <c:v>47908</c:v>
                </c:pt>
                <c:pt idx="38">
                  <c:v>48000</c:v>
                </c:pt>
                <c:pt idx="39">
                  <c:v>48092</c:v>
                </c:pt>
                <c:pt idx="40">
                  <c:v>48183</c:v>
                </c:pt>
              </c:numCache>
            </c:numRef>
          </c:cat>
          <c:val>
            <c:numRef>
              <c:f>'Eurodollar OIS'!$D$6:$D$49</c:f>
              <c:numCache>
                <c:formatCode>_(* #,##0.00_);_(* \(#,##0.00\);_(* "-"??_);_(@_)</c:formatCode>
                <c:ptCount val="41"/>
                <c:pt idx="1">
                  <c:v>1.5474999999999994</c:v>
                </c:pt>
                <c:pt idx="2">
                  <c:v>1.8850000000000051</c:v>
                </c:pt>
                <c:pt idx="3">
                  <c:v>2.6749999999999972</c:v>
                </c:pt>
                <c:pt idx="4">
                  <c:v>3.105000000000004</c:v>
                </c:pt>
                <c:pt idx="5">
                  <c:v>3.3400000000000034</c:v>
                </c:pt>
                <c:pt idx="6">
                  <c:v>3.4950000000000045</c:v>
                </c:pt>
                <c:pt idx="7">
                  <c:v>3.4399999999999977</c:v>
                </c:pt>
                <c:pt idx="8">
                  <c:v>3.3400000000000034</c:v>
                </c:pt>
                <c:pt idx="9">
                  <c:v>3.2349999999999994</c:v>
                </c:pt>
                <c:pt idx="10">
                  <c:v>3.1749999999999972</c:v>
                </c:pt>
                <c:pt idx="11">
                  <c:v>3.1350000000000051</c:v>
                </c:pt>
                <c:pt idx="12">
                  <c:v>3.0949999999999989</c:v>
                </c:pt>
                <c:pt idx="13">
                  <c:v>3.0349999999999966</c:v>
                </c:pt>
                <c:pt idx="14">
                  <c:v>2.9749999999999943</c:v>
                </c:pt>
                <c:pt idx="15">
                  <c:v>2.9249999999999972</c:v>
                </c:pt>
                <c:pt idx="16">
                  <c:v>2.894999999999996</c:v>
                </c:pt>
                <c:pt idx="17">
                  <c:v>2.8799999999999955</c:v>
                </c:pt>
                <c:pt idx="18">
                  <c:v>2.8850000000000051</c:v>
                </c:pt>
                <c:pt idx="19">
                  <c:v>2.9000000000000057</c:v>
                </c:pt>
                <c:pt idx="20">
                  <c:v>2.9249999999999972</c:v>
                </c:pt>
                <c:pt idx="21">
                  <c:v>2.9449999999999932</c:v>
                </c:pt>
                <c:pt idx="22">
                  <c:v>2.9650000000000034</c:v>
                </c:pt>
                <c:pt idx="23">
                  <c:v>2.9849999999999994</c:v>
                </c:pt>
                <c:pt idx="24">
                  <c:v>3.0150000000000006</c:v>
                </c:pt>
                <c:pt idx="25">
                  <c:v>3.0349999999999966</c:v>
                </c:pt>
                <c:pt idx="26">
                  <c:v>3.0649999999999977</c:v>
                </c:pt>
                <c:pt idx="27">
                  <c:v>3.0900000000000034</c:v>
                </c:pt>
                <c:pt idx="28">
                  <c:v>3.125</c:v>
                </c:pt>
                <c:pt idx="29">
                  <c:v>3.144999999999996</c:v>
                </c:pt>
                <c:pt idx="30">
                  <c:v>3.1700000000000017</c:v>
                </c:pt>
                <c:pt idx="31">
                  <c:v>3.1850000000000023</c:v>
                </c:pt>
                <c:pt idx="32">
                  <c:v>3.2099999999999937</c:v>
                </c:pt>
                <c:pt idx="33">
                  <c:v>3.2199999999999989</c:v>
                </c:pt>
                <c:pt idx="34">
                  <c:v>3.2399999999999949</c:v>
                </c:pt>
                <c:pt idx="35">
                  <c:v>3.25</c:v>
                </c:pt>
                <c:pt idx="36">
                  <c:v>3.2750000000000057</c:v>
                </c:pt>
                <c:pt idx="37">
                  <c:v>3.2800000000000011</c:v>
                </c:pt>
                <c:pt idx="38">
                  <c:v>3.2750000000000057</c:v>
                </c:pt>
                <c:pt idx="39">
                  <c:v>3.2800000000000011</c:v>
                </c:pt>
                <c:pt idx="40">
                  <c:v>3.2800000000000011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E7-494D-AD9A-DC553C4137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1809312"/>
        <c:axId val="1671802424"/>
      </c:lineChart>
      <c:catAx>
        <c:axId val="167180931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1802424"/>
        <c:crosses val="autoZero"/>
        <c:auto val="1"/>
        <c:lblAlgn val="ctr"/>
        <c:lblOffset val="100"/>
        <c:tickLblSkip val="12"/>
        <c:noMultiLvlLbl val="1"/>
      </c:catAx>
      <c:valAx>
        <c:axId val="1671802424"/>
        <c:scaling>
          <c:orientation val="minMax"/>
        </c:scaling>
        <c:delete val="0"/>
        <c:axPos val="l"/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1809312"/>
        <c:crosses val="autoZero"/>
        <c:crossBetween val="between"/>
        <c:majorUnit val="1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761560623680208"/>
          <c:y val="0.93826872809708883"/>
          <c:w val="0.76000969240661842"/>
          <c:h val="4.95609914721790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2"/>
          <c:order val="1"/>
          <c:tx>
            <c:v>Recessão</c:v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cat>
            <c:numRef>
              <c:f>Recessions!$A$152:$A$1621</c:f>
              <c:numCache>
                <c:formatCode>m/d/yyyy</c:formatCode>
                <c:ptCount val="1470"/>
                <c:pt idx="0">
                  <c:v>21944</c:v>
                </c:pt>
                <c:pt idx="1">
                  <c:v>21975</c:v>
                </c:pt>
                <c:pt idx="2">
                  <c:v>22006</c:v>
                </c:pt>
                <c:pt idx="3">
                  <c:v>22035</c:v>
                </c:pt>
                <c:pt idx="4">
                  <c:v>22067</c:v>
                </c:pt>
                <c:pt idx="5">
                  <c:v>22097</c:v>
                </c:pt>
                <c:pt idx="6">
                  <c:v>22126</c:v>
                </c:pt>
                <c:pt idx="7">
                  <c:v>22159</c:v>
                </c:pt>
                <c:pt idx="8">
                  <c:v>22189</c:v>
                </c:pt>
                <c:pt idx="9">
                  <c:v>22220</c:v>
                </c:pt>
                <c:pt idx="10">
                  <c:v>22250</c:v>
                </c:pt>
                <c:pt idx="11">
                  <c:v>22280</c:v>
                </c:pt>
                <c:pt idx="12">
                  <c:v>22312</c:v>
                </c:pt>
                <c:pt idx="13">
                  <c:v>22340</c:v>
                </c:pt>
                <c:pt idx="14">
                  <c:v>22371</c:v>
                </c:pt>
                <c:pt idx="15">
                  <c:v>22399</c:v>
                </c:pt>
                <c:pt idx="16">
                  <c:v>22432</c:v>
                </c:pt>
                <c:pt idx="17">
                  <c:v>22462</c:v>
                </c:pt>
                <c:pt idx="18">
                  <c:v>22493</c:v>
                </c:pt>
                <c:pt idx="19">
                  <c:v>22524</c:v>
                </c:pt>
                <c:pt idx="20">
                  <c:v>22553</c:v>
                </c:pt>
                <c:pt idx="21">
                  <c:v>22585</c:v>
                </c:pt>
                <c:pt idx="22">
                  <c:v>22615</c:v>
                </c:pt>
                <c:pt idx="23">
                  <c:v>22644</c:v>
                </c:pt>
                <c:pt idx="24">
                  <c:v>22677</c:v>
                </c:pt>
                <c:pt idx="25">
                  <c:v>22705</c:v>
                </c:pt>
                <c:pt idx="26">
                  <c:v>22735</c:v>
                </c:pt>
                <c:pt idx="27">
                  <c:v>22766</c:v>
                </c:pt>
                <c:pt idx="28">
                  <c:v>22797</c:v>
                </c:pt>
                <c:pt idx="29">
                  <c:v>22826</c:v>
                </c:pt>
                <c:pt idx="30">
                  <c:v>22858</c:v>
                </c:pt>
                <c:pt idx="31">
                  <c:v>22889</c:v>
                </c:pt>
                <c:pt idx="32">
                  <c:v>22917</c:v>
                </c:pt>
                <c:pt idx="33">
                  <c:v>22950</c:v>
                </c:pt>
                <c:pt idx="34">
                  <c:v>22980</c:v>
                </c:pt>
                <c:pt idx="35">
                  <c:v>23011</c:v>
                </c:pt>
                <c:pt idx="36">
                  <c:v>23042</c:v>
                </c:pt>
                <c:pt idx="37">
                  <c:v>23070</c:v>
                </c:pt>
                <c:pt idx="38">
                  <c:v>23099</c:v>
                </c:pt>
                <c:pt idx="39">
                  <c:v>23131</c:v>
                </c:pt>
                <c:pt idx="40">
                  <c:v>23162</c:v>
                </c:pt>
                <c:pt idx="41">
                  <c:v>23190</c:v>
                </c:pt>
                <c:pt idx="42">
                  <c:v>23223</c:v>
                </c:pt>
                <c:pt idx="43">
                  <c:v>23253</c:v>
                </c:pt>
                <c:pt idx="44">
                  <c:v>23284</c:v>
                </c:pt>
                <c:pt idx="45">
                  <c:v>23315</c:v>
                </c:pt>
                <c:pt idx="46">
                  <c:v>23344</c:v>
                </c:pt>
                <c:pt idx="47">
                  <c:v>23376</c:v>
                </c:pt>
                <c:pt idx="48">
                  <c:v>23407</c:v>
                </c:pt>
                <c:pt idx="49">
                  <c:v>23435</c:v>
                </c:pt>
                <c:pt idx="50">
                  <c:v>23467</c:v>
                </c:pt>
                <c:pt idx="51">
                  <c:v>23497</c:v>
                </c:pt>
                <c:pt idx="52">
                  <c:v>23526</c:v>
                </c:pt>
                <c:pt idx="53">
                  <c:v>23558</c:v>
                </c:pt>
                <c:pt idx="54">
                  <c:v>23589</c:v>
                </c:pt>
                <c:pt idx="55">
                  <c:v>23620</c:v>
                </c:pt>
                <c:pt idx="56">
                  <c:v>23650</c:v>
                </c:pt>
                <c:pt idx="57">
                  <c:v>23680</c:v>
                </c:pt>
                <c:pt idx="58">
                  <c:v>23711</c:v>
                </c:pt>
                <c:pt idx="59">
                  <c:v>23742</c:v>
                </c:pt>
                <c:pt idx="60">
                  <c:v>23771</c:v>
                </c:pt>
                <c:pt idx="61">
                  <c:v>23799</c:v>
                </c:pt>
                <c:pt idx="62">
                  <c:v>23832</c:v>
                </c:pt>
                <c:pt idx="63">
                  <c:v>23862</c:v>
                </c:pt>
                <c:pt idx="64">
                  <c:v>23893</c:v>
                </c:pt>
                <c:pt idx="65">
                  <c:v>23923</c:v>
                </c:pt>
                <c:pt idx="66">
                  <c:v>23953</c:v>
                </c:pt>
                <c:pt idx="67">
                  <c:v>23985</c:v>
                </c:pt>
                <c:pt idx="68">
                  <c:v>24015</c:v>
                </c:pt>
                <c:pt idx="69">
                  <c:v>24044</c:v>
                </c:pt>
                <c:pt idx="70">
                  <c:v>24076</c:v>
                </c:pt>
                <c:pt idx="71">
                  <c:v>24107</c:v>
                </c:pt>
                <c:pt idx="72">
                  <c:v>24138</c:v>
                </c:pt>
                <c:pt idx="73">
                  <c:v>24166</c:v>
                </c:pt>
                <c:pt idx="74">
                  <c:v>24197</c:v>
                </c:pt>
                <c:pt idx="75">
                  <c:v>24226</c:v>
                </c:pt>
                <c:pt idx="76">
                  <c:v>24258</c:v>
                </c:pt>
                <c:pt idx="77">
                  <c:v>24288</c:v>
                </c:pt>
                <c:pt idx="78">
                  <c:v>24317</c:v>
                </c:pt>
                <c:pt idx="79">
                  <c:v>24350</c:v>
                </c:pt>
                <c:pt idx="80">
                  <c:v>24380</c:v>
                </c:pt>
                <c:pt idx="81">
                  <c:v>24411</c:v>
                </c:pt>
                <c:pt idx="82">
                  <c:v>24441</c:v>
                </c:pt>
                <c:pt idx="83">
                  <c:v>24471</c:v>
                </c:pt>
                <c:pt idx="84">
                  <c:v>24503</c:v>
                </c:pt>
                <c:pt idx="85">
                  <c:v>24531</c:v>
                </c:pt>
                <c:pt idx="86">
                  <c:v>24562</c:v>
                </c:pt>
                <c:pt idx="87">
                  <c:v>24590</c:v>
                </c:pt>
                <c:pt idx="88">
                  <c:v>24623</c:v>
                </c:pt>
                <c:pt idx="89">
                  <c:v>24653</c:v>
                </c:pt>
                <c:pt idx="90">
                  <c:v>24684</c:v>
                </c:pt>
                <c:pt idx="91">
                  <c:v>24715</c:v>
                </c:pt>
                <c:pt idx="92">
                  <c:v>24744</c:v>
                </c:pt>
                <c:pt idx="93">
                  <c:v>24776</c:v>
                </c:pt>
                <c:pt idx="94">
                  <c:v>24806</c:v>
                </c:pt>
                <c:pt idx="95">
                  <c:v>24835</c:v>
                </c:pt>
                <c:pt idx="96">
                  <c:v>24868</c:v>
                </c:pt>
                <c:pt idx="97">
                  <c:v>24897</c:v>
                </c:pt>
                <c:pt idx="98">
                  <c:v>24926</c:v>
                </c:pt>
                <c:pt idx="99">
                  <c:v>24958</c:v>
                </c:pt>
                <c:pt idx="100">
                  <c:v>24989</c:v>
                </c:pt>
                <c:pt idx="101">
                  <c:v>25017</c:v>
                </c:pt>
                <c:pt idx="102">
                  <c:v>25050</c:v>
                </c:pt>
                <c:pt idx="103">
                  <c:v>25080</c:v>
                </c:pt>
                <c:pt idx="104">
                  <c:v>25111</c:v>
                </c:pt>
                <c:pt idx="105">
                  <c:v>25142</c:v>
                </c:pt>
                <c:pt idx="106">
                  <c:v>25171</c:v>
                </c:pt>
                <c:pt idx="107">
                  <c:v>25203</c:v>
                </c:pt>
                <c:pt idx="108">
                  <c:v>25234</c:v>
                </c:pt>
                <c:pt idx="109">
                  <c:v>25262</c:v>
                </c:pt>
                <c:pt idx="110">
                  <c:v>25293</c:v>
                </c:pt>
                <c:pt idx="111">
                  <c:v>25323</c:v>
                </c:pt>
                <c:pt idx="112">
                  <c:v>25353</c:v>
                </c:pt>
                <c:pt idx="113">
                  <c:v>25384</c:v>
                </c:pt>
                <c:pt idx="114">
                  <c:v>25415</c:v>
                </c:pt>
                <c:pt idx="115">
                  <c:v>25444</c:v>
                </c:pt>
                <c:pt idx="116">
                  <c:v>25476</c:v>
                </c:pt>
                <c:pt idx="117">
                  <c:v>25507</c:v>
                </c:pt>
                <c:pt idx="118">
                  <c:v>25535</c:v>
                </c:pt>
                <c:pt idx="119">
                  <c:v>25568</c:v>
                </c:pt>
                <c:pt idx="120">
                  <c:v>25598</c:v>
                </c:pt>
                <c:pt idx="121">
                  <c:v>25626</c:v>
                </c:pt>
                <c:pt idx="122">
                  <c:v>25658</c:v>
                </c:pt>
                <c:pt idx="123">
                  <c:v>25688</c:v>
                </c:pt>
                <c:pt idx="124">
                  <c:v>25717</c:v>
                </c:pt>
                <c:pt idx="125">
                  <c:v>25749</c:v>
                </c:pt>
                <c:pt idx="126">
                  <c:v>25780</c:v>
                </c:pt>
                <c:pt idx="127">
                  <c:v>25811</c:v>
                </c:pt>
                <c:pt idx="128">
                  <c:v>25841</c:v>
                </c:pt>
                <c:pt idx="129">
                  <c:v>25871</c:v>
                </c:pt>
                <c:pt idx="130">
                  <c:v>25902</c:v>
                </c:pt>
                <c:pt idx="131">
                  <c:v>25933</c:v>
                </c:pt>
                <c:pt idx="132">
                  <c:v>25962</c:v>
                </c:pt>
                <c:pt idx="133">
                  <c:v>25990</c:v>
                </c:pt>
                <c:pt idx="134">
                  <c:v>26023</c:v>
                </c:pt>
                <c:pt idx="135">
                  <c:v>26053</c:v>
                </c:pt>
                <c:pt idx="136">
                  <c:v>26084</c:v>
                </c:pt>
                <c:pt idx="137">
                  <c:v>26114</c:v>
                </c:pt>
                <c:pt idx="138">
                  <c:v>26144</c:v>
                </c:pt>
                <c:pt idx="139">
                  <c:v>26176</c:v>
                </c:pt>
                <c:pt idx="140">
                  <c:v>26206</c:v>
                </c:pt>
                <c:pt idx="141">
                  <c:v>26235</c:v>
                </c:pt>
                <c:pt idx="142">
                  <c:v>26267</c:v>
                </c:pt>
                <c:pt idx="143">
                  <c:v>26298</c:v>
                </c:pt>
                <c:pt idx="144">
                  <c:v>26329</c:v>
                </c:pt>
                <c:pt idx="145">
                  <c:v>26358</c:v>
                </c:pt>
                <c:pt idx="146">
                  <c:v>26389</c:v>
                </c:pt>
                <c:pt idx="147">
                  <c:v>26417</c:v>
                </c:pt>
                <c:pt idx="148">
                  <c:v>26450</c:v>
                </c:pt>
                <c:pt idx="149">
                  <c:v>26480</c:v>
                </c:pt>
                <c:pt idx="150">
                  <c:v>26511</c:v>
                </c:pt>
                <c:pt idx="151">
                  <c:v>26542</c:v>
                </c:pt>
                <c:pt idx="152">
                  <c:v>26571</c:v>
                </c:pt>
                <c:pt idx="153">
                  <c:v>26603</c:v>
                </c:pt>
                <c:pt idx="154">
                  <c:v>26633</c:v>
                </c:pt>
                <c:pt idx="155">
                  <c:v>26662</c:v>
                </c:pt>
                <c:pt idx="156">
                  <c:v>26695</c:v>
                </c:pt>
                <c:pt idx="157">
                  <c:v>26723</c:v>
                </c:pt>
                <c:pt idx="158">
                  <c:v>26753</c:v>
                </c:pt>
                <c:pt idx="159">
                  <c:v>26784</c:v>
                </c:pt>
                <c:pt idx="160">
                  <c:v>26815</c:v>
                </c:pt>
                <c:pt idx="161">
                  <c:v>26844</c:v>
                </c:pt>
                <c:pt idx="162">
                  <c:v>26876</c:v>
                </c:pt>
                <c:pt idx="163">
                  <c:v>26907</c:v>
                </c:pt>
                <c:pt idx="164">
                  <c:v>26935</c:v>
                </c:pt>
                <c:pt idx="165">
                  <c:v>26968</c:v>
                </c:pt>
                <c:pt idx="166">
                  <c:v>26998</c:v>
                </c:pt>
                <c:pt idx="167">
                  <c:v>27029</c:v>
                </c:pt>
                <c:pt idx="168">
                  <c:v>27060</c:v>
                </c:pt>
                <c:pt idx="169">
                  <c:v>27088</c:v>
                </c:pt>
                <c:pt idx="170">
                  <c:v>27117</c:v>
                </c:pt>
                <c:pt idx="171">
                  <c:v>27149</c:v>
                </c:pt>
                <c:pt idx="172">
                  <c:v>27180</c:v>
                </c:pt>
                <c:pt idx="173">
                  <c:v>27208</c:v>
                </c:pt>
                <c:pt idx="174">
                  <c:v>27241</c:v>
                </c:pt>
                <c:pt idx="175">
                  <c:v>27271</c:v>
                </c:pt>
                <c:pt idx="176">
                  <c:v>27302</c:v>
                </c:pt>
                <c:pt idx="177">
                  <c:v>27333</c:v>
                </c:pt>
                <c:pt idx="178">
                  <c:v>27362</c:v>
                </c:pt>
                <c:pt idx="179">
                  <c:v>27394</c:v>
                </c:pt>
                <c:pt idx="180">
                  <c:v>27425</c:v>
                </c:pt>
                <c:pt idx="181">
                  <c:v>27453</c:v>
                </c:pt>
                <c:pt idx="182">
                  <c:v>27484</c:v>
                </c:pt>
                <c:pt idx="183">
                  <c:v>27514</c:v>
                </c:pt>
                <c:pt idx="184">
                  <c:v>27544</c:v>
                </c:pt>
                <c:pt idx="185">
                  <c:v>27575</c:v>
                </c:pt>
                <c:pt idx="186">
                  <c:v>27606</c:v>
                </c:pt>
                <c:pt idx="187">
                  <c:v>27635</c:v>
                </c:pt>
                <c:pt idx="188">
                  <c:v>27667</c:v>
                </c:pt>
                <c:pt idx="189">
                  <c:v>27698</c:v>
                </c:pt>
                <c:pt idx="190">
                  <c:v>27726</c:v>
                </c:pt>
                <c:pt idx="191">
                  <c:v>27759</c:v>
                </c:pt>
                <c:pt idx="192">
                  <c:v>27789</c:v>
                </c:pt>
                <c:pt idx="193">
                  <c:v>27817</c:v>
                </c:pt>
                <c:pt idx="194">
                  <c:v>27850</c:v>
                </c:pt>
                <c:pt idx="195">
                  <c:v>27880</c:v>
                </c:pt>
                <c:pt idx="196">
                  <c:v>27911</c:v>
                </c:pt>
                <c:pt idx="197">
                  <c:v>27941</c:v>
                </c:pt>
                <c:pt idx="198">
                  <c:v>27971</c:v>
                </c:pt>
                <c:pt idx="199">
                  <c:v>28003</c:v>
                </c:pt>
                <c:pt idx="200">
                  <c:v>28033</c:v>
                </c:pt>
                <c:pt idx="201">
                  <c:v>28062</c:v>
                </c:pt>
                <c:pt idx="202">
                  <c:v>28094</c:v>
                </c:pt>
                <c:pt idx="203">
                  <c:v>28125</c:v>
                </c:pt>
                <c:pt idx="204">
                  <c:v>28156</c:v>
                </c:pt>
                <c:pt idx="205">
                  <c:v>28184</c:v>
                </c:pt>
                <c:pt idx="206">
                  <c:v>28215</c:v>
                </c:pt>
                <c:pt idx="207">
                  <c:v>28244</c:v>
                </c:pt>
                <c:pt idx="208">
                  <c:v>28276</c:v>
                </c:pt>
                <c:pt idx="209">
                  <c:v>28306</c:v>
                </c:pt>
                <c:pt idx="210">
                  <c:v>28335</c:v>
                </c:pt>
                <c:pt idx="211">
                  <c:v>28368</c:v>
                </c:pt>
                <c:pt idx="212">
                  <c:v>28398</c:v>
                </c:pt>
                <c:pt idx="213">
                  <c:v>28429</c:v>
                </c:pt>
                <c:pt idx="214">
                  <c:v>28459</c:v>
                </c:pt>
                <c:pt idx="215">
                  <c:v>28489</c:v>
                </c:pt>
                <c:pt idx="216">
                  <c:v>28521</c:v>
                </c:pt>
                <c:pt idx="217">
                  <c:v>28549</c:v>
                </c:pt>
                <c:pt idx="218">
                  <c:v>28580</c:v>
                </c:pt>
                <c:pt idx="219">
                  <c:v>28608</c:v>
                </c:pt>
                <c:pt idx="220">
                  <c:v>28641</c:v>
                </c:pt>
                <c:pt idx="221">
                  <c:v>28671</c:v>
                </c:pt>
                <c:pt idx="222">
                  <c:v>28702</c:v>
                </c:pt>
                <c:pt idx="223">
                  <c:v>28733</c:v>
                </c:pt>
                <c:pt idx="224">
                  <c:v>28762</c:v>
                </c:pt>
                <c:pt idx="225">
                  <c:v>28794</c:v>
                </c:pt>
                <c:pt idx="226">
                  <c:v>28824</c:v>
                </c:pt>
                <c:pt idx="227">
                  <c:v>28853</c:v>
                </c:pt>
                <c:pt idx="228">
                  <c:v>28886</c:v>
                </c:pt>
                <c:pt idx="229">
                  <c:v>28914</c:v>
                </c:pt>
                <c:pt idx="230">
                  <c:v>28944</c:v>
                </c:pt>
                <c:pt idx="231">
                  <c:v>28975</c:v>
                </c:pt>
                <c:pt idx="232">
                  <c:v>29006</c:v>
                </c:pt>
                <c:pt idx="233">
                  <c:v>29035</c:v>
                </c:pt>
                <c:pt idx="234">
                  <c:v>29067</c:v>
                </c:pt>
                <c:pt idx="235">
                  <c:v>29098</c:v>
                </c:pt>
                <c:pt idx="236">
                  <c:v>29126</c:v>
                </c:pt>
                <c:pt idx="237">
                  <c:v>29159</c:v>
                </c:pt>
                <c:pt idx="238">
                  <c:v>29189</c:v>
                </c:pt>
                <c:pt idx="239">
                  <c:v>29220</c:v>
                </c:pt>
                <c:pt idx="240">
                  <c:v>29251</c:v>
                </c:pt>
                <c:pt idx="241">
                  <c:v>29280</c:v>
                </c:pt>
                <c:pt idx="242">
                  <c:v>29311</c:v>
                </c:pt>
                <c:pt idx="243">
                  <c:v>29341</c:v>
                </c:pt>
                <c:pt idx="244">
                  <c:v>29371</c:v>
                </c:pt>
                <c:pt idx="245">
                  <c:v>29402</c:v>
                </c:pt>
                <c:pt idx="246">
                  <c:v>29433</c:v>
                </c:pt>
                <c:pt idx="247">
                  <c:v>29462</c:v>
                </c:pt>
                <c:pt idx="248">
                  <c:v>29494</c:v>
                </c:pt>
                <c:pt idx="249">
                  <c:v>29525</c:v>
                </c:pt>
                <c:pt idx="250">
                  <c:v>29553</c:v>
                </c:pt>
                <c:pt idx="251">
                  <c:v>29586</c:v>
                </c:pt>
                <c:pt idx="252">
                  <c:v>29616</c:v>
                </c:pt>
                <c:pt idx="253">
                  <c:v>29644</c:v>
                </c:pt>
                <c:pt idx="254">
                  <c:v>29676</c:v>
                </c:pt>
                <c:pt idx="255">
                  <c:v>29706</c:v>
                </c:pt>
                <c:pt idx="256">
                  <c:v>29735</c:v>
                </c:pt>
                <c:pt idx="257">
                  <c:v>29767</c:v>
                </c:pt>
                <c:pt idx="258">
                  <c:v>29798</c:v>
                </c:pt>
                <c:pt idx="259">
                  <c:v>29829</c:v>
                </c:pt>
                <c:pt idx="260">
                  <c:v>29859</c:v>
                </c:pt>
                <c:pt idx="261">
                  <c:v>29889</c:v>
                </c:pt>
                <c:pt idx="262">
                  <c:v>29920</c:v>
                </c:pt>
                <c:pt idx="263">
                  <c:v>29951</c:v>
                </c:pt>
                <c:pt idx="264">
                  <c:v>29980</c:v>
                </c:pt>
                <c:pt idx="265">
                  <c:v>30008</c:v>
                </c:pt>
                <c:pt idx="266">
                  <c:v>30041</c:v>
                </c:pt>
                <c:pt idx="267">
                  <c:v>30071</c:v>
                </c:pt>
                <c:pt idx="268">
                  <c:v>30102</c:v>
                </c:pt>
                <c:pt idx="269">
                  <c:v>30132</c:v>
                </c:pt>
                <c:pt idx="270">
                  <c:v>30162</c:v>
                </c:pt>
                <c:pt idx="271">
                  <c:v>30194</c:v>
                </c:pt>
                <c:pt idx="272">
                  <c:v>30224</c:v>
                </c:pt>
                <c:pt idx="273">
                  <c:v>30253</c:v>
                </c:pt>
                <c:pt idx="274">
                  <c:v>30285</c:v>
                </c:pt>
                <c:pt idx="275">
                  <c:v>30316</c:v>
                </c:pt>
                <c:pt idx="276">
                  <c:v>30347</c:v>
                </c:pt>
                <c:pt idx="277">
                  <c:v>30375</c:v>
                </c:pt>
                <c:pt idx="278">
                  <c:v>30406</c:v>
                </c:pt>
                <c:pt idx="279">
                  <c:v>30435</c:v>
                </c:pt>
                <c:pt idx="280">
                  <c:v>30467</c:v>
                </c:pt>
                <c:pt idx="281">
                  <c:v>30497</c:v>
                </c:pt>
                <c:pt idx="282">
                  <c:v>30526</c:v>
                </c:pt>
                <c:pt idx="283">
                  <c:v>30559</c:v>
                </c:pt>
                <c:pt idx="284">
                  <c:v>30589</c:v>
                </c:pt>
                <c:pt idx="285">
                  <c:v>30620</c:v>
                </c:pt>
                <c:pt idx="286">
                  <c:v>30650</c:v>
                </c:pt>
                <c:pt idx="287">
                  <c:v>30680</c:v>
                </c:pt>
                <c:pt idx="288">
                  <c:v>30712</c:v>
                </c:pt>
                <c:pt idx="289">
                  <c:v>30741</c:v>
                </c:pt>
                <c:pt idx="290">
                  <c:v>30771</c:v>
                </c:pt>
                <c:pt idx="291">
                  <c:v>30802</c:v>
                </c:pt>
                <c:pt idx="292">
                  <c:v>30833</c:v>
                </c:pt>
                <c:pt idx="293">
                  <c:v>30862</c:v>
                </c:pt>
                <c:pt idx="294">
                  <c:v>30894</c:v>
                </c:pt>
                <c:pt idx="295">
                  <c:v>30925</c:v>
                </c:pt>
                <c:pt idx="296">
                  <c:v>30953</c:v>
                </c:pt>
                <c:pt idx="297">
                  <c:v>30986</c:v>
                </c:pt>
                <c:pt idx="298">
                  <c:v>31016</c:v>
                </c:pt>
                <c:pt idx="299">
                  <c:v>31047</c:v>
                </c:pt>
                <c:pt idx="300">
                  <c:v>31078</c:v>
                </c:pt>
                <c:pt idx="301">
                  <c:v>31106</c:v>
                </c:pt>
                <c:pt idx="302">
                  <c:v>31135</c:v>
                </c:pt>
                <c:pt idx="303">
                  <c:v>31167</c:v>
                </c:pt>
                <c:pt idx="304">
                  <c:v>31198</c:v>
                </c:pt>
                <c:pt idx="305">
                  <c:v>31226</c:v>
                </c:pt>
                <c:pt idx="306">
                  <c:v>31259</c:v>
                </c:pt>
                <c:pt idx="307">
                  <c:v>31289</c:v>
                </c:pt>
                <c:pt idx="308">
                  <c:v>31320</c:v>
                </c:pt>
                <c:pt idx="309">
                  <c:v>31351</c:v>
                </c:pt>
                <c:pt idx="310">
                  <c:v>31380</c:v>
                </c:pt>
                <c:pt idx="311">
                  <c:v>31412</c:v>
                </c:pt>
                <c:pt idx="312">
                  <c:v>31443</c:v>
                </c:pt>
                <c:pt idx="313">
                  <c:v>31471</c:v>
                </c:pt>
                <c:pt idx="314">
                  <c:v>31502</c:v>
                </c:pt>
                <c:pt idx="315">
                  <c:v>31532</c:v>
                </c:pt>
                <c:pt idx="316">
                  <c:v>31562</c:v>
                </c:pt>
                <c:pt idx="317">
                  <c:v>31593</c:v>
                </c:pt>
                <c:pt idx="318">
                  <c:v>31624</c:v>
                </c:pt>
                <c:pt idx="319">
                  <c:v>31653</c:v>
                </c:pt>
                <c:pt idx="320">
                  <c:v>31685</c:v>
                </c:pt>
                <c:pt idx="321">
                  <c:v>31716</c:v>
                </c:pt>
                <c:pt idx="322">
                  <c:v>31744</c:v>
                </c:pt>
                <c:pt idx="323">
                  <c:v>31777</c:v>
                </c:pt>
                <c:pt idx="324">
                  <c:v>31807</c:v>
                </c:pt>
                <c:pt idx="325">
                  <c:v>31835</c:v>
                </c:pt>
                <c:pt idx="326">
                  <c:v>31867</c:v>
                </c:pt>
                <c:pt idx="327">
                  <c:v>31897</c:v>
                </c:pt>
                <c:pt idx="328">
                  <c:v>31926</c:v>
                </c:pt>
                <c:pt idx="329">
                  <c:v>31958</c:v>
                </c:pt>
                <c:pt idx="330">
                  <c:v>31989</c:v>
                </c:pt>
                <c:pt idx="331">
                  <c:v>32020</c:v>
                </c:pt>
                <c:pt idx="332">
                  <c:v>32050</c:v>
                </c:pt>
                <c:pt idx="333">
                  <c:v>32080</c:v>
                </c:pt>
                <c:pt idx="334">
                  <c:v>32111</c:v>
                </c:pt>
                <c:pt idx="335">
                  <c:v>32142</c:v>
                </c:pt>
                <c:pt idx="336">
                  <c:v>32171</c:v>
                </c:pt>
                <c:pt idx="337">
                  <c:v>32202</c:v>
                </c:pt>
                <c:pt idx="338">
                  <c:v>32233</c:v>
                </c:pt>
                <c:pt idx="339">
                  <c:v>32262</c:v>
                </c:pt>
                <c:pt idx="340">
                  <c:v>32294</c:v>
                </c:pt>
                <c:pt idx="341">
                  <c:v>32324</c:v>
                </c:pt>
                <c:pt idx="342">
                  <c:v>32353</c:v>
                </c:pt>
                <c:pt idx="343">
                  <c:v>32386</c:v>
                </c:pt>
                <c:pt idx="344">
                  <c:v>32416</c:v>
                </c:pt>
                <c:pt idx="345">
                  <c:v>32447</c:v>
                </c:pt>
                <c:pt idx="346">
                  <c:v>32477</c:v>
                </c:pt>
                <c:pt idx="347">
                  <c:v>32507</c:v>
                </c:pt>
                <c:pt idx="348">
                  <c:v>32539</c:v>
                </c:pt>
                <c:pt idx="349">
                  <c:v>32567</c:v>
                </c:pt>
                <c:pt idx="350">
                  <c:v>32598</c:v>
                </c:pt>
                <c:pt idx="351">
                  <c:v>32626</c:v>
                </c:pt>
                <c:pt idx="352">
                  <c:v>32659</c:v>
                </c:pt>
                <c:pt idx="353">
                  <c:v>32689</c:v>
                </c:pt>
                <c:pt idx="354">
                  <c:v>32720</c:v>
                </c:pt>
                <c:pt idx="355">
                  <c:v>32751</c:v>
                </c:pt>
                <c:pt idx="356">
                  <c:v>32780</c:v>
                </c:pt>
                <c:pt idx="357">
                  <c:v>32812</c:v>
                </c:pt>
                <c:pt idx="358">
                  <c:v>32842</c:v>
                </c:pt>
                <c:pt idx="359">
                  <c:v>32871</c:v>
                </c:pt>
                <c:pt idx="360">
                  <c:v>32904</c:v>
                </c:pt>
                <c:pt idx="361">
                  <c:v>32932</c:v>
                </c:pt>
                <c:pt idx="362">
                  <c:v>32962</c:v>
                </c:pt>
                <c:pt idx="363">
                  <c:v>32993</c:v>
                </c:pt>
                <c:pt idx="364">
                  <c:v>33024</c:v>
                </c:pt>
                <c:pt idx="365">
                  <c:v>33053</c:v>
                </c:pt>
                <c:pt idx="366">
                  <c:v>33085</c:v>
                </c:pt>
                <c:pt idx="367">
                  <c:v>33116</c:v>
                </c:pt>
                <c:pt idx="368">
                  <c:v>33144</c:v>
                </c:pt>
                <c:pt idx="369">
                  <c:v>33177</c:v>
                </c:pt>
                <c:pt idx="370">
                  <c:v>33207</c:v>
                </c:pt>
                <c:pt idx="371">
                  <c:v>33238</c:v>
                </c:pt>
                <c:pt idx="372">
                  <c:v>33269</c:v>
                </c:pt>
                <c:pt idx="373">
                  <c:v>33297</c:v>
                </c:pt>
                <c:pt idx="374">
                  <c:v>33326</c:v>
                </c:pt>
                <c:pt idx="375">
                  <c:v>33358</c:v>
                </c:pt>
                <c:pt idx="376">
                  <c:v>33389</c:v>
                </c:pt>
                <c:pt idx="377">
                  <c:v>33417</c:v>
                </c:pt>
                <c:pt idx="378">
                  <c:v>33450</c:v>
                </c:pt>
                <c:pt idx="379">
                  <c:v>33480</c:v>
                </c:pt>
                <c:pt idx="380">
                  <c:v>33511</c:v>
                </c:pt>
                <c:pt idx="381">
                  <c:v>33542</c:v>
                </c:pt>
                <c:pt idx="382">
                  <c:v>33571</c:v>
                </c:pt>
                <c:pt idx="383">
                  <c:v>33603</c:v>
                </c:pt>
                <c:pt idx="384">
                  <c:v>33634</c:v>
                </c:pt>
                <c:pt idx="385">
                  <c:v>33662</c:v>
                </c:pt>
                <c:pt idx="386">
                  <c:v>33694</c:v>
                </c:pt>
                <c:pt idx="387">
                  <c:v>33724</c:v>
                </c:pt>
                <c:pt idx="388">
                  <c:v>33753</c:v>
                </c:pt>
                <c:pt idx="389">
                  <c:v>33785</c:v>
                </c:pt>
                <c:pt idx="390">
                  <c:v>33816</c:v>
                </c:pt>
                <c:pt idx="391">
                  <c:v>33847</c:v>
                </c:pt>
                <c:pt idx="392">
                  <c:v>33877</c:v>
                </c:pt>
                <c:pt idx="393">
                  <c:v>33907</c:v>
                </c:pt>
                <c:pt idx="394">
                  <c:v>33938</c:v>
                </c:pt>
                <c:pt idx="395">
                  <c:v>33969</c:v>
                </c:pt>
                <c:pt idx="396">
                  <c:v>33998</c:v>
                </c:pt>
                <c:pt idx="397">
                  <c:v>34026</c:v>
                </c:pt>
                <c:pt idx="398">
                  <c:v>34059</c:v>
                </c:pt>
                <c:pt idx="399">
                  <c:v>34089</c:v>
                </c:pt>
                <c:pt idx="400">
                  <c:v>34120</c:v>
                </c:pt>
                <c:pt idx="401">
                  <c:v>34150</c:v>
                </c:pt>
                <c:pt idx="402">
                  <c:v>34180</c:v>
                </c:pt>
                <c:pt idx="403">
                  <c:v>34212</c:v>
                </c:pt>
                <c:pt idx="404">
                  <c:v>34242</c:v>
                </c:pt>
                <c:pt idx="405">
                  <c:v>34271</c:v>
                </c:pt>
                <c:pt idx="406">
                  <c:v>34303</c:v>
                </c:pt>
                <c:pt idx="407">
                  <c:v>34334</c:v>
                </c:pt>
                <c:pt idx="408">
                  <c:v>34365</c:v>
                </c:pt>
                <c:pt idx="409">
                  <c:v>34393</c:v>
                </c:pt>
                <c:pt idx="410">
                  <c:v>34424</c:v>
                </c:pt>
                <c:pt idx="411">
                  <c:v>34453</c:v>
                </c:pt>
                <c:pt idx="412">
                  <c:v>34485</c:v>
                </c:pt>
                <c:pt idx="413">
                  <c:v>34515</c:v>
                </c:pt>
                <c:pt idx="414">
                  <c:v>34544</c:v>
                </c:pt>
                <c:pt idx="415">
                  <c:v>34577</c:v>
                </c:pt>
                <c:pt idx="416">
                  <c:v>34607</c:v>
                </c:pt>
                <c:pt idx="417">
                  <c:v>34638</c:v>
                </c:pt>
                <c:pt idx="418">
                  <c:v>34668</c:v>
                </c:pt>
                <c:pt idx="419">
                  <c:v>34698</c:v>
                </c:pt>
                <c:pt idx="420">
                  <c:v>34730</c:v>
                </c:pt>
                <c:pt idx="421">
                  <c:v>34758</c:v>
                </c:pt>
                <c:pt idx="422">
                  <c:v>34789</c:v>
                </c:pt>
                <c:pt idx="423">
                  <c:v>34817</c:v>
                </c:pt>
                <c:pt idx="424">
                  <c:v>34850</c:v>
                </c:pt>
                <c:pt idx="425">
                  <c:v>34880</c:v>
                </c:pt>
                <c:pt idx="426">
                  <c:v>34911</c:v>
                </c:pt>
                <c:pt idx="427">
                  <c:v>34942</c:v>
                </c:pt>
                <c:pt idx="428">
                  <c:v>34971</c:v>
                </c:pt>
                <c:pt idx="429">
                  <c:v>35003</c:v>
                </c:pt>
                <c:pt idx="430">
                  <c:v>35033</c:v>
                </c:pt>
                <c:pt idx="431">
                  <c:v>35062</c:v>
                </c:pt>
                <c:pt idx="432">
                  <c:v>35095</c:v>
                </c:pt>
                <c:pt idx="433">
                  <c:v>35124</c:v>
                </c:pt>
                <c:pt idx="434">
                  <c:v>35153</c:v>
                </c:pt>
                <c:pt idx="435">
                  <c:v>35185</c:v>
                </c:pt>
                <c:pt idx="436">
                  <c:v>35216</c:v>
                </c:pt>
                <c:pt idx="437">
                  <c:v>35244</c:v>
                </c:pt>
                <c:pt idx="438">
                  <c:v>35277</c:v>
                </c:pt>
                <c:pt idx="439">
                  <c:v>35307</c:v>
                </c:pt>
                <c:pt idx="440">
                  <c:v>35338</c:v>
                </c:pt>
                <c:pt idx="441">
                  <c:v>35369</c:v>
                </c:pt>
                <c:pt idx="442">
                  <c:v>35398</c:v>
                </c:pt>
                <c:pt idx="443">
                  <c:v>35430</c:v>
                </c:pt>
                <c:pt idx="444">
                  <c:v>35461</c:v>
                </c:pt>
                <c:pt idx="445">
                  <c:v>35489</c:v>
                </c:pt>
                <c:pt idx="446">
                  <c:v>35520</c:v>
                </c:pt>
                <c:pt idx="447">
                  <c:v>35550</c:v>
                </c:pt>
                <c:pt idx="448">
                  <c:v>35580</c:v>
                </c:pt>
                <c:pt idx="449">
                  <c:v>35611</c:v>
                </c:pt>
                <c:pt idx="450">
                  <c:v>35642</c:v>
                </c:pt>
                <c:pt idx="451">
                  <c:v>35671</c:v>
                </c:pt>
                <c:pt idx="452">
                  <c:v>35703</c:v>
                </c:pt>
                <c:pt idx="453">
                  <c:v>35734</c:v>
                </c:pt>
                <c:pt idx="454">
                  <c:v>35762</c:v>
                </c:pt>
                <c:pt idx="455">
                  <c:v>35795</c:v>
                </c:pt>
                <c:pt idx="456">
                  <c:v>35825</c:v>
                </c:pt>
                <c:pt idx="457">
                  <c:v>35853</c:v>
                </c:pt>
                <c:pt idx="458">
                  <c:v>35885</c:v>
                </c:pt>
                <c:pt idx="459">
                  <c:v>35915</c:v>
                </c:pt>
                <c:pt idx="460">
                  <c:v>35944</c:v>
                </c:pt>
                <c:pt idx="461">
                  <c:v>35976</c:v>
                </c:pt>
                <c:pt idx="462">
                  <c:v>36007</c:v>
                </c:pt>
                <c:pt idx="463">
                  <c:v>36038</c:v>
                </c:pt>
                <c:pt idx="464">
                  <c:v>36068</c:v>
                </c:pt>
                <c:pt idx="465">
                  <c:v>36098</c:v>
                </c:pt>
                <c:pt idx="466">
                  <c:v>36129</c:v>
                </c:pt>
                <c:pt idx="467">
                  <c:v>36160</c:v>
                </c:pt>
                <c:pt idx="468">
                  <c:v>36189</c:v>
                </c:pt>
                <c:pt idx="469">
                  <c:v>36217</c:v>
                </c:pt>
                <c:pt idx="470">
                  <c:v>36250</c:v>
                </c:pt>
                <c:pt idx="471">
                  <c:v>36280</c:v>
                </c:pt>
                <c:pt idx="472">
                  <c:v>36311</c:v>
                </c:pt>
                <c:pt idx="473">
                  <c:v>36341</c:v>
                </c:pt>
                <c:pt idx="474">
                  <c:v>36371</c:v>
                </c:pt>
                <c:pt idx="475">
                  <c:v>36403</c:v>
                </c:pt>
                <c:pt idx="476">
                  <c:v>36433</c:v>
                </c:pt>
                <c:pt idx="477">
                  <c:v>36462</c:v>
                </c:pt>
                <c:pt idx="478">
                  <c:v>36494</c:v>
                </c:pt>
                <c:pt idx="479">
                  <c:v>36525</c:v>
                </c:pt>
                <c:pt idx="480">
                  <c:v>36556</c:v>
                </c:pt>
                <c:pt idx="481">
                  <c:v>36585</c:v>
                </c:pt>
                <c:pt idx="482">
                  <c:v>36616</c:v>
                </c:pt>
                <c:pt idx="483">
                  <c:v>36644</c:v>
                </c:pt>
                <c:pt idx="484">
                  <c:v>36677</c:v>
                </c:pt>
                <c:pt idx="485">
                  <c:v>36707</c:v>
                </c:pt>
                <c:pt idx="486">
                  <c:v>36738</c:v>
                </c:pt>
                <c:pt idx="487">
                  <c:v>36769</c:v>
                </c:pt>
                <c:pt idx="488">
                  <c:v>36798</c:v>
                </c:pt>
                <c:pt idx="489">
                  <c:v>36830</c:v>
                </c:pt>
                <c:pt idx="490">
                  <c:v>36860</c:v>
                </c:pt>
                <c:pt idx="491">
                  <c:v>36889</c:v>
                </c:pt>
                <c:pt idx="492">
                  <c:v>36922</c:v>
                </c:pt>
                <c:pt idx="493">
                  <c:v>36950</c:v>
                </c:pt>
                <c:pt idx="494">
                  <c:v>36980</c:v>
                </c:pt>
                <c:pt idx="495">
                  <c:v>37011</c:v>
                </c:pt>
                <c:pt idx="496">
                  <c:v>37042</c:v>
                </c:pt>
                <c:pt idx="497">
                  <c:v>37071</c:v>
                </c:pt>
                <c:pt idx="498">
                  <c:v>37103</c:v>
                </c:pt>
                <c:pt idx="499">
                  <c:v>37134</c:v>
                </c:pt>
                <c:pt idx="500">
                  <c:v>37162</c:v>
                </c:pt>
                <c:pt idx="501">
                  <c:v>37195</c:v>
                </c:pt>
                <c:pt idx="502">
                  <c:v>37225</c:v>
                </c:pt>
                <c:pt idx="503">
                  <c:v>37256</c:v>
                </c:pt>
                <c:pt idx="504">
                  <c:v>37287</c:v>
                </c:pt>
                <c:pt idx="505">
                  <c:v>37315</c:v>
                </c:pt>
                <c:pt idx="506">
                  <c:v>37344</c:v>
                </c:pt>
                <c:pt idx="507">
                  <c:v>37376</c:v>
                </c:pt>
                <c:pt idx="508">
                  <c:v>37407</c:v>
                </c:pt>
                <c:pt idx="509">
                  <c:v>37435</c:v>
                </c:pt>
                <c:pt idx="510">
                  <c:v>37468</c:v>
                </c:pt>
                <c:pt idx="511">
                  <c:v>37498</c:v>
                </c:pt>
                <c:pt idx="512">
                  <c:v>37529</c:v>
                </c:pt>
                <c:pt idx="513">
                  <c:v>37560</c:v>
                </c:pt>
                <c:pt idx="514">
                  <c:v>37589</c:v>
                </c:pt>
                <c:pt idx="515">
                  <c:v>37621</c:v>
                </c:pt>
                <c:pt idx="516">
                  <c:v>37652</c:v>
                </c:pt>
                <c:pt idx="517">
                  <c:v>37680</c:v>
                </c:pt>
                <c:pt idx="518">
                  <c:v>37711</c:v>
                </c:pt>
                <c:pt idx="519">
                  <c:v>37741</c:v>
                </c:pt>
                <c:pt idx="520">
                  <c:v>37771</c:v>
                </c:pt>
                <c:pt idx="521">
                  <c:v>37802</c:v>
                </c:pt>
                <c:pt idx="522">
                  <c:v>37833</c:v>
                </c:pt>
                <c:pt idx="523">
                  <c:v>37862</c:v>
                </c:pt>
                <c:pt idx="524">
                  <c:v>37894</c:v>
                </c:pt>
                <c:pt idx="525">
                  <c:v>37925</c:v>
                </c:pt>
                <c:pt idx="526">
                  <c:v>37953</c:v>
                </c:pt>
                <c:pt idx="527">
                  <c:v>37986</c:v>
                </c:pt>
                <c:pt idx="528">
                  <c:v>38016</c:v>
                </c:pt>
                <c:pt idx="529">
                  <c:v>38044</c:v>
                </c:pt>
                <c:pt idx="530">
                  <c:v>38077</c:v>
                </c:pt>
                <c:pt idx="531">
                  <c:v>38107</c:v>
                </c:pt>
                <c:pt idx="532">
                  <c:v>38138</c:v>
                </c:pt>
                <c:pt idx="533">
                  <c:v>38168</c:v>
                </c:pt>
                <c:pt idx="534">
                  <c:v>38198</c:v>
                </c:pt>
                <c:pt idx="535">
                  <c:v>38230</c:v>
                </c:pt>
                <c:pt idx="536">
                  <c:v>38260</c:v>
                </c:pt>
                <c:pt idx="537">
                  <c:v>38289</c:v>
                </c:pt>
                <c:pt idx="538">
                  <c:v>38321</c:v>
                </c:pt>
                <c:pt idx="539">
                  <c:v>38352</c:v>
                </c:pt>
                <c:pt idx="540">
                  <c:v>38383</c:v>
                </c:pt>
                <c:pt idx="541">
                  <c:v>38411</c:v>
                </c:pt>
                <c:pt idx="542">
                  <c:v>38442</c:v>
                </c:pt>
                <c:pt idx="543">
                  <c:v>38471</c:v>
                </c:pt>
                <c:pt idx="544">
                  <c:v>38503</c:v>
                </c:pt>
                <c:pt idx="545">
                  <c:v>38533</c:v>
                </c:pt>
                <c:pt idx="546">
                  <c:v>38562</c:v>
                </c:pt>
                <c:pt idx="547">
                  <c:v>38595</c:v>
                </c:pt>
                <c:pt idx="548">
                  <c:v>38625</c:v>
                </c:pt>
                <c:pt idx="549">
                  <c:v>38656</c:v>
                </c:pt>
                <c:pt idx="550">
                  <c:v>38686</c:v>
                </c:pt>
                <c:pt idx="551">
                  <c:v>38716</c:v>
                </c:pt>
                <c:pt idx="552">
                  <c:v>38748</c:v>
                </c:pt>
                <c:pt idx="553">
                  <c:v>38776</c:v>
                </c:pt>
                <c:pt idx="554">
                  <c:v>38807</c:v>
                </c:pt>
                <c:pt idx="555">
                  <c:v>38835</c:v>
                </c:pt>
                <c:pt idx="556">
                  <c:v>38868</c:v>
                </c:pt>
                <c:pt idx="557">
                  <c:v>38898</c:v>
                </c:pt>
                <c:pt idx="558">
                  <c:v>38929</c:v>
                </c:pt>
                <c:pt idx="559">
                  <c:v>38960</c:v>
                </c:pt>
                <c:pt idx="560">
                  <c:v>38989</c:v>
                </c:pt>
                <c:pt idx="561">
                  <c:v>39021</c:v>
                </c:pt>
                <c:pt idx="562">
                  <c:v>39051</c:v>
                </c:pt>
                <c:pt idx="563">
                  <c:v>39080</c:v>
                </c:pt>
                <c:pt idx="564">
                  <c:v>39113</c:v>
                </c:pt>
                <c:pt idx="565">
                  <c:v>39141</c:v>
                </c:pt>
                <c:pt idx="566">
                  <c:v>39171</c:v>
                </c:pt>
                <c:pt idx="567">
                  <c:v>39202</c:v>
                </c:pt>
                <c:pt idx="568">
                  <c:v>39233</c:v>
                </c:pt>
                <c:pt idx="569">
                  <c:v>39262</c:v>
                </c:pt>
                <c:pt idx="570">
                  <c:v>39294</c:v>
                </c:pt>
                <c:pt idx="571">
                  <c:v>39325</c:v>
                </c:pt>
                <c:pt idx="572">
                  <c:v>39353</c:v>
                </c:pt>
                <c:pt idx="573">
                  <c:v>39386</c:v>
                </c:pt>
                <c:pt idx="574">
                  <c:v>39416</c:v>
                </c:pt>
                <c:pt idx="575">
                  <c:v>39447</c:v>
                </c:pt>
                <c:pt idx="576">
                  <c:v>39478</c:v>
                </c:pt>
                <c:pt idx="577">
                  <c:v>39507</c:v>
                </c:pt>
                <c:pt idx="578">
                  <c:v>39538</c:v>
                </c:pt>
                <c:pt idx="579">
                  <c:v>39568</c:v>
                </c:pt>
                <c:pt idx="580">
                  <c:v>39598</c:v>
                </c:pt>
                <c:pt idx="581">
                  <c:v>39629</c:v>
                </c:pt>
                <c:pt idx="582">
                  <c:v>39660</c:v>
                </c:pt>
                <c:pt idx="583">
                  <c:v>39689</c:v>
                </c:pt>
                <c:pt idx="584">
                  <c:v>39721</c:v>
                </c:pt>
                <c:pt idx="585">
                  <c:v>39752</c:v>
                </c:pt>
                <c:pt idx="586">
                  <c:v>39780</c:v>
                </c:pt>
                <c:pt idx="587">
                  <c:v>39813</c:v>
                </c:pt>
                <c:pt idx="588">
                  <c:v>39843</c:v>
                </c:pt>
                <c:pt idx="589">
                  <c:v>39871</c:v>
                </c:pt>
                <c:pt idx="590">
                  <c:v>39903</c:v>
                </c:pt>
                <c:pt idx="591">
                  <c:v>39933</c:v>
                </c:pt>
                <c:pt idx="592">
                  <c:v>39962</c:v>
                </c:pt>
                <c:pt idx="593">
                  <c:v>39994</c:v>
                </c:pt>
                <c:pt idx="594">
                  <c:v>40025</c:v>
                </c:pt>
                <c:pt idx="595">
                  <c:v>40056</c:v>
                </c:pt>
                <c:pt idx="596">
                  <c:v>40086</c:v>
                </c:pt>
                <c:pt idx="597">
                  <c:v>40116</c:v>
                </c:pt>
                <c:pt idx="598">
                  <c:v>40147</c:v>
                </c:pt>
                <c:pt idx="599">
                  <c:v>40178</c:v>
                </c:pt>
                <c:pt idx="600">
                  <c:v>40207</c:v>
                </c:pt>
                <c:pt idx="601">
                  <c:v>40235</c:v>
                </c:pt>
                <c:pt idx="602">
                  <c:v>40268</c:v>
                </c:pt>
                <c:pt idx="603">
                  <c:v>40298</c:v>
                </c:pt>
                <c:pt idx="604">
                  <c:v>40329</c:v>
                </c:pt>
                <c:pt idx="605">
                  <c:v>40359</c:v>
                </c:pt>
                <c:pt idx="606">
                  <c:v>40389</c:v>
                </c:pt>
                <c:pt idx="607">
                  <c:v>40421</c:v>
                </c:pt>
                <c:pt idx="608">
                  <c:v>40451</c:v>
                </c:pt>
                <c:pt idx="609">
                  <c:v>40480</c:v>
                </c:pt>
                <c:pt idx="610">
                  <c:v>40512</c:v>
                </c:pt>
                <c:pt idx="611">
                  <c:v>40543</c:v>
                </c:pt>
                <c:pt idx="612">
                  <c:v>40574</c:v>
                </c:pt>
                <c:pt idx="613">
                  <c:v>40602</c:v>
                </c:pt>
                <c:pt idx="614">
                  <c:v>40633</c:v>
                </c:pt>
                <c:pt idx="615">
                  <c:v>40662</c:v>
                </c:pt>
                <c:pt idx="616">
                  <c:v>40694</c:v>
                </c:pt>
                <c:pt idx="617">
                  <c:v>40724</c:v>
                </c:pt>
                <c:pt idx="618">
                  <c:v>40753</c:v>
                </c:pt>
                <c:pt idx="619">
                  <c:v>40786</c:v>
                </c:pt>
                <c:pt idx="620">
                  <c:v>40816</c:v>
                </c:pt>
                <c:pt idx="621">
                  <c:v>40847</c:v>
                </c:pt>
                <c:pt idx="622">
                  <c:v>40877</c:v>
                </c:pt>
                <c:pt idx="623">
                  <c:v>40907</c:v>
                </c:pt>
                <c:pt idx="624">
                  <c:v>40939</c:v>
                </c:pt>
                <c:pt idx="625">
                  <c:v>40968</c:v>
                </c:pt>
                <c:pt idx="626">
                  <c:v>40998</c:v>
                </c:pt>
                <c:pt idx="627">
                  <c:v>41029</c:v>
                </c:pt>
                <c:pt idx="628">
                  <c:v>41060</c:v>
                </c:pt>
                <c:pt idx="629">
                  <c:v>41089</c:v>
                </c:pt>
                <c:pt idx="630">
                  <c:v>41121</c:v>
                </c:pt>
                <c:pt idx="631">
                  <c:v>41152</c:v>
                </c:pt>
                <c:pt idx="632">
                  <c:v>41180</c:v>
                </c:pt>
                <c:pt idx="633">
                  <c:v>41213</c:v>
                </c:pt>
                <c:pt idx="634">
                  <c:v>41243</c:v>
                </c:pt>
                <c:pt idx="635">
                  <c:v>41274</c:v>
                </c:pt>
                <c:pt idx="636">
                  <c:v>41305</c:v>
                </c:pt>
                <c:pt idx="637">
                  <c:v>41333</c:v>
                </c:pt>
                <c:pt idx="638">
                  <c:v>41362</c:v>
                </c:pt>
                <c:pt idx="639">
                  <c:v>41394</c:v>
                </c:pt>
                <c:pt idx="640">
                  <c:v>41425</c:v>
                </c:pt>
                <c:pt idx="641">
                  <c:v>41453</c:v>
                </c:pt>
                <c:pt idx="642">
                  <c:v>41486</c:v>
                </c:pt>
                <c:pt idx="643">
                  <c:v>41516</c:v>
                </c:pt>
                <c:pt idx="644">
                  <c:v>41547</c:v>
                </c:pt>
                <c:pt idx="645">
                  <c:v>41578</c:v>
                </c:pt>
                <c:pt idx="646">
                  <c:v>41607</c:v>
                </c:pt>
                <c:pt idx="647">
                  <c:v>41639</c:v>
                </c:pt>
                <c:pt idx="648">
                  <c:v>41670</c:v>
                </c:pt>
                <c:pt idx="649">
                  <c:v>41698</c:v>
                </c:pt>
                <c:pt idx="650">
                  <c:v>41729</c:v>
                </c:pt>
                <c:pt idx="651">
                  <c:v>41759</c:v>
                </c:pt>
                <c:pt idx="652">
                  <c:v>41789</c:v>
                </c:pt>
                <c:pt idx="653">
                  <c:v>41820</c:v>
                </c:pt>
                <c:pt idx="654">
                  <c:v>41851</c:v>
                </c:pt>
                <c:pt idx="655">
                  <c:v>41880</c:v>
                </c:pt>
                <c:pt idx="656">
                  <c:v>41912</c:v>
                </c:pt>
                <c:pt idx="657">
                  <c:v>41943</c:v>
                </c:pt>
                <c:pt idx="658">
                  <c:v>41971</c:v>
                </c:pt>
                <c:pt idx="659">
                  <c:v>42004</c:v>
                </c:pt>
                <c:pt idx="660">
                  <c:v>42034</c:v>
                </c:pt>
                <c:pt idx="661">
                  <c:v>42062</c:v>
                </c:pt>
                <c:pt idx="662">
                  <c:v>42094</c:v>
                </c:pt>
                <c:pt idx="663">
                  <c:v>42124</c:v>
                </c:pt>
                <c:pt idx="664">
                  <c:v>42153</c:v>
                </c:pt>
                <c:pt idx="665">
                  <c:v>42185</c:v>
                </c:pt>
                <c:pt idx="666">
                  <c:v>42216</c:v>
                </c:pt>
                <c:pt idx="667">
                  <c:v>42247</c:v>
                </c:pt>
                <c:pt idx="668">
                  <c:v>42277</c:v>
                </c:pt>
                <c:pt idx="669">
                  <c:v>42307</c:v>
                </c:pt>
                <c:pt idx="670">
                  <c:v>42338</c:v>
                </c:pt>
                <c:pt idx="671">
                  <c:v>42369</c:v>
                </c:pt>
                <c:pt idx="672">
                  <c:v>42398</c:v>
                </c:pt>
                <c:pt idx="673">
                  <c:v>42429</c:v>
                </c:pt>
                <c:pt idx="674">
                  <c:v>42460</c:v>
                </c:pt>
                <c:pt idx="675">
                  <c:v>42489</c:v>
                </c:pt>
                <c:pt idx="676">
                  <c:v>42521</c:v>
                </c:pt>
                <c:pt idx="677">
                  <c:v>42551</c:v>
                </c:pt>
                <c:pt idx="678">
                  <c:v>42580</c:v>
                </c:pt>
                <c:pt idx="679">
                  <c:v>42613</c:v>
                </c:pt>
                <c:pt idx="680">
                  <c:v>42643</c:v>
                </c:pt>
                <c:pt idx="681">
                  <c:v>42674</c:v>
                </c:pt>
                <c:pt idx="682">
                  <c:v>42704</c:v>
                </c:pt>
                <c:pt idx="683">
                  <c:v>42734</c:v>
                </c:pt>
                <c:pt idx="684">
                  <c:v>42766</c:v>
                </c:pt>
                <c:pt idx="685">
                  <c:v>42794</c:v>
                </c:pt>
                <c:pt idx="686">
                  <c:v>42825</c:v>
                </c:pt>
                <c:pt idx="687">
                  <c:v>42853</c:v>
                </c:pt>
                <c:pt idx="688">
                  <c:v>42886</c:v>
                </c:pt>
                <c:pt idx="689">
                  <c:v>42916</c:v>
                </c:pt>
                <c:pt idx="690">
                  <c:v>42947</c:v>
                </c:pt>
                <c:pt idx="691">
                  <c:v>42978</c:v>
                </c:pt>
                <c:pt idx="692">
                  <c:v>43007</c:v>
                </c:pt>
                <c:pt idx="693">
                  <c:v>43039</c:v>
                </c:pt>
                <c:pt idx="694">
                  <c:v>43069</c:v>
                </c:pt>
                <c:pt idx="695">
                  <c:v>43098</c:v>
                </c:pt>
                <c:pt idx="696">
                  <c:v>43131</c:v>
                </c:pt>
                <c:pt idx="697">
                  <c:v>43159</c:v>
                </c:pt>
                <c:pt idx="698">
                  <c:v>43189</c:v>
                </c:pt>
                <c:pt idx="699">
                  <c:v>43220</c:v>
                </c:pt>
                <c:pt idx="700">
                  <c:v>43251</c:v>
                </c:pt>
                <c:pt idx="701">
                  <c:v>43280</c:v>
                </c:pt>
                <c:pt idx="702">
                  <c:v>43312</c:v>
                </c:pt>
                <c:pt idx="703">
                  <c:v>43343</c:v>
                </c:pt>
                <c:pt idx="704">
                  <c:v>43371</c:v>
                </c:pt>
                <c:pt idx="705">
                  <c:v>43404</c:v>
                </c:pt>
                <c:pt idx="706">
                  <c:v>43434</c:v>
                </c:pt>
                <c:pt idx="707">
                  <c:v>43465</c:v>
                </c:pt>
                <c:pt idx="708">
                  <c:v>43496</c:v>
                </c:pt>
                <c:pt idx="709">
                  <c:v>43524</c:v>
                </c:pt>
                <c:pt idx="710">
                  <c:v>43553</c:v>
                </c:pt>
                <c:pt idx="711">
                  <c:v>43585</c:v>
                </c:pt>
                <c:pt idx="712">
                  <c:v>43616</c:v>
                </c:pt>
                <c:pt idx="713">
                  <c:v>43644</c:v>
                </c:pt>
                <c:pt idx="714">
                  <c:v>43677</c:v>
                </c:pt>
                <c:pt idx="715">
                  <c:v>43707</c:v>
                </c:pt>
                <c:pt idx="716">
                  <c:v>43738</c:v>
                </c:pt>
                <c:pt idx="717">
                  <c:v>43769</c:v>
                </c:pt>
                <c:pt idx="718">
                  <c:v>43798</c:v>
                </c:pt>
                <c:pt idx="719">
                  <c:v>43830</c:v>
                </c:pt>
                <c:pt idx="720">
                  <c:v>43861</c:v>
                </c:pt>
                <c:pt idx="721">
                  <c:v>43889</c:v>
                </c:pt>
                <c:pt idx="722">
                  <c:v>43921</c:v>
                </c:pt>
                <c:pt idx="723">
                  <c:v>43951</c:v>
                </c:pt>
                <c:pt idx="724">
                  <c:v>43980</c:v>
                </c:pt>
                <c:pt idx="725">
                  <c:v>44012</c:v>
                </c:pt>
                <c:pt idx="726">
                  <c:v>44043</c:v>
                </c:pt>
                <c:pt idx="727">
                  <c:v>44074</c:v>
                </c:pt>
                <c:pt idx="728">
                  <c:v>44104</c:v>
                </c:pt>
                <c:pt idx="729">
                  <c:v>44134</c:v>
                </c:pt>
                <c:pt idx="730">
                  <c:v>44165</c:v>
                </c:pt>
                <c:pt idx="731">
                  <c:v>44196</c:v>
                </c:pt>
                <c:pt idx="732">
                  <c:v>44225</c:v>
                </c:pt>
                <c:pt idx="733">
                  <c:v>44253</c:v>
                </c:pt>
                <c:pt idx="734">
                  <c:v>44286</c:v>
                </c:pt>
                <c:pt idx="735">
                  <c:v>44316</c:v>
                </c:pt>
                <c:pt idx="736">
                  <c:v>44347</c:v>
                </c:pt>
                <c:pt idx="737">
                  <c:v>44377</c:v>
                </c:pt>
                <c:pt idx="738">
                  <c:v>44407</c:v>
                </c:pt>
                <c:pt idx="739">
                  <c:v>44439</c:v>
                </c:pt>
                <c:pt idx="740">
                  <c:v>44469</c:v>
                </c:pt>
                <c:pt idx="741">
                  <c:v>44498</c:v>
                </c:pt>
                <c:pt idx="742">
                  <c:v>44530</c:v>
                </c:pt>
                <c:pt idx="743">
                  <c:v>44561</c:v>
                </c:pt>
                <c:pt idx="744">
                  <c:v>44592</c:v>
                </c:pt>
                <c:pt idx="745">
                  <c:v>44620</c:v>
                </c:pt>
              </c:numCache>
            </c:numRef>
          </c:cat>
          <c:val>
            <c:numRef>
              <c:f>Recessions!$F$152:$F$1621</c:f>
              <c:numCache>
                <c:formatCode>General</c:formatCode>
                <c:ptCount val="147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3F-4C06-930B-20129E0DA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1759943"/>
        <c:axId val="241765519"/>
      </c:areaChart>
      <c:lineChart>
        <c:grouping val="standard"/>
        <c:varyColors val="0"/>
        <c:ser>
          <c:idx val="0"/>
          <c:order val="0"/>
          <c:tx>
            <c:v>Taxa de desemprego: variação em 6 meses (pp)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Recessions!$A$152:$A$1621</c:f>
              <c:numCache>
                <c:formatCode>m/d/yyyy</c:formatCode>
                <c:ptCount val="1470"/>
                <c:pt idx="0">
                  <c:v>21944</c:v>
                </c:pt>
                <c:pt idx="1">
                  <c:v>21975</c:v>
                </c:pt>
                <c:pt idx="2">
                  <c:v>22006</c:v>
                </c:pt>
                <c:pt idx="3">
                  <c:v>22035</c:v>
                </c:pt>
                <c:pt idx="4">
                  <c:v>22067</c:v>
                </c:pt>
                <c:pt idx="5">
                  <c:v>22097</c:v>
                </c:pt>
                <c:pt idx="6">
                  <c:v>22126</c:v>
                </c:pt>
                <c:pt idx="7">
                  <c:v>22159</c:v>
                </c:pt>
                <c:pt idx="8">
                  <c:v>22189</c:v>
                </c:pt>
                <c:pt idx="9">
                  <c:v>22220</c:v>
                </c:pt>
                <c:pt idx="10">
                  <c:v>22250</c:v>
                </c:pt>
                <c:pt idx="11">
                  <c:v>22280</c:v>
                </c:pt>
                <c:pt idx="12">
                  <c:v>22312</c:v>
                </c:pt>
                <c:pt idx="13">
                  <c:v>22340</c:v>
                </c:pt>
                <c:pt idx="14">
                  <c:v>22371</c:v>
                </c:pt>
                <c:pt idx="15">
                  <c:v>22399</c:v>
                </c:pt>
                <c:pt idx="16">
                  <c:v>22432</c:v>
                </c:pt>
                <c:pt idx="17">
                  <c:v>22462</c:v>
                </c:pt>
                <c:pt idx="18">
                  <c:v>22493</c:v>
                </c:pt>
                <c:pt idx="19">
                  <c:v>22524</c:v>
                </c:pt>
                <c:pt idx="20">
                  <c:v>22553</c:v>
                </c:pt>
                <c:pt idx="21">
                  <c:v>22585</c:v>
                </c:pt>
                <c:pt idx="22">
                  <c:v>22615</c:v>
                </c:pt>
                <c:pt idx="23">
                  <c:v>22644</c:v>
                </c:pt>
                <c:pt idx="24">
                  <c:v>22677</c:v>
                </c:pt>
                <c:pt idx="25">
                  <c:v>22705</c:v>
                </c:pt>
                <c:pt idx="26">
                  <c:v>22735</c:v>
                </c:pt>
                <c:pt idx="27">
                  <c:v>22766</c:v>
                </c:pt>
                <c:pt idx="28">
                  <c:v>22797</c:v>
                </c:pt>
                <c:pt idx="29">
                  <c:v>22826</c:v>
                </c:pt>
                <c:pt idx="30">
                  <c:v>22858</c:v>
                </c:pt>
                <c:pt idx="31">
                  <c:v>22889</c:v>
                </c:pt>
                <c:pt idx="32">
                  <c:v>22917</c:v>
                </c:pt>
                <c:pt idx="33">
                  <c:v>22950</c:v>
                </c:pt>
                <c:pt idx="34">
                  <c:v>22980</c:v>
                </c:pt>
                <c:pt idx="35">
                  <c:v>23011</c:v>
                </c:pt>
                <c:pt idx="36">
                  <c:v>23042</c:v>
                </c:pt>
                <c:pt idx="37">
                  <c:v>23070</c:v>
                </c:pt>
                <c:pt idx="38">
                  <c:v>23099</c:v>
                </c:pt>
                <c:pt idx="39">
                  <c:v>23131</c:v>
                </c:pt>
                <c:pt idx="40">
                  <c:v>23162</c:v>
                </c:pt>
                <c:pt idx="41">
                  <c:v>23190</c:v>
                </c:pt>
                <c:pt idx="42">
                  <c:v>23223</c:v>
                </c:pt>
                <c:pt idx="43">
                  <c:v>23253</c:v>
                </c:pt>
                <c:pt idx="44">
                  <c:v>23284</c:v>
                </c:pt>
                <c:pt idx="45">
                  <c:v>23315</c:v>
                </c:pt>
                <c:pt idx="46">
                  <c:v>23344</c:v>
                </c:pt>
                <c:pt idx="47">
                  <c:v>23376</c:v>
                </c:pt>
                <c:pt idx="48">
                  <c:v>23407</c:v>
                </c:pt>
                <c:pt idx="49">
                  <c:v>23435</c:v>
                </c:pt>
                <c:pt idx="50">
                  <c:v>23467</c:v>
                </c:pt>
                <c:pt idx="51">
                  <c:v>23497</c:v>
                </c:pt>
                <c:pt idx="52">
                  <c:v>23526</c:v>
                </c:pt>
                <c:pt idx="53">
                  <c:v>23558</c:v>
                </c:pt>
                <c:pt idx="54">
                  <c:v>23589</c:v>
                </c:pt>
                <c:pt idx="55">
                  <c:v>23620</c:v>
                </c:pt>
                <c:pt idx="56">
                  <c:v>23650</c:v>
                </c:pt>
                <c:pt idx="57">
                  <c:v>23680</c:v>
                </c:pt>
                <c:pt idx="58">
                  <c:v>23711</c:v>
                </c:pt>
                <c:pt idx="59">
                  <c:v>23742</c:v>
                </c:pt>
                <c:pt idx="60">
                  <c:v>23771</c:v>
                </c:pt>
                <c:pt idx="61">
                  <c:v>23799</c:v>
                </c:pt>
                <c:pt idx="62">
                  <c:v>23832</c:v>
                </c:pt>
                <c:pt idx="63">
                  <c:v>23862</c:v>
                </c:pt>
                <c:pt idx="64">
                  <c:v>23893</c:v>
                </c:pt>
                <c:pt idx="65">
                  <c:v>23923</c:v>
                </c:pt>
                <c:pt idx="66">
                  <c:v>23953</c:v>
                </c:pt>
                <c:pt idx="67">
                  <c:v>23985</c:v>
                </c:pt>
                <c:pt idx="68">
                  <c:v>24015</c:v>
                </c:pt>
                <c:pt idx="69">
                  <c:v>24044</c:v>
                </c:pt>
                <c:pt idx="70">
                  <c:v>24076</c:v>
                </c:pt>
                <c:pt idx="71">
                  <c:v>24107</c:v>
                </c:pt>
                <c:pt idx="72">
                  <c:v>24138</c:v>
                </c:pt>
                <c:pt idx="73">
                  <c:v>24166</c:v>
                </c:pt>
                <c:pt idx="74">
                  <c:v>24197</c:v>
                </c:pt>
                <c:pt idx="75">
                  <c:v>24226</c:v>
                </c:pt>
                <c:pt idx="76">
                  <c:v>24258</c:v>
                </c:pt>
                <c:pt idx="77">
                  <c:v>24288</c:v>
                </c:pt>
                <c:pt idx="78">
                  <c:v>24317</c:v>
                </c:pt>
                <c:pt idx="79">
                  <c:v>24350</c:v>
                </c:pt>
                <c:pt idx="80">
                  <c:v>24380</c:v>
                </c:pt>
                <c:pt idx="81">
                  <c:v>24411</c:v>
                </c:pt>
                <c:pt idx="82">
                  <c:v>24441</c:v>
                </c:pt>
                <c:pt idx="83">
                  <c:v>24471</c:v>
                </c:pt>
                <c:pt idx="84">
                  <c:v>24503</c:v>
                </c:pt>
                <c:pt idx="85">
                  <c:v>24531</c:v>
                </c:pt>
                <c:pt idx="86">
                  <c:v>24562</c:v>
                </c:pt>
                <c:pt idx="87">
                  <c:v>24590</c:v>
                </c:pt>
                <c:pt idx="88">
                  <c:v>24623</c:v>
                </c:pt>
                <c:pt idx="89">
                  <c:v>24653</c:v>
                </c:pt>
                <c:pt idx="90">
                  <c:v>24684</c:v>
                </c:pt>
                <c:pt idx="91">
                  <c:v>24715</c:v>
                </c:pt>
                <c:pt idx="92">
                  <c:v>24744</c:v>
                </c:pt>
                <c:pt idx="93">
                  <c:v>24776</c:v>
                </c:pt>
                <c:pt idx="94">
                  <c:v>24806</c:v>
                </c:pt>
                <c:pt idx="95">
                  <c:v>24835</c:v>
                </c:pt>
                <c:pt idx="96">
                  <c:v>24868</c:v>
                </c:pt>
                <c:pt idx="97">
                  <c:v>24897</c:v>
                </c:pt>
                <c:pt idx="98">
                  <c:v>24926</c:v>
                </c:pt>
                <c:pt idx="99">
                  <c:v>24958</c:v>
                </c:pt>
                <c:pt idx="100">
                  <c:v>24989</c:v>
                </c:pt>
                <c:pt idx="101">
                  <c:v>25017</c:v>
                </c:pt>
                <c:pt idx="102">
                  <c:v>25050</c:v>
                </c:pt>
                <c:pt idx="103">
                  <c:v>25080</c:v>
                </c:pt>
                <c:pt idx="104">
                  <c:v>25111</c:v>
                </c:pt>
                <c:pt idx="105">
                  <c:v>25142</c:v>
                </c:pt>
                <c:pt idx="106">
                  <c:v>25171</c:v>
                </c:pt>
                <c:pt idx="107">
                  <c:v>25203</c:v>
                </c:pt>
                <c:pt idx="108">
                  <c:v>25234</c:v>
                </c:pt>
                <c:pt idx="109">
                  <c:v>25262</c:v>
                </c:pt>
                <c:pt idx="110">
                  <c:v>25293</c:v>
                </c:pt>
                <c:pt idx="111">
                  <c:v>25323</c:v>
                </c:pt>
                <c:pt idx="112">
                  <c:v>25353</c:v>
                </c:pt>
                <c:pt idx="113">
                  <c:v>25384</c:v>
                </c:pt>
                <c:pt idx="114">
                  <c:v>25415</c:v>
                </c:pt>
                <c:pt idx="115">
                  <c:v>25444</c:v>
                </c:pt>
                <c:pt idx="116">
                  <c:v>25476</c:v>
                </c:pt>
                <c:pt idx="117">
                  <c:v>25507</c:v>
                </c:pt>
                <c:pt idx="118">
                  <c:v>25535</c:v>
                </c:pt>
                <c:pt idx="119">
                  <c:v>25568</c:v>
                </c:pt>
                <c:pt idx="120">
                  <c:v>25598</c:v>
                </c:pt>
                <c:pt idx="121">
                  <c:v>25626</c:v>
                </c:pt>
                <c:pt idx="122">
                  <c:v>25658</c:v>
                </c:pt>
                <c:pt idx="123">
                  <c:v>25688</c:v>
                </c:pt>
                <c:pt idx="124">
                  <c:v>25717</c:v>
                </c:pt>
                <c:pt idx="125">
                  <c:v>25749</c:v>
                </c:pt>
                <c:pt idx="126">
                  <c:v>25780</c:v>
                </c:pt>
                <c:pt idx="127">
                  <c:v>25811</c:v>
                </c:pt>
                <c:pt idx="128">
                  <c:v>25841</c:v>
                </c:pt>
                <c:pt idx="129">
                  <c:v>25871</c:v>
                </c:pt>
                <c:pt idx="130">
                  <c:v>25902</c:v>
                </c:pt>
                <c:pt idx="131">
                  <c:v>25933</c:v>
                </c:pt>
                <c:pt idx="132">
                  <c:v>25962</c:v>
                </c:pt>
                <c:pt idx="133">
                  <c:v>25990</c:v>
                </c:pt>
                <c:pt idx="134">
                  <c:v>26023</c:v>
                </c:pt>
                <c:pt idx="135">
                  <c:v>26053</c:v>
                </c:pt>
                <c:pt idx="136">
                  <c:v>26084</c:v>
                </c:pt>
                <c:pt idx="137">
                  <c:v>26114</c:v>
                </c:pt>
                <c:pt idx="138">
                  <c:v>26144</c:v>
                </c:pt>
                <c:pt idx="139">
                  <c:v>26176</c:v>
                </c:pt>
                <c:pt idx="140">
                  <c:v>26206</c:v>
                </c:pt>
                <c:pt idx="141">
                  <c:v>26235</c:v>
                </c:pt>
                <c:pt idx="142">
                  <c:v>26267</c:v>
                </c:pt>
                <c:pt idx="143">
                  <c:v>26298</c:v>
                </c:pt>
                <c:pt idx="144">
                  <c:v>26329</c:v>
                </c:pt>
                <c:pt idx="145">
                  <c:v>26358</c:v>
                </c:pt>
                <c:pt idx="146">
                  <c:v>26389</c:v>
                </c:pt>
                <c:pt idx="147">
                  <c:v>26417</c:v>
                </c:pt>
                <c:pt idx="148">
                  <c:v>26450</c:v>
                </c:pt>
                <c:pt idx="149">
                  <c:v>26480</c:v>
                </c:pt>
                <c:pt idx="150">
                  <c:v>26511</c:v>
                </c:pt>
                <c:pt idx="151">
                  <c:v>26542</c:v>
                </c:pt>
                <c:pt idx="152">
                  <c:v>26571</c:v>
                </c:pt>
                <c:pt idx="153">
                  <c:v>26603</c:v>
                </c:pt>
                <c:pt idx="154">
                  <c:v>26633</c:v>
                </c:pt>
                <c:pt idx="155">
                  <c:v>26662</c:v>
                </c:pt>
                <c:pt idx="156">
                  <c:v>26695</c:v>
                </c:pt>
                <c:pt idx="157">
                  <c:v>26723</c:v>
                </c:pt>
                <c:pt idx="158">
                  <c:v>26753</c:v>
                </c:pt>
                <c:pt idx="159">
                  <c:v>26784</c:v>
                </c:pt>
                <c:pt idx="160">
                  <c:v>26815</c:v>
                </c:pt>
                <c:pt idx="161">
                  <c:v>26844</c:v>
                </c:pt>
                <c:pt idx="162">
                  <c:v>26876</c:v>
                </c:pt>
                <c:pt idx="163">
                  <c:v>26907</c:v>
                </c:pt>
                <c:pt idx="164">
                  <c:v>26935</c:v>
                </c:pt>
                <c:pt idx="165">
                  <c:v>26968</c:v>
                </c:pt>
                <c:pt idx="166">
                  <c:v>26998</c:v>
                </c:pt>
                <c:pt idx="167">
                  <c:v>27029</c:v>
                </c:pt>
                <c:pt idx="168">
                  <c:v>27060</c:v>
                </c:pt>
                <c:pt idx="169">
                  <c:v>27088</c:v>
                </c:pt>
                <c:pt idx="170">
                  <c:v>27117</c:v>
                </c:pt>
                <c:pt idx="171">
                  <c:v>27149</c:v>
                </c:pt>
                <c:pt idx="172">
                  <c:v>27180</c:v>
                </c:pt>
                <c:pt idx="173">
                  <c:v>27208</c:v>
                </c:pt>
                <c:pt idx="174">
                  <c:v>27241</c:v>
                </c:pt>
                <c:pt idx="175">
                  <c:v>27271</c:v>
                </c:pt>
                <c:pt idx="176">
                  <c:v>27302</c:v>
                </c:pt>
                <c:pt idx="177">
                  <c:v>27333</c:v>
                </c:pt>
                <c:pt idx="178">
                  <c:v>27362</c:v>
                </c:pt>
                <c:pt idx="179">
                  <c:v>27394</c:v>
                </c:pt>
                <c:pt idx="180">
                  <c:v>27425</c:v>
                </c:pt>
                <c:pt idx="181">
                  <c:v>27453</c:v>
                </c:pt>
                <c:pt idx="182">
                  <c:v>27484</c:v>
                </c:pt>
                <c:pt idx="183">
                  <c:v>27514</c:v>
                </c:pt>
                <c:pt idx="184">
                  <c:v>27544</c:v>
                </c:pt>
                <c:pt idx="185">
                  <c:v>27575</c:v>
                </c:pt>
                <c:pt idx="186">
                  <c:v>27606</c:v>
                </c:pt>
                <c:pt idx="187">
                  <c:v>27635</c:v>
                </c:pt>
                <c:pt idx="188">
                  <c:v>27667</c:v>
                </c:pt>
                <c:pt idx="189">
                  <c:v>27698</c:v>
                </c:pt>
                <c:pt idx="190">
                  <c:v>27726</c:v>
                </c:pt>
                <c:pt idx="191">
                  <c:v>27759</c:v>
                </c:pt>
                <c:pt idx="192">
                  <c:v>27789</c:v>
                </c:pt>
                <c:pt idx="193">
                  <c:v>27817</c:v>
                </c:pt>
                <c:pt idx="194">
                  <c:v>27850</c:v>
                </c:pt>
                <c:pt idx="195">
                  <c:v>27880</c:v>
                </c:pt>
                <c:pt idx="196">
                  <c:v>27911</c:v>
                </c:pt>
                <c:pt idx="197">
                  <c:v>27941</c:v>
                </c:pt>
                <c:pt idx="198">
                  <c:v>27971</c:v>
                </c:pt>
                <c:pt idx="199">
                  <c:v>28003</c:v>
                </c:pt>
                <c:pt idx="200">
                  <c:v>28033</c:v>
                </c:pt>
                <c:pt idx="201">
                  <c:v>28062</c:v>
                </c:pt>
                <c:pt idx="202">
                  <c:v>28094</c:v>
                </c:pt>
                <c:pt idx="203">
                  <c:v>28125</c:v>
                </c:pt>
                <c:pt idx="204">
                  <c:v>28156</c:v>
                </c:pt>
                <c:pt idx="205">
                  <c:v>28184</c:v>
                </c:pt>
                <c:pt idx="206">
                  <c:v>28215</c:v>
                </c:pt>
                <c:pt idx="207">
                  <c:v>28244</c:v>
                </c:pt>
                <c:pt idx="208">
                  <c:v>28276</c:v>
                </c:pt>
                <c:pt idx="209">
                  <c:v>28306</c:v>
                </c:pt>
                <c:pt idx="210">
                  <c:v>28335</c:v>
                </c:pt>
                <c:pt idx="211">
                  <c:v>28368</c:v>
                </c:pt>
                <c:pt idx="212">
                  <c:v>28398</c:v>
                </c:pt>
                <c:pt idx="213">
                  <c:v>28429</c:v>
                </c:pt>
                <c:pt idx="214">
                  <c:v>28459</c:v>
                </c:pt>
                <c:pt idx="215">
                  <c:v>28489</c:v>
                </c:pt>
                <c:pt idx="216">
                  <c:v>28521</c:v>
                </c:pt>
                <c:pt idx="217">
                  <c:v>28549</c:v>
                </c:pt>
                <c:pt idx="218">
                  <c:v>28580</c:v>
                </c:pt>
                <c:pt idx="219">
                  <c:v>28608</c:v>
                </c:pt>
                <c:pt idx="220">
                  <c:v>28641</c:v>
                </c:pt>
                <c:pt idx="221">
                  <c:v>28671</c:v>
                </c:pt>
                <c:pt idx="222">
                  <c:v>28702</c:v>
                </c:pt>
                <c:pt idx="223">
                  <c:v>28733</c:v>
                </c:pt>
                <c:pt idx="224">
                  <c:v>28762</c:v>
                </c:pt>
                <c:pt idx="225">
                  <c:v>28794</c:v>
                </c:pt>
                <c:pt idx="226">
                  <c:v>28824</c:v>
                </c:pt>
                <c:pt idx="227">
                  <c:v>28853</c:v>
                </c:pt>
                <c:pt idx="228">
                  <c:v>28886</c:v>
                </c:pt>
                <c:pt idx="229">
                  <c:v>28914</c:v>
                </c:pt>
                <c:pt idx="230">
                  <c:v>28944</c:v>
                </c:pt>
                <c:pt idx="231">
                  <c:v>28975</c:v>
                </c:pt>
                <c:pt idx="232">
                  <c:v>29006</c:v>
                </c:pt>
                <c:pt idx="233">
                  <c:v>29035</c:v>
                </c:pt>
                <c:pt idx="234">
                  <c:v>29067</c:v>
                </c:pt>
                <c:pt idx="235">
                  <c:v>29098</c:v>
                </c:pt>
                <c:pt idx="236">
                  <c:v>29126</c:v>
                </c:pt>
                <c:pt idx="237">
                  <c:v>29159</c:v>
                </c:pt>
                <c:pt idx="238">
                  <c:v>29189</c:v>
                </c:pt>
                <c:pt idx="239">
                  <c:v>29220</c:v>
                </c:pt>
                <c:pt idx="240">
                  <c:v>29251</c:v>
                </c:pt>
                <c:pt idx="241">
                  <c:v>29280</c:v>
                </c:pt>
                <c:pt idx="242">
                  <c:v>29311</c:v>
                </c:pt>
                <c:pt idx="243">
                  <c:v>29341</c:v>
                </c:pt>
                <c:pt idx="244">
                  <c:v>29371</c:v>
                </c:pt>
                <c:pt idx="245">
                  <c:v>29402</c:v>
                </c:pt>
                <c:pt idx="246">
                  <c:v>29433</c:v>
                </c:pt>
                <c:pt idx="247">
                  <c:v>29462</c:v>
                </c:pt>
                <c:pt idx="248">
                  <c:v>29494</c:v>
                </c:pt>
                <c:pt idx="249">
                  <c:v>29525</c:v>
                </c:pt>
                <c:pt idx="250">
                  <c:v>29553</c:v>
                </c:pt>
                <c:pt idx="251">
                  <c:v>29586</c:v>
                </c:pt>
                <c:pt idx="252">
                  <c:v>29616</c:v>
                </c:pt>
                <c:pt idx="253">
                  <c:v>29644</c:v>
                </c:pt>
                <c:pt idx="254">
                  <c:v>29676</c:v>
                </c:pt>
                <c:pt idx="255">
                  <c:v>29706</c:v>
                </c:pt>
                <c:pt idx="256">
                  <c:v>29735</c:v>
                </c:pt>
                <c:pt idx="257">
                  <c:v>29767</c:v>
                </c:pt>
                <c:pt idx="258">
                  <c:v>29798</c:v>
                </c:pt>
                <c:pt idx="259">
                  <c:v>29829</c:v>
                </c:pt>
                <c:pt idx="260">
                  <c:v>29859</c:v>
                </c:pt>
                <c:pt idx="261">
                  <c:v>29889</c:v>
                </c:pt>
                <c:pt idx="262">
                  <c:v>29920</c:v>
                </c:pt>
                <c:pt idx="263">
                  <c:v>29951</c:v>
                </c:pt>
                <c:pt idx="264">
                  <c:v>29980</c:v>
                </c:pt>
                <c:pt idx="265">
                  <c:v>30008</c:v>
                </c:pt>
                <c:pt idx="266">
                  <c:v>30041</c:v>
                </c:pt>
                <c:pt idx="267">
                  <c:v>30071</c:v>
                </c:pt>
                <c:pt idx="268">
                  <c:v>30102</c:v>
                </c:pt>
                <c:pt idx="269">
                  <c:v>30132</c:v>
                </c:pt>
                <c:pt idx="270">
                  <c:v>30162</c:v>
                </c:pt>
                <c:pt idx="271">
                  <c:v>30194</c:v>
                </c:pt>
                <c:pt idx="272">
                  <c:v>30224</c:v>
                </c:pt>
                <c:pt idx="273">
                  <c:v>30253</c:v>
                </c:pt>
                <c:pt idx="274">
                  <c:v>30285</c:v>
                </c:pt>
                <c:pt idx="275">
                  <c:v>30316</c:v>
                </c:pt>
                <c:pt idx="276">
                  <c:v>30347</c:v>
                </c:pt>
                <c:pt idx="277">
                  <c:v>30375</c:v>
                </c:pt>
                <c:pt idx="278">
                  <c:v>30406</c:v>
                </c:pt>
                <c:pt idx="279">
                  <c:v>30435</c:v>
                </c:pt>
                <c:pt idx="280">
                  <c:v>30467</c:v>
                </c:pt>
                <c:pt idx="281">
                  <c:v>30497</c:v>
                </c:pt>
                <c:pt idx="282">
                  <c:v>30526</c:v>
                </c:pt>
                <c:pt idx="283">
                  <c:v>30559</c:v>
                </c:pt>
                <c:pt idx="284">
                  <c:v>30589</c:v>
                </c:pt>
                <c:pt idx="285">
                  <c:v>30620</c:v>
                </c:pt>
                <c:pt idx="286">
                  <c:v>30650</c:v>
                </c:pt>
                <c:pt idx="287">
                  <c:v>30680</c:v>
                </c:pt>
                <c:pt idx="288">
                  <c:v>30712</c:v>
                </c:pt>
                <c:pt idx="289">
                  <c:v>30741</c:v>
                </c:pt>
                <c:pt idx="290">
                  <c:v>30771</c:v>
                </c:pt>
                <c:pt idx="291">
                  <c:v>30802</c:v>
                </c:pt>
                <c:pt idx="292">
                  <c:v>30833</c:v>
                </c:pt>
                <c:pt idx="293">
                  <c:v>30862</c:v>
                </c:pt>
                <c:pt idx="294">
                  <c:v>30894</c:v>
                </c:pt>
                <c:pt idx="295">
                  <c:v>30925</c:v>
                </c:pt>
                <c:pt idx="296">
                  <c:v>30953</c:v>
                </c:pt>
                <c:pt idx="297">
                  <c:v>30986</c:v>
                </c:pt>
                <c:pt idx="298">
                  <c:v>31016</c:v>
                </c:pt>
                <c:pt idx="299">
                  <c:v>31047</c:v>
                </c:pt>
                <c:pt idx="300">
                  <c:v>31078</c:v>
                </c:pt>
                <c:pt idx="301">
                  <c:v>31106</c:v>
                </c:pt>
                <c:pt idx="302">
                  <c:v>31135</c:v>
                </c:pt>
                <c:pt idx="303">
                  <c:v>31167</c:v>
                </c:pt>
                <c:pt idx="304">
                  <c:v>31198</c:v>
                </c:pt>
                <c:pt idx="305">
                  <c:v>31226</c:v>
                </c:pt>
                <c:pt idx="306">
                  <c:v>31259</c:v>
                </c:pt>
                <c:pt idx="307">
                  <c:v>31289</c:v>
                </c:pt>
                <c:pt idx="308">
                  <c:v>31320</c:v>
                </c:pt>
                <c:pt idx="309">
                  <c:v>31351</c:v>
                </c:pt>
                <c:pt idx="310">
                  <c:v>31380</c:v>
                </c:pt>
                <c:pt idx="311">
                  <c:v>31412</c:v>
                </c:pt>
                <c:pt idx="312">
                  <c:v>31443</c:v>
                </c:pt>
                <c:pt idx="313">
                  <c:v>31471</c:v>
                </c:pt>
                <c:pt idx="314">
                  <c:v>31502</c:v>
                </c:pt>
                <c:pt idx="315">
                  <c:v>31532</c:v>
                </c:pt>
                <c:pt idx="316">
                  <c:v>31562</c:v>
                </c:pt>
                <c:pt idx="317">
                  <c:v>31593</c:v>
                </c:pt>
                <c:pt idx="318">
                  <c:v>31624</c:v>
                </c:pt>
                <c:pt idx="319">
                  <c:v>31653</c:v>
                </c:pt>
                <c:pt idx="320">
                  <c:v>31685</c:v>
                </c:pt>
                <c:pt idx="321">
                  <c:v>31716</c:v>
                </c:pt>
                <c:pt idx="322">
                  <c:v>31744</c:v>
                </c:pt>
                <c:pt idx="323">
                  <c:v>31777</c:v>
                </c:pt>
                <c:pt idx="324">
                  <c:v>31807</c:v>
                </c:pt>
                <c:pt idx="325">
                  <c:v>31835</c:v>
                </c:pt>
                <c:pt idx="326">
                  <c:v>31867</c:v>
                </c:pt>
                <c:pt idx="327">
                  <c:v>31897</c:v>
                </c:pt>
                <c:pt idx="328">
                  <c:v>31926</c:v>
                </c:pt>
                <c:pt idx="329">
                  <c:v>31958</c:v>
                </c:pt>
                <c:pt idx="330">
                  <c:v>31989</c:v>
                </c:pt>
                <c:pt idx="331">
                  <c:v>32020</c:v>
                </c:pt>
                <c:pt idx="332">
                  <c:v>32050</c:v>
                </c:pt>
                <c:pt idx="333">
                  <c:v>32080</c:v>
                </c:pt>
                <c:pt idx="334">
                  <c:v>32111</c:v>
                </c:pt>
                <c:pt idx="335">
                  <c:v>32142</c:v>
                </c:pt>
                <c:pt idx="336">
                  <c:v>32171</c:v>
                </c:pt>
                <c:pt idx="337">
                  <c:v>32202</c:v>
                </c:pt>
                <c:pt idx="338">
                  <c:v>32233</c:v>
                </c:pt>
                <c:pt idx="339">
                  <c:v>32262</c:v>
                </c:pt>
                <c:pt idx="340">
                  <c:v>32294</c:v>
                </c:pt>
                <c:pt idx="341">
                  <c:v>32324</c:v>
                </c:pt>
                <c:pt idx="342">
                  <c:v>32353</c:v>
                </c:pt>
                <c:pt idx="343">
                  <c:v>32386</c:v>
                </c:pt>
                <c:pt idx="344">
                  <c:v>32416</c:v>
                </c:pt>
                <c:pt idx="345">
                  <c:v>32447</c:v>
                </c:pt>
                <c:pt idx="346">
                  <c:v>32477</c:v>
                </c:pt>
                <c:pt idx="347">
                  <c:v>32507</c:v>
                </c:pt>
                <c:pt idx="348">
                  <c:v>32539</c:v>
                </c:pt>
                <c:pt idx="349">
                  <c:v>32567</c:v>
                </c:pt>
                <c:pt idx="350">
                  <c:v>32598</c:v>
                </c:pt>
                <c:pt idx="351">
                  <c:v>32626</c:v>
                </c:pt>
                <c:pt idx="352">
                  <c:v>32659</c:v>
                </c:pt>
                <c:pt idx="353">
                  <c:v>32689</c:v>
                </c:pt>
                <c:pt idx="354">
                  <c:v>32720</c:v>
                </c:pt>
                <c:pt idx="355">
                  <c:v>32751</c:v>
                </c:pt>
                <c:pt idx="356">
                  <c:v>32780</c:v>
                </c:pt>
                <c:pt idx="357">
                  <c:v>32812</c:v>
                </c:pt>
                <c:pt idx="358">
                  <c:v>32842</c:v>
                </c:pt>
                <c:pt idx="359">
                  <c:v>32871</c:v>
                </c:pt>
                <c:pt idx="360">
                  <c:v>32904</c:v>
                </c:pt>
                <c:pt idx="361">
                  <c:v>32932</c:v>
                </c:pt>
                <c:pt idx="362">
                  <c:v>32962</c:v>
                </c:pt>
                <c:pt idx="363">
                  <c:v>32993</c:v>
                </c:pt>
                <c:pt idx="364">
                  <c:v>33024</c:v>
                </c:pt>
                <c:pt idx="365">
                  <c:v>33053</c:v>
                </c:pt>
                <c:pt idx="366">
                  <c:v>33085</c:v>
                </c:pt>
                <c:pt idx="367">
                  <c:v>33116</c:v>
                </c:pt>
                <c:pt idx="368">
                  <c:v>33144</c:v>
                </c:pt>
                <c:pt idx="369">
                  <c:v>33177</c:v>
                </c:pt>
                <c:pt idx="370">
                  <c:v>33207</c:v>
                </c:pt>
                <c:pt idx="371">
                  <c:v>33238</c:v>
                </c:pt>
                <c:pt idx="372">
                  <c:v>33269</c:v>
                </c:pt>
                <c:pt idx="373">
                  <c:v>33297</c:v>
                </c:pt>
                <c:pt idx="374">
                  <c:v>33326</c:v>
                </c:pt>
                <c:pt idx="375">
                  <c:v>33358</c:v>
                </c:pt>
                <c:pt idx="376">
                  <c:v>33389</c:v>
                </c:pt>
                <c:pt idx="377">
                  <c:v>33417</c:v>
                </c:pt>
                <c:pt idx="378">
                  <c:v>33450</c:v>
                </c:pt>
                <c:pt idx="379">
                  <c:v>33480</c:v>
                </c:pt>
                <c:pt idx="380">
                  <c:v>33511</c:v>
                </c:pt>
                <c:pt idx="381">
                  <c:v>33542</c:v>
                </c:pt>
                <c:pt idx="382">
                  <c:v>33571</c:v>
                </c:pt>
                <c:pt idx="383">
                  <c:v>33603</c:v>
                </c:pt>
                <c:pt idx="384">
                  <c:v>33634</c:v>
                </c:pt>
                <c:pt idx="385">
                  <c:v>33662</c:v>
                </c:pt>
                <c:pt idx="386">
                  <c:v>33694</c:v>
                </c:pt>
                <c:pt idx="387">
                  <c:v>33724</c:v>
                </c:pt>
                <c:pt idx="388">
                  <c:v>33753</c:v>
                </c:pt>
                <c:pt idx="389">
                  <c:v>33785</c:v>
                </c:pt>
                <c:pt idx="390">
                  <c:v>33816</c:v>
                </c:pt>
                <c:pt idx="391">
                  <c:v>33847</c:v>
                </c:pt>
                <c:pt idx="392">
                  <c:v>33877</c:v>
                </c:pt>
                <c:pt idx="393">
                  <c:v>33907</c:v>
                </c:pt>
                <c:pt idx="394">
                  <c:v>33938</c:v>
                </c:pt>
                <c:pt idx="395">
                  <c:v>33969</c:v>
                </c:pt>
                <c:pt idx="396">
                  <c:v>33998</c:v>
                </c:pt>
                <c:pt idx="397">
                  <c:v>34026</c:v>
                </c:pt>
                <c:pt idx="398">
                  <c:v>34059</c:v>
                </c:pt>
                <c:pt idx="399">
                  <c:v>34089</c:v>
                </c:pt>
                <c:pt idx="400">
                  <c:v>34120</c:v>
                </c:pt>
                <c:pt idx="401">
                  <c:v>34150</c:v>
                </c:pt>
                <c:pt idx="402">
                  <c:v>34180</c:v>
                </c:pt>
                <c:pt idx="403">
                  <c:v>34212</c:v>
                </c:pt>
                <c:pt idx="404">
                  <c:v>34242</c:v>
                </c:pt>
                <c:pt idx="405">
                  <c:v>34271</c:v>
                </c:pt>
                <c:pt idx="406">
                  <c:v>34303</c:v>
                </c:pt>
                <c:pt idx="407">
                  <c:v>34334</c:v>
                </c:pt>
                <c:pt idx="408">
                  <c:v>34365</c:v>
                </c:pt>
                <c:pt idx="409">
                  <c:v>34393</c:v>
                </c:pt>
                <c:pt idx="410">
                  <c:v>34424</c:v>
                </c:pt>
                <c:pt idx="411">
                  <c:v>34453</c:v>
                </c:pt>
                <c:pt idx="412">
                  <c:v>34485</c:v>
                </c:pt>
                <c:pt idx="413">
                  <c:v>34515</c:v>
                </c:pt>
                <c:pt idx="414">
                  <c:v>34544</c:v>
                </c:pt>
                <c:pt idx="415">
                  <c:v>34577</c:v>
                </c:pt>
                <c:pt idx="416">
                  <c:v>34607</c:v>
                </c:pt>
                <c:pt idx="417">
                  <c:v>34638</c:v>
                </c:pt>
                <c:pt idx="418">
                  <c:v>34668</c:v>
                </c:pt>
                <c:pt idx="419">
                  <c:v>34698</c:v>
                </c:pt>
                <c:pt idx="420">
                  <c:v>34730</c:v>
                </c:pt>
                <c:pt idx="421">
                  <c:v>34758</c:v>
                </c:pt>
                <c:pt idx="422">
                  <c:v>34789</c:v>
                </c:pt>
                <c:pt idx="423">
                  <c:v>34817</c:v>
                </c:pt>
                <c:pt idx="424">
                  <c:v>34850</c:v>
                </c:pt>
                <c:pt idx="425">
                  <c:v>34880</c:v>
                </c:pt>
                <c:pt idx="426">
                  <c:v>34911</c:v>
                </c:pt>
                <c:pt idx="427">
                  <c:v>34942</c:v>
                </c:pt>
                <c:pt idx="428">
                  <c:v>34971</c:v>
                </c:pt>
                <c:pt idx="429">
                  <c:v>35003</c:v>
                </c:pt>
                <c:pt idx="430">
                  <c:v>35033</c:v>
                </c:pt>
                <c:pt idx="431">
                  <c:v>35062</c:v>
                </c:pt>
                <c:pt idx="432">
                  <c:v>35095</c:v>
                </c:pt>
                <c:pt idx="433">
                  <c:v>35124</c:v>
                </c:pt>
                <c:pt idx="434">
                  <c:v>35153</c:v>
                </c:pt>
                <c:pt idx="435">
                  <c:v>35185</c:v>
                </c:pt>
                <c:pt idx="436">
                  <c:v>35216</c:v>
                </c:pt>
                <c:pt idx="437">
                  <c:v>35244</c:v>
                </c:pt>
                <c:pt idx="438">
                  <c:v>35277</c:v>
                </c:pt>
                <c:pt idx="439">
                  <c:v>35307</c:v>
                </c:pt>
                <c:pt idx="440">
                  <c:v>35338</c:v>
                </c:pt>
                <c:pt idx="441">
                  <c:v>35369</c:v>
                </c:pt>
                <c:pt idx="442">
                  <c:v>35398</c:v>
                </c:pt>
                <c:pt idx="443">
                  <c:v>35430</c:v>
                </c:pt>
                <c:pt idx="444">
                  <c:v>35461</c:v>
                </c:pt>
                <c:pt idx="445">
                  <c:v>35489</c:v>
                </c:pt>
                <c:pt idx="446">
                  <c:v>35520</c:v>
                </c:pt>
                <c:pt idx="447">
                  <c:v>35550</c:v>
                </c:pt>
                <c:pt idx="448">
                  <c:v>35580</c:v>
                </c:pt>
                <c:pt idx="449">
                  <c:v>35611</c:v>
                </c:pt>
                <c:pt idx="450">
                  <c:v>35642</c:v>
                </c:pt>
                <c:pt idx="451">
                  <c:v>35671</c:v>
                </c:pt>
                <c:pt idx="452">
                  <c:v>35703</c:v>
                </c:pt>
                <c:pt idx="453">
                  <c:v>35734</c:v>
                </c:pt>
                <c:pt idx="454">
                  <c:v>35762</c:v>
                </c:pt>
                <c:pt idx="455">
                  <c:v>35795</c:v>
                </c:pt>
                <c:pt idx="456">
                  <c:v>35825</c:v>
                </c:pt>
                <c:pt idx="457">
                  <c:v>35853</c:v>
                </c:pt>
                <c:pt idx="458">
                  <c:v>35885</c:v>
                </c:pt>
                <c:pt idx="459">
                  <c:v>35915</c:v>
                </c:pt>
                <c:pt idx="460">
                  <c:v>35944</c:v>
                </c:pt>
                <c:pt idx="461">
                  <c:v>35976</c:v>
                </c:pt>
                <c:pt idx="462">
                  <c:v>36007</c:v>
                </c:pt>
                <c:pt idx="463">
                  <c:v>36038</c:v>
                </c:pt>
                <c:pt idx="464">
                  <c:v>36068</c:v>
                </c:pt>
                <c:pt idx="465">
                  <c:v>36098</c:v>
                </c:pt>
                <c:pt idx="466">
                  <c:v>36129</c:v>
                </c:pt>
                <c:pt idx="467">
                  <c:v>36160</c:v>
                </c:pt>
                <c:pt idx="468">
                  <c:v>36189</c:v>
                </c:pt>
                <c:pt idx="469">
                  <c:v>36217</c:v>
                </c:pt>
                <c:pt idx="470">
                  <c:v>36250</c:v>
                </c:pt>
                <c:pt idx="471">
                  <c:v>36280</c:v>
                </c:pt>
                <c:pt idx="472">
                  <c:v>36311</c:v>
                </c:pt>
                <c:pt idx="473">
                  <c:v>36341</c:v>
                </c:pt>
                <c:pt idx="474">
                  <c:v>36371</c:v>
                </c:pt>
                <c:pt idx="475">
                  <c:v>36403</c:v>
                </c:pt>
                <c:pt idx="476">
                  <c:v>36433</c:v>
                </c:pt>
                <c:pt idx="477">
                  <c:v>36462</c:v>
                </c:pt>
                <c:pt idx="478">
                  <c:v>36494</c:v>
                </c:pt>
                <c:pt idx="479">
                  <c:v>36525</c:v>
                </c:pt>
                <c:pt idx="480">
                  <c:v>36556</c:v>
                </c:pt>
                <c:pt idx="481">
                  <c:v>36585</c:v>
                </c:pt>
                <c:pt idx="482">
                  <c:v>36616</c:v>
                </c:pt>
                <c:pt idx="483">
                  <c:v>36644</c:v>
                </c:pt>
                <c:pt idx="484">
                  <c:v>36677</c:v>
                </c:pt>
                <c:pt idx="485">
                  <c:v>36707</c:v>
                </c:pt>
                <c:pt idx="486">
                  <c:v>36738</c:v>
                </c:pt>
                <c:pt idx="487">
                  <c:v>36769</c:v>
                </c:pt>
                <c:pt idx="488">
                  <c:v>36798</c:v>
                </c:pt>
                <c:pt idx="489">
                  <c:v>36830</c:v>
                </c:pt>
                <c:pt idx="490">
                  <c:v>36860</c:v>
                </c:pt>
                <c:pt idx="491">
                  <c:v>36889</c:v>
                </c:pt>
                <c:pt idx="492">
                  <c:v>36922</c:v>
                </c:pt>
                <c:pt idx="493">
                  <c:v>36950</c:v>
                </c:pt>
                <c:pt idx="494">
                  <c:v>36980</c:v>
                </c:pt>
                <c:pt idx="495">
                  <c:v>37011</c:v>
                </c:pt>
                <c:pt idx="496">
                  <c:v>37042</c:v>
                </c:pt>
                <c:pt idx="497">
                  <c:v>37071</c:v>
                </c:pt>
                <c:pt idx="498">
                  <c:v>37103</c:v>
                </c:pt>
                <c:pt idx="499">
                  <c:v>37134</c:v>
                </c:pt>
                <c:pt idx="500">
                  <c:v>37162</c:v>
                </c:pt>
                <c:pt idx="501">
                  <c:v>37195</c:v>
                </c:pt>
                <c:pt idx="502">
                  <c:v>37225</c:v>
                </c:pt>
                <c:pt idx="503">
                  <c:v>37256</c:v>
                </c:pt>
                <c:pt idx="504">
                  <c:v>37287</c:v>
                </c:pt>
                <c:pt idx="505">
                  <c:v>37315</c:v>
                </c:pt>
                <c:pt idx="506">
                  <c:v>37344</c:v>
                </c:pt>
                <c:pt idx="507">
                  <c:v>37376</c:v>
                </c:pt>
                <c:pt idx="508">
                  <c:v>37407</c:v>
                </c:pt>
                <c:pt idx="509">
                  <c:v>37435</c:v>
                </c:pt>
                <c:pt idx="510">
                  <c:v>37468</c:v>
                </c:pt>
                <c:pt idx="511">
                  <c:v>37498</c:v>
                </c:pt>
                <c:pt idx="512">
                  <c:v>37529</c:v>
                </c:pt>
                <c:pt idx="513">
                  <c:v>37560</c:v>
                </c:pt>
                <c:pt idx="514">
                  <c:v>37589</c:v>
                </c:pt>
                <c:pt idx="515">
                  <c:v>37621</c:v>
                </c:pt>
                <c:pt idx="516">
                  <c:v>37652</c:v>
                </c:pt>
                <c:pt idx="517">
                  <c:v>37680</c:v>
                </c:pt>
                <c:pt idx="518">
                  <c:v>37711</c:v>
                </c:pt>
                <c:pt idx="519">
                  <c:v>37741</c:v>
                </c:pt>
                <c:pt idx="520">
                  <c:v>37771</c:v>
                </c:pt>
                <c:pt idx="521">
                  <c:v>37802</c:v>
                </c:pt>
                <c:pt idx="522">
                  <c:v>37833</c:v>
                </c:pt>
                <c:pt idx="523">
                  <c:v>37862</c:v>
                </c:pt>
                <c:pt idx="524">
                  <c:v>37894</c:v>
                </c:pt>
                <c:pt idx="525">
                  <c:v>37925</c:v>
                </c:pt>
                <c:pt idx="526">
                  <c:v>37953</c:v>
                </c:pt>
                <c:pt idx="527">
                  <c:v>37986</c:v>
                </c:pt>
                <c:pt idx="528">
                  <c:v>38016</c:v>
                </c:pt>
                <c:pt idx="529">
                  <c:v>38044</c:v>
                </c:pt>
                <c:pt idx="530">
                  <c:v>38077</c:v>
                </c:pt>
                <c:pt idx="531">
                  <c:v>38107</c:v>
                </c:pt>
                <c:pt idx="532">
                  <c:v>38138</c:v>
                </c:pt>
                <c:pt idx="533">
                  <c:v>38168</c:v>
                </c:pt>
                <c:pt idx="534">
                  <c:v>38198</c:v>
                </c:pt>
                <c:pt idx="535">
                  <c:v>38230</c:v>
                </c:pt>
                <c:pt idx="536">
                  <c:v>38260</c:v>
                </c:pt>
                <c:pt idx="537">
                  <c:v>38289</c:v>
                </c:pt>
                <c:pt idx="538">
                  <c:v>38321</c:v>
                </c:pt>
                <c:pt idx="539">
                  <c:v>38352</c:v>
                </c:pt>
                <c:pt idx="540">
                  <c:v>38383</c:v>
                </c:pt>
                <c:pt idx="541">
                  <c:v>38411</c:v>
                </c:pt>
                <c:pt idx="542">
                  <c:v>38442</c:v>
                </c:pt>
                <c:pt idx="543">
                  <c:v>38471</c:v>
                </c:pt>
                <c:pt idx="544">
                  <c:v>38503</c:v>
                </c:pt>
                <c:pt idx="545">
                  <c:v>38533</c:v>
                </c:pt>
                <c:pt idx="546">
                  <c:v>38562</c:v>
                </c:pt>
                <c:pt idx="547">
                  <c:v>38595</c:v>
                </c:pt>
                <c:pt idx="548">
                  <c:v>38625</c:v>
                </c:pt>
                <c:pt idx="549">
                  <c:v>38656</c:v>
                </c:pt>
                <c:pt idx="550">
                  <c:v>38686</c:v>
                </c:pt>
                <c:pt idx="551">
                  <c:v>38716</c:v>
                </c:pt>
                <c:pt idx="552">
                  <c:v>38748</c:v>
                </c:pt>
                <c:pt idx="553">
                  <c:v>38776</c:v>
                </c:pt>
                <c:pt idx="554">
                  <c:v>38807</c:v>
                </c:pt>
                <c:pt idx="555">
                  <c:v>38835</c:v>
                </c:pt>
                <c:pt idx="556">
                  <c:v>38868</c:v>
                </c:pt>
                <c:pt idx="557">
                  <c:v>38898</c:v>
                </c:pt>
                <c:pt idx="558">
                  <c:v>38929</c:v>
                </c:pt>
                <c:pt idx="559">
                  <c:v>38960</c:v>
                </c:pt>
                <c:pt idx="560">
                  <c:v>38989</c:v>
                </c:pt>
                <c:pt idx="561">
                  <c:v>39021</c:v>
                </c:pt>
                <c:pt idx="562">
                  <c:v>39051</c:v>
                </c:pt>
                <c:pt idx="563">
                  <c:v>39080</c:v>
                </c:pt>
                <c:pt idx="564">
                  <c:v>39113</c:v>
                </c:pt>
                <c:pt idx="565">
                  <c:v>39141</c:v>
                </c:pt>
                <c:pt idx="566">
                  <c:v>39171</c:v>
                </c:pt>
                <c:pt idx="567">
                  <c:v>39202</c:v>
                </c:pt>
                <c:pt idx="568">
                  <c:v>39233</c:v>
                </c:pt>
                <c:pt idx="569">
                  <c:v>39262</c:v>
                </c:pt>
                <c:pt idx="570">
                  <c:v>39294</c:v>
                </c:pt>
                <c:pt idx="571">
                  <c:v>39325</c:v>
                </c:pt>
                <c:pt idx="572">
                  <c:v>39353</c:v>
                </c:pt>
                <c:pt idx="573">
                  <c:v>39386</c:v>
                </c:pt>
                <c:pt idx="574">
                  <c:v>39416</c:v>
                </c:pt>
                <c:pt idx="575">
                  <c:v>39447</c:v>
                </c:pt>
                <c:pt idx="576">
                  <c:v>39478</c:v>
                </c:pt>
                <c:pt idx="577">
                  <c:v>39507</c:v>
                </c:pt>
                <c:pt idx="578">
                  <c:v>39538</c:v>
                </c:pt>
                <c:pt idx="579">
                  <c:v>39568</c:v>
                </c:pt>
                <c:pt idx="580">
                  <c:v>39598</c:v>
                </c:pt>
                <c:pt idx="581">
                  <c:v>39629</c:v>
                </c:pt>
                <c:pt idx="582">
                  <c:v>39660</c:v>
                </c:pt>
                <c:pt idx="583">
                  <c:v>39689</c:v>
                </c:pt>
                <c:pt idx="584">
                  <c:v>39721</c:v>
                </c:pt>
                <c:pt idx="585">
                  <c:v>39752</c:v>
                </c:pt>
                <c:pt idx="586">
                  <c:v>39780</c:v>
                </c:pt>
                <c:pt idx="587">
                  <c:v>39813</c:v>
                </c:pt>
                <c:pt idx="588">
                  <c:v>39843</c:v>
                </c:pt>
                <c:pt idx="589">
                  <c:v>39871</c:v>
                </c:pt>
                <c:pt idx="590">
                  <c:v>39903</c:v>
                </c:pt>
                <c:pt idx="591">
                  <c:v>39933</c:v>
                </c:pt>
                <c:pt idx="592">
                  <c:v>39962</c:v>
                </c:pt>
                <c:pt idx="593">
                  <c:v>39994</c:v>
                </c:pt>
                <c:pt idx="594">
                  <c:v>40025</c:v>
                </c:pt>
                <c:pt idx="595">
                  <c:v>40056</c:v>
                </c:pt>
                <c:pt idx="596">
                  <c:v>40086</c:v>
                </c:pt>
                <c:pt idx="597">
                  <c:v>40116</c:v>
                </c:pt>
                <c:pt idx="598">
                  <c:v>40147</c:v>
                </c:pt>
                <c:pt idx="599">
                  <c:v>40178</c:v>
                </c:pt>
                <c:pt idx="600">
                  <c:v>40207</c:v>
                </c:pt>
                <c:pt idx="601">
                  <c:v>40235</c:v>
                </c:pt>
                <c:pt idx="602">
                  <c:v>40268</c:v>
                </c:pt>
                <c:pt idx="603">
                  <c:v>40298</c:v>
                </c:pt>
                <c:pt idx="604">
                  <c:v>40329</c:v>
                </c:pt>
                <c:pt idx="605">
                  <c:v>40359</c:v>
                </c:pt>
                <c:pt idx="606">
                  <c:v>40389</c:v>
                </c:pt>
                <c:pt idx="607">
                  <c:v>40421</c:v>
                </c:pt>
                <c:pt idx="608">
                  <c:v>40451</c:v>
                </c:pt>
                <c:pt idx="609">
                  <c:v>40480</c:v>
                </c:pt>
                <c:pt idx="610">
                  <c:v>40512</c:v>
                </c:pt>
                <c:pt idx="611">
                  <c:v>40543</c:v>
                </c:pt>
                <c:pt idx="612">
                  <c:v>40574</c:v>
                </c:pt>
                <c:pt idx="613">
                  <c:v>40602</c:v>
                </c:pt>
                <c:pt idx="614">
                  <c:v>40633</c:v>
                </c:pt>
                <c:pt idx="615">
                  <c:v>40662</c:v>
                </c:pt>
                <c:pt idx="616">
                  <c:v>40694</c:v>
                </c:pt>
                <c:pt idx="617">
                  <c:v>40724</c:v>
                </c:pt>
                <c:pt idx="618">
                  <c:v>40753</c:v>
                </c:pt>
                <c:pt idx="619">
                  <c:v>40786</c:v>
                </c:pt>
                <c:pt idx="620">
                  <c:v>40816</c:v>
                </c:pt>
                <c:pt idx="621">
                  <c:v>40847</c:v>
                </c:pt>
                <c:pt idx="622">
                  <c:v>40877</c:v>
                </c:pt>
                <c:pt idx="623">
                  <c:v>40907</c:v>
                </c:pt>
                <c:pt idx="624">
                  <c:v>40939</c:v>
                </c:pt>
                <c:pt idx="625">
                  <c:v>40968</c:v>
                </c:pt>
                <c:pt idx="626">
                  <c:v>40998</c:v>
                </c:pt>
                <c:pt idx="627">
                  <c:v>41029</c:v>
                </c:pt>
                <c:pt idx="628">
                  <c:v>41060</c:v>
                </c:pt>
                <c:pt idx="629">
                  <c:v>41089</c:v>
                </c:pt>
                <c:pt idx="630">
                  <c:v>41121</c:v>
                </c:pt>
                <c:pt idx="631">
                  <c:v>41152</c:v>
                </c:pt>
                <c:pt idx="632">
                  <c:v>41180</c:v>
                </c:pt>
                <c:pt idx="633">
                  <c:v>41213</c:v>
                </c:pt>
                <c:pt idx="634">
                  <c:v>41243</c:v>
                </c:pt>
                <c:pt idx="635">
                  <c:v>41274</c:v>
                </c:pt>
                <c:pt idx="636">
                  <c:v>41305</c:v>
                </c:pt>
                <c:pt idx="637">
                  <c:v>41333</c:v>
                </c:pt>
                <c:pt idx="638">
                  <c:v>41362</c:v>
                </c:pt>
                <c:pt idx="639">
                  <c:v>41394</c:v>
                </c:pt>
                <c:pt idx="640">
                  <c:v>41425</c:v>
                </c:pt>
                <c:pt idx="641">
                  <c:v>41453</c:v>
                </c:pt>
                <c:pt idx="642">
                  <c:v>41486</c:v>
                </c:pt>
                <c:pt idx="643">
                  <c:v>41516</c:v>
                </c:pt>
                <c:pt idx="644">
                  <c:v>41547</c:v>
                </c:pt>
                <c:pt idx="645">
                  <c:v>41578</c:v>
                </c:pt>
                <c:pt idx="646">
                  <c:v>41607</c:v>
                </c:pt>
                <c:pt idx="647">
                  <c:v>41639</c:v>
                </c:pt>
                <c:pt idx="648">
                  <c:v>41670</c:v>
                </c:pt>
                <c:pt idx="649">
                  <c:v>41698</c:v>
                </c:pt>
                <c:pt idx="650">
                  <c:v>41729</c:v>
                </c:pt>
                <c:pt idx="651">
                  <c:v>41759</c:v>
                </c:pt>
                <c:pt idx="652">
                  <c:v>41789</c:v>
                </c:pt>
                <c:pt idx="653">
                  <c:v>41820</c:v>
                </c:pt>
                <c:pt idx="654">
                  <c:v>41851</c:v>
                </c:pt>
                <c:pt idx="655">
                  <c:v>41880</c:v>
                </c:pt>
                <c:pt idx="656">
                  <c:v>41912</c:v>
                </c:pt>
                <c:pt idx="657">
                  <c:v>41943</c:v>
                </c:pt>
                <c:pt idx="658">
                  <c:v>41971</c:v>
                </c:pt>
                <c:pt idx="659">
                  <c:v>42004</c:v>
                </c:pt>
                <c:pt idx="660">
                  <c:v>42034</c:v>
                </c:pt>
                <c:pt idx="661">
                  <c:v>42062</c:v>
                </c:pt>
                <c:pt idx="662">
                  <c:v>42094</c:v>
                </c:pt>
                <c:pt idx="663">
                  <c:v>42124</c:v>
                </c:pt>
                <c:pt idx="664">
                  <c:v>42153</c:v>
                </c:pt>
                <c:pt idx="665">
                  <c:v>42185</c:v>
                </c:pt>
                <c:pt idx="666">
                  <c:v>42216</c:v>
                </c:pt>
                <c:pt idx="667">
                  <c:v>42247</c:v>
                </c:pt>
                <c:pt idx="668">
                  <c:v>42277</c:v>
                </c:pt>
                <c:pt idx="669">
                  <c:v>42307</c:v>
                </c:pt>
                <c:pt idx="670">
                  <c:v>42338</c:v>
                </c:pt>
                <c:pt idx="671">
                  <c:v>42369</c:v>
                </c:pt>
                <c:pt idx="672">
                  <c:v>42398</c:v>
                </c:pt>
                <c:pt idx="673">
                  <c:v>42429</c:v>
                </c:pt>
                <c:pt idx="674">
                  <c:v>42460</c:v>
                </c:pt>
                <c:pt idx="675">
                  <c:v>42489</c:v>
                </c:pt>
                <c:pt idx="676">
                  <c:v>42521</c:v>
                </c:pt>
                <c:pt idx="677">
                  <c:v>42551</c:v>
                </c:pt>
                <c:pt idx="678">
                  <c:v>42580</c:v>
                </c:pt>
                <c:pt idx="679">
                  <c:v>42613</c:v>
                </c:pt>
                <c:pt idx="680">
                  <c:v>42643</c:v>
                </c:pt>
                <c:pt idx="681">
                  <c:v>42674</c:v>
                </c:pt>
                <c:pt idx="682">
                  <c:v>42704</c:v>
                </c:pt>
                <c:pt idx="683">
                  <c:v>42734</c:v>
                </c:pt>
                <c:pt idx="684">
                  <c:v>42766</c:v>
                </c:pt>
                <c:pt idx="685">
                  <c:v>42794</c:v>
                </c:pt>
                <c:pt idx="686">
                  <c:v>42825</c:v>
                </c:pt>
                <c:pt idx="687">
                  <c:v>42853</c:v>
                </c:pt>
                <c:pt idx="688">
                  <c:v>42886</c:v>
                </c:pt>
                <c:pt idx="689">
                  <c:v>42916</c:v>
                </c:pt>
                <c:pt idx="690">
                  <c:v>42947</c:v>
                </c:pt>
                <c:pt idx="691">
                  <c:v>42978</c:v>
                </c:pt>
                <c:pt idx="692">
                  <c:v>43007</c:v>
                </c:pt>
                <c:pt idx="693">
                  <c:v>43039</c:v>
                </c:pt>
                <c:pt idx="694">
                  <c:v>43069</c:v>
                </c:pt>
                <c:pt idx="695">
                  <c:v>43098</c:v>
                </c:pt>
                <c:pt idx="696">
                  <c:v>43131</c:v>
                </c:pt>
                <c:pt idx="697">
                  <c:v>43159</c:v>
                </c:pt>
                <c:pt idx="698">
                  <c:v>43189</c:v>
                </c:pt>
                <c:pt idx="699">
                  <c:v>43220</c:v>
                </c:pt>
                <c:pt idx="700">
                  <c:v>43251</c:v>
                </c:pt>
                <c:pt idx="701">
                  <c:v>43280</c:v>
                </c:pt>
                <c:pt idx="702">
                  <c:v>43312</c:v>
                </c:pt>
                <c:pt idx="703">
                  <c:v>43343</c:v>
                </c:pt>
                <c:pt idx="704">
                  <c:v>43371</c:v>
                </c:pt>
                <c:pt idx="705">
                  <c:v>43404</c:v>
                </c:pt>
                <c:pt idx="706">
                  <c:v>43434</c:v>
                </c:pt>
                <c:pt idx="707">
                  <c:v>43465</c:v>
                </c:pt>
                <c:pt idx="708">
                  <c:v>43496</c:v>
                </c:pt>
                <c:pt idx="709">
                  <c:v>43524</c:v>
                </c:pt>
                <c:pt idx="710">
                  <c:v>43553</c:v>
                </c:pt>
                <c:pt idx="711">
                  <c:v>43585</c:v>
                </c:pt>
                <c:pt idx="712">
                  <c:v>43616</c:v>
                </c:pt>
                <c:pt idx="713">
                  <c:v>43644</c:v>
                </c:pt>
                <c:pt idx="714">
                  <c:v>43677</c:v>
                </c:pt>
                <c:pt idx="715">
                  <c:v>43707</c:v>
                </c:pt>
                <c:pt idx="716">
                  <c:v>43738</c:v>
                </c:pt>
                <c:pt idx="717">
                  <c:v>43769</c:v>
                </c:pt>
                <c:pt idx="718">
                  <c:v>43798</c:v>
                </c:pt>
                <c:pt idx="719">
                  <c:v>43830</c:v>
                </c:pt>
                <c:pt idx="720">
                  <c:v>43861</c:v>
                </c:pt>
                <c:pt idx="721">
                  <c:v>43889</c:v>
                </c:pt>
                <c:pt idx="722">
                  <c:v>43921</c:v>
                </c:pt>
                <c:pt idx="723">
                  <c:v>43951</c:v>
                </c:pt>
                <c:pt idx="724">
                  <c:v>43980</c:v>
                </c:pt>
                <c:pt idx="725">
                  <c:v>44012</c:v>
                </c:pt>
                <c:pt idx="726">
                  <c:v>44043</c:v>
                </c:pt>
                <c:pt idx="727">
                  <c:v>44074</c:v>
                </c:pt>
                <c:pt idx="728">
                  <c:v>44104</c:v>
                </c:pt>
                <c:pt idx="729">
                  <c:v>44134</c:v>
                </c:pt>
                <c:pt idx="730">
                  <c:v>44165</c:v>
                </c:pt>
                <c:pt idx="731">
                  <c:v>44196</c:v>
                </c:pt>
                <c:pt idx="732">
                  <c:v>44225</c:v>
                </c:pt>
                <c:pt idx="733">
                  <c:v>44253</c:v>
                </c:pt>
                <c:pt idx="734">
                  <c:v>44286</c:v>
                </c:pt>
                <c:pt idx="735">
                  <c:v>44316</c:v>
                </c:pt>
                <c:pt idx="736">
                  <c:v>44347</c:v>
                </c:pt>
                <c:pt idx="737">
                  <c:v>44377</c:v>
                </c:pt>
                <c:pt idx="738">
                  <c:v>44407</c:v>
                </c:pt>
                <c:pt idx="739">
                  <c:v>44439</c:v>
                </c:pt>
                <c:pt idx="740">
                  <c:v>44469</c:v>
                </c:pt>
                <c:pt idx="741">
                  <c:v>44498</c:v>
                </c:pt>
                <c:pt idx="742">
                  <c:v>44530</c:v>
                </c:pt>
                <c:pt idx="743">
                  <c:v>44561</c:v>
                </c:pt>
                <c:pt idx="744">
                  <c:v>44592</c:v>
                </c:pt>
                <c:pt idx="745">
                  <c:v>44620</c:v>
                </c:pt>
              </c:numCache>
            </c:numRef>
          </c:cat>
          <c:val>
            <c:numRef>
              <c:f>Recessions!$E$152:$E$1621</c:f>
              <c:numCache>
                <c:formatCode>General</c:formatCode>
                <c:ptCount val="1470"/>
                <c:pt idx="0">
                  <c:v>0.10000000000000053</c:v>
                </c:pt>
                <c:pt idx="1">
                  <c:v>-0.40000000000000036</c:v>
                </c:pt>
                <c:pt idx="2">
                  <c:v>-9.9999999999999645E-2</c:v>
                </c:pt>
                <c:pt idx="3">
                  <c:v>-0.5</c:v>
                </c:pt>
                <c:pt idx="4">
                  <c:v>-0.70000000000000018</c:v>
                </c:pt>
                <c:pt idx="5">
                  <c:v>0.10000000000000053</c:v>
                </c:pt>
                <c:pt idx="6">
                  <c:v>0.29999999999999982</c:v>
                </c:pt>
                <c:pt idx="7">
                  <c:v>0.79999999999999982</c:v>
                </c:pt>
                <c:pt idx="8">
                  <c:v>9.9999999999999645E-2</c:v>
                </c:pt>
                <c:pt idx="9">
                  <c:v>0.89999999999999947</c:v>
                </c:pt>
                <c:pt idx="10">
                  <c:v>1</c:v>
                </c:pt>
                <c:pt idx="11">
                  <c:v>1.1999999999999993</c:v>
                </c:pt>
                <c:pt idx="12">
                  <c:v>1.0999999999999996</c:v>
                </c:pt>
                <c:pt idx="13">
                  <c:v>1.3000000000000007</c:v>
                </c:pt>
                <c:pt idx="14">
                  <c:v>1.4000000000000004</c:v>
                </c:pt>
                <c:pt idx="15">
                  <c:v>0.90000000000000036</c:v>
                </c:pt>
                <c:pt idx="16">
                  <c:v>1</c:v>
                </c:pt>
                <c:pt idx="17">
                  <c:v>0.30000000000000071</c:v>
                </c:pt>
                <c:pt idx="18">
                  <c:v>0.40000000000000036</c:v>
                </c:pt>
                <c:pt idx="19">
                  <c:v>-0.30000000000000071</c:v>
                </c:pt>
                <c:pt idx="20">
                  <c:v>-0.20000000000000018</c:v>
                </c:pt>
                <c:pt idx="21">
                  <c:v>-0.5</c:v>
                </c:pt>
                <c:pt idx="22">
                  <c:v>-1</c:v>
                </c:pt>
                <c:pt idx="23">
                  <c:v>-0.90000000000000036</c:v>
                </c:pt>
                <c:pt idx="24">
                  <c:v>-1.2000000000000002</c:v>
                </c:pt>
                <c:pt idx="25">
                  <c:v>-1.0999999999999996</c:v>
                </c:pt>
                <c:pt idx="26">
                  <c:v>-1.1000000000000005</c:v>
                </c:pt>
                <c:pt idx="27">
                  <c:v>-0.90000000000000036</c:v>
                </c:pt>
                <c:pt idx="28">
                  <c:v>-0.59999999999999964</c:v>
                </c:pt>
                <c:pt idx="29">
                  <c:v>-0.5</c:v>
                </c:pt>
                <c:pt idx="30">
                  <c:v>-0.39999999999999947</c:v>
                </c:pt>
                <c:pt idx="31">
                  <c:v>0.20000000000000018</c:v>
                </c:pt>
                <c:pt idx="32">
                  <c:v>0</c:v>
                </c:pt>
                <c:pt idx="33">
                  <c:v>-0.19999999999999929</c:v>
                </c:pt>
                <c:pt idx="34">
                  <c:v>0.20000000000000018</c:v>
                </c:pt>
                <c:pt idx="35">
                  <c:v>0</c:v>
                </c:pt>
                <c:pt idx="36">
                  <c:v>0.29999999999999982</c:v>
                </c:pt>
                <c:pt idx="37">
                  <c:v>0.20000000000000018</c:v>
                </c:pt>
                <c:pt idx="38">
                  <c:v>0.10000000000000053</c:v>
                </c:pt>
                <c:pt idx="39">
                  <c:v>0.29999999999999982</c:v>
                </c:pt>
                <c:pt idx="40">
                  <c:v>0.20000000000000018</c:v>
                </c:pt>
                <c:pt idx="41">
                  <c:v>9.9999999999999645E-2</c:v>
                </c:pt>
                <c:pt idx="42">
                  <c:v>-0.10000000000000053</c:v>
                </c:pt>
                <c:pt idx="43">
                  <c:v>-0.5</c:v>
                </c:pt>
                <c:pt idx="44">
                  <c:v>-0.20000000000000018</c:v>
                </c:pt>
                <c:pt idx="45">
                  <c:v>-0.20000000000000018</c:v>
                </c:pt>
                <c:pt idx="46">
                  <c:v>-0.20000000000000018</c:v>
                </c:pt>
                <c:pt idx="47">
                  <c:v>-9.9999999999999645E-2</c:v>
                </c:pt>
                <c:pt idx="48">
                  <c:v>0</c:v>
                </c:pt>
                <c:pt idx="49">
                  <c:v>0</c:v>
                </c:pt>
                <c:pt idx="50">
                  <c:v>-9.9999999999999645E-2</c:v>
                </c:pt>
                <c:pt idx="51">
                  <c:v>-0.20000000000000018</c:v>
                </c:pt>
                <c:pt idx="52">
                  <c:v>-0.60000000000000053</c:v>
                </c:pt>
                <c:pt idx="53">
                  <c:v>-0.29999999999999982</c:v>
                </c:pt>
                <c:pt idx="54">
                  <c:v>-0.69999999999999929</c:v>
                </c:pt>
                <c:pt idx="55">
                  <c:v>-0.40000000000000036</c:v>
                </c:pt>
                <c:pt idx="56">
                  <c:v>-0.30000000000000071</c:v>
                </c:pt>
                <c:pt idx="57">
                  <c:v>-0.20000000000000018</c:v>
                </c:pt>
                <c:pt idx="58">
                  <c:v>-0.29999999999999982</c:v>
                </c:pt>
                <c:pt idx="59">
                  <c:v>-0.20000000000000018</c:v>
                </c:pt>
                <c:pt idx="60">
                  <c:v>0</c:v>
                </c:pt>
                <c:pt idx="61">
                  <c:v>9.9999999999999645E-2</c:v>
                </c:pt>
                <c:pt idx="62">
                  <c:v>-0.39999999999999947</c:v>
                </c:pt>
                <c:pt idx="63">
                  <c:v>-0.29999999999999982</c:v>
                </c:pt>
                <c:pt idx="64">
                  <c:v>-0.20000000000000018</c:v>
                </c:pt>
                <c:pt idx="65">
                  <c:v>-0.40000000000000036</c:v>
                </c:pt>
                <c:pt idx="66">
                  <c:v>-0.5</c:v>
                </c:pt>
                <c:pt idx="67">
                  <c:v>-0.69999999999999929</c:v>
                </c:pt>
                <c:pt idx="68">
                  <c:v>-0.40000000000000036</c:v>
                </c:pt>
                <c:pt idx="69">
                  <c:v>-0.59999999999999964</c:v>
                </c:pt>
                <c:pt idx="70">
                  <c:v>-0.5</c:v>
                </c:pt>
                <c:pt idx="71">
                  <c:v>-0.59999999999999964</c:v>
                </c:pt>
                <c:pt idx="72">
                  <c:v>-0.40000000000000036</c:v>
                </c:pt>
                <c:pt idx="73">
                  <c:v>-0.60000000000000053</c:v>
                </c:pt>
                <c:pt idx="74">
                  <c:v>-0.5</c:v>
                </c:pt>
                <c:pt idx="75">
                  <c:v>-0.40000000000000036</c:v>
                </c:pt>
                <c:pt idx="76">
                  <c:v>-0.19999999999999973</c:v>
                </c:pt>
                <c:pt idx="77">
                  <c:v>-0.20000000000000018</c:v>
                </c:pt>
                <c:pt idx="78">
                  <c:v>-0.20000000000000018</c:v>
                </c:pt>
                <c:pt idx="79">
                  <c:v>0</c:v>
                </c:pt>
                <c:pt idx="80">
                  <c:v>-9.9999999999999645E-2</c:v>
                </c:pt>
                <c:pt idx="81">
                  <c:v>-9.9999999999999645E-2</c:v>
                </c:pt>
                <c:pt idx="82">
                  <c:v>-0.29999999999999982</c:v>
                </c:pt>
                <c:pt idx="83">
                  <c:v>0</c:v>
                </c:pt>
                <c:pt idx="84">
                  <c:v>0.10000000000000009</c:v>
                </c:pt>
                <c:pt idx="85">
                  <c:v>0</c:v>
                </c:pt>
                <c:pt idx="86">
                  <c:v>9.9999999999999645E-2</c:v>
                </c:pt>
                <c:pt idx="87">
                  <c:v>9.9999999999999645E-2</c:v>
                </c:pt>
                <c:pt idx="88">
                  <c:v>0.19999999999999973</c:v>
                </c:pt>
                <c:pt idx="89">
                  <c:v>0.10000000000000009</c:v>
                </c:pt>
                <c:pt idx="90">
                  <c:v>-0.10000000000000009</c:v>
                </c:pt>
                <c:pt idx="91">
                  <c:v>0</c:v>
                </c:pt>
                <c:pt idx="92">
                  <c:v>0</c:v>
                </c:pt>
                <c:pt idx="93">
                  <c:v>0.20000000000000018</c:v>
                </c:pt>
                <c:pt idx="94">
                  <c:v>0.10000000000000009</c:v>
                </c:pt>
                <c:pt idx="95">
                  <c:v>-0.10000000000000009</c:v>
                </c:pt>
                <c:pt idx="96">
                  <c:v>-9.9999999999999645E-2</c:v>
                </c:pt>
                <c:pt idx="97">
                  <c:v>0</c:v>
                </c:pt>
                <c:pt idx="98">
                  <c:v>-9.9999999999999645E-2</c:v>
                </c:pt>
                <c:pt idx="99">
                  <c:v>-0.5</c:v>
                </c:pt>
                <c:pt idx="100">
                  <c:v>-0.39999999999999991</c:v>
                </c:pt>
                <c:pt idx="101">
                  <c:v>-9.9999999999999645E-2</c:v>
                </c:pt>
                <c:pt idx="102">
                  <c:v>0</c:v>
                </c:pt>
                <c:pt idx="103">
                  <c:v>-0.29999999999999982</c:v>
                </c:pt>
                <c:pt idx="104">
                  <c:v>-0.30000000000000027</c:v>
                </c:pt>
                <c:pt idx="105">
                  <c:v>-0.10000000000000009</c:v>
                </c:pt>
                <c:pt idx="106">
                  <c:v>-0.10000000000000009</c:v>
                </c:pt>
                <c:pt idx="107">
                  <c:v>-0.30000000000000027</c:v>
                </c:pt>
                <c:pt idx="108">
                  <c:v>-0.30000000000000027</c:v>
                </c:pt>
                <c:pt idx="109">
                  <c:v>-0.10000000000000009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0.10000000000000009</c:v>
                </c:pt>
                <c:pt idx="114">
                  <c:v>0.10000000000000009</c:v>
                </c:pt>
                <c:pt idx="115">
                  <c:v>0.10000000000000009</c:v>
                </c:pt>
                <c:pt idx="116">
                  <c:v>0.30000000000000027</c:v>
                </c:pt>
                <c:pt idx="117">
                  <c:v>0.30000000000000027</c:v>
                </c:pt>
                <c:pt idx="118">
                  <c:v>0.10000000000000009</c:v>
                </c:pt>
                <c:pt idx="119">
                  <c:v>0</c:v>
                </c:pt>
                <c:pt idx="120">
                  <c:v>0.39999999999999991</c:v>
                </c:pt>
                <c:pt idx="121">
                  <c:v>0.70000000000000018</c:v>
                </c:pt>
                <c:pt idx="122">
                  <c:v>0.70000000000000018</c:v>
                </c:pt>
                <c:pt idx="123">
                  <c:v>0.89999999999999947</c:v>
                </c:pt>
                <c:pt idx="124">
                  <c:v>1.2999999999999998</c:v>
                </c:pt>
                <c:pt idx="125">
                  <c:v>1.4000000000000004</c:v>
                </c:pt>
                <c:pt idx="126">
                  <c:v>1.1000000000000001</c:v>
                </c:pt>
                <c:pt idx="127">
                  <c:v>0.89999999999999947</c:v>
                </c:pt>
                <c:pt idx="128">
                  <c:v>1</c:v>
                </c:pt>
                <c:pt idx="129">
                  <c:v>0.90000000000000036</c:v>
                </c:pt>
                <c:pt idx="130">
                  <c:v>1.1000000000000005</c:v>
                </c:pt>
                <c:pt idx="131">
                  <c:v>1.1999999999999993</c:v>
                </c:pt>
                <c:pt idx="132">
                  <c:v>0.90000000000000036</c:v>
                </c:pt>
                <c:pt idx="133">
                  <c:v>0.80000000000000071</c:v>
                </c:pt>
                <c:pt idx="134">
                  <c:v>0.59999999999999964</c:v>
                </c:pt>
                <c:pt idx="135">
                  <c:v>0.40000000000000036</c:v>
                </c:pt>
                <c:pt idx="136">
                  <c:v>0</c:v>
                </c:pt>
                <c:pt idx="137">
                  <c:v>-0.19999999999999929</c:v>
                </c:pt>
                <c:pt idx="138">
                  <c:v>9.9999999999999645E-2</c:v>
                </c:pt>
                <c:pt idx="139">
                  <c:v>0.19999999999999929</c:v>
                </c:pt>
                <c:pt idx="140">
                  <c:v>0</c:v>
                </c:pt>
                <c:pt idx="141">
                  <c:v>-0.10000000000000053</c:v>
                </c:pt>
                <c:pt idx="142">
                  <c:v>9.9999999999999645E-2</c:v>
                </c:pt>
                <c:pt idx="143">
                  <c:v>9.9999999999999645E-2</c:v>
                </c:pt>
                <c:pt idx="144">
                  <c:v>-0.20000000000000018</c:v>
                </c:pt>
                <c:pt idx="145">
                  <c:v>-0.39999999999999947</c:v>
                </c:pt>
                <c:pt idx="146">
                  <c:v>-0.20000000000000018</c:v>
                </c:pt>
                <c:pt idx="147">
                  <c:v>-9.9999999999999645E-2</c:v>
                </c:pt>
                <c:pt idx="148">
                  <c:v>-0.29999999999999982</c:v>
                </c:pt>
                <c:pt idx="149">
                  <c:v>-0.29999999999999982</c:v>
                </c:pt>
                <c:pt idx="150">
                  <c:v>-0.20000000000000018</c:v>
                </c:pt>
                <c:pt idx="151">
                  <c:v>-0.10000000000000053</c:v>
                </c:pt>
                <c:pt idx="152">
                  <c:v>-0.29999999999999982</c:v>
                </c:pt>
                <c:pt idx="153">
                  <c:v>-0.10000000000000053</c:v>
                </c:pt>
                <c:pt idx="154">
                  <c:v>-0.40000000000000036</c:v>
                </c:pt>
                <c:pt idx="155">
                  <c:v>-0.5</c:v>
                </c:pt>
                <c:pt idx="156">
                  <c:v>-0.69999999999999929</c:v>
                </c:pt>
                <c:pt idx="157">
                  <c:v>-0.59999999999999964</c:v>
                </c:pt>
                <c:pt idx="158">
                  <c:v>-0.59999999999999964</c:v>
                </c:pt>
                <c:pt idx="159">
                  <c:v>-0.59999999999999964</c:v>
                </c:pt>
                <c:pt idx="160">
                  <c:v>-0.39999999999999947</c:v>
                </c:pt>
                <c:pt idx="161">
                  <c:v>-0.29999999999999982</c:v>
                </c:pt>
                <c:pt idx="162">
                  <c:v>-0.10000000000000053</c:v>
                </c:pt>
                <c:pt idx="163">
                  <c:v>-0.20000000000000018</c:v>
                </c:pt>
                <c:pt idx="164">
                  <c:v>-0.10000000000000053</c:v>
                </c:pt>
                <c:pt idx="165">
                  <c:v>-0.40000000000000036</c:v>
                </c:pt>
                <c:pt idx="166">
                  <c:v>-0.10000000000000053</c:v>
                </c:pt>
                <c:pt idx="167">
                  <c:v>0</c:v>
                </c:pt>
                <c:pt idx="168">
                  <c:v>0.29999999999999982</c:v>
                </c:pt>
                <c:pt idx="169">
                  <c:v>0.40000000000000036</c:v>
                </c:pt>
                <c:pt idx="170">
                  <c:v>0.29999999999999982</c:v>
                </c:pt>
                <c:pt idx="171">
                  <c:v>0.5</c:v>
                </c:pt>
                <c:pt idx="172">
                  <c:v>0.29999999999999982</c:v>
                </c:pt>
                <c:pt idx="173">
                  <c:v>0.5</c:v>
                </c:pt>
                <c:pt idx="174">
                  <c:v>0.40000000000000036</c:v>
                </c:pt>
                <c:pt idx="175">
                  <c:v>0.29999999999999982</c:v>
                </c:pt>
                <c:pt idx="176">
                  <c:v>0.80000000000000071</c:v>
                </c:pt>
                <c:pt idx="177">
                  <c:v>0.90000000000000036</c:v>
                </c:pt>
                <c:pt idx="178">
                  <c:v>1.5</c:v>
                </c:pt>
                <c:pt idx="179">
                  <c:v>1.7999999999999998</c:v>
                </c:pt>
                <c:pt idx="180">
                  <c:v>2.5999999999999996</c:v>
                </c:pt>
                <c:pt idx="181">
                  <c:v>2.5999999999999996</c:v>
                </c:pt>
                <c:pt idx="182">
                  <c:v>2.6999999999999993</c:v>
                </c:pt>
                <c:pt idx="183">
                  <c:v>2.8000000000000007</c:v>
                </c:pt>
                <c:pt idx="184">
                  <c:v>2.4000000000000004</c:v>
                </c:pt>
                <c:pt idx="185">
                  <c:v>1.6000000000000005</c:v>
                </c:pt>
                <c:pt idx="186">
                  <c:v>0.5</c:v>
                </c:pt>
                <c:pt idx="187">
                  <c:v>0.30000000000000071</c:v>
                </c:pt>
                <c:pt idx="188">
                  <c:v>-0.19999999999999929</c:v>
                </c:pt>
                <c:pt idx="189">
                  <c:v>-0.40000000000000036</c:v>
                </c:pt>
                <c:pt idx="190">
                  <c:v>-0.69999999999999929</c:v>
                </c:pt>
                <c:pt idx="191">
                  <c:v>-0.60000000000000142</c:v>
                </c:pt>
                <c:pt idx="192">
                  <c:v>-0.69999999999999929</c:v>
                </c:pt>
                <c:pt idx="193">
                  <c:v>-0.70000000000000018</c:v>
                </c:pt>
                <c:pt idx="194">
                  <c:v>-0.80000000000000071</c:v>
                </c:pt>
                <c:pt idx="195">
                  <c:v>-0.70000000000000018</c:v>
                </c:pt>
                <c:pt idx="196">
                  <c:v>-0.90000000000000036</c:v>
                </c:pt>
                <c:pt idx="197">
                  <c:v>-0.59999999999999964</c:v>
                </c:pt>
                <c:pt idx="198">
                  <c:v>-0.10000000000000053</c:v>
                </c:pt>
                <c:pt idx="199">
                  <c:v>9.9999999999999645E-2</c:v>
                </c:pt>
                <c:pt idx="200">
                  <c:v>0</c:v>
                </c:pt>
                <c:pt idx="201">
                  <c:v>0</c:v>
                </c:pt>
                <c:pt idx="202">
                  <c:v>0.39999999999999947</c:v>
                </c:pt>
                <c:pt idx="203">
                  <c:v>0.20000000000000018</c:v>
                </c:pt>
                <c:pt idx="204">
                  <c:v>-0.29999999999999982</c:v>
                </c:pt>
                <c:pt idx="205">
                  <c:v>-0.20000000000000018</c:v>
                </c:pt>
                <c:pt idx="206">
                  <c:v>-0.19999999999999929</c:v>
                </c:pt>
                <c:pt idx="207">
                  <c:v>-0.5</c:v>
                </c:pt>
                <c:pt idx="208">
                  <c:v>-0.79999999999999982</c:v>
                </c:pt>
                <c:pt idx="209">
                  <c:v>-0.59999999999999964</c:v>
                </c:pt>
                <c:pt idx="210">
                  <c:v>-0.59999999999999964</c:v>
                </c:pt>
                <c:pt idx="211">
                  <c:v>-0.59999999999999964</c:v>
                </c:pt>
                <c:pt idx="212">
                  <c:v>-0.60000000000000053</c:v>
                </c:pt>
                <c:pt idx="213">
                  <c:v>-0.40000000000000036</c:v>
                </c:pt>
                <c:pt idx="214">
                  <c:v>-0.20000000000000018</c:v>
                </c:pt>
                <c:pt idx="215">
                  <c:v>-0.79999999999999982</c:v>
                </c:pt>
                <c:pt idx="216">
                  <c:v>-0.5</c:v>
                </c:pt>
                <c:pt idx="217">
                  <c:v>-0.70000000000000018</c:v>
                </c:pt>
                <c:pt idx="218">
                  <c:v>-0.5</c:v>
                </c:pt>
                <c:pt idx="219">
                  <c:v>-0.70000000000000018</c:v>
                </c:pt>
                <c:pt idx="220">
                  <c:v>-0.79999999999999982</c:v>
                </c:pt>
                <c:pt idx="221">
                  <c:v>-0.5</c:v>
                </c:pt>
                <c:pt idx="222">
                  <c:v>-0.20000000000000018</c:v>
                </c:pt>
                <c:pt idx="223">
                  <c:v>-0.39999999999999947</c:v>
                </c:pt>
                <c:pt idx="224">
                  <c:v>-0.29999999999999982</c:v>
                </c:pt>
                <c:pt idx="225">
                  <c:v>-0.29999999999999982</c:v>
                </c:pt>
                <c:pt idx="226">
                  <c:v>-9.9999999999999645E-2</c:v>
                </c:pt>
                <c:pt idx="227">
                  <c:v>9.9999999999999645E-2</c:v>
                </c:pt>
                <c:pt idx="228">
                  <c:v>-0.29999999999999982</c:v>
                </c:pt>
                <c:pt idx="229">
                  <c:v>0</c:v>
                </c:pt>
                <c:pt idx="230">
                  <c:v>-0.20000000000000018</c:v>
                </c:pt>
                <c:pt idx="231">
                  <c:v>0</c:v>
                </c:pt>
                <c:pt idx="232">
                  <c:v>-0.30000000000000071</c:v>
                </c:pt>
                <c:pt idx="233">
                  <c:v>-0.29999999999999982</c:v>
                </c:pt>
                <c:pt idx="234">
                  <c:v>-0.20000000000000018</c:v>
                </c:pt>
                <c:pt idx="235">
                  <c:v>9.9999999999999645E-2</c:v>
                </c:pt>
                <c:pt idx="236">
                  <c:v>0.10000000000000053</c:v>
                </c:pt>
                <c:pt idx="237">
                  <c:v>0.20000000000000018</c:v>
                </c:pt>
                <c:pt idx="238">
                  <c:v>0.30000000000000071</c:v>
                </c:pt>
                <c:pt idx="239">
                  <c:v>0.29999999999999982</c:v>
                </c:pt>
                <c:pt idx="240">
                  <c:v>0.59999999999999964</c:v>
                </c:pt>
                <c:pt idx="241">
                  <c:v>0.29999999999999982</c:v>
                </c:pt>
                <c:pt idx="242">
                  <c:v>0.39999999999999947</c:v>
                </c:pt>
                <c:pt idx="243">
                  <c:v>0.90000000000000036</c:v>
                </c:pt>
                <c:pt idx="244">
                  <c:v>1.5999999999999996</c:v>
                </c:pt>
                <c:pt idx="245">
                  <c:v>1.5999999999999996</c:v>
                </c:pt>
                <c:pt idx="246">
                  <c:v>1.5</c:v>
                </c:pt>
                <c:pt idx="247">
                  <c:v>1.4000000000000004</c:v>
                </c:pt>
                <c:pt idx="248">
                  <c:v>1.2000000000000002</c:v>
                </c:pt>
                <c:pt idx="249">
                  <c:v>0.59999999999999964</c:v>
                </c:pt>
                <c:pt idx="250">
                  <c:v>0</c:v>
                </c:pt>
                <c:pt idx="251">
                  <c:v>-0.39999999999999947</c:v>
                </c:pt>
                <c:pt idx="252">
                  <c:v>-0.29999999999999982</c:v>
                </c:pt>
                <c:pt idx="253">
                  <c:v>-0.29999999999999982</c:v>
                </c:pt>
                <c:pt idx="254">
                  <c:v>-9.9999999999999645E-2</c:v>
                </c:pt>
                <c:pt idx="255">
                  <c:v>-0.29999999999999982</c:v>
                </c:pt>
                <c:pt idx="256">
                  <c:v>0</c:v>
                </c:pt>
                <c:pt idx="257">
                  <c:v>0.29999999999999982</c:v>
                </c:pt>
                <c:pt idx="258">
                  <c:v>-0.29999999999999982</c:v>
                </c:pt>
                <c:pt idx="259">
                  <c:v>0</c:v>
                </c:pt>
                <c:pt idx="260">
                  <c:v>0.19999999999999929</c:v>
                </c:pt>
                <c:pt idx="261">
                  <c:v>0.70000000000000018</c:v>
                </c:pt>
                <c:pt idx="262">
                  <c:v>0.80000000000000071</c:v>
                </c:pt>
                <c:pt idx="263">
                  <c:v>1</c:v>
                </c:pt>
                <c:pt idx="264">
                  <c:v>1.3999999999999995</c:v>
                </c:pt>
                <c:pt idx="265">
                  <c:v>1.5</c:v>
                </c:pt>
                <c:pt idx="266">
                  <c:v>1.4000000000000004</c:v>
                </c:pt>
                <c:pt idx="267">
                  <c:v>1.4000000000000004</c:v>
                </c:pt>
                <c:pt idx="268">
                  <c:v>1.0999999999999996</c:v>
                </c:pt>
                <c:pt idx="269">
                  <c:v>1.0999999999999996</c:v>
                </c:pt>
                <c:pt idx="270">
                  <c:v>1.2000000000000011</c:v>
                </c:pt>
                <c:pt idx="271">
                  <c:v>0.90000000000000036</c:v>
                </c:pt>
                <c:pt idx="272">
                  <c:v>1.0999999999999996</c:v>
                </c:pt>
                <c:pt idx="273">
                  <c:v>1.0999999999999996</c:v>
                </c:pt>
                <c:pt idx="274">
                  <c:v>1.4000000000000004</c:v>
                </c:pt>
                <c:pt idx="275">
                  <c:v>1.2000000000000011</c:v>
                </c:pt>
                <c:pt idx="276">
                  <c:v>0.59999999999999964</c:v>
                </c:pt>
                <c:pt idx="277">
                  <c:v>0.59999999999999964</c:v>
                </c:pt>
                <c:pt idx="278">
                  <c:v>0.20000000000000107</c:v>
                </c:pt>
                <c:pt idx="279">
                  <c:v>-0.20000000000000107</c:v>
                </c:pt>
                <c:pt idx="280">
                  <c:v>-0.70000000000000107</c:v>
                </c:pt>
                <c:pt idx="281">
                  <c:v>-0.70000000000000107</c:v>
                </c:pt>
                <c:pt idx="282">
                  <c:v>-1</c:v>
                </c:pt>
                <c:pt idx="283">
                  <c:v>-0.90000000000000036</c:v>
                </c:pt>
                <c:pt idx="284">
                  <c:v>-1.1000000000000014</c:v>
                </c:pt>
                <c:pt idx="285">
                  <c:v>-1.3999999999999986</c:v>
                </c:pt>
                <c:pt idx="286">
                  <c:v>-1.5999999999999996</c:v>
                </c:pt>
                <c:pt idx="287">
                  <c:v>-1.7999999999999989</c:v>
                </c:pt>
                <c:pt idx="288">
                  <c:v>-1.4000000000000004</c:v>
                </c:pt>
                <c:pt idx="289">
                  <c:v>-1.7000000000000002</c:v>
                </c:pt>
                <c:pt idx="290">
                  <c:v>-1.3999999999999995</c:v>
                </c:pt>
                <c:pt idx="291">
                  <c:v>-1.1000000000000005</c:v>
                </c:pt>
                <c:pt idx="292">
                  <c:v>-1.0999999999999996</c:v>
                </c:pt>
                <c:pt idx="293">
                  <c:v>-1.1000000000000005</c:v>
                </c:pt>
                <c:pt idx="294">
                  <c:v>-0.5</c:v>
                </c:pt>
                <c:pt idx="295">
                  <c:v>-0.29999999999999982</c:v>
                </c:pt>
                <c:pt idx="296">
                  <c:v>-0.5</c:v>
                </c:pt>
                <c:pt idx="297">
                  <c:v>-0.29999999999999982</c:v>
                </c:pt>
                <c:pt idx="298">
                  <c:v>-0.20000000000000018</c:v>
                </c:pt>
                <c:pt idx="299">
                  <c:v>9.9999999999999645E-2</c:v>
                </c:pt>
                <c:pt idx="300">
                  <c:v>-0.20000000000000018</c:v>
                </c:pt>
                <c:pt idx="301">
                  <c:v>-0.29999999999999982</c:v>
                </c:pt>
                <c:pt idx="302">
                  <c:v>-9.9999999999999645E-2</c:v>
                </c:pt>
                <c:pt idx="303">
                  <c:v>-0.10000000000000053</c:v>
                </c:pt>
                <c:pt idx="304">
                  <c:v>0</c:v>
                </c:pt>
                <c:pt idx="305">
                  <c:v>0.10000000000000053</c:v>
                </c:pt>
                <c:pt idx="306">
                  <c:v>0.10000000000000053</c:v>
                </c:pt>
                <c:pt idx="307">
                  <c:v>-0.10000000000000053</c:v>
                </c:pt>
                <c:pt idx="308">
                  <c:v>-0.10000000000000053</c:v>
                </c:pt>
                <c:pt idx="309">
                  <c:v>-0.20000000000000018</c:v>
                </c:pt>
                <c:pt idx="310">
                  <c:v>-0.20000000000000018</c:v>
                </c:pt>
                <c:pt idx="311">
                  <c:v>-0.40000000000000036</c:v>
                </c:pt>
                <c:pt idx="312">
                  <c:v>-0.70000000000000018</c:v>
                </c:pt>
                <c:pt idx="313">
                  <c:v>0.10000000000000053</c:v>
                </c:pt>
                <c:pt idx="314">
                  <c:v>0.10000000000000053</c:v>
                </c:pt>
                <c:pt idx="315">
                  <c:v>0</c:v>
                </c:pt>
                <c:pt idx="316">
                  <c:v>0.20000000000000018</c:v>
                </c:pt>
                <c:pt idx="317">
                  <c:v>0.20000000000000018</c:v>
                </c:pt>
                <c:pt idx="318">
                  <c:v>0.29999999999999982</c:v>
                </c:pt>
                <c:pt idx="319">
                  <c:v>-0.29999999999999982</c:v>
                </c:pt>
                <c:pt idx="320">
                  <c:v>-0.20000000000000018</c:v>
                </c:pt>
                <c:pt idx="321">
                  <c:v>-9.9999999999999645E-2</c:v>
                </c:pt>
                <c:pt idx="322">
                  <c:v>-0.29999999999999982</c:v>
                </c:pt>
                <c:pt idx="323">
                  <c:v>-0.60000000000000053</c:v>
                </c:pt>
                <c:pt idx="324">
                  <c:v>-0.40000000000000036</c:v>
                </c:pt>
                <c:pt idx="325">
                  <c:v>-0.30000000000000071</c:v>
                </c:pt>
                <c:pt idx="326">
                  <c:v>-0.40000000000000036</c:v>
                </c:pt>
                <c:pt idx="327">
                  <c:v>-0.70000000000000018</c:v>
                </c:pt>
                <c:pt idx="328">
                  <c:v>-0.60000000000000053</c:v>
                </c:pt>
                <c:pt idx="329">
                  <c:v>-0.39999999999999947</c:v>
                </c:pt>
                <c:pt idx="330">
                  <c:v>-0.5</c:v>
                </c:pt>
                <c:pt idx="331">
                  <c:v>-0.59999999999999964</c:v>
                </c:pt>
                <c:pt idx="332">
                  <c:v>-0.69999999999999929</c:v>
                </c:pt>
                <c:pt idx="333">
                  <c:v>-0.29999999999999982</c:v>
                </c:pt>
                <c:pt idx="334">
                  <c:v>-0.5</c:v>
                </c:pt>
                <c:pt idx="335">
                  <c:v>-0.5</c:v>
                </c:pt>
                <c:pt idx="336">
                  <c:v>-0.39999999999999947</c:v>
                </c:pt>
                <c:pt idx="337">
                  <c:v>-0.29999999999999982</c:v>
                </c:pt>
                <c:pt idx="338">
                  <c:v>-0.20000000000000018</c:v>
                </c:pt>
                <c:pt idx="339">
                  <c:v>-0.59999999999999964</c:v>
                </c:pt>
                <c:pt idx="340">
                  <c:v>-0.20000000000000018</c:v>
                </c:pt>
                <c:pt idx="341">
                  <c:v>-0.29999999999999982</c:v>
                </c:pt>
                <c:pt idx="342">
                  <c:v>-0.29999999999999982</c:v>
                </c:pt>
                <c:pt idx="343">
                  <c:v>-0.10000000000000053</c:v>
                </c:pt>
                <c:pt idx="344">
                  <c:v>-0.29999999999999982</c:v>
                </c:pt>
                <c:pt idx="345">
                  <c:v>0</c:v>
                </c:pt>
                <c:pt idx="346">
                  <c:v>-0.29999999999999982</c:v>
                </c:pt>
                <c:pt idx="347">
                  <c:v>-0.10000000000000053</c:v>
                </c:pt>
                <c:pt idx="348">
                  <c:v>0</c:v>
                </c:pt>
                <c:pt idx="349">
                  <c:v>-0.39999999999999947</c:v>
                </c:pt>
                <c:pt idx="350">
                  <c:v>-0.40000000000000036</c:v>
                </c:pt>
                <c:pt idx="351">
                  <c:v>-0.20000000000000018</c:v>
                </c:pt>
                <c:pt idx="352">
                  <c:v>-9.9999999999999645E-2</c:v>
                </c:pt>
                <c:pt idx="353">
                  <c:v>0</c:v>
                </c:pt>
                <c:pt idx="354">
                  <c:v>-0.20000000000000018</c:v>
                </c:pt>
                <c:pt idx="355">
                  <c:v>0</c:v>
                </c:pt>
                <c:pt idx="356">
                  <c:v>0.29999999999999982</c:v>
                </c:pt>
                <c:pt idx="357">
                  <c:v>9.9999999999999645E-2</c:v>
                </c:pt>
                <c:pt idx="358">
                  <c:v>0.20000000000000018</c:v>
                </c:pt>
                <c:pt idx="359">
                  <c:v>0.10000000000000053</c:v>
                </c:pt>
                <c:pt idx="360">
                  <c:v>0.20000000000000018</c:v>
                </c:pt>
                <c:pt idx="361">
                  <c:v>9.9999999999999645E-2</c:v>
                </c:pt>
                <c:pt idx="362">
                  <c:v>-9.9999999999999645E-2</c:v>
                </c:pt>
                <c:pt idx="363">
                  <c:v>0.10000000000000053</c:v>
                </c:pt>
                <c:pt idx="364">
                  <c:v>0</c:v>
                </c:pt>
                <c:pt idx="365">
                  <c:v>-0.20000000000000018</c:v>
                </c:pt>
                <c:pt idx="366">
                  <c:v>9.9999999999999645E-2</c:v>
                </c:pt>
                <c:pt idx="367">
                  <c:v>0.40000000000000036</c:v>
                </c:pt>
                <c:pt idx="368">
                  <c:v>0.70000000000000018</c:v>
                </c:pt>
                <c:pt idx="369">
                  <c:v>0.5</c:v>
                </c:pt>
                <c:pt idx="370">
                  <c:v>0.79999999999999982</c:v>
                </c:pt>
                <c:pt idx="371">
                  <c:v>1.0999999999999996</c:v>
                </c:pt>
                <c:pt idx="372">
                  <c:v>0.90000000000000036</c:v>
                </c:pt>
                <c:pt idx="373">
                  <c:v>0.89999999999999947</c:v>
                </c:pt>
                <c:pt idx="374">
                  <c:v>0.89999999999999947</c:v>
                </c:pt>
                <c:pt idx="375">
                  <c:v>0.79999999999999982</c:v>
                </c:pt>
                <c:pt idx="376">
                  <c:v>0.70000000000000018</c:v>
                </c:pt>
                <c:pt idx="377">
                  <c:v>0.60000000000000053</c:v>
                </c:pt>
                <c:pt idx="378">
                  <c:v>0.39999999999999947</c:v>
                </c:pt>
                <c:pt idx="379">
                  <c:v>0.30000000000000071</c:v>
                </c:pt>
                <c:pt idx="380">
                  <c:v>0.10000000000000053</c:v>
                </c:pt>
                <c:pt idx="381">
                  <c:v>0.29999999999999982</c:v>
                </c:pt>
                <c:pt idx="382">
                  <c:v>9.9999999999999645E-2</c:v>
                </c:pt>
                <c:pt idx="383">
                  <c:v>0.39999999999999947</c:v>
                </c:pt>
                <c:pt idx="384">
                  <c:v>0.5</c:v>
                </c:pt>
                <c:pt idx="385">
                  <c:v>0.5</c:v>
                </c:pt>
                <c:pt idx="386">
                  <c:v>0.5</c:v>
                </c:pt>
                <c:pt idx="387">
                  <c:v>0.40000000000000036</c:v>
                </c:pt>
                <c:pt idx="388">
                  <c:v>0.59999999999999964</c:v>
                </c:pt>
                <c:pt idx="389">
                  <c:v>0.5</c:v>
                </c:pt>
                <c:pt idx="390">
                  <c:v>0.40000000000000036</c:v>
                </c:pt>
                <c:pt idx="391">
                  <c:v>0.19999999999999929</c:v>
                </c:pt>
                <c:pt idx="392">
                  <c:v>0.19999999999999929</c:v>
                </c:pt>
                <c:pt idx="393">
                  <c:v>-0.10000000000000053</c:v>
                </c:pt>
                <c:pt idx="394">
                  <c:v>-0.19999999999999929</c:v>
                </c:pt>
                <c:pt idx="395">
                  <c:v>-0.39999999999999947</c:v>
                </c:pt>
                <c:pt idx="396">
                  <c:v>-0.40000000000000036</c:v>
                </c:pt>
                <c:pt idx="397">
                  <c:v>-0.5</c:v>
                </c:pt>
                <c:pt idx="398">
                  <c:v>-0.59999999999999964</c:v>
                </c:pt>
                <c:pt idx="399">
                  <c:v>-0.20000000000000018</c:v>
                </c:pt>
                <c:pt idx="400">
                  <c:v>-0.30000000000000071</c:v>
                </c:pt>
                <c:pt idx="401">
                  <c:v>-0.40000000000000036</c:v>
                </c:pt>
                <c:pt idx="402">
                  <c:v>-0.39999999999999947</c:v>
                </c:pt>
                <c:pt idx="403">
                  <c:v>-0.29999999999999982</c:v>
                </c:pt>
                <c:pt idx="404">
                  <c:v>-0.29999999999999982</c:v>
                </c:pt>
                <c:pt idx="405">
                  <c:v>-0.29999999999999982</c:v>
                </c:pt>
                <c:pt idx="406">
                  <c:v>-0.5</c:v>
                </c:pt>
                <c:pt idx="407">
                  <c:v>-0.5</c:v>
                </c:pt>
                <c:pt idx="408">
                  <c:v>-0.30000000000000071</c:v>
                </c:pt>
                <c:pt idx="409">
                  <c:v>-0.20000000000000018</c:v>
                </c:pt>
                <c:pt idx="410">
                  <c:v>-0.20000000000000018</c:v>
                </c:pt>
                <c:pt idx="411">
                  <c:v>-0.39999999999999947</c:v>
                </c:pt>
                <c:pt idx="412">
                  <c:v>-0.5</c:v>
                </c:pt>
                <c:pt idx="413">
                  <c:v>-0.40000000000000036</c:v>
                </c:pt>
                <c:pt idx="414">
                  <c:v>-0.5</c:v>
                </c:pt>
                <c:pt idx="415">
                  <c:v>-0.59999999999999964</c:v>
                </c:pt>
                <c:pt idx="416">
                  <c:v>-0.59999999999999964</c:v>
                </c:pt>
                <c:pt idx="417">
                  <c:v>-0.60000000000000053</c:v>
                </c:pt>
                <c:pt idx="418">
                  <c:v>-0.5</c:v>
                </c:pt>
                <c:pt idx="419">
                  <c:v>-0.59999999999999964</c:v>
                </c:pt>
                <c:pt idx="420">
                  <c:v>-0.5</c:v>
                </c:pt>
                <c:pt idx="421">
                  <c:v>-0.59999999999999964</c:v>
                </c:pt>
                <c:pt idx="422">
                  <c:v>-0.5</c:v>
                </c:pt>
                <c:pt idx="423">
                  <c:v>0</c:v>
                </c:pt>
                <c:pt idx="424">
                  <c:v>0</c:v>
                </c:pt>
                <c:pt idx="425">
                  <c:v>9.9999999999999645E-2</c:v>
                </c:pt>
                <c:pt idx="426">
                  <c:v>0.10000000000000053</c:v>
                </c:pt>
                <c:pt idx="427">
                  <c:v>0.29999999999999982</c:v>
                </c:pt>
                <c:pt idx="428">
                  <c:v>0.19999999999999929</c:v>
                </c:pt>
                <c:pt idx="429">
                  <c:v>-0.29999999999999982</c:v>
                </c:pt>
                <c:pt idx="430">
                  <c:v>0</c:v>
                </c:pt>
                <c:pt idx="431">
                  <c:v>0</c:v>
                </c:pt>
                <c:pt idx="432">
                  <c:v>-0.10000000000000053</c:v>
                </c:pt>
                <c:pt idx="433">
                  <c:v>-0.20000000000000018</c:v>
                </c:pt>
                <c:pt idx="434">
                  <c:v>-9.9999999999999645E-2</c:v>
                </c:pt>
                <c:pt idx="435">
                  <c:v>9.9999999999999645E-2</c:v>
                </c:pt>
                <c:pt idx="436">
                  <c:v>0</c:v>
                </c:pt>
                <c:pt idx="437">
                  <c:v>-0.29999999999999982</c:v>
                </c:pt>
                <c:pt idx="438">
                  <c:v>-9.9999999999999645E-2</c:v>
                </c:pt>
                <c:pt idx="439">
                  <c:v>-0.40000000000000036</c:v>
                </c:pt>
                <c:pt idx="440">
                  <c:v>-0.29999999999999982</c:v>
                </c:pt>
                <c:pt idx="441">
                  <c:v>-0.39999999999999947</c:v>
                </c:pt>
                <c:pt idx="442">
                  <c:v>-0.19999999999999929</c:v>
                </c:pt>
                <c:pt idx="443">
                  <c:v>0.10000000000000053</c:v>
                </c:pt>
                <c:pt idx="444">
                  <c:v>-0.20000000000000018</c:v>
                </c:pt>
                <c:pt idx="445">
                  <c:v>0.10000000000000053</c:v>
                </c:pt>
                <c:pt idx="446">
                  <c:v>0</c:v>
                </c:pt>
                <c:pt idx="447">
                  <c:v>-0.10000000000000053</c:v>
                </c:pt>
                <c:pt idx="448">
                  <c:v>-0.5</c:v>
                </c:pt>
                <c:pt idx="449">
                  <c:v>-0.40000000000000036</c:v>
                </c:pt>
                <c:pt idx="450">
                  <c:v>-0.39999999999999947</c:v>
                </c:pt>
                <c:pt idx="451">
                  <c:v>-0.29999999999999982</c:v>
                </c:pt>
                <c:pt idx="452">
                  <c:v>-0.29999999999999982</c:v>
                </c:pt>
                <c:pt idx="453">
                  <c:v>-0.39999999999999947</c:v>
                </c:pt>
                <c:pt idx="454">
                  <c:v>-0.30000000000000071</c:v>
                </c:pt>
                <c:pt idx="455">
                  <c:v>-0.29999999999999982</c:v>
                </c:pt>
                <c:pt idx="456">
                  <c:v>-0.30000000000000071</c:v>
                </c:pt>
                <c:pt idx="457">
                  <c:v>-0.30000000000000071</c:v>
                </c:pt>
                <c:pt idx="458">
                  <c:v>-0.20000000000000018</c:v>
                </c:pt>
                <c:pt idx="459">
                  <c:v>-0.40000000000000036</c:v>
                </c:pt>
                <c:pt idx="460">
                  <c:v>-0.29999999999999982</c:v>
                </c:pt>
                <c:pt idx="461">
                  <c:v>-0.20000000000000018</c:v>
                </c:pt>
                <c:pt idx="462">
                  <c:v>-9.9999999999999645E-2</c:v>
                </c:pt>
                <c:pt idx="463">
                  <c:v>-9.9999999999999645E-2</c:v>
                </c:pt>
                <c:pt idx="464">
                  <c:v>-0.10000000000000053</c:v>
                </c:pt>
                <c:pt idx="465">
                  <c:v>0.20000000000000018</c:v>
                </c:pt>
                <c:pt idx="466">
                  <c:v>0.10000000000000053</c:v>
                </c:pt>
                <c:pt idx="467">
                  <c:v>-9.9999999999999645E-2</c:v>
                </c:pt>
                <c:pt idx="468">
                  <c:v>-0.20000000000000018</c:v>
                </c:pt>
                <c:pt idx="469">
                  <c:v>-9.9999999999999645E-2</c:v>
                </c:pt>
                <c:pt idx="470">
                  <c:v>-0.39999999999999947</c:v>
                </c:pt>
                <c:pt idx="471">
                  <c:v>-0.20000000000000018</c:v>
                </c:pt>
                <c:pt idx="472">
                  <c:v>-0.20000000000000018</c:v>
                </c:pt>
                <c:pt idx="473">
                  <c:v>-0.10000000000000053</c:v>
                </c:pt>
                <c:pt idx="474">
                  <c:v>0</c:v>
                </c:pt>
                <c:pt idx="475">
                  <c:v>-0.20000000000000018</c:v>
                </c:pt>
                <c:pt idx="476">
                  <c:v>0</c:v>
                </c:pt>
                <c:pt idx="477">
                  <c:v>-0.20000000000000018</c:v>
                </c:pt>
                <c:pt idx="478">
                  <c:v>-0.10000000000000053</c:v>
                </c:pt>
                <c:pt idx="479">
                  <c:v>-0.29999999999999982</c:v>
                </c:pt>
                <c:pt idx="480">
                  <c:v>-0.29999999999999982</c:v>
                </c:pt>
                <c:pt idx="481">
                  <c:v>-0.10000000000000053</c:v>
                </c:pt>
                <c:pt idx="482">
                  <c:v>-0.20000000000000018</c:v>
                </c:pt>
                <c:pt idx="483">
                  <c:v>-0.29999999999999982</c:v>
                </c:pt>
                <c:pt idx="484">
                  <c:v>-9.9999999999999645E-2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-0.10000000000000009</c:v>
                </c:pt>
                <c:pt idx="489">
                  <c:v>0.10000000000000009</c:v>
                </c:pt>
                <c:pt idx="490">
                  <c:v>-0.10000000000000009</c:v>
                </c:pt>
                <c:pt idx="491">
                  <c:v>-0.10000000000000009</c:v>
                </c:pt>
                <c:pt idx="492">
                  <c:v>0.20000000000000018</c:v>
                </c:pt>
                <c:pt idx="493">
                  <c:v>0.10000000000000053</c:v>
                </c:pt>
                <c:pt idx="494">
                  <c:v>0.39999999999999991</c:v>
                </c:pt>
                <c:pt idx="495">
                  <c:v>0.50000000000000044</c:v>
                </c:pt>
                <c:pt idx="496">
                  <c:v>0.39999999999999991</c:v>
                </c:pt>
                <c:pt idx="497">
                  <c:v>0.60000000000000009</c:v>
                </c:pt>
                <c:pt idx="498">
                  <c:v>0.39999999999999947</c:v>
                </c:pt>
                <c:pt idx="499">
                  <c:v>0.70000000000000018</c:v>
                </c:pt>
                <c:pt idx="500">
                  <c:v>0.70000000000000018</c:v>
                </c:pt>
                <c:pt idx="501">
                  <c:v>0.89999999999999947</c:v>
                </c:pt>
                <c:pt idx="502">
                  <c:v>1.2000000000000002</c:v>
                </c:pt>
                <c:pt idx="503">
                  <c:v>1.2000000000000002</c:v>
                </c:pt>
                <c:pt idx="504">
                  <c:v>1.1000000000000005</c:v>
                </c:pt>
                <c:pt idx="505">
                  <c:v>0.79999999999999982</c:v>
                </c:pt>
                <c:pt idx="506">
                  <c:v>0.70000000000000018</c:v>
                </c:pt>
                <c:pt idx="507">
                  <c:v>0.60000000000000053</c:v>
                </c:pt>
                <c:pt idx="508">
                  <c:v>0.29999999999999982</c:v>
                </c:pt>
                <c:pt idx="509">
                  <c:v>9.9999999999999645E-2</c:v>
                </c:pt>
                <c:pt idx="510">
                  <c:v>9.9999999999999645E-2</c:v>
                </c:pt>
                <c:pt idx="511">
                  <c:v>0</c:v>
                </c:pt>
                <c:pt idx="512">
                  <c:v>0</c:v>
                </c:pt>
                <c:pt idx="513">
                  <c:v>-0.20000000000000018</c:v>
                </c:pt>
                <c:pt idx="514">
                  <c:v>0.10000000000000053</c:v>
                </c:pt>
                <c:pt idx="515">
                  <c:v>0.20000000000000018</c:v>
                </c:pt>
                <c:pt idx="516">
                  <c:v>0</c:v>
                </c:pt>
                <c:pt idx="517">
                  <c:v>0.20000000000000018</c:v>
                </c:pt>
                <c:pt idx="518">
                  <c:v>0.20000000000000018</c:v>
                </c:pt>
                <c:pt idx="519">
                  <c:v>0.29999999999999982</c:v>
                </c:pt>
                <c:pt idx="520">
                  <c:v>0.19999999999999929</c:v>
                </c:pt>
                <c:pt idx="521">
                  <c:v>0.29999999999999982</c:v>
                </c:pt>
                <c:pt idx="522">
                  <c:v>0.40000000000000036</c:v>
                </c:pt>
                <c:pt idx="523">
                  <c:v>0.19999999999999929</c:v>
                </c:pt>
                <c:pt idx="524">
                  <c:v>0.19999999999999929</c:v>
                </c:pt>
                <c:pt idx="525">
                  <c:v>0</c:v>
                </c:pt>
                <c:pt idx="526">
                  <c:v>-0.29999999999999982</c:v>
                </c:pt>
                <c:pt idx="527">
                  <c:v>-0.59999999999999964</c:v>
                </c:pt>
                <c:pt idx="528">
                  <c:v>-0.5</c:v>
                </c:pt>
                <c:pt idx="529">
                  <c:v>-0.5</c:v>
                </c:pt>
                <c:pt idx="530">
                  <c:v>-0.29999999999999982</c:v>
                </c:pt>
                <c:pt idx="531">
                  <c:v>-0.40000000000000036</c:v>
                </c:pt>
                <c:pt idx="532">
                  <c:v>-0.20000000000000018</c:v>
                </c:pt>
                <c:pt idx="533">
                  <c:v>-0.10000000000000053</c:v>
                </c:pt>
                <c:pt idx="534">
                  <c:v>-0.20000000000000018</c:v>
                </c:pt>
                <c:pt idx="535">
                  <c:v>-0.19999999999999929</c:v>
                </c:pt>
                <c:pt idx="536">
                  <c:v>-0.39999999999999947</c:v>
                </c:pt>
                <c:pt idx="537">
                  <c:v>-9.9999999999999645E-2</c:v>
                </c:pt>
                <c:pt idx="538">
                  <c:v>-0.19999999999999929</c:v>
                </c:pt>
                <c:pt idx="539">
                  <c:v>-0.19999999999999929</c:v>
                </c:pt>
                <c:pt idx="540">
                  <c:v>-0.20000000000000018</c:v>
                </c:pt>
                <c:pt idx="541">
                  <c:v>0</c:v>
                </c:pt>
                <c:pt idx="542">
                  <c:v>-0.20000000000000018</c:v>
                </c:pt>
                <c:pt idx="543">
                  <c:v>-0.29999999999999982</c:v>
                </c:pt>
                <c:pt idx="544">
                  <c:v>-0.30000000000000071</c:v>
                </c:pt>
                <c:pt idx="545">
                  <c:v>-0.40000000000000036</c:v>
                </c:pt>
                <c:pt idx="546">
                  <c:v>-0.29999999999999982</c:v>
                </c:pt>
                <c:pt idx="547">
                  <c:v>-0.5</c:v>
                </c:pt>
                <c:pt idx="548">
                  <c:v>-0.20000000000000018</c:v>
                </c:pt>
                <c:pt idx="549">
                  <c:v>-0.20000000000000018</c:v>
                </c:pt>
                <c:pt idx="550">
                  <c:v>-9.9999999999999645E-2</c:v>
                </c:pt>
                <c:pt idx="551">
                  <c:v>-9.9999999999999645E-2</c:v>
                </c:pt>
                <c:pt idx="552">
                  <c:v>-0.29999999999999982</c:v>
                </c:pt>
                <c:pt idx="553">
                  <c:v>-0.10000000000000053</c:v>
                </c:pt>
                <c:pt idx="554">
                  <c:v>-0.29999999999999982</c:v>
                </c:pt>
                <c:pt idx="555">
                  <c:v>-0.29999999999999982</c:v>
                </c:pt>
                <c:pt idx="556">
                  <c:v>-0.40000000000000036</c:v>
                </c:pt>
                <c:pt idx="557">
                  <c:v>-0.30000000000000071</c:v>
                </c:pt>
                <c:pt idx="558">
                  <c:v>0</c:v>
                </c:pt>
                <c:pt idx="559">
                  <c:v>-9.9999999999999645E-2</c:v>
                </c:pt>
                <c:pt idx="560">
                  <c:v>-0.20000000000000018</c:v>
                </c:pt>
                <c:pt idx="561">
                  <c:v>-0.29999999999999982</c:v>
                </c:pt>
                <c:pt idx="562">
                  <c:v>-9.9999999999999645E-2</c:v>
                </c:pt>
                <c:pt idx="563">
                  <c:v>-0.19999999999999929</c:v>
                </c:pt>
                <c:pt idx="564">
                  <c:v>-0.10000000000000053</c:v>
                </c:pt>
                <c:pt idx="565">
                  <c:v>-0.20000000000000018</c:v>
                </c:pt>
                <c:pt idx="566">
                  <c:v>-9.9999999999999645E-2</c:v>
                </c:pt>
                <c:pt idx="567">
                  <c:v>9.9999999999999645E-2</c:v>
                </c:pt>
                <c:pt idx="568">
                  <c:v>-9.9999999999999645E-2</c:v>
                </c:pt>
                <c:pt idx="569">
                  <c:v>0.19999999999999929</c:v>
                </c:pt>
                <c:pt idx="570">
                  <c:v>0.10000000000000053</c:v>
                </c:pt>
                <c:pt idx="571">
                  <c:v>9.9999999999999645E-2</c:v>
                </c:pt>
                <c:pt idx="572">
                  <c:v>0.29999999999999982</c:v>
                </c:pt>
                <c:pt idx="573">
                  <c:v>0.20000000000000018</c:v>
                </c:pt>
                <c:pt idx="574">
                  <c:v>0.29999999999999982</c:v>
                </c:pt>
                <c:pt idx="575">
                  <c:v>0.40000000000000036</c:v>
                </c:pt>
                <c:pt idx="576">
                  <c:v>0.29999999999999982</c:v>
                </c:pt>
                <c:pt idx="577">
                  <c:v>0.30000000000000071</c:v>
                </c:pt>
                <c:pt idx="578">
                  <c:v>0.39999999999999947</c:v>
                </c:pt>
                <c:pt idx="579">
                  <c:v>0.29999999999999982</c:v>
                </c:pt>
                <c:pt idx="580">
                  <c:v>0.70000000000000018</c:v>
                </c:pt>
                <c:pt idx="581">
                  <c:v>0.59999999999999964</c:v>
                </c:pt>
                <c:pt idx="582">
                  <c:v>0.79999999999999982</c:v>
                </c:pt>
                <c:pt idx="583">
                  <c:v>1.1999999999999993</c:v>
                </c:pt>
                <c:pt idx="584">
                  <c:v>1</c:v>
                </c:pt>
                <c:pt idx="585">
                  <c:v>1.5</c:v>
                </c:pt>
                <c:pt idx="586">
                  <c:v>1.3999999999999995</c:v>
                </c:pt>
                <c:pt idx="587">
                  <c:v>1.7000000000000002</c:v>
                </c:pt>
                <c:pt idx="588">
                  <c:v>2</c:v>
                </c:pt>
                <c:pt idx="589">
                  <c:v>2.2000000000000011</c:v>
                </c:pt>
                <c:pt idx="590">
                  <c:v>2.5999999999999996</c:v>
                </c:pt>
                <c:pt idx="591">
                  <c:v>2.5</c:v>
                </c:pt>
                <c:pt idx="592">
                  <c:v>2.6000000000000005</c:v>
                </c:pt>
                <c:pt idx="593">
                  <c:v>2.2000000000000002</c:v>
                </c:pt>
                <c:pt idx="594">
                  <c:v>1.7000000000000002</c:v>
                </c:pt>
                <c:pt idx="595">
                  <c:v>1.2999999999999989</c:v>
                </c:pt>
                <c:pt idx="596">
                  <c:v>1.1000000000000014</c:v>
                </c:pt>
                <c:pt idx="597">
                  <c:v>1</c:v>
                </c:pt>
                <c:pt idx="598">
                  <c:v>0.5</c:v>
                </c:pt>
                <c:pt idx="599">
                  <c:v>0.40000000000000036</c:v>
                </c:pt>
                <c:pt idx="600">
                  <c:v>0.30000000000000071</c:v>
                </c:pt>
                <c:pt idx="601">
                  <c:v>0.20000000000000107</c:v>
                </c:pt>
                <c:pt idx="602">
                  <c:v>9.9999999999999645E-2</c:v>
                </c:pt>
                <c:pt idx="603">
                  <c:v>-9.9999999999999645E-2</c:v>
                </c:pt>
                <c:pt idx="604">
                  <c:v>-0.30000000000000071</c:v>
                </c:pt>
                <c:pt idx="605">
                  <c:v>-0.5</c:v>
                </c:pt>
                <c:pt idx="606">
                  <c:v>-0.40000000000000036</c:v>
                </c:pt>
                <c:pt idx="607">
                  <c:v>-0.30000000000000071</c:v>
                </c:pt>
                <c:pt idx="608">
                  <c:v>-0.40000000000000036</c:v>
                </c:pt>
                <c:pt idx="609">
                  <c:v>-0.5</c:v>
                </c:pt>
                <c:pt idx="610">
                  <c:v>0.20000000000000107</c:v>
                </c:pt>
                <c:pt idx="611">
                  <c:v>-9.9999999999999645E-2</c:v>
                </c:pt>
                <c:pt idx="612">
                  <c:v>-0.30000000000000071</c:v>
                </c:pt>
                <c:pt idx="613">
                  <c:v>-0.5</c:v>
                </c:pt>
                <c:pt idx="614">
                  <c:v>-0.5</c:v>
                </c:pt>
                <c:pt idx="615">
                  <c:v>-0.30000000000000071</c:v>
                </c:pt>
                <c:pt idx="616">
                  <c:v>-0.80000000000000071</c:v>
                </c:pt>
                <c:pt idx="617">
                  <c:v>-0.20000000000000107</c:v>
                </c:pt>
                <c:pt idx="618">
                  <c:v>-9.9999999999999645E-2</c:v>
                </c:pt>
                <c:pt idx="619">
                  <c:v>0</c:v>
                </c:pt>
                <c:pt idx="620">
                  <c:v>0</c:v>
                </c:pt>
                <c:pt idx="621">
                  <c:v>-0.29999999999999893</c:v>
                </c:pt>
                <c:pt idx="622">
                  <c:v>-0.40000000000000036</c:v>
                </c:pt>
                <c:pt idx="623">
                  <c:v>-0.59999999999999964</c:v>
                </c:pt>
                <c:pt idx="624">
                  <c:v>-0.69999999999999929</c:v>
                </c:pt>
                <c:pt idx="625">
                  <c:v>-0.69999999999999929</c:v>
                </c:pt>
                <c:pt idx="626">
                  <c:v>-0.80000000000000071</c:v>
                </c:pt>
                <c:pt idx="627">
                  <c:v>-0.60000000000000142</c:v>
                </c:pt>
                <c:pt idx="628">
                  <c:v>-0.40000000000000036</c:v>
                </c:pt>
                <c:pt idx="629">
                  <c:v>-0.30000000000000071</c:v>
                </c:pt>
                <c:pt idx="630">
                  <c:v>-0.10000000000000142</c:v>
                </c:pt>
                <c:pt idx="631">
                  <c:v>-0.20000000000000107</c:v>
                </c:pt>
                <c:pt idx="632">
                  <c:v>-0.39999999999999947</c:v>
                </c:pt>
                <c:pt idx="633">
                  <c:v>-0.39999999999999947</c:v>
                </c:pt>
                <c:pt idx="634">
                  <c:v>-0.49999999999999911</c:v>
                </c:pt>
                <c:pt idx="635">
                  <c:v>-0.29999999999999893</c:v>
                </c:pt>
                <c:pt idx="636">
                  <c:v>-0.19999999999999929</c:v>
                </c:pt>
                <c:pt idx="637">
                  <c:v>-0.39999999999999947</c:v>
                </c:pt>
                <c:pt idx="638">
                  <c:v>-0.29999999999999982</c:v>
                </c:pt>
                <c:pt idx="639">
                  <c:v>-0.20000000000000018</c:v>
                </c:pt>
                <c:pt idx="640">
                  <c:v>-0.20000000000000018</c:v>
                </c:pt>
                <c:pt idx="641">
                  <c:v>-0.40000000000000036</c:v>
                </c:pt>
                <c:pt idx="642">
                  <c:v>-0.70000000000000018</c:v>
                </c:pt>
                <c:pt idx="643">
                  <c:v>-0.5</c:v>
                </c:pt>
                <c:pt idx="644">
                  <c:v>-0.29999999999999982</c:v>
                </c:pt>
                <c:pt idx="645">
                  <c:v>-0.39999999999999947</c:v>
                </c:pt>
                <c:pt idx="646">
                  <c:v>-0.59999999999999964</c:v>
                </c:pt>
                <c:pt idx="647">
                  <c:v>-0.79999999999999982</c:v>
                </c:pt>
                <c:pt idx="648">
                  <c:v>-0.70000000000000018</c:v>
                </c:pt>
                <c:pt idx="649">
                  <c:v>-0.5</c:v>
                </c:pt>
                <c:pt idx="650">
                  <c:v>-0.5</c:v>
                </c:pt>
                <c:pt idx="651">
                  <c:v>-1</c:v>
                </c:pt>
                <c:pt idx="652">
                  <c:v>-0.60000000000000053</c:v>
                </c:pt>
                <c:pt idx="653">
                  <c:v>-0.60000000000000053</c:v>
                </c:pt>
                <c:pt idx="654">
                  <c:v>-0.39999999999999947</c:v>
                </c:pt>
                <c:pt idx="655">
                  <c:v>-0.60000000000000053</c:v>
                </c:pt>
                <c:pt idx="656">
                  <c:v>-0.79999999999999982</c:v>
                </c:pt>
                <c:pt idx="657">
                  <c:v>-0.5</c:v>
                </c:pt>
                <c:pt idx="658">
                  <c:v>-0.5</c:v>
                </c:pt>
                <c:pt idx="659">
                  <c:v>-0.5</c:v>
                </c:pt>
                <c:pt idx="660">
                  <c:v>-0.5</c:v>
                </c:pt>
                <c:pt idx="661">
                  <c:v>-0.59999999999999964</c:v>
                </c:pt>
                <c:pt idx="662">
                  <c:v>-0.5</c:v>
                </c:pt>
                <c:pt idx="663">
                  <c:v>-0.29999999999999982</c:v>
                </c:pt>
                <c:pt idx="664">
                  <c:v>-0.20000000000000018</c:v>
                </c:pt>
                <c:pt idx="665">
                  <c:v>-0.29999999999999982</c:v>
                </c:pt>
                <c:pt idx="666">
                  <c:v>-0.5</c:v>
                </c:pt>
                <c:pt idx="667">
                  <c:v>-0.40000000000000036</c:v>
                </c:pt>
                <c:pt idx="668">
                  <c:v>-0.40000000000000036</c:v>
                </c:pt>
                <c:pt idx="669">
                  <c:v>-0.40000000000000036</c:v>
                </c:pt>
                <c:pt idx="670">
                  <c:v>-0.5</c:v>
                </c:pt>
                <c:pt idx="671">
                  <c:v>-0.29999999999999982</c:v>
                </c:pt>
                <c:pt idx="672">
                  <c:v>-0.40000000000000036</c:v>
                </c:pt>
                <c:pt idx="673">
                  <c:v>-0.19999999999999929</c:v>
                </c:pt>
                <c:pt idx="674">
                  <c:v>0</c:v>
                </c:pt>
                <c:pt idx="675">
                  <c:v>9.9999999999999645E-2</c:v>
                </c:pt>
                <c:pt idx="676">
                  <c:v>-0.29999999999999982</c:v>
                </c:pt>
                <c:pt idx="677">
                  <c:v>-9.9999999999999645E-2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-0.19999999999999929</c:v>
                </c:pt>
                <c:pt idx="682">
                  <c:v>-9.9999999999999645E-2</c:v>
                </c:pt>
                <c:pt idx="683">
                  <c:v>-0.20000000000000018</c:v>
                </c:pt>
                <c:pt idx="684">
                  <c:v>-9.9999999999999645E-2</c:v>
                </c:pt>
                <c:pt idx="685">
                  <c:v>-0.30000000000000071</c:v>
                </c:pt>
                <c:pt idx="686">
                  <c:v>-0.59999999999999964</c:v>
                </c:pt>
                <c:pt idx="687">
                  <c:v>-0.5</c:v>
                </c:pt>
                <c:pt idx="688">
                  <c:v>-0.29999999999999982</c:v>
                </c:pt>
                <c:pt idx="689">
                  <c:v>-0.40000000000000036</c:v>
                </c:pt>
                <c:pt idx="690">
                  <c:v>-0.40000000000000036</c:v>
                </c:pt>
                <c:pt idx="691">
                  <c:v>-0.19999999999999929</c:v>
                </c:pt>
                <c:pt idx="692">
                  <c:v>-0.10000000000000053</c:v>
                </c:pt>
                <c:pt idx="693">
                  <c:v>-0.20000000000000018</c:v>
                </c:pt>
                <c:pt idx="694">
                  <c:v>-0.20000000000000018</c:v>
                </c:pt>
                <c:pt idx="695">
                  <c:v>-0.20000000000000018</c:v>
                </c:pt>
                <c:pt idx="696">
                  <c:v>-0.29999999999999982</c:v>
                </c:pt>
                <c:pt idx="697">
                  <c:v>-0.30000000000000071</c:v>
                </c:pt>
                <c:pt idx="698">
                  <c:v>-0.29999999999999982</c:v>
                </c:pt>
                <c:pt idx="699">
                  <c:v>-0.20000000000000018</c:v>
                </c:pt>
                <c:pt idx="700">
                  <c:v>-0.40000000000000036</c:v>
                </c:pt>
                <c:pt idx="701">
                  <c:v>-9.9999999999999645E-2</c:v>
                </c:pt>
                <c:pt idx="702">
                  <c:v>-0.20000000000000018</c:v>
                </c:pt>
                <c:pt idx="703">
                  <c:v>-0.29999999999999982</c:v>
                </c:pt>
                <c:pt idx="704">
                  <c:v>-0.29999999999999982</c:v>
                </c:pt>
                <c:pt idx="705">
                  <c:v>-0.20000000000000018</c:v>
                </c:pt>
                <c:pt idx="706">
                  <c:v>0</c:v>
                </c:pt>
                <c:pt idx="707">
                  <c:v>-0.10000000000000009</c:v>
                </c:pt>
                <c:pt idx="708">
                  <c:v>0.20000000000000018</c:v>
                </c:pt>
                <c:pt idx="709">
                  <c:v>0</c:v>
                </c:pt>
                <c:pt idx="710">
                  <c:v>9.9999999999999645E-2</c:v>
                </c:pt>
                <c:pt idx="711">
                  <c:v>-0.19999999999999973</c:v>
                </c:pt>
                <c:pt idx="712">
                  <c:v>-0.19999999999999973</c:v>
                </c:pt>
                <c:pt idx="713">
                  <c:v>-0.29999999999999982</c:v>
                </c:pt>
                <c:pt idx="714">
                  <c:v>-0.29999999999999982</c:v>
                </c:pt>
                <c:pt idx="715">
                  <c:v>-9.9999999999999645E-2</c:v>
                </c:pt>
                <c:pt idx="716">
                  <c:v>-0.29999999999999982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-0.20000000000000018</c:v>
                </c:pt>
                <c:pt idx="721">
                  <c:v>-0.20000000000000018</c:v>
                </c:pt>
                <c:pt idx="722">
                  <c:v>0.90000000000000036</c:v>
                </c:pt>
                <c:pt idx="723">
                  <c:v>11.1</c:v>
                </c:pt>
                <c:pt idx="724">
                  <c:v>9.6</c:v>
                </c:pt>
                <c:pt idx="725">
                  <c:v>7.4</c:v>
                </c:pt>
                <c:pt idx="726">
                  <c:v>6.6999999999999993</c:v>
                </c:pt>
                <c:pt idx="727">
                  <c:v>4.9000000000000004</c:v>
                </c:pt>
                <c:pt idx="728">
                  <c:v>3.5</c:v>
                </c:pt>
                <c:pt idx="729">
                  <c:v>-7.7999999999999989</c:v>
                </c:pt>
                <c:pt idx="730">
                  <c:v>-6.4999999999999991</c:v>
                </c:pt>
                <c:pt idx="731">
                  <c:v>-4.3</c:v>
                </c:pt>
                <c:pt idx="732">
                  <c:v>-3.7999999999999989</c:v>
                </c:pt>
                <c:pt idx="733">
                  <c:v>-2.2000000000000002</c:v>
                </c:pt>
                <c:pt idx="734">
                  <c:v>-1.9000000000000004</c:v>
                </c:pt>
                <c:pt idx="735">
                  <c:v>-0.90000000000000036</c:v>
                </c:pt>
                <c:pt idx="736">
                  <c:v>-0.90000000000000036</c:v>
                </c:pt>
                <c:pt idx="737">
                  <c:v>-0.79999999999999982</c:v>
                </c:pt>
                <c:pt idx="738">
                  <c:v>-1</c:v>
                </c:pt>
                <c:pt idx="739">
                  <c:v>-1</c:v>
                </c:pt>
                <c:pt idx="740">
                  <c:v>-1.2999999999999998</c:v>
                </c:pt>
                <c:pt idx="741">
                  <c:v>-1.4000000000000004</c:v>
                </c:pt>
                <c:pt idx="742">
                  <c:v>-1.5999999999999996</c:v>
                </c:pt>
                <c:pt idx="743">
                  <c:v>-2.0000000000000004</c:v>
                </c:pt>
                <c:pt idx="744">
                  <c:v>-1.4000000000000004</c:v>
                </c:pt>
                <c:pt idx="745">
                  <c:v>-1.4000000000000004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33F-4C06-930B-20129E0DA1B0}"/>
            </c:ext>
          </c:extLst>
        </c:ser>
        <c:ser>
          <c:idx val="1"/>
          <c:order val="2"/>
          <c:spPr>
            <a:ln w="15875" cap="rnd">
              <a:solidFill>
                <a:srgbClr val="00206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Recessions!$A$152:$A$1621</c:f>
              <c:numCache>
                <c:formatCode>m/d/yyyy</c:formatCode>
                <c:ptCount val="1470"/>
                <c:pt idx="0">
                  <c:v>21944</c:v>
                </c:pt>
                <c:pt idx="1">
                  <c:v>21975</c:v>
                </c:pt>
                <c:pt idx="2">
                  <c:v>22006</c:v>
                </c:pt>
                <c:pt idx="3">
                  <c:v>22035</c:v>
                </c:pt>
                <c:pt idx="4">
                  <c:v>22067</c:v>
                </c:pt>
                <c:pt idx="5">
                  <c:v>22097</c:v>
                </c:pt>
                <c:pt idx="6">
                  <c:v>22126</c:v>
                </c:pt>
                <c:pt idx="7">
                  <c:v>22159</c:v>
                </c:pt>
                <c:pt idx="8">
                  <c:v>22189</c:v>
                </c:pt>
                <c:pt idx="9">
                  <c:v>22220</c:v>
                </c:pt>
                <c:pt idx="10">
                  <c:v>22250</c:v>
                </c:pt>
                <c:pt idx="11">
                  <c:v>22280</c:v>
                </c:pt>
                <c:pt idx="12">
                  <c:v>22312</c:v>
                </c:pt>
                <c:pt idx="13">
                  <c:v>22340</c:v>
                </c:pt>
                <c:pt idx="14">
                  <c:v>22371</c:v>
                </c:pt>
                <c:pt idx="15">
                  <c:v>22399</c:v>
                </c:pt>
                <c:pt idx="16">
                  <c:v>22432</c:v>
                </c:pt>
                <c:pt idx="17">
                  <c:v>22462</c:v>
                </c:pt>
                <c:pt idx="18">
                  <c:v>22493</c:v>
                </c:pt>
                <c:pt idx="19">
                  <c:v>22524</c:v>
                </c:pt>
                <c:pt idx="20">
                  <c:v>22553</c:v>
                </c:pt>
                <c:pt idx="21">
                  <c:v>22585</c:v>
                </c:pt>
                <c:pt idx="22">
                  <c:v>22615</c:v>
                </c:pt>
                <c:pt idx="23">
                  <c:v>22644</c:v>
                </c:pt>
                <c:pt idx="24">
                  <c:v>22677</c:v>
                </c:pt>
                <c:pt idx="25">
                  <c:v>22705</c:v>
                </c:pt>
                <c:pt idx="26">
                  <c:v>22735</c:v>
                </c:pt>
                <c:pt idx="27">
                  <c:v>22766</c:v>
                </c:pt>
                <c:pt idx="28">
                  <c:v>22797</c:v>
                </c:pt>
                <c:pt idx="29">
                  <c:v>22826</c:v>
                </c:pt>
                <c:pt idx="30">
                  <c:v>22858</c:v>
                </c:pt>
                <c:pt idx="31">
                  <c:v>22889</c:v>
                </c:pt>
                <c:pt idx="32">
                  <c:v>22917</c:v>
                </c:pt>
                <c:pt idx="33">
                  <c:v>22950</c:v>
                </c:pt>
                <c:pt idx="34">
                  <c:v>22980</c:v>
                </c:pt>
                <c:pt idx="35">
                  <c:v>23011</c:v>
                </c:pt>
                <c:pt idx="36">
                  <c:v>23042</c:v>
                </c:pt>
                <c:pt idx="37">
                  <c:v>23070</c:v>
                </c:pt>
                <c:pt idx="38">
                  <c:v>23099</c:v>
                </c:pt>
                <c:pt idx="39">
                  <c:v>23131</c:v>
                </c:pt>
                <c:pt idx="40">
                  <c:v>23162</c:v>
                </c:pt>
                <c:pt idx="41">
                  <c:v>23190</c:v>
                </c:pt>
                <c:pt idx="42">
                  <c:v>23223</c:v>
                </c:pt>
                <c:pt idx="43">
                  <c:v>23253</c:v>
                </c:pt>
                <c:pt idx="44">
                  <c:v>23284</c:v>
                </c:pt>
                <c:pt idx="45">
                  <c:v>23315</c:v>
                </c:pt>
                <c:pt idx="46">
                  <c:v>23344</c:v>
                </c:pt>
                <c:pt idx="47">
                  <c:v>23376</c:v>
                </c:pt>
                <c:pt idx="48">
                  <c:v>23407</c:v>
                </c:pt>
                <c:pt idx="49">
                  <c:v>23435</c:v>
                </c:pt>
                <c:pt idx="50">
                  <c:v>23467</c:v>
                </c:pt>
                <c:pt idx="51">
                  <c:v>23497</c:v>
                </c:pt>
                <c:pt idx="52">
                  <c:v>23526</c:v>
                </c:pt>
                <c:pt idx="53">
                  <c:v>23558</c:v>
                </c:pt>
                <c:pt idx="54">
                  <c:v>23589</c:v>
                </c:pt>
                <c:pt idx="55">
                  <c:v>23620</c:v>
                </c:pt>
                <c:pt idx="56">
                  <c:v>23650</c:v>
                </c:pt>
                <c:pt idx="57">
                  <c:v>23680</c:v>
                </c:pt>
                <c:pt idx="58">
                  <c:v>23711</c:v>
                </c:pt>
                <c:pt idx="59">
                  <c:v>23742</c:v>
                </c:pt>
                <c:pt idx="60">
                  <c:v>23771</c:v>
                </c:pt>
                <c:pt idx="61">
                  <c:v>23799</c:v>
                </c:pt>
                <c:pt idx="62">
                  <c:v>23832</c:v>
                </c:pt>
                <c:pt idx="63">
                  <c:v>23862</c:v>
                </c:pt>
                <c:pt idx="64">
                  <c:v>23893</c:v>
                </c:pt>
                <c:pt idx="65">
                  <c:v>23923</c:v>
                </c:pt>
                <c:pt idx="66">
                  <c:v>23953</c:v>
                </c:pt>
                <c:pt idx="67">
                  <c:v>23985</c:v>
                </c:pt>
                <c:pt idx="68">
                  <c:v>24015</c:v>
                </c:pt>
                <c:pt idx="69">
                  <c:v>24044</c:v>
                </c:pt>
                <c:pt idx="70">
                  <c:v>24076</c:v>
                </c:pt>
                <c:pt idx="71">
                  <c:v>24107</c:v>
                </c:pt>
                <c:pt idx="72">
                  <c:v>24138</c:v>
                </c:pt>
                <c:pt idx="73">
                  <c:v>24166</c:v>
                </c:pt>
                <c:pt idx="74">
                  <c:v>24197</c:v>
                </c:pt>
                <c:pt idx="75">
                  <c:v>24226</c:v>
                </c:pt>
                <c:pt idx="76">
                  <c:v>24258</c:v>
                </c:pt>
                <c:pt idx="77">
                  <c:v>24288</c:v>
                </c:pt>
                <c:pt idx="78">
                  <c:v>24317</c:v>
                </c:pt>
                <c:pt idx="79">
                  <c:v>24350</c:v>
                </c:pt>
                <c:pt idx="80">
                  <c:v>24380</c:v>
                </c:pt>
                <c:pt idx="81">
                  <c:v>24411</c:v>
                </c:pt>
                <c:pt idx="82">
                  <c:v>24441</c:v>
                </c:pt>
                <c:pt idx="83">
                  <c:v>24471</c:v>
                </c:pt>
                <c:pt idx="84">
                  <c:v>24503</c:v>
                </c:pt>
                <c:pt idx="85">
                  <c:v>24531</c:v>
                </c:pt>
                <c:pt idx="86">
                  <c:v>24562</c:v>
                </c:pt>
                <c:pt idx="87">
                  <c:v>24590</c:v>
                </c:pt>
                <c:pt idx="88">
                  <c:v>24623</c:v>
                </c:pt>
                <c:pt idx="89">
                  <c:v>24653</c:v>
                </c:pt>
                <c:pt idx="90">
                  <c:v>24684</c:v>
                </c:pt>
                <c:pt idx="91">
                  <c:v>24715</c:v>
                </c:pt>
                <c:pt idx="92">
                  <c:v>24744</c:v>
                </c:pt>
                <c:pt idx="93">
                  <c:v>24776</c:v>
                </c:pt>
                <c:pt idx="94">
                  <c:v>24806</c:v>
                </c:pt>
                <c:pt idx="95">
                  <c:v>24835</c:v>
                </c:pt>
                <c:pt idx="96">
                  <c:v>24868</c:v>
                </c:pt>
                <c:pt idx="97">
                  <c:v>24897</c:v>
                </c:pt>
                <c:pt idx="98">
                  <c:v>24926</c:v>
                </c:pt>
                <c:pt idx="99">
                  <c:v>24958</c:v>
                </c:pt>
                <c:pt idx="100">
                  <c:v>24989</c:v>
                </c:pt>
                <c:pt idx="101">
                  <c:v>25017</c:v>
                </c:pt>
                <c:pt idx="102">
                  <c:v>25050</c:v>
                </c:pt>
                <c:pt idx="103">
                  <c:v>25080</c:v>
                </c:pt>
                <c:pt idx="104">
                  <c:v>25111</c:v>
                </c:pt>
                <c:pt idx="105">
                  <c:v>25142</c:v>
                </c:pt>
                <c:pt idx="106">
                  <c:v>25171</c:v>
                </c:pt>
                <c:pt idx="107">
                  <c:v>25203</c:v>
                </c:pt>
                <c:pt idx="108">
                  <c:v>25234</c:v>
                </c:pt>
                <c:pt idx="109">
                  <c:v>25262</c:v>
                </c:pt>
                <c:pt idx="110">
                  <c:v>25293</c:v>
                </c:pt>
                <c:pt idx="111">
                  <c:v>25323</c:v>
                </c:pt>
                <c:pt idx="112">
                  <c:v>25353</c:v>
                </c:pt>
                <c:pt idx="113">
                  <c:v>25384</c:v>
                </c:pt>
                <c:pt idx="114">
                  <c:v>25415</c:v>
                </c:pt>
                <c:pt idx="115">
                  <c:v>25444</c:v>
                </c:pt>
                <c:pt idx="116">
                  <c:v>25476</c:v>
                </c:pt>
                <c:pt idx="117">
                  <c:v>25507</c:v>
                </c:pt>
                <c:pt idx="118">
                  <c:v>25535</c:v>
                </c:pt>
                <c:pt idx="119">
                  <c:v>25568</c:v>
                </c:pt>
                <c:pt idx="120">
                  <c:v>25598</c:v>
                </c:pt>
                <c:pt idx="121">
                  <c:v>25626</c:v>
                </c:pt>
                <c:pt idx="122">
                  <c:v>25658</c:v>
                </c:pt>
                <c:pt idx="123">
                  <c:v>25688</c:v>
                </c:pt>
                <c:pt idx="124">
                  <c:v>25717</c:v>
                </c:pt>
                <c:pt idx="125">
                  <c:v>25749</c:v>
                </c:pt>
                <c:pt idx="126">
                  <c:v>25780</c:v>
                </c:pt>
                <c:pt idx="127">
                  <c:v>25811</c:v>
                </c:pt>
                <c:pt idx="128">
                  <c:v>25841</c:v>
                </c:pt>
                <c:pt idx="129">
                  <c:v>25871</c:v>
                </c:pt>
                <c:pt idx="130">
                  <c:v>25902</c:v>
                </c:pt>
                <c:pt idx="131">
                  <c:v>25933</c:v>
                </c:pt>
                <c:pt idx="132">
                  <c:v>25962</c:v>
                </c:pt>
                <c:pt idx="133">
                  <c:v>25990</c:v>
                </c:pt>
                <c:pt idx="134">
                  <c:v>26023</c:v>
                </c:pt>
                <c:pt idx="135">
                  <c:v>26053</c:v>
                </c:pt>
                <c:pt idx="136">
                  <c:v>26084</c:v>
                </c:pt>
                <c:pt idx="137">
                  <c:v>26114</c:v>
                </c:pt>
                <c:pt idx="138">
                  <c:v>26144</c:v>
                </c:pt>
                <c:pt idx="139">
                  <c:v>26176</c:v>
                </c:pt>
                <c:pt idx="140">
                  <c:v>26206</c:v>
                </c:pt>
                <c:pt idx="141">
                  <c:v>26235</c:v>
                </c:pt>
                <c:pt idx="142">
                  <c:v>26267</c:v>
                </c:pt>
                <c:pt idx="143">
                  <c:v>26298</c:v>
                </c:pt>
                <c:pt idx="144">
                  <c:v>26329</c:v>
                </c:pt>
                <c:pt idx="145">
                  <c:v>26358</c:v>
                </c:pt>
                <c:pt idx="146">
                  <c:v>26389</c:v>
                </c:pt>
                <c:pt idx="147">
                  <c:v>26417</c:v>
                </c:pt>
                <c:pt idx="148">
                  <c:v>26450</c:v>
                </c:pt>
                <c:pt idx="149">
                  <c:v>26480</c:v>
                </c:pt>
                <c:pt idx="150">
                  <c:v>26511</c:v>
                </c:pt>
                <c:pt idx="151">
                  <c:v>26542</c:v>
                </c:pt>
                <c:pt idx="152">
                  <c:v>26571</c:v>
                </c:pt>
                <c:pt idx="153">
                  <c:v>26603</c:v>
                </c:pt>
                <c:pt idx="154">
                  <c:v>26633</c:v>
                </c:pt>
                <c:pt idx="155">
                  <c:v>26662</c:v>
                </c:pt>
                <c:pt idx="156">
                  <c:v>26695</c:v>
                </c:pt>
                <c:pt idx="157">
                  <c:v>26723</c:v>
                </c:pt>
                <c:pt idx="158">
                  <c:v>26753</c:v>
                </c:pt>
                <c:pt idx="159">
                  <c:v>26784</c:v>
                </c:pt>
                <c:pt idx="160">
                  <c:v>26815</c:v>
                </c:pt>
                <c:pt idx="161">
                  <c:v>26844</c:v>
                </c:pt>
                <c:pt idx="162">
                  <c:v>26876</c:v>
                </c:pt>
                <c:pt idx="163">
                  <c:v>26907</c:v>
                </c:pt>
                <c:pt idx="164">
                  <c:v>26935</c:v>
                </c:pt>
                <c:pt idx="165">
                  <c:v>26968</c:v>
                </c:pt>
                <c:pt idx="166">
                  <c:v>26998</c:v>
                </c:pt>
                <c:pt idx="167">
                  <c:v>27029</c:v>
                </c:pt>
                <c:pt idx="168">
                  <c:v>27060</c:v>
                </c:pt>
                <c:pt idx="169">
                  <c:v>27088</c:v>
                </c:pt>
                <c:pt idx="170">
                  <c:v>27117</c:v>
                </c:pt>
                <c:pt idx="171">
                  <c:v>27149</c:v>
                </c:pt>
                <c:pt idx="172">
                  <c:v>27180</c:v>
                </c:pt>
                <c:pt idx="173">
                  <c:v>27208</c:v>
                </c:pt>
                <c:pt idx="174">
                  <c:v>27241</c:v>
                </c:pt>
                <c:pt idx="175">
                  <c:v>27271</c:v>
                </c:pt>
                <c:pt idx="176">
                  <c:v>27302</c:v>
                </c:pt>
                <c:pt idx="177">
                  <c:v>27333</c:v>
                </c:pt>
                <c:pt idx="178">
                  <c:v>27362</c:v>
                </c:pt>
                <c:pt idx="179">
                  <c:v>27394</c:v>
                </c:pt>
                <c:pt idx="180">
                  <c:v>27425</c:v>
                </c:pt>
                <c:pt idx="181">
                  <c:v>27453</c:v>
                </c:pt>
                <c:pt idx="182">
                  <c:v>27484</c:v>
                </c:pt>
                <c:pt idx="183">
                  <c:v>27514</c:v>
                </c:pt>
                <c:pt idx="184">
                  <c:v>27544</c:v>
                </c:pt>
                <c:pt idx="185">
                  <c:v>27575</c:v>
                </c:pt>
                <c:pt idx="186">
                  <c:v>27606</c:v>
                </c:pt>
                <c:pt idx="187">
                  <c:v>27635</c:v>
                </c:pt>
                <c:pt idx="188">
                  <c:v>27667</c:v>
                </c:pt>
                <c:pt idx="189">
                  <c:v>27698</c:v>
                </c:pt>
                <c:pt idx="190">
                  <c:v>27726</c:v>
                </c:pt>
                <c:pt idx="191">
                  <c:v>27759</c:v>
                </c:pt>
                <c:pt idx="192">
                  <c:v>27789</c:v>
                </c:pt>
                <c:pt idx="193">
                  <c:v>27817</c:v>
                </c:pt>
                <c:pt idx="194">
                  <c:v>27850</c:v>
                </c:pt>
                <c:pt idx="195">
                  <c:v>27880</c:v>
                </c:pt>
                <c:pt idx="196">
                  <c:v>27911</c:v>
                </c:pt>
                <c:pt idx="197">
                  <c:v>27941</c:v>
                </c:pt>
                <c:pt idx="198">
                  <c:v>27971</c:v>
                </c:pt>
                <c:pt idx="199">
                  <c:v>28003</c:v>
                </c:pt>
                <c:pt idx="200">
                  <c:v>28033</c:v>
                </c:pt>
                <c:pt idx="201">
                  <c:v>28062</c:v>
                </c:pt>
                <c:pt idx="202">
                  <c:v>28094</c:v>
                </c:pt>
                <c:pt idx="203">
                  <c:v>28125</c:v>
                </c:pt>
                <c:pt idx="204">
                  <c:v>28156</c:v>
                </c:pt>
                <c:pt idx="205">
                  <c:v>28184</c:v>
                </c:pt>
                <c:pt idx="206">
                  <c:v>28215</c:v>
                </c:pt>
                <c:pt idx="207">
                  <c:v>28244</c:v>
                </c:pt>
                <c:pt idx="208">
                  <c:v>28276</c:v>
                </c:pt>
                <c:pt idx="209">
                  <c:v>28306</c:v>
                </c:pt>
                <c:pt idx="210">
                  <c:v>28335</c:v>
                </c:pt>
                <c:pt idx="211">
                  <c:v>28368</c:v>
                </c:pt>
                <c:pt idx="212">
                  <c:v>28398</c:v>
                </c:pt>
                <c:pt idx="213">
                  <c:v>28429</c:v>
                </c:pt>
                <c:pt idx="214">
                  <c:v>28459</c:v>
                </c:pt>
                <c:pt idx="215">
                  <c:v>28489</c:v>
                </c:pt>
                <c:pt idx="216">
                  <c:v>28521</c:v>
                </c:pt>
                <c:pt idx="217">
                  <c:v>28549</c:v>
                </c:pt>
                <c:pt idx="218">
                  <c:v>28580</c:v>
                </c:pt>
                <c:pt idx="219">
                  <c:v>28608</c:v>
                </c:pt>
                <c:pt idx="220">
                  <c:v>28641</c:v>
                </c:pt>
                <c:pt idx="221">
                  <c:v>28671</c:v>
                </c:pt>
                <c:pt idx="222">
                  <c:v>28702</c:v>
                </c:pt>
                <c:pt idx="223">
                  <c:v>28733</c:v>
                </c:pt>
                <c:pt idx="224">
                  <c:v>28762</c:v>
                </c:pt>
                <c:pt idx="225">
                  <c:v>28794</c:v>
                </c:pt>
                <c:pt idx="226">
                  <c:v>28824</c:v>
                </c:pt>
                <c:pt idx="227">
                  <c:v>28853</c:v>
                </c:pt>
                <c:pt idx="228">
                  <c:v>28886</c:v>
                </c:pt>
                <c:pt idx="229">
                  <c:v>28914</c:v>
                </c:pt>
                <c:pt idx="230">
                  <c:v>28944</c:v>
                </c:pt>
                <c:pt idx="231">
                  <c:v>28975</c:v>
                </c:pt>
                <c:pt idx="232">
                  <c:v>29006</c:v>
                </c:pt>
                <c:pt idx="233">
                  <c:v>29035</c:v>
                </c:pt>
                <c:pt idx="234">
                  <c:v>29067</c:v>
                </c:pt>
                <c:pt idx="235">
                  <c:v>29098</c:v>
                </c:pt>
                <c:pt idx="236">
                  <c:v>29126</c:v>
                </c:pt>
                <c:pt idx="237">
                  <c:v>29159</c:v>
                </c:pt>
                <c:pt idx="238">
                  <c:v>29189</c:v>
                </c:pt>
                <c:pt idx="239">
                  <c:v>29220</c:v>
                </c:pt>
                <c:pt idx="240">
                  <c:v>29251</c:v>
                </c:pt>
                <c:pt idx="241">
                  <c:v>29280</c:v>
                </c:pt>
                <c:pt idx="242">
                  <c:v>29311</c:v>
                </c:pt>
                <c:pt idx="243">
                  <c:v>29341</c:v>
                </c:pt>
                <c:pt idx="244">
                  <c:v>29371</c:v>
                </c:pt>
                <c:pt idx="245">
                  <c:v>29402</c:v>
                </c:pt>
                <c:pt idx="246">
                  <c:v>29433</c:v>
                </c:pt>
                <c:pt idx="247">
                  <c:v>29462</c:v>
                </c:pt>
                <c:pt idx="248">
                  <c:v>29494</c:v>
                </c:pt>
                <c:pt idx="249">
                  <c:v>29525</c:v>
                </c:pt>
                <c:pt idx="250">
                  <c:v>29553</c:v>
                </c:pt>
                <c:pt idx="251">
                  <c:v>29586</c:v>
                </c:pt>
                <c:pt idx="252">
                  <c:v>29616</c:v>
                </c:pt>
                <c:pt idx="253">
                  <c:v>29644</c:v>
                </c:pt>
                <c:pt idx="254">
                  <c:v>29676</c:v>
                </c:pt>
                <c:pt idx="255">
                  <c:v>29706</c:v>
                </c:pt>
                <c:pt idx="256">
                  <c:v>29735</c:v>
                </c:pt>
                <c:pt idx="257">
                  <c:v>29767</c:v>
                </c:pt>
                <c:pt idx="258">
                  <c:v>29798</c:v>
                </c:pt>
                <c:pt idx="259">
                  <c:v>29829</c:v>
                </c:pt>
                <c:pt idx="260">
                  <c:v>29859</c:v>
                </c:pt>
                <c:pt idx="261">
                  <c:v>29889</c:v>
                </c:pt>
                <c:pt idx="262">
                  <c:v>29920</c:v>
                </c:pt>
                <c:pt idx="263">
                  <c:v>29951</c:v>
                </c:pt>
                <c:pt idx="264">
                  <c:v>29980</c:v>
                </c:pt>
                <c:pt idx="265">
                  <c:v>30008</c:v>
                </c:pt>
                <c:pt idx="266">
                  <c:v>30041</c:v>
                </c:pt>
                <c:pt idx="267">
                  <c:v>30071</c:v>
                </c:pt>
                <c:pt idx="268">
                  <c:v>30102</c:v>
                </c:pt>
                <c:pt idx="269">
                  <c:v>30132</c:v>
                </c:pt>
                <c:pt idx="270">
                  <c:v>30162</c:v>
                </c:pt>
                <c:pt idx="271">
                  <c:v>30194</c:v>
                </c:pt>
                <c:pt idx="272">
                  <c:v>30224</c:v>
                </c:pt>
                <c:pt idx="273">
                  <c:v>30253</c:v>
                </c:pt>
                <c:pt idx="274">
                  <c:v>30285</c:v>
                </c:pt>
                <c:pt idx="275">
                  <c:v>30316</c:v>
                </c:pt>
                <c:pt idx="276">
                  <c:v>30347</c:v>
                </c:pt>
                <c:pt idx="277">
                  <c:v>30375</c:v>
                </c:pt>
                <c:pt idx="278">
                  <c:v>30406</c:v>
                </c:pt>
                <c:pt idx="279">
                  <c:v>30435</c:v>
                </c:pt>
                <c:pt idx="280">
                  <c:v>30467</c:v>
                </c:pt>
                <c:pt idx="281">
                  <c:v>30497</c:v>
                </c:pt>
                <c:pt idx="282">
                  <c:v>30526</c:v>
                </c:pt>
                <c:pt idx="283">
                  <c:v>30559</c:v>
                </c:pt>
                <c:pt idx="284">
                  <c:v>30589</c:v>
                </c:pt>
                <c:pt idx="285">
                  <c:v>30620</c:v>
                </c:pt>
                <c:pt idx="286">
                  <c:v>30650</c:v>
                </c:pt>
                <c:pt idx="287">
                  <c:v>30680</c:v>
                </c:pt>
                <c:pt idx="288">
                  <c:v>30712</c:v>
                </c:pt>
                <c:pt idx="289">
                  <c:v>30741</c:v>
                </c:pt>
                <c:pt idx="290">
                  <c:v>30771</c:v>
                </c:pt>
                <c:pt idx="291">
                  <c:v>30802</c:v>
                </c:pt>
                <c:pt idx="292">
                  <c:v>30833</c:v>
                </c:pt>
                <c:pt idx="293">
                  <c:v>30862</c:v>
                </c:pt>
                <c:pt idx="294">
                  <c:v>30894</c:v>
                </c:pt>
                <c:pt idx="295">
                  <c:v>30925</c:v>
                </c:pt>
                <c:pt idx="296">
                  <c:v>30953</c:v>
                </c:pt>
                <c:pt idx="297">
                  <c:v>30986</c:v>
                </c:pt>
                <c:pt idx="298">
                  <c:v>31016</c:v>
                </c:pt>
                <c:pt idx="299">
                  <c:v>31047</c:v>
                </c:pt>
                <c:pt idx="300">
                  <c:v>31078</c:v>
                </c:pt>
                <c:pt idx="301">
                  <c:v>31106</c:v>
                </c:pt>
                <c:pt idx="302">
                  <c:v>31135</c:v>
                </c:pt>
                <c:pt idx="303">
                  <c:v>31167</c:v>
                </c:pt>
                <c:pt idx="304">
                  <c:v>31198</c:v>
                </c:pt>
                <c:pt idx="305">
                  <c:v>31226</c:v>
                </c:pt>
                <c:pt idx="306">
                  <c:v>31259</c:v>
                </c:pt>
                <c:pt idx="307">
                  <c:v>31289</c:v>
                </c:pt>
                <c:pt idx="308">
                  <c:v>31320</c:v>
                </c:pt>
                <c:pt idx="309">
                  <c:v>31351</c:v>
                </c:pt>
                <c:pt idx="310">
                  <c:v>31380</c:v>
                </c:pt>
                <c:pt idx="311">
                  <c:v>31412</c:v>
                </c:pt>
                <c:pt idx="312">
                  <c:v>31443</c:v>
                </c:pt>
                <c:pt idx="313">
                  <c:v>31471</c:v>
                </c:pt>
                <c:pt idx="314">
                  <c:v>31502</c:v>
                </c:pt>
                <c:pt idx="315">
                  <c:v>31532</c:v>
                </c:pt>
                <c:pt idx="316">
                  <c:v>31562</c:v>
                </c:pt>
                <c:pt idx="317">
                  <c:v>31593</c:v>
                </c:pt>
                <c:pt idx="318">
                  <c:v>31624</c:v>
                </c:pt>
                <c:pt idx="319">
                  <c:v>31653</c:v>
                </c:pt>
                <c:pt idx="320">
                  <c:v>31685</c:v>
                </c:pt>
                <c:pt idx="321">
                  <c:v>31716</c:v>
                </c:pt>
                <c:pt idx="322">
                  <c:v>31744</c:v>
                </c:pt>
                <c:pt idx="323">
                  <c:v>31777</c:v>
                </c:pt>
                <c:pt idx="324">
                  <c:v>31807</c:v>
                </c:pt>
                <c:pt idx="325">
                  <c:v>31835</c:v>
                </c:pt>
                <c:pt idx="326">
                  <c:v>31867</c:v>
                </c:pt>
                <c:pt idx="327">
                  <c:v>31897</c:v>
                </c:pt>
                <c:pt idx="328">
                  <c:v>31926</c:v>
                </c:pt>
                <c:pt idx="329">
                  <c:v>31958</c:v>
                </c:pt>
                <c:pt idx="330">
                  <c:v>31989</c:v>
                </c:pt>
                <c:pt idx="331">
                  <c:v>32020</c:v>
                </c:pt>
                <c:pt idx="332">
                  <c:v>32050</c:v>
                </c:pt>
                <c:pt idx="333">
                  <c:v>32080</c:v>
                </c:pt>
                <c:pt idx="334">
                  <c:v>32111</c:v>
                </c:pt>
                <c:pt idx="335">
                  <c:v>32142</c:v>
                </c:pt>
                <c:pt idx="336">
                  <c:v>32171</c:v>
                </c:pt>
                <c:pt idx="337">
                  <c:v>32202</c:v>
                </c:pt>
                <c:pt idx="338">
                  <c:v>32233</c:v>
                </c:pt>
                <c:pt idx="339">
                  <c:v>32262</c:v>
                </c:pt>
                <c:pt idx="340">
                  <c:v>32294</c:v>
                </c:pt>
                <c:pt idx="341">
                  <c:v>32324</c:v>
                </c:pt>
                <c:pt idx="342">
                  <c:v>32353</c:v>
                </c:pt>
                <c:pt idx="343">
                  <c:v>32386</c:v>
                </c:pt>
                <c:pt idx="344">
                  <c:v>32416</c:v>
                </c:pt>
                <c:pt idx="345">
                  <c:v>32447</c:v>
                </c:pt>
                <c:pt idx="346">
                  <c:v>32477</c:v>
                </c:pt>
                <c:pt idx="347">
                  <c:v>32507</c:v>
                </c:pt>
                <c:pt idx="348">
                  <c:v>32539</c:v>
                </c:pt>
                <c:pt idx="349">
                  <c:v>32567</c:v>
                </c:pt>
                <c:pt idx="350">
                  <c:v>32598</c:v>
                </c:pt>
                <c:pt idx="351">
                  <c:v>32626</c:v>
                </c:pt>
                <c:pt idx="352">
                  <c:v>32659</c:v>
                </c:pt>
                <c:pt idx="353">
                  <c:v>32689</c:v>
                </c:pt>
                <c:pt idx="354">
                  <c:v>32720</c:v>
                </c:pt>
                <c:pt idx="355">
                  <c:v>32751</c:v>
                </c:pt>
                <c:pt idx="356">
                  <c:v>32780</c:v>
                </c:pt>
                <c:pt idx="357">
                  <c:v>32812</c:v>
                </c:pt>
                <c:pt idx="358">
                  <c:v>32842</c:v>
                </c:pt>
                <c:pt idx="359">
                  <c:v>32871</c:v>
                </c:pt>
                <c:pt idx="360">
                  <c:v>32904</c:v>
                </c:pt>
                <c:pt idx="361">
                  <c:v>32932</c:v>
                </c:pt>
                <c:pt idx="362">
                  <c:v>32962</c:v>
                </c:pt>
                <c:pt idx="363">
                  <c:v>32993</c:v>
                </c:pt>
                <c:pt idx="364">
                  <c:v>33024</c:v>
                </c:pt>
                <c:pt idx="365">
                  <c:v>33053</c:v>
                </c:pt>
                <c:pt idx="366">
                  <c:v>33085</c:v>
                </c:pt>
                <c:pt idx="367">
                  <c:v>33116</c:v>
                </c:pt>
                <c:pt idx="368">
                  <c:v>33144</c:v>
                </c:pt>
                <c:pt idx="369">
                  <c:v>33177</c:v>
                </c:pt>
                <c:pt idx="370">
                  <c:v>33207</c:v>
                </c:pt>
                <c:pt idx="371">
                  <c:v>33238</c:v>
                </c:pt>
                <c:pt idx="372">
                  <c:v>33269</c:v>
                </c:pt>
                <c:pt idx="373">
                  <c:v>33297</c:v>
                </c:pt>
                <c:pt idx="374">
                  <c:v>33326</c:v>
                </c:pt>
                <c:pt idx="375">
                  <c:v>33358</c:v>
                </c:pt>
                <c:pt idx="376">
                  <c:v>33389</c:v>
                </c:pt>
                <c:pt idx="377">
                  <c:v>33417</c:v>
                </c:pt>
                <c:pt idx="378">
                  <c:v>33450</c:v>
                </c:pt>
                <c:pt idx="379">
                  <c:v>33480</c:v>
                </c:pt>
                <c:pt idx="380">
                  <c:v>33511</c:v>
                </c:pt>
                <c:pt idx="381">
                  <c:v>33542</c:v>
                </c:pt>
                <c:pt idx="382">
                  <c:v>33571</c:v>
                </c:pt>
                <c:pt idx="383">
                  <c:v>33603</c:v>
                </c:pt>
                <c:pt idx="384">
                  <c:v>33634</c:v>
                </c:pt>
                <c:pt idx="385">
                  <c:v>33662</c:v>
                </c:pt>
                <c:pt idx="386">
                  <c:v>33694</c:v>
                </c:pt>
                <c:pt idx="387">
                  <c:v>33724</c:v>
                </c:pt>
                <c:pt idx="388">
                  <c:v>33753</c:v>
                </c:pt>
                <c:pt idx="389">
                  <c:v>33785</c:v>
                </c:pt>
                <c:pt idx="390">
                  <c:v>33816</c:v>
                </c:pt>
                <c:pt idx="391">
                  <c:v>33847</c:v>
                </c:pt>
                <c:pt idx="392">
                  <c:v>33877</c:v>
                </c:pt>
                <c:pt idx="393">
                  <c:v>33907</c:v>
                </c:pt>
                <c:pt idx="394">
                  <c:v>33938</c:v>
                </c:pt>
                <c:pt idx="395">
                  <c:v>33969</c:v>
                </c:pt>
                <c:pt idx="396">
                  <c:v>33998</c:v>
                </c:pt>
                <c:pt idx="397">
                  <c:v>34026</c:v>
                </c:pt>
                <c:pt idx="398">
                  <c:v>34059</c:v>
                </c:pt>
                <c:pt idx="399">
                  <c:v>34089</c:v>
                </c:pt>
                <c:pt idx="400">
                  <c:v>34120</c:v>
                </c:pt>
                <c:pt idx="401">
                  <c:v>34150</c:v>
                </c:pt>
                <c:pt idx="402">
                  <c:v>34180</c:v>
                </c:pt>
                <c:pt idx="403">
                  <c:v>34212</c:v>
                </c:pt>
                <c:pt idx="404">
                  <c:v>34242</c:v>
                </c:pt>
                <c:pt idx="405">
                  <c:v>34271</c:v>
                </c:pt>
                <c:pt idx="406">
                  <c:v>34303</c:v>
                </c:pt>
                <c:pt idx="407">
                  <c:v>34334</c:v>
                </c:pt>
                <c:pt idx="408">
                  <c:v>34365</c:v>
                </c:pt>
                <c:pt idx="409">
                  <c:v>34393</c:v>
                </c:pt>
                <c:pt idx="410">
                  <c:v>34424</c:v>
                </c:pt>
                <c:pt idx="411">
                  <c:v>34453</c:v>
                </c:pt>
                <c:pt idx="412">
                  <c:v>34485</c:v>
                </c:pt>
                <c:pt idx="413">
                  <c:v>34515</c:v>
                </c:pt>
                <c:pt idx="414">
                  <c:v>34544</c:v>
                </c:pt>
                <c:pt idx="415">
                  <c:v>34577</c:v>
                </c:pt>
                <c:pt idx="416">
                  <c:v>34607</c:v>
                </c:pt>
                <c:pt idx="417">
                  <c:v>34638</c:v>
                </c:pt>
                <c:pt idx="418">
                  <c:v>34668</c:v>
                </c:pt>
                <c:pt idx="419">
                  <c:v>34698</c:v>
                </c:pt>
                <c:pt idx="420">
                  <c:v>34730</c:v>
                </c:pt>
                <c:pt idx="421">
                  <c:v>34758</c:v>
                </c:pt>
                <c:pt idx="422">
                  <c:v>34789</c:v>
                </c:pt>
                <c:pt idx="423">
                  <c:v>34817</c:v>
                </c:pt>
                <c:pt idx="424">
                  <c:v>34850</c:v>
                </c:pt>
                <c:pt idx="425">
                  <c:v>34880</c:v>
                </c:pt>
                <c:pt idx="426">
                  <c:v>34911</c:v>
                </c:pt>
                <c:pt idx="427">
                  <c:v>34942</c:v>
                </c:pt>
                <c:pt idx="428">
                  <c:v>34971</c:v>
                </c:pt>
                <c:pt idx="429">
                  <c:v>35003</c:v>
                </c:pt>
                <c:pt idx="430">
                  <c:v>35033</c:v>
                </c:pt>
                <c:pt idx="431">
                  <c:v>35062</c:v>
                </c:pt>
                <c:pt idx="432">
                  <c:v>35095</c:v>
                </c:pt>
                <c:pt idx="433">
                  <c:v>35124</c:v>
                </c:pt>
                <c:pt idx="434">
                  <c:v>35153</c:v>
                </c:pt>
                <c:pt idx="435">
                  <c:v>35185</c:v>
                </c:pt>
                <c:pt idx="436">
                  <c:v>35216</c:v>
                </c:pt>
                <c:pt idx="437">
                  <c:v>35244</c:v>
                </c:pt>
                <c:pt idx="438">
                  <c:v>35277</c:v>
                </c:pt>
                <c:pt idx="439">
                  <c:v>35307</c:v>
                </c:pt>
                <c:pt idx="440">
                  <c:v>35338</c:v>
                </c:pt>
                <c:pt idx="441">
                  <c:v>35369</c:v>
                </c:pt>
                <c:pt idx="442">
                  <c:v>35398</c:v>
                </c:pt>
                <c:pt idx="443">
                  <c:v>35430</c:v>
                </c:pt>
                <c:pt idx="444">
                  <c:v>35461</c:v>
                </c:pt>
                <c:pt idx="445">
                  <c:v>35489</c:v>
                </c:pt>
                <c:pt idx="446">
                  <c:v>35520</c:v>
                </c:pt>
                <c:pt idx="447">
                  <c:v>35550</c:v>
                </c:pt>
                <c:pt idx="448">
                  <c:v>35580</c:v>
                </c:pt>
                <c:pt idx="449">
                  <c:v>35611</c:v>
                </c:pt>
                <c:pt idx="450">
                  <c:v>35642</c:v>
                </c:pt>
                <c:pt idx="451">
                  <c:v>35671</c:v>
                </c:pt>
                <c:pt idx="452">
                  <c:v>35703</c:v>
                </c:pt>
                <c:pt idx="453">
                  <c:v>35734</c:v>
                </c:pt>
                <c:pt idx="454">
                  <c:v>35762</c:v>
                </c:pt>
                <c:pt idx="455">
                  <c:v>35795</c:v>
                </c:pt>
                <c:pt idx="456">
                  <c:v>35825</c:v>
                </c:pt>
                <c:pt idx="457">
                  <c:v>35853</c:v>
                </c:pt>
                <c:pt idx="458">
                  <c:v>35885</c:v>
                </c:pt>
                <c:pt idx="459">
                  <c:v>35915</c:v>
                </c:pt>
                <c:pt idx="460">
                  <c:v>35944</c:v>
                </c:pt>
                <c:pt idx="461">
                  <c:v>35976</c:v>
                </c:pt>
                <c:pt idx="462">
                  <c:v>36007</c:v>
                </c:pt>
                <c:pt idx="463">
                  <c:v>36038</c:v>
                </c:pt>
                <c:pt idx="464">
                  <c:v>36068</c:v>
                </c:pt>
                <c:pt idx="465">
                  <c:v>36098</c:v>
                </c:pt>
                <c:pt idx="466">
                  <c:v>36129</c:v>
                </c:pt>
                <c:pt idx="467">
                  <c:v>36160</c:v>
                </c:pt>
                <c:pt idx="468">
                  <c:v>36189</c:v>
                </c:pt>
                <c:pt idx="469">
                  <c:v>36217</c:v>
                </c:pt>
                <c:pt idx="470">
                  <c:v>36250</c:v>
                </c:pt>
                <c:pt idx="471">
                  <c:v>36280</c:v>
                </c:pt>
                <c:pt idx="472">
                  <c:v>36311</c:v>
                </c:pt>
                <c:pt idx="473">
                  <c:v>36341</c:v>
                </c:pt>
                <c:pt idx="474">
                  <c:v>36371</c:v>
                </c:pt>
                <c:pt idx="475">
                  <c:v>36403</c:v>
                </c:pt>
                <c:pt idx="476">
                  <c:v>36433</c:v>
                </c:pt>
                <c:pt idx="477">
                  <c:v>36462</c:v>
                </c:pt>
                <c:pt idx="478">
                  <c:v>36494</c:v>
                </c:pt>
                <c:pt idx="479">
                  <c:v>36525</c:v>
                </c:pt>
                <c:pt idx="480">
                  <c:v>36556</c:v>
                </c:pt>
                <c:pt idx="481">
                  <c:v>36585</c:v>
                </c:pt>
                <c:pt idx="482">
                  <c:v>36616</c:v>
                </c:pt>
                <c:pt idx="483">
                  <c:v>36644</c:v>
                </c:pt>
                <c:pt idx="484">
                  <c:v>36677</c:v>
                </c:pt>
                <c:pt idx="485">
                  <c:v>36707</c:v>
                </c:pt>
                <c:pt idx="486">
                  <c:v>36738</c:v>
                </c:pt>
                <c:pt idx="487">
                  <c:v>36769</c:v>
                </c:pt>
                <c:pt idx="488">
                  <c:v>36798</c:v>
                </c:pt>
                <c:pt idx="489">
                  <c:v>36830</c:v>
                </c:pt>
                <c:pt idx="490">
                  <c:v>36860</c:v>
                </c:pt>
                <c:pt idx="491">
                  <c:v>36889</c:v>
                </c:pt>
                <c:pt idx="492">
                  <c:v>36922</c:v>
                </c:pt>
                <c:pt idx="493">
                  <c:v>36950</c:v>
                </c:pt>
                <c:pt idx="494">
                  <c:v>36980</c:v>
                </c:pt>
                <c:pt idx="495">
                  <c:v>37011</c:v>
                </c:pt>
                <c:pt idx="496">
                  <c:v>37042</c:v>
                </c:pt>
                <c:pt idx="497">
                  <c:v>37071</c:v>
                </c:pt>
                <c:pt idx="498">
                  <c:v>37103</c:v>
                </c:pt>
                <c:pt idx="499">
                  <c:v>37134</c:v>
                </c:pt>
                <c:pt idx="500">
                  <c:v>37162</c:v>
                </c:pt>
                <c:pt idx="501">
                  <c:v>37195</c:v>
                </c:pt>
                <c:pt idx="502">
                  <c:v>37225</c:v>
                </c:pt>
                <c:pt idx="503">
                  <c:v>37256</c:v>
                </c:pt>
                <c:pt idx="504">
                  <c:v>37287</c:v>
                </c:pt>
                <c:pt idx="505">
                  <c:v>37315</c:v>
                </c:pt>
                <c:pt idx="506">
                  <c:v>37344</c:v>
                </c:pt>
                <c:pt idx="507">
                  <c:v>37376</c:v>
                </c:pt>
                <c:pt idx="508">
                  <c:v>37407</c:v>
                </c:pt>
                <c:pt idx="509">
                  <c:v>37435</c:v>
                </c:pt>
                <c:pt idx="510">
                  <c:v>37468</c:v>
                </c:pt>
                <c:pt idx="511">
                  <c:v>37498</c:v>
                </c:pt>
                <c:pt idx="512">
                  <c:v>37529</c:v>
                </c:pt>
                <c:pt idx="513">
                  <c:v>37560</c:v>
                </c:pt>
                <c:pt idx="514">
                  <c:v>37589</c:v>
                </c:pt>
                <c:pt idx="515">
                  <c:v>37621</c:v>
                </c:pt>
                <c:pt idx="516">
                  <c:v>37652</c:v>
                </c:pt>
                <c:pt idx="517">
                  <c:v>37680</c:v>
                </c:pt>
                <c:pt idx="518">
                  <c:v>37711</c:v>
                </c:pt>
                <c:pt idx="519">
                  <c:v>37741</c:v>
                </c:pt>
                <c:pt idx="520">
                  <c:v>37771</c:v>
                </c:pt>
                <c:pt idx="521">
                  <c:v>37802</c:v>
                </c:pt>
                <c:pt idx="522">
                  <c:v>37833</c:v>
                </c:pt>
                <c:pt idx="523">
                  <c:v>37862</c:v>
                </c:pt>
                <c:pt idx="524">
                  <c:v>37894</c:v>
                </c:pt>
                <c:pt idx="525">
                  <c:v>37925</c:v>
                </c:pt>
                <c:pt idx="526">
                  <c:v>37953</c:v>
                </c:pt>
                <c:pt idx="527">
                  <c:v>37986</c:v>
                </c:pt>
                <c:pt idx="528">
                  <c:v>38016</c:v>
                </c:pt>
                <c:pt idx="529">
                  <c:v>38044</c:v>
                </c:pt>
                <c:pt idx="530">
                  <c:v>38077</c:v>
                </c:pt>
                <c:pt idx="531">
                  <c:v>38107</c:v>
                </c:pt>
                <c:pt idx="532">
                  <c:v>38138</c:v>
                </c:pt>
                <c:pt idx="533">
                  <c:v>38168</c:v>
                </c:pt>
                <c:pt idx="534">
                  <c:v>38198</c:v>
                </c:pt>
                <c:pt idx="535">
                  <c:v>38230</c:v>
                </c:pt>
                <c:pt idx="536">
                  <c:v>38260</c:v>
                </c:pt>
                <c:pt idx="537">
                  <c:v>38289</c:v>
                </c:pt>
                <c:pt idx="538">
                  <c:v>38321</c:v>
                </c:pt>
                <c:pt idx="539">
                  <c:v>38352</c:v>
                </c:pt>
                <c:pt idx="540">
                  <c:v>38383</c:v>
                </c:pt>
                <c:pt idx="541">
                  <c:v>38411</c:v>
                </c:pt>
                <c:pt idx="542">
                  <c:v>38442</c:v>
                </c:pt>
                <c:pt idx="543">
                  <c:v>38471</c:v>
                </c:pt>
                <c:pt idx="544">
                  <c:v>38503</c:v>
                </c:pt>
                <c:pt idx="545">
                  <c:v>38533</c:v>
                </c:pt>
                <c:pt idx="546">
                  <c:v>38562</c:v>
                </c:pt>
                <c:pt idx="547">
                  <c:v>38595</c:v>
                </c:pt>
                <c:pt idx="548">
                  <c:v>38625</c:v>
                </c:pt>
                <c:pt idx="549">
                  <c:v>38656</c:v>
                </c:pt>
                <c:pt idx="550">
                  <c:v>38686</c:v>
                </c:pt>
                <c:pt idx="551">
                  <c:v>38716</c:v>
                </c:pt>
                <c:pt idx="552">
                  <c:v>38748</c:v>
                </c:pt>
                <c:pt idx="553">
                  <c:v>38776</c:v>
                </c:pt>
                <c:pt idx="554">
                  <c:v>38807</c:v>
                </c:pt>
                <c:pt idx="555">
                  <c:v>38835</c:v>
                </c:pt>
                <c:pt idx="556">
                  <c:v>38868</c:v>
                </c:pt>
                <c:pt idx="557">
                  <c:v>38898</c:v>
                </c:pt>
                <c:pt idx="558">
                  <c:v>38929</c:v>
                </c:pt>
                <c:pt idx="559">
                  <c:v>38960</c:v>
                </c:pt>
                <c:pt idx="560">
                  <c:v>38989</c:v>
                </c:pt>
                <c:pt idx="561">
                  <c:v>39021</c:v>
                </c:pt>
                <c:pt idx="562">
                  <c:v>39051</c:v>
                </c:pt>
                <c:pt idx="563">
                  <c:v>39080</c:v>
                </c:pt>
                <c:pt idx="564">
                  <c:v>39113</c:v>
                </c:pt>
                <c:pt idx="565">
                  <c:v>39141</c:v>
                </c:pt>
                <c:pt idx="566">
                  <c:v>39171</c:v>
                </c:pt>
                <c:pt idx="567">
                  <c:v>39202</c:v>
                </c:pt>
                <c:pt idx="568">
                  <c:v>39233</c:v>
                </c:pt>
                <c:pt idx="569">
                  <c:v>39262</c:v>
                </c:pt>
                <c:pt idx="570">
                  <c:v>39294</c:v>
                </c:pt>
                <c:pt idx="571">
                  <c:v>39325</c:v>
                </c:pt>
                <c:pt idx="572">
                  <c:v>39353</c:v>
                </c:pt>
                <c:pt idx="573">
                  <c:v>39386</c:v>
                </c:pt>
                <c:pt idx="574">
                  <c:v>39416</c:v>
                </c:pt>
                <c:pt idx="575">
                  <c:v>39447</c:v>
                </c:pt>
                <c:pt idx="576">
                  <c:v>39478</c:v>
                </c:pt>
                <c:pt idx="577">
                  <c:v>39507</c:v>
                </c:pt>
                <c:pt idx="578">
                  <c:v>39538</c:v>
                </c:pt>
                <c:pt idx="579">
                  <c:v>39568</c:v>
                </c:pt>
                <c:pt idx="580">
                  <c:v>39598</c:v>
                </c:pt>
                <c:pt idx="581">
                  <c:v>39629</c:v>
                </c:pt>
                <c:pt idx="582">
                  <c:v>39660</c:v>
                </c:pt>
                <c:pt idx="583">
                  <c:v>39689</c:v>
                </c:pt>
                <c:pt idx="584">
                  <c:v>39721</c:v>
                </c:pt>
                <c:pt idx="585">
                  <c:v>39752</c:v>
                </c:pt>
                <c:pt idx="586">
                  <c:v>39780</c:v>
                </c:pt>
                <c:pt idx="587">
                  <c:v>39813</c:v>
                </c:pt>
                <c:pt idx="588">
                  <c:v>39843</c:v>
                </c:pt>
                <c:pt idx="589">
                  <c:v>39871</c:v>
                </c:pt>
                <c:pt idx="590">
                  <c:v>39903</c:v>
                </c:pt>
                <c:pt idx="591">
                  <c:v>39933</c:v>
                </c:pt>
                <c:pt idx="592">
                  <c:v>39962</c:v>
                </c:pt>
                <c:pt idx="593">
                  <c:v>39994</c:v>
                </c:pt>
                <c:pt idx="594">
                  <c:v>40025</c:v>
                </c:pt>
                <c:pt idx="595">
                  <c:v>40056</c:v>
                </c:pt>
                <c:pt idx="596">
                  <c:v>40086</c:v>
                </c:pt>
                <c:pt idx="597">
                  <c:v>40116</c:v>
                </c:pt>
                <c:pt idx="598">
                  <c:v>40147</c:v>
                </c:pt>
                <c:pt idx="599">
                  <c:v>40178</c:v>
                </c:pt>
                <c:pt idx="600">
                  <c:v>40207</c:v>
                </c:pt>
                <c:pt idx="601">
                  <c:v>40235</c:v>
                </c:pt>
                <c:pt idx="602">
                  <c:v>40268</c:v>
                </c:pt>
                <c:pt idx="603">
                  <c:v>40298</c:v>
                </c:pt>
                <c:pt idx="604">
                  <c:v>40329</c:v>
                </c:pt>
                <c:pt idx="605">
                  <c:v>40359</c:v>
                </c:pt>
                <c:pt idx="606">
                  <c:v>40389</c:v>
                </c:pt>
                <c:pt idx="607">
                  <c:v>40421</c:v>
                </c:pt>
                <c:pt idx="608">
                  <c:v>40451</c:v>
                </c:pt>
                <c:pt idx="609">
                  <c:v>40480</c:v>
                </c:pt>
                <c:pt idx="610">
                  <c:v>40512</c:v>
                </c:pt>
                <c:pt idx="611">
                  <c:v>40543</c:v>
                </c:pt>
                <c:pt idx="612">
                  <c:v>40574</c:v>
                </c:pt>
                <c:pt idx="613">
                  <c:v>40602</c:v>
                </c:pt>
                <c:pt idx="614">
                  <c:v>40633</c:v>
                </c:pt>
                <c:pt idx="615">
                  <c:v>40662</c:v>
                </c:pt>
                <c:pt idx="616">
                  <c:v>40694</c:v>
                </c:pt>
                <c:pt idx="617">
                  <c:v>40724</c:v>
                </c:pt>
                <c:pt idx="618">
                  <c:v>40753</c:v>
                </c:pt>
                <c:pt idx="619">
                  <c:v>40786</c:v>
                </c:pt>
                <c:pt idx="620">
                  <c:v>40816</c:v>
                </c:pt>
                <c:pt idx="621">
                  <c:v>40847</c:v>
                </c:pt>
                <c:pt idx="622">
                  <c:v>40877</c:v>
                </c:pt>
                <c:pt idx="623">
                  <c:v>40907</c:v>
                </c:pt>
                <c:pt idx="624">
                  <c:v>40939</c:v>
                </c:pt>
                <c:pt idx="625">
                  <c:v>40968</c:v>
                </c:pt>
                <c:pt idx="626">
                  <c:v>40998</c:v>
                </c:pt>
                <c:pt idx="627">
                  <c:v>41029</c:v>
                </c:pt>
                <c:pt idx="628">
                  <c:v>41060</c:v>
                </c:pt>
                <c:pt idx="629">
                  <c:v>41089</c:v>
                </c:pt>
                <c:pt idx="630">
                  <c:v>41121</c:v>
                </c:pt>
                <c:pt idx="631">
                  <c:v>41152</c:v>
                </c:pt>
                <c:pt idx="632">
                  <c:v>41180</c:v>
                </c:pt>
                <c:pt idx="633">
                  <c:v>41213</c:v>
                </c:pt>
                <c:pt idx="634">
                  <c:v>41243</c:v>
                </c:pt>
                <c:pt idx="635">
                  <c:v>41274</c:v>
                </c:pt>
                <c:pt idx="636">
                  <c:v>41305</c:v>
                </c:pt>
                <c:pt idx="637">
                  <c:v>41333</c:v>
                </c:pt>
                <c:pt idx="638">
                  <c:v>41362</c:v>
                </c:pt>
                <c:pt idx="639">
                  <c:v>41394</c:v>
                </c:pt>
                <c:pt idx="640">
                  <c:v>41425</c:v>
                </c:pt>
                <c:pt idx="641">
                  <c:v>41453</c:v>
                </c:pt>
                <c:pt idx="642">
                  <c:v>41486</c:v>
                </c:pt>
                <c:pt idx="643">
                  <c:v>41516</c:v>
                </c:pt>
                <c:pt idx="644">
                  <c:v>41547</c:v>
                </c:pt>
                <c:pt idx="645">
                  <c:v>41578</c:v>
                </c:pt>
                <c:pt idx="646">
                  <c:v>41607</c:v>
                </c:pt>
                <c:pt idx="647">
                  <c:v>41639</c:v>
                </c:pt>
                <c:pt idx="648">
                  <c:v>41670</c:v>
                </c:pt>
                <c:pt idx="649">
                  <c:v>41698</c:v>
                </c:pt>
                <c:pt idx="650">
                  <c:v>41729</c:v>
                </c:pt>
                <c:pt idx="651">
                  <c:v>41759</c:v>
                </c:pt>
                <c:pt idx="652">
                  <c:v>41789</c:v>
                </c:pt>
                <c:pt idx="653">
                  <c:v>41820</c:v>
                </c:pt>
                <c:pt idx="654">
                  <c:v>41851</c:v>
                </c:pt>
                <c:pt idx="655">
                  <c:v>41880</c:v>
                </c:pt>
                <c:pt idx="656">
                  <c:v>41912</c:v>
                </c:pt>
                <c:pt idx="657">
                  <c:v>41943</c:v>
                </c:pt>
                <c:pt idx="658">
                  <c:v>41971</c:v>
                </c:pt>
                <c:pt idx="659">
                  <c:v>42004</c:v>
                </c:pt>
                <c:pt idx="660">
                  <c:v>42034</c:v>
                </c:pt>
                <c:pt idx="661">
                  <c:v>42062</c:v>
                </c:pt>
                <c:pt idx="662">
                  <c:v>42094</c:v>
                </c:pt>
                <c:pt idx="663">
                  <c:v>42124</c:v>
                </c:pt>
                <c:pt idx="664">
                  <c:v>42153</c:v>
                </c:pt>
                <c:pt idx="665">
                  <c:v>42185</c:v>
                </c:pt>
                <c:pt idx="666">
                  <c:v>42216</c:v>
                </c:pt>
                <c:pt idx="667">
                  <c:v>42247</c:v>
                </c:pt>
                <c:pt idx="668">
                  <c:v>42277</c:v>
                </c:pt>
                <c:pt idx="669">
                  <c:v>42307</c:v>
                </c:pt>
                <c:pt idx="670">
                  <c:v>42338</c:v>
                </c:pt>
                <c:pt idx="671">
                  <c:v>42369</c:v>
                </c:pt>
                <c:pt idx="672">
                  <c:v>42398</c:v>
                </c:pt>
                <c:pt idx="673">
                  <c:v>42429</c:v>
                </c:pt>
                <c:pt idx="674">
                  <c:v>42460</c:v>
                </c:pt>
                <c:pt idx="675">
                  <c:v>42489</c:v>
                </c:pt>
                <c:pt idx="676">
                  <c:v>42521</c:v>
                </c:pt>
                <c:pt idx="677">
                  <c:v>42551</c:v>
                </c:pt>
                <c:pt idx="678">
                  <c:v>42580</c:v>
                </c:pt>
                <c:pt idx="679">
                  <c:v>42613</c:v>
                </c:pt>
                <c:pt idx="680">
                  <c:v>42643</c:v>
                </c:pt>
                <c:pt idx="681">
                  <c:v>42674</c:v>
                </c:pt>
                <c:pt idx="682">
                  <c:v>42704</c:v>
                </c:pt>
                <c:pt idx="683">
                  <c:v>42734</c:v>
                </c:pt>
                <c:pt idx="684">
                  <c:v>42766</c:v>
                </c:pt>
                <c:pt idx="685">
                  <c:v>42794</c:v>
                </c:pt>
                <c:pt idx="686">
                  <c:v>42825</c:v>
                </c:pt>
                <c:pt idx="687">
                  <c:v>42853</c:v>
                </c:pt>
                <c:pt idx="688">
                  <c:v>42886</c:v>
                </c:pt>
                <c:pt idx="689">
                  <c:v>42916</c:v>
                </c:pt>
                <c:pt idx="690">
                  <c:v>42947</c:v>
                </c:pt>
                <c:pt idx="691">
                  <c:v>42978</c:v>
                </c:pt>
                <c:pt idx="692">
                  <c:v>43007</c:v>
                </c:pt>
                <c:pt idx="693">
                  <c:v>43039</c:v>
                </c:pt>
                <c:pt idx="694">
                  <c:v>43069</c:v>
                </c:pt>
                <c:pt idx="695">
                  <c:v>43098</c:v>
                </c:pt>
                <c:pt idx="696">
                  <c:v>43131</c:v>
                </c:pt>
                <c:pt idx="697">
                  <c:v>43159</c:v>
                </c:pt>
                <c:pt idx="698">
                  <c:v>43189</c:v>
                </c:pt>
                <c:pt idx="699">
                  <c:v>43220</c:v>
                </c:pt>
                <c:pt idx="700">
                  <c:v>43251</c:v>
                </c:pt>
                <c:pt idx="701">
                  <c:v>43280</c:v>
                </c:pt>
                <c:pt idx="702">
                  <c:v>43312</c:v>
                </c:pt>
                <c:pt idx="703">
                  <c:v>43343</c:v>
                </c:pt>
                <c:pt idx="704">
                  <c:v>43371</c:v>
                </c:pt>
                <c:pt idx="705">
                  <c:v>43404</c:v>
                </c:pt>
                <c:pt idx="706">
                  <c:v>43434</c:v>
                </c:pt>
                <c:pt idx="707">
                  <c:v>43465</c:v>
                </c:pt>
                <c:pt idx="708">
                  <c:v>43496</c:v>
                </c:pt>
                <c:pt idx="709">
                  <c:v>43524</c:v>
                </c:pt>
                <c:pt idx="710">
                  <c:v>43553</c:v>
                </c:pt>
                <c:pt idx="711">
                  <c:v>43585</c:v>
                </c:pt>
                <c:pt idx="712">
                  <c:v>43616</c:v>
                </c:pt>
                <c:pt idx="713">
                  <c:v>43644</c:v>
                </c:pt>
                <c:pt idx="714">
                  <c:v>43677</c:v>
                </c:pt>
                <c:pt idx="715">
                  <c:v>43707</c:v>
                </c:pt>
                <c:pt idx="716">
                  <c:v>43738</c:v>
                </c:pt>
                <c:pt idx="717">
                  <c:v>43769</c:v>
                </c:pt>
                <c:pt idx="718">
                  <c:v>43798</c:v>
                </c:pt>
                <c:pt idx="719">
                  <c:v>43830</c:v>
                </c:pt>
                <c:pt idx="720">
                  <c:v>43861</c:v>
                </c:pt>
                <c:pt idx="721">
                  <c:v>43889</c:v>
                </c:pt>
                <c:pt idx="722">
                  <c:v>43921</c:v>
                </c:pt>
                <c:pt idx="723">
                  <c:v>43951</c:v>
                </c:pt>
                <c:pt idx="724">
                  <c:v>43980</c:v>
                </c:pt>
                <c:pt idx="725">
                  <c:v>44012</c:v>
                </c:pt>
                <c:pt idx="726">
                  <c:v>44043</c:v>
                </c:pt>
                <c:pt idx="727">
                  <c:v>44074</c:v>
                </c:pt>
                <c:pt idx="728">
                  <c:v>44104</c:v>
                </c:pt>
                <c:pt idx="729">
                  <c:v>44134</c:v>
                </c:pt>
                <c:pt idx="730">
                  <c:v>44165</c:v>
                </c:pt>
                <c:pt idx="731">
                  <c:v>44196</c:v>
                </c:pt>
                <c:pt idx="732">
                  <c:v>44225</c:v>
                </c:pt>
                <c:pt idx="733">
                  <c:v>44253</c:v>
                </c:pt>
                <c:pt idx="734">
                  <c:v>44286</c:v>
                </c:pt>
                <c:pt idx="735">
                  <c:v>44316</c:v>
                </c:pt>
                <c:pt idx="736">
                  <c:v>44347</c:v>
                </c:pt>
                <c:pt idx="737">
                  <c:v>44377</c:v>
                </c:pt>
                <c:pt idx="738">
                  <c:v>44407</c:v>
                </c:pt>
                <c:pt idx="739">
                  <c:v>44439</c:v>
                </c:pt>
                <c:pt idx="740">
                  <c:v>44469</c:v>
                </c:pt>
                <c:pt idx="741">
                  <c:v>44498</c:v>
                </c:pt>
                <c:pt idx="742">
                  <c:v>44530</c:v>
                </c:pt>
                <c:pt idx="743">
                  <c:v>44561</c:v>
                </c:pt>
                <c:pt idx="744">
                  <c:v>44592</c:v>
                </c:pt>
                <c:pt idx="745">
                  <c:v>44620</c:v>
                </c:pt>
              </c:numCache>
            </c:numRef>
          </c:cat>
          <c:val>
            <c:numRef>
              <c:f>Recessions!$G$152:$G$1621</c:f>
              <c:numCache>
                <c:formatCode>General</c:formatCode>
                <c:ptCount val="1470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0.5</c:v>
                </c:pt>
                <c:pt idx="11">
                  <c:v>0.5</c:v>
                </c:pt>
                <c:pt idx="12">
                  <c:v>0.5</c:v>
                </c:pt>
                <c:pt idx="13">
                  <c:v>0.5</c:v>
                </c:pt>
                <c:pt idx="14">
                  <c:v>0.5</c:v>
                </c:pt>
                <c:pt idx="15">
                  <c:v>0.5</c:v>
                </c:pt>
                <c:pt idx="16">
                  <c:v>0.5</c:v>
                </c:pt>
                <c:pt idx="17">
                  <c:v>0.5</c:v>
                </c:pt>
                <c:pt idx="18">
                  <c:v>0.5</c:v>
                </c:pt>
                <c:pt idx="19">
                  <c:v>0.5</c:v>
                </c:pt>
                <c:pt idx="20">
                  <c:v>0.5</c:v>
                </c:pt>
                <c:pt idx="21">
                  <c:v>0.5</c:v>
                </c:pt>
                <c:pt idx="22">
                  <c:v>0.5</c:v>
                </c:pt>
                <c:pt idx="23">
                  <c:v>0.5</c:v>
                </c:pt>
                <c:pt idx="24">
                  <c:v>0.5</c:v>
                </c:pt>
                <c:pt idx="25">
                  <c:v>0.5</c:v>
                </c:pt>
                <c:pt idx="26">
                  <c:v>0.5</c:v>
                </c:pt>
                <c:pt idx="27">
                  <c:v>0.5</c:v>
                </c:pt>
                <c:pt idx="28">
                  <c:v>0.5</c:v>
                </c:pt>
                <c:pt idx="29">
                  <c:v>0.5</c:v>
                </c:pt>
                <c:pt idx="30">
                  <c:v>0.5</c:v>
                </c:pt>
                <c:pt idx="31">
                  <c:v>0.5</c:v>
                </c:pt>
                <c:pt idx="32">
                  <c:v>0.5</c:v>
                </c:pt>
                <c:pt idx="33">
                  <c:v>0.5</c:v>
                </c:pt>
                <c:pt idx="34">
                  <c:v>0.5</c:v>
                </c:pt>
                <c:pt idx="35">
                  <c:v>0.5</c:v>
                </c:pt>
                <c:pt idx="36">
                  <c:v>0.5</c:v>
                </c:pt>
                <c:pt idx="37">
                  <c:v>0.5</c:v>
                </c:pt>
                <c:pt idx="38">
                  <c:v>0.5</c:v>
                </c:pt>
                <c:pt idx="39">
                  <c:v>0.5</c:v>
                </c:pt>
                <c:pt idx="40">
                  <c:v>0.5</c:v>
                </c:pt>
                <c:pt idx="41">
                  <c:v>0.5</c:v>
                </c:pt>
                <c:pt idx="42">
                  <c:v>0.5</c:v>
                </c:pt>
                <c:pt idx="43">
                  <c:v>0.5</c:v>
                </c:pt>
                <c:pt idx="44">
                  <c:v>0.5</c:v>
                </c:pt>
                <c:pt idx="45">
                  <c:v>0.5</c:v>
                </c:pt>
                <c:pt idx="46">
                  <c:v>0.5</c:v>
                </c:pt>
                <c:pt idx="47">
                  <c:v>0.5</c:v>
                </c:pt>
                <c:pt idx="48">
                  <c:v>0.5</c:v>
                </c:pt>
                <c:pt idx="49">
                  <c:v>0.5</c:v>
                </c:pt>
                <c:pt idx="50">
                  <c:v>0.5</c:v>
                </c:pt>
                <c:pt idx="51">
                  <c:v>0.5</c:v>
                </c:pt>
                <c:pt idx="52">
                  <c:v>0.5</c:v>
                </c:pt>
                <c:pt idx="53">
                  <c:v>0.5</c:v>
                </c:pt>
                <c:pt idx="54">
                  <c:v>0.5</c:v>
                </c:pt>
                <c:pt idx="55">
                  <c:v>0.5</c:v>
                </c:pt>
                <c:pt idx="56">
                  <c:v>0.5</c:v>
                </c:pt>
                <c:pt idx="57">
                  <c:v>0.5</c:v>
                </c:pt>
                <c:pt idx="58">
                  <c:v>0.5</c:v>
                </c:pt>
                <c:pt idx="59">
                  <c:v>0.5</c:v>
                </c:pt>
                <c:pt idx="60">
                  <c:v>0.5</c:v>
                </c:pt>
                <c:pt idx="61">
                  <c:v>0.5</c:v>
                </c:pt>
                <c:pt idx="62">
                  <c:v>0.5</c:v>
                </c:pt>
                <c:pt idx="63">
                  <c:v>0.5</c:v>
                </c:pt>
                <c:pt idx="64">
                  <c:v>0.5</c:v>
                </c:pt>
                <c:pt idx="65">
                  <c:v>0.5</c:v>
                </c:pt>
                <c:pt idx="66">
                  <c:v>0.5</c:v>
                </c:pt>
                <c:pt idx="67">
                  <c:v>0.5</c:v>
                </c:pt>
                <c:pt idx="68">
                  <c:v>0.5</c:v>
                </c:pt>
                <c:pt idx="69">
                  <c:v>0.5</c:v>
                </c:pt>
                <c:pt idx="70">
                  <c:v>0.5</c:v>
                </c:pt>
                <c:pt idx="71">
                  <c:v>0.5</c:v>
                </c:pt>
                <c:pt idx="72">
                  <c:v>0.5</c:v>
                </c:pt>
                <c:pt idx="73">
                  <c:v>0.5</c:v>
                </c:pt>
                <c:pt idx="74">
                  <c:v>0.5</c:v>
                </c:pt>
                <c:pt idx="75">
                  <c:v>0.5</c:v>
                </c:pt>
                <c:pt idx="76">
                  <c:v>0.5</c:v>
                </c:pt>
                <c:pt idx="77">
                  <c:v>0.5</c:v>
                </c:pt>
                <c:pt idx="78">
                  <c:v>0.5</c:v>
                </c:pt>
                <c:pt idx="79">
                  <c:v>0.5</c:v>
                </c:pt>
                <c:pt idx="80">
                  <c:v>0.5</c:v>
                </c:pt>
                <c:pt idx="81">
                  <c:v>0.5</c:v>
                </c:pt>
                <c:pt idx="82">
                  <c:v>0.5</c:v>
                </c:pt>
                <c:pt idx="83">
                  <c:v>0.5</c:v>
                </c:pt>
                <c:pt idx="84">
                  <c:v>0.5</c:v>
                </c:pt>
                <c:pt idx="85">
                  <c:v>0.5</c:v>
                </c:pt>
                <c:pt idx="86">
                  <c:v>0.5</c:v>
                </c:pt>
                <c:pt idx="87">
                  <c:v>0.5</c:v>
                </c:pt>
                <c:pt idx="88">
                  <c:v>0.5</c:v>
                </c:pt>
                <c:pt idx="89">
                  <c:v>0.5</c:v>
                </c:pt>
                <c:pt idx="90">
                  <c:v>0.5</c:v>
                </c:pt>
                <c:pt idx="91">
                  <c:v>0.5</c:v>
                </c:pt>
                <c:pt idx="92">
                  <c:v>0.5</c:v>
                </c:pt>
                <c:pt idx="93">
                  <c:v>0.5</c:v>
                </c:pt>
                <c:pt idx="94">
                  <c:v>0.5</c:v>
                </c:pt>
                <c:pt idx="95">
                  <c:v>0.5</c:v>
                </c:pt>
                <c:pt idx="96">
                  <c:v>0.5</c:v>
                </c:pt>
                <c:pt idx="97">
                  <c:v>0.5</c:v>
                </c:pt>
                <c:pt idx="98">
                  <c:v>0.5</c:v>
                </c:pt>
                <c:pt idx="99">
                  <c:v>0.5</c:v>
                </c:pt>
                <c:pt idx="100">
                  <c:v>0.5</c:v>
                </c:pt>
                <c:pt idx="101">
                  <c:v>0.5</c:v>
                </c:pt>
                <c:pt idx="102">
                  <c:v>0.5</c:v>
                </c:pt>
                <c:pt idx="103">
                  <c:v>0.5</c:v>
                </c:pt>
                <c:pt idx="104">
                  <c:v>0.5</c:v>
                </c:pt>
                <c:pt idx="105">
                  <c:v>0.5</c:v>
                </c:pt>
                <c:pt idx="106">
                  <c:v>0.5</c:v>
                </c:pt>
                <c:pt idx="107">
                  <c:v>0.5</c:v>
                </c:pt>
                <c:pt idx="108">
                  <c:v>0.5</c:v>
                </c:pt>
                <c:pt idx="109">
                  <c:v>0.5</c:v>
                </c:pt>
                <c:pt idx="110">
                  <c:v>0.5</c:v>
                </c:pt>
                <c:pt idx="111">
                  <c:v>0.5</c:v>
                </c:pt>
                <c:pt idx="112">
                  <c:v>0.5</c:v>
                </c:pt>
                <c:pt idx="113">
                  <c:v>0.5</c:v>
                </c:pt>
                <c:pt idx="114">
                  <c:v>0.5</c:v>
                </c:pt>
                <c:pt idx="115">
                  <c:v>0.5</c:v>
                </c:pt>
                <c:pt idx="116">
                  <c:v>0.5</c:v>
                </c:pt>
                <c:pt idx="117">
                  <c:v>0.5</c:v>
                </c:pt>
                <c:pt idx="118">
                  <c:v>0.5</c:v>
                </c:pt>
                <c:pt idx="119">
                  <c:v>0.5</c:v>
                </c:pt>
                <c:pt idx="120">
                  <c:v>0.5</c:v>
                </c:pt>
                <c:pt idx="121">
                  <c:v>0.5</c:v>
                </c:pt>
                <c:pt idx="122">
                  <c:v>0.5</c:v>
                </c:pt>
                <c:pt idx="123">
                  <c:v>0.5</c:v>
                </c:pt>
                <c:pt idx="124">
                  <c:v>0.5</c:v>
                </c:pt>
                <c:pt idx="125">
                  <c:v>0.5</c:v>
                </c:pt>
                <c:pt idx="126">
                  <c:v>0.5</c:v>
                </c:pt>
                <c:pt idx="127">
                  <c:v>0.5</c:v>
                </c:pt>
                <c:pt idx="128">
                  <c:v>0.5</c:v>
                </c:pt>
                <c:pt idx="129">
                  <c:v>0.5</c:v>
                </c:pt>
                <c:pt idx="130">
                  <c:v>0.5</c:v>
                </c:pt>
                <c:pt idx="131">
                  <c:v>0.5</c:v>
                </c:pt>
                <c:pt idx="132">
                  <c:v>0.5</c:v>
                </c:pt>
                <c:pt idx="133">
                  <c:v>0.5</c:v>
                </c:pt>
                <c:pt idx="134">
                  <c:v>0.5</c:v>
                </c:pt>
                <c:pt idx="135">
                  <c:v>0.5</c:v>
                </c:pt>
                <c:pt idx="136">
                  <c:v>0.5</c:v>
                </c:pt>
                <c:pt idx="137">
                  <c:v>0.5</c:v>
                </c:pt>
                <c:pt idx="138">
                  <c:v>0.5</c:v>
                </c:pt>
                <c:pt idx="139">
                  <c:v>0.5</c:v>
                </c:pt>
                <c:pt idx="140">
                  <c:v>0.5</c:v>
                </c:pt>
                <c:pt idx="141">
                  <c:v>0.5</c:v>
                </c:pt>
                <c:pt idx="142">
                  <c:v>0.5</c:v>
                </c:pt>
                <c:pt idx="143">
                  <c:v>0.5</c:v>
                </c:pt>
                <c:pt idx="144">
                  <c:v>0.5</c:v>
                </c:pt>
                <c:pt idx="145">
                  <c:v>0.5</c:v>
                </c:pt>
                <c:pt idx="146">
                  <c:v>0.5</c:v>
                </c:pt>
                <c:pt idx="147">
                  <c:v>0.5</c:v>
                </c:pt>
                <c:pt idx="148">
                  <c:v>0.5</c:v>
                </c:pt>
                <c:pt idx="149">
                  <c:v>0.5</c:v>
                </c:pt>
                <c:pt idx="150">
                  <c:v>0.5</c:v>
                </c:pt>
                <c:pt idx="151">
                  <c:v>0.5</c:v>
                </c:pt>
                <c:pt idx="152">
                  <c:v>0.5</c:v>
                </c:pt>
                <c:pt idx="153">
                  <c:v>0.5</c:v>
                </c:pt>
                <c:pt idx="154">
                  <c:v>0.5</c:v>
                </c:pt>
                <c:pt idx="155">
                  <c:v>0.5</c:v>
                </c:pt>
                <c:pt idx="156">
                  <c:v>0.5</c:v>
                </c:pt>
                <c:pt idx="157">
                  <c:v>0.5</c:v>
                </c:pt>
                <c:pt idx="158">
                  <c:v>0.5</c:v>
                </c:pt>
                <c:pt idx="159">
                  <c:v>0.5</c:v>
                </c:pt>
                <c:pt idx="160">
                  <c:v>0.5</c:v>
                </c:pt>
                <c:pt idx="161">
                  <c:v>0.5</c:v>
                </c:pt>
                <c:pt idx="162">
                  <c:v>0.5</c:v>
                </c:pt>
                <c:pt idx="163">
                  <c:v>0.5</c:v>
                </c:pt>
                <c:pt idx="164">
                  <c:v>0.5</c:v>
                </c:pt>
                <c:pt idx="165">
                  <c:v>0.5</c:v>
                </c:pt>
                <c:pt idx="166">
                  <c:v>0.5</c:v>
                </c:pt>
                <c:pt idx="167">
                  <c:v>0.5</c:v>
                </c:pt>
                <c:pt idx="168">
                  <c:v>0.5</c:v>
                </c:pt>
                <c:pt idx="169">
                  <c:v>0.5</c:v>
                </c:pt>
                <c:pt idx="170">
                  <c:v>0.5</c:v>
                </c:pt>
                <c:pt idx="171">
                  <c:v>0.5</c:v>
                </c:pt>
                <c:pt idx="172">
                  <c:v>0.5</c:v>
                </c:pt>
                <c:pt idx="173">
                  <c:v>0.5</c:v>
                </c:pt>
                <c:pt idx="174">
                  <c:v>0.5</c:v>
                </c:pt>
                <c:pt idx="175">
                  <c:v>0.5</c:v>
                </c:pt>
                <c:pt idx="176">
                  <c:v>0.5</c:v>
                </c:pt>
                <c:pt idx="177">
                  <c:v>0.5</c:v>
                </c:pt>
                <c:pt idx="178">
                  <c:v>0.5</c:v>
                </c:pt>
                <c:pt idx="179">
                  <c:v>0.5</c:v>
                </c:pt>
                <c:pt idx="180">
                  <c:v>0.5</c:v>
                </c:pt>
                <c:pt idx="181">
                  <c:v>0.5</c:v>
                </c:pt>
                <c:pt idx="182">
                  <c:v>0.5</c:v>
                </c:pt>
                <c:pt idx="183">
                  <c:v>0.5</c:v>
                </c:pt>
                <c:pt idx="184">
                  <c:v>0.5</c:v>
                </c:pt>
                <c:pt idx="185">
                  <c:v>0.5</c:v>
                </c:pt>
                <c:pt idx="186">
                  <c:v>0.5</c:v>
                </c:pt>
                <c:pt idx="187">
                  <c:v>0.5</c:v>
                </c:pt>
                <c:pt idx="188">
                  <c:v>0.5</c:v>
                </c:pt>
                <c:pt idx="189">
                  <c:v>0.5</c:v>
                </c:pt>
                <c:pt idx="190">
                  <c:v>0.5</c:v>
                </c:pt>
                <c:pt idx="191">
                  <c:v>0.5</c:v>
                </c:pt>
                <c:pt idx="192">
                  <c:v>0.5</c:v>
                </c:pt>
                <c:pt idx="193">
                  <c:v>0.5</c:v>
                </c:pt>
                <c:pt idx="194">
                  <c:v>0.5</c:v>
                </c:pt>
                <c:pt idx="195">
                  <c:v>0.5</c:v>
                </c:pt>
                <c:pt idx="196">
                  <c:v>0.5</c:v>
                </c:pt>
                <c:pt idx="197">
                  <c:v>0.5</c:v>
                </c:pt>
                <c:pt idx="198">
                  <c:v>0.5</c:v>
                </c:pt>
                <c:pt idx="199">
                  <c:v>0.5</c:v>
                </c:pt>
                <c:pt idx="200">
                  <c:v>0.5</c:v>
                </c:pt>
                <c:pt idx="201">
                  <c:v>0.5</c:v>
                </c:pt>
                <c:pt idx="202">
                  <c:v>0.5</c:v>
                </c:pt>
                <c:pt idx="203">
                  <c:v>0.5</c:v>
                </c:pt>
                <c:pt idx="204">
                  <c:v>0.5</c:v>
                </c:pt>
                <c:pt idx="205">
                  <c:v>0.5</c:v>
                </c:pt>
                <c:pt idx="206">
                  <c:v>0.5</c:v>
                </c:pt>
                <c:pt idx="207">
                  <c:v>0.5</c:v>
                </c:pt>
                <c:pt idx="208">
                  <c:v>0.5</c:v>
                </c:pt>
                <c:pt idx="209">
                  <c:v>0.5</c:v>
                </c:pt>
                <c:pt idx="210">
                  <c:v>0.5</c:v>
                </c:pt>
                <c:pt idx="211">
                  <c:v>0.5</c:v>
                </c:pt>
                <c:pt idx="212">
                  <c:v>0.5</c:v>
                </c:pt>
                <c:pt idx="213">
                  <c:v>0.5</c:v>
                </c:pt>
                <c:pt idx="214">
                  <c:v>0.5</c:v>
                </c:pt>
                <c:pt idx="215">
                  <c:v>0.5</c:v>
                </c:pt>
                <c:pt idx="216">
                  <c:v>0.5</c:v>
                </c:pt>
                <c:pt idx="217">
                  <c:v>0.5</c:v>
                </c:pt>
                <c:pt idx="218">
                  <c:v>0.5</c:v>
                </c:pt>
                <c:pt idx="219">
                  <c:v>0.5</c:v>
                </c:pt>
                <c:pt idx="220">
                  <c:v>0.5</c:v>
                </c:pt>
                <c:pt idx="221">
                  <c:v>0.5</c:v>
                </c:pt>
                <c:pt idx="222">
                  <c:v>0.5</c:v>
                </c:pt>
                <c:pt idx="223">
                  <c:v>0.5</c:v>
                </c:pt>
                <c:pt idx="224">
                  <c:v>0.5</c:v>
                </c:pt>
                <c:pt idx="225">
                  <c:v>0.5</c:v>
                </c:pt>
                <c:pt idx="226">
                  <c:v>0.5</c:v>
                </c:pt>
                <c:pt idx="227">
                  <c:v>0.5</c:v>
                </c:pt>
                <c:pt idx="228">
                  <c:v>0.5</c:v>
                </c:pt>
                <c:pt idx="229">
                  <c:v>0.5</c:v>
                </c:pt>
                <c:pt idx="230">
                  <c:v>0.5</c:v>
                </c:pt>
                <c:pt idx="231">
                  <c:v>0.5</c:v>
                </c:pt>
                <c:pt idx="232">
                  <c:v>0.5</c:v>
                </c:pt>
                <c:pt idx="233">
                  <c:v>0.5</c:v>
                </c:pt>
                <c:pt idx="234">
                  <c:v>0.5</c:v>
                </c:pt>
                <c:pt idx="235">
                  <c:v>0.5</c:v>
                </c:pt>
                <c:pt idx="236">
                  <c:v>0.5</c:v>
                </c:pt>
                <c:pt idx="237">
                  <c:v>0.5</c:v>
                </c:pt>
                <c:pt idx="238">
                  <c:v>0.5</c:v>
                </c:pt>
                <c:pt idx="239">
                  <c:v>0.5</c:v>
                </c:pt>
                <c:pt idx="240">
                  <c:v>0.5</c:v>
                </c:pt>
                <c:pt idx="241">
                  <c:v>0.5</c:v>
                </c:pt>
                <c:pt idx="242">
                  <c:v>0.5</c:v>
                </c:pt>
                <c:pt idx="243">
                  <c:v>0.5</c:v>
                </c:pt>
                <c:pt idx="244">
                  <c:v>0.5</c:v>
                </c:pt>
                <c:pt idx="245">
                  <c:v>0.5</c:v>
                </c:pt>
                <c:pt idx="246">
                  <c:v>0.5</c:v>
                </c:pt>
                <c:pt idx="247">
                  <c:v>0.5</c:v>
                </c:pt>
                <c:pt idx="248">
                  <c:v>0.5</c:v>
                </c:pt>
                <c:pt idx="249">
                  <c:v>0.5</c:v>
                </c:pt>
                <c:pt idx="250">
                  <c:v>0.5</c:v>
                </c:pt>
                <c:pt idx="251">
                  <c:v>0.5</c:v>
                </c:pt>
                <c:pt idx="252">
                  <c:v>0.5</c:v>
                </c:pt>
                <c:pt idx="253">
                  <c:v>0.5</c:v>
                </c:pt>
                <c:pt idx="254">
                  <c:v>0.5</c:v>
                </c:pt>
                <c:pt idx="255">
                  <c:v>0.5</c:v>
                </c:pt>
                <c:pt idx="256">
                  <c:v>0.5</c:v>
                </c:pt>
                <c:pt idx="257">
                  <c:v>0.5</c:v>
                </c:pt>
                <c:pt idx="258">
                  <c:v>0.5</c:v>
                </c:pt>
                <c:pt idx="259">
                  <c:v>0.5</c:v>
                </c:pt>
                <c:pt idx="260">
                  <c:v>0.5</c:v>
                </c:pt>
                <c:pt idx="261">
                  <c:v>0.5</c:v>
                </c:pt>
                <c:pt idx="262">
                  <c:v>0.5</c:v>
                </c:pt>
                <c:pt idx="263">
                  <c:v>0.5</c:v>
                </c:pt>
                <c:pt idx="264">
                  <c:v>0.5</c:v>
                </c:pt>
                <c:pt idx="265">
                  <c:v>0.5</c:v>
                </c:pt>
                <c:pt idx="266">
                  <c:v>0.5</c:v>
                </c:pt>
                <c:pt idx="267">
                  <c:v>0.5</c:v>
                </c:pt>
                <c:pt idx="268">
                  <c:v>0.5</c:v>
                </c:pt>
                <c:pt idx="269">
                  <c:v>0.5</c:v>
                </c:pt>
                <c:pt idx="270">
                  <c:v>0.5</c:v>
                </c:pt>
                <c:pt idx="271">
                  <c:v>0.5</c:v>
                </c:pt>
                <c:pt idx="272">
                  <c:v>0.5</c:v>
                </c:pt>
                <c:pt idx="273">
                  <c:v>0.5</c:v>
                </c:pt>
                <c:pt idx="274">
                  <c:v>0.5</c:v>
                </c:pt>
                <c:pt idx="275">
                  <c:v>0.5</c:v>
                </c:pt>
                <c:pt idx="276">
                  <c:v>0.5</c:v>
                </c:pt>
                <c:pt idx="277">
                  <c:v>0.5</c:v>
                </c:pt>
                <c:pt idx="278">
                  <c:v>0.5</c:v>
                </c:pt>
                <c:pt idx="279">
                  <c:v>0.5</c:v>
                </c:pt>
                <c:pt idx="280">
                  <c:v>0.5</c:v>
                </c:pt>
                <c:pt idx="281">
                  <c:v>0.5</c:v>
                </c:pt>
                <c:pt idx="282">
                  <c:v>0.5</c:v>
                </c:pt>
                <c:pt idx="283">
                  <c:v>0.5</c:v>
                </c:pt>
                <c:pt idx="284">
                  <c:v>0.5</c:v>
                </c:pt>
                <c:pt idx="285">
                  <c:v>0.5</c:v>
                </c:pt>
                <c:pt idx="286">
                  <c:v>0.5</c:v>
                </c:pt>
                <c:pt idx="287">
                  <c:v>0.5</c:v>
                </c:pt>
                <c:pt idx="288">
                  <c:v>0.5</c:v>
                </c:pt>
                <c:pt idx="289">
                  <c:v>0.5</c:v>
                </c:pt>
                <c:pt idx="290">
                  <c:v>0.5</c:v>
                </c:pt>
                <c:pt idx="291">
                  <c:v>0.5</c:v>
                </c:pt>
                <c:pt idx="292">
                  <c:v>0.5</c:v>
                </c:pt>
                <c:pt idx="293">
                  <c:v>0.5</c:v>
                </c:pt>
                <c:pt idx="294">
                  <c:v>0.5</c:v>
                </c:pt>
                <c:pt idx="295">
                  <c:v>0.5</c:v>
                </c:pt>
                <c:pt idx="296">
                  <c:v>0.5</c:v>
                </c:pt>
                <c:pt idx="297">
                  <c:v>0.5</c:v>
                </c:pt>
                <c:pt idx="298">
                  <c:v>0.5</c:v>
                </c:pt>
                <c:pt idx="299">
                  <c:v>0.5</c:v>
                </c:pt>
                <c:pt idx="300">
                  <c:v>0.5</c:v>
                </c:pt>
                <c:pt idx="301">
                  <c:v>0.5</c:v>
                </c:pt>
                <c:pt idx="302">
                  <c:v>0.5</c:v>
                </c:pt>
                <c:pt idx="303">
                  <c:v>0.5</c:v>
                </c:pt>
                <c:pt idx="304">
                  <c:v>0.5</c:v>
                </c:pt>
                <c:pt idx="305">
                  <c:v>0.5</c:v>
                </c:pt>
                <c:pt idx="306">
                  <c:v>0.5</c:v>
                </c:pt>
                <c:pt idx="307">
                  <c:v>0.5</c:v>
                </c:pt>
                <c:pt idx="308">
                  <c:v>0.5</c:v>
                </c:pt>
                <c:pt idx="309">
                  <c:v>0.5</c:v>
                </c:pt>
                <c:pt idx="310">
                  <c:v>0.5</c:v>
                </c:pt>
                <c:pt idx="311">
                  <c:v>0.5</c:v>
                </c:pt>
                <c:pt idx="312">
                  <c:v>0.5</c:v>
                </c:pt>
                <c:pt idx="313">
                  <c:v>0.5</c:v>
                </c:pt>
                <c:pt idx="314">
                  <c:v>0.5</c:v>
                </c:pt>
                <c:pt idx="315">
                  <c:v>0.5</c:v>
                </c:pt>
                <c:pt idx="316">
                  <c:v>0.5</c:v>
                </c:pt>
                <c:pt idx="317">
                  <c:v>0.5</c:v>
                </c:pt>
                <c:pt idx="318">
                  <c:v>0.5</c:v>
                </c:pt>
                <c:pt idx="319">
                  <c:v>0.5</c:v>
                </c:pt>
                <c:pt idx="320">
                  <c:v>0.5</c:v>
                </c:pt>
                <c:pt idx="321">
                  <c:v>0.5</c:v>
                </c:pt>
                <c:pt idx="322">
                  <c:v>0.5</c:v>
                </c:pt>
                <c:pt idx="323">
                  <c:v>0.5</c:v>
                </c:pt>
                <c:pt idx="324">
                  <c:v>0.5</c:v>
                </c:pt>
                <c:pt idx="325">
                  <c:v>0.5</c:v>
                </c:pt>
                <c:pt idx="326">
                  <c:v>0.5</c:v>
                </c:pt>
                <c:pt idx="327">
                  <c:v>0.5</c:v>
                </c:pt>
                <c:pt idx="328">
                  <c:v>0.5</c:v>
                </c:pt>
                <c:pt idx="329">
                  <c:v>0.5</c:v>
                </c:pt>
                <c:pt idx="330">
                  <c:v>0.5</c:v>
                </c:pt>
                <c:pt idx="331">
                  <c:v>0.5</c:v>
                </c:pt>
                <c:pt idx="332">
                  <c:v>0.5</c:v>
                </c:pt>
                <c:pt idx="333">
                  <c:v>0.5</c:v>
                </c:pt>
                <c:pt idx="334">
                  <c:v>0.5</c:v>
                </c:pt>
                <c:pt idx="335">
                  <c:v>0.5</c:v>
                </c:pt>
                <c:pt idx="336">
                  <c:v>0.5</c:v>
                </c:pt>
                <c:pt idx="337">
                  <c:v>0.5</c:v>
                </c:pt>
                <c:pt idx="338">
                  <c:v>0.5</c:v>
                </c:pt>
                <c:pt idx="339">
                  <c:v>0.5</c:v>
                </c:pt>
                <c:pt idx="340">
                  <c:v>0.5</c:v>
                </c:pt>
                <c:pt idx="341">
                  <c:v>0.5</c:v>
                </c:pt>
                <c:pt idx="342">
                  <c:v>0.5</c:v>
                </c:pt>
                <c:pt idx="343">
                  <c:v>0.5</c:v>
                </c:pt>
                <c:pt idx="344">
                  <c:v>0.5</c:v>
                </c:pt>
                <c:pt idx="345">
                  <c:v>0.5</c:v>
                </c:pt>
                <c:pt idx="346">
                  <c:v>0.5</c:v>
                </c:pt>
                <c:pt idx="347">
                  <c:v>0.5</c:v>
                </c:pt>
                <c:pt idx="348">
                  <c:v>0.5</c:v>
                </c:pt>
                <c:pt idx="349">
                  <c:v>0.5</c:v>
                </c:pt>
                <c:pt idx="350">
                  <c:v>0.5</c:v>
                </c:pt>
                <c:pt idx="351">
                  <c:v>0.5</c:v>
                </c:pt>
                <c:pt idx="352">
                  <c:v>0.5</c:v>
                </c:pt>
                <c:pt idx="353">
                  <c:v>0.5</c:v>
                </c:pt>
                <c:pt idx="354">
                  <c:v>0.5</c:v>
                </c:pt>
                <c:pt idx="355">
                  <c:v>0.5</c:v>
                </c:pt>
                <c:pt idx="356">
                  <c:v>0.5</c:v>
                </c:pt>
                <c:pt idx="357">
                  <c:v>0.5</c:v>
                </c:pt>
                <c:pt idx="358">
                  <c:v>0.5</c:v>
                </c:pt>
                <c:pt idx="359">
                  <c:v>0.5</c:v>
                </c:pt>
                <c:pt idx="360">
                  <c:v>0.5</c:v>
                </c:pt>
                <c:pt idx="361">
                  <c:v>0.5</c:v>
                </c:pt>
                <c:pt idx="362">
                  <c:v>0.5</c:v>
                </c:pt>
                <c:pt idx="363">
                  <c:v>0.5</c:v>
                </c:pt>
                <c:pt idx="364">
                  <c:v>0.5</c:v>
                </c:pt>
                <c:pt idx="365">
                  <c:v>0.5</c:v>
                </c:pt>
                <c:pt idx="366">
                  <c:v>0.5</c:v>
                </c:pt>
                <c:pt idx="367">
                  <c:v>0.5</c:v>
                </c:pt>
                <c:pt idx="368">
                  <c:v>0.5</c:v>
                </c:pt>
                <c:pt idx="369">
                  <c:v>0.5</c:v>
                </c:pt>
                <c:pt idx="370">
                  <c:v>0.5</c:v>
                </c:pt>
                <c:pt idx="371">
                  <c:v>0.5</c:v>
                </c:pt>
                <c:pt idx="372">
                  <c:v>0.5</c:v>
                </c:pt>
                <c:pt idx="373">
                  <c:v>0.5</c:v>
                </c:pt>
                <c:pt idx="374">
                  <c:v>0.5</c:v>
                </c:pt>
                <c:pt idx="375">
                  <c:v>0.5</c:v>
                </c:pt>
                <c:pt idx="376">
                  <c:v>0.5</c:v>
                </c:pt>
                <c:pt idx="377">
                  <c:v>0.5</c:v>
                </c:pt>
                <c:pt idx="378">
                  <c:v>0.5</c:v>
                </c:pt>
                <c:pt idx="379">
                  <c:v>0.5</c:v>
                </c:pt>
                <c:pt idx="380">
                  <c:v>0.5</c:v>
                </c:pt>
                <c:pt idx="381">
                  <c:v>0.5</c:v>
                </c:pt>
                <c:pt idx="382">
                  <c:v>0.5</c:v>
                </c:pt>
                <c:pt idx="383">
                  <c:v>0.5</c:v>
                </c:pt>
                <c:pt idx="384">
                  <c:v>0.5</c:v>
                </c:pt>
                <c:pt idx="385">
                  <c:v>0.5</c:v>
                </c:pt>
                <c:pt idx="386">
                  <c:v>0.5</c:v>
                </c:pt>
                <c:pt idx="387">
                  <c:v>0.5</c:v>
                </c:pt>
                <c:pt idx="388">
                  <c:v>0.5</c:v>
                </c:pt>
                <c:pt idx="389">
                  <c:v>0.5</c:v>
                </c:pt>
                <c:pt idx="390">
                  <c:v>0.5</c:v>
                </c:pt>
                <c:pt idx="391">
                  <c:v>0.5</c:v>
                </c:pt>
                <c:pt idx="392">
                  <c:v>0.5</c:v>
                </c:pt>
                <c:pt idx="393">
                  <c:v>0.5</c:v>
                </c:pt>
                <c:pt idx="394">
                  <c:v>0.5</c:v>
                </c:pt>
                <c:pt idx="395">
                  <c:v>0.5</c:v>
                </c:pt>
                <c:pt idx="396">
                  <c:v>0.5</c:v>
                </c:pt>
                <c:pt idx="397">
                  <c:v>0.5</c:v>
                </c:pt>
                <c:pt idx="398">
                  <c:v>0.5</c:v>
                </c:pt>
                <c:pt idx="399">
                  <c:v>0.5</c:v>
                </c:pt>
                <c:pt idx="400">
                  <c:v>0.5</c:v>
                </c:pt>
                <c:pt idx="401">
                  <c:v>0.5</c:v>
                </c:pt>
                <c:pt idx="402">
                  <c:v>0.5</c:v>
                </c:pt>
                <c:pt idx="403">
                  <c:v>0.5</c:v>
                </c:pt>
                <c:pt idx="404">
                  <c:v>0.5</c:v>
                </c:pt>
                <c:pt idx="405">
                  <c:v>0.5</c:v>
                </c:pt>
                <c:pt idx="406">
                  <c:v>0.5</c:v>
                </c:pt>
                <c:pt idx="407">
                  <c:v>0.5</c:v>
                </c:pt>
                <c:pt idx="408">
                  <c:v>0.5</c:v>
                </c:pt>
                <c:pt idx="409">
                  <c:v>0.5</c:v>
                </c:pt>
                <c:pt idx="410">
                  <c:v>0.5</c:v>
                </c:pt>
                <c:pt idx="411">
                  <c:v>0.5</c:v>
                </c:pt>
                <c:pt idx="412">
                  <c:v>0.5</c:v>
                </c:pt>
                <c:pt idx="413">
                  <c:v>0.5</c:v>
                </c:pt>
                <c:pt idx="414">
                  <c:v>0.5</c:v>
                </c:pt>
                <c:pt idx="415">
                  <c:v>0.5</c:v>
                </c:pt>
                <c:pt idx="416">
                  <c:v>0.5</c:v>
                </c:pt>
                <c:pt idx="417">
                  <c:v>0.5</c:v>
                </c:pt>
                <c:pt idx="418">
                  <c:v>0.5</c:v>
                </c:pt>
                <c:pt idx="419">
                  <c:v>0.5</c:v>
                </c:pt>
                <c:pt idx="420">
                  <c:v>0.5</c:v>
                </c:pt>
                <c:pt idx="421">
                  <c:v>0.5</c:v>
                </c:pt>
                <c:pt idx="422">
                  <c:v>0.5</c:v>
                </c:pt>
                <c:pt idx="423">
                  <c:v>0.5</c:v>
                </c:pt>
                <c:pt idx="424">
                  <c:v>0.5</c:v>
                </c:pt>
                <c:pt idx="425">
                  <c:v>0.5</c:v>
                </c:pt>
                <c:pt idx="426">
                  <c:v>0.5</c:v>
                </c:pt>
                <c:pt idx="427">
                  <c:v>0.5</c:v>
                </c:pt>
                <c:pt idx="428">
                  <c:v>0.5</c:v>
                </c:pt>
                <c:pt idx="429">
                  <c:v>0.5</c:v>
                </c:pt>
                <c:pt idx="430">
                  <c:v>0.5</c:v>
                </c:pt>
                <c:pt idx="431">
                  <c:v>0.5</c:v>
                </c:pt>
                <c:pt idx="432">
                  <c:v>0.5</c:v>
                </c:pt>
                <c:pt idx="433">
                  <c:v>0.5</c:v>
                </c:pt>
                <c:pt idx="434">
                  <c:v>0.5</c:v>
                </c:pt>
                <c:pt idx="435">
                  <c:v>0.5</c:v>
                </c:pt>
                <c:pt idx="436">
                  <c:v>0.5</c:v>
                </c:pt>
                <c:pt idx="437">
                  <c:v>0.5</c:v>
                </c:pt>
                <c:pt idx="438">
                  <c:v>0.5</c:v>
                </c:pt>
                <c:pt idx="439">
                  <c:v>0.5</c:v>
                </c:pt>
                <c:pt idx="440">
                  <c:v>0.5</c:v>
                </c:pt>
                <c:pt idx="441">
                  <c:v>0.5</c:v>
                </c:pt>
                <c:pt idx="442">
                  <c:v>0.5</c:v>
                </c:pt>
                <c:pt idx="443">
                  <c:v>0.5</c:v>
                </c:pt>
                <c:pt idx="444">
                  <c:v>0.5</c:v>
                </c:pt>
                <c:pt idx="445">
                  <c:v>0.5</c:v>
                </c:pt>
                <c:pt idx="446">
                  <c:v>0.5</c:v>
                </c:pt>
                <c:pt idx="447">
                  <c:v>0.5</c:v>
                </c:pt>
                <c:pt idx="448">
                  <c:v>0.5</c:v>
                </c:pt>
                <c:pt idx="449">
                  <c:v>0.5</c:v>
                </c:pt>
                <c:pt idx="450">
                  <c:v>0.5</c:v>
                </c:pt>
                <c:pt idx="451">
                  <c:v>0.5</c:v>
                </c:pt>
                <c:pt idx="452">
                  <c:v>0.5</c:v>
                </c:pt>
                <c:pt idx="453">
                  <c:v>0.5</c:v>
                </c:pt>
                <c:pt idx="454">
                  <c:v>0.5</c:v>
                </c:pt>
                <c:pt idx="455">
                  <c:v>0.5</c:v>
                </c:pt>
                <c:pt idx="456">
                  <c:v>0.5</c:v>
                </c:pt>
                <c:pt idx="457">
                  <c:v>0.5</c:v>
                </c:pt>
                <c:pt idx="458">
                  <c:v>0.5</c:v>
                </c:pt>
                <c:pt idx="459">
                  <c:v>0.5</c:v>
                </c:pt>
                <c:pt idx="460">
                  <c:v>0.5</c:v>
                </c:pt>
                <c:pt idx="461">
                  <c:v>0.5</c:v>
                </c:pt>
                <c:pt idx="462">
                  <c:v>0.5</c:v>
                </c:pt>
                <c:pt idx="463">
                  <c:v>0.5</c:v>
                </c:pt>
                <c:pt idx="464">
                  <c:v>0.5</c:v>
                </c:pt>
                <c:pt idx="465">
                  <c:v>0.5</c:v>
                </c:pt>
                <c:pt idx="466">
                  <c:v>0.5</c:v>
                </c:pt>
                <c:pt idx="467">
                  <c:v>0.5</c:v>
                </c:pt>
                <c:pt idx="468">
                  <c:v>0.5</c:v>
                </c:pt>
                <c:pt idx="469">
                  <c:v>0.5</c:v>
                </c:pt>
                <c:pt idx="470">
                  <c:v>0.5</c:v>
                </c:pt>
                <c:pt idx="471">
                  <c:v>0.5</c:v>
                </c:pt>
                <c:pt idx="472">
                  <c:v>0.5</c:v>
                </c:pt>
                <c:pt idx="473">
                  <c:v>0.5</c:v>
                </c:pt>
                <c:pt idx="474">
                  <c:v>0.5</c:v>
                </c:pt>
                <c:pt idx="475">
                  <c:v>0.5</c:v>
                </c:pt>
                <c:pt idx="476">
                  <c:v>0.5</c:v>
                </c:pt>
                <c:pt idx="477">
                  <c:v>0.5</c:v>
                </c:pt>
                <c:pt idx="478">
                  <c:v>0.5</c:v>
                </c:pt>
                <c:pt idx="479">
                  <c:v>0.5</c:v>
                </c:pt>
                <c:pt idx="480">
                  <c:v>0.5</c:v>
                </c:pt>
                <c:pt idx="481">
                  <c:v>0.5</c:v>
                </c:pt>
                <c:pt idx="482">
                  <c:v>0.5</c:v>
                </c:pt>
                <c:pt idx="483">
                  <c:v>0.5</c:v>
                </c:pt>
                <c:pt idx="484">
                  <c:v>0.5</c:v>
                </c:pt>
                <c:pt idx="485">
                  <c:v>0.5</c:v>
                </c:pt>
                <c:pt idx="486">
                  <c:v>0.5</c:v>
                </c:pt>
                <c:pt idx="487">
                  <c:v>0.5</c:v>
                </c:pt>
                <c:pt idx="488">
                  <c:v>0.5</c:v>
                </c:pt>
                <c:pt idx="489">
                  <c:v>0.5</c:v>
                </c:pt>
                <c:pt idx="490">
                  <c:v>0.5</c:v>
                </c:pt>
                <c:pt idx="491">
                  <c:v>0.5</c:v>
                </c:pt>
                <c:pt idx="492">
                  <c:v>0.5</c:v>
                </c:pt>
                <c:pt idx="493">
                  <c:v>0.5</c:v>
                </c:pt>
                <c:pt idx="494">
                  <c:v>0.5</c:v>
                </c:pt>
                <c:pt idx="495">
                  <c:v>0.5</c:v>
                </c:pt>
                <c:pt idx="496">
                  <c:v>0.5</c:v>
                </c:pt>
                <c:pt idx="497">
                  <c:v>0.5</c:v>
                </c:pt>
                <c:pt idx="498">
                  <c:v>0.5</c:v>
                </c:pt>
                <c:pt idx="499">
                  <c:v>0.5</c:v>
                </c:pt>
                <c:pt idx="500">
                  <c:v>0.5</c:v>
                </c:pt>
                <c:pt idx="501">
                  <c:v>0.5</c:v>
                </c:pt>
                <c:pt idx="502">
                  <c:v>0.5</c:v>
                </c:pt>
                <c:pt idx="503">
                  <c:v>0.5</c:v>
                </c:pt>
                <c:pt idx="504">
                  <c:v>0.5</c:v>
                </c:pt>
                <c:pt idx="505">
                  <c:v>0.5</c:v>
                </c:pt>
                <c:pt idx="506">
                  <c:v>0.5</c:v>
                </c:pt>
                <c:pt idx="507">
                  <c:v>0.5</c:v>
                </c:pt>
                <c:pt idx="508">
                  <c:v>0.5</c:v>
                </c:pt>
                <c:pt idx="509">
                  <c:v>0.5</c:v>
                </c:pt>
                <c:pt idx="510">
                  <c:v>0.5</c:v>
                </c:pt>
                <c:pt idx="511">
                  <c:v>0.5</c:v>
                </c:pt>
                <c:pt idx="512">
                  <c:v>0.5</c:v>
                </c:pt>
                <c:pt idx="513">
                  <c:v>0.5</c:v>
                </c:pt>
                <c:pt idx="514">
                  <c:v>0.5</c:v>
                </c:pt>
                <c:pt idx="515">
                  <c:v>0.5</c:v>
                </c:pt>
                <c:pt idx="516">
                  <c:v>0.5</c:v>
                </c:pt>
                <c:pt idx="517">
                  <c:v>0.5</c:v>
                </c:pt>
                <c:pt idx="518">
                  <c:v>0.5</c:v>
                </c:pt>
                <c:pt idx="519">
                  <c:v>0.5</c:v>
                </c:pt>
                <c:pt idx="520">
                  <c:v>0.5</c:v>
                </c:pt>
                <c:pt idx="521">
                  <c:v>0.5</c:v>
                </c:pt>
                <c:pt idx="522">
                  <c:v>0.5</c:v>
                </c:pt>
                <c:pt idx="523">
                  <c:v>0.5</c:v>
                </c:pt>
                <c:pt idx="524">
                  <c:v>0.5</c:v>
                </c:pt>
                <c:pt idx="525">
                  <c:v>0.5</c:v>
                </c:pt>
                <c:pt idx="526">
                  <c:v>0.5</c:v>
                </c:pt>
                <c:pt idx="527">
                  <c:v>0.5</c:v>
                </c:pt>
                <c:pt idx="528">
                  <c:v>0.5</c:v>
                </c:pt>
                <c:pt idx="529">
                  <c:v>0.5</c:v>
                </c:pt>
                <c:pt idx="530">
                  <c:v>0.5</c:v>
                </c:pt>
                <c:pt idx="531">
                  <c:v>0.5</c:v>
                </c:pt>
                <c:pt idx="532">
                  <c:v>0.5</c:v>
                </c:pt>
                <c:pt idx="533">
                  <c:v>0.5</c:v>
                </c:pt>
                <c:pt idx="534">
                  <c:v>0.5</c:v>
                </c:pt>
                <c:pt idx="535">
                  <c:v>0.5</c:v>
                </c:pt>
                <c:pt idx="536">
                  <c:v>0.5</c:v>
                </c:pt>
                <c:pt idx="537">
                  <c:v>0.5</c:v>
                </c:pt>
                <c:pt idx="538">
                  <c:v>0.5</c:v>
                </c:pt>
                <c:pt idx="539">
                  <c:v>0.5</c:v>
                </c:pt>
                <c:pt idx="540">
                  <c:v>0.5</c:v>
                </c:pt>
                <c:pt idx="541">
                  <c:v>0.5</c:v>
                </c:pt>
                <c:pt idx="542">
                  <c:v>0.5</c:v>
                </c:pt>
                <c:pt idx="543">
                  <c:v>0.5</c:v>
                </c:pt>
                <c:pt idx="544">
                  <c:v>0.5</c:v>
                </c:pt>
                <c:pt idx="545">
                  <c:v>0.5</c:v>
                </c:pt>
                <c:pt idx="546">
                  <c:v>0.5</c:v>
                </c:pt>
                <c:pt idx="547">
                  <c:v>0.5</c:v>
                </c:pt>
                <c:pt idx="548">
                  <c:v>0.5</c:v>
                </c:pt>
                <c:pt idx="549">
                  <c:v>0.5</c:v>
                </c:pt>
                <c:pt idx="550">
                  <c:v>0.5</c:v>
                </c:pt>
                <c:pt idx="551">
                  <c:v>0.5</c:v>
                </c:pt>
                <c:pt idx="552">
                  <c:v>0.5</c:v>
                </c:pt>
                <c:pt idx="553">
                  <c:v>0.5</c:v>
                </c:pt>
                <c:pt idx="554">
                  <c:v>0.5</c:v>
                </c:pt>
                <c:pt idx="555">
                  <c:v>0.5</c:v>
                </c:pt>
                <c:pt idx="556">
                  <c:v>0.5</c:v>
                </c:pt>
                <c:pt idx="557">
                  <c:v>0.5</c:v>
                </c:pt>
                <c:pt idx="558">
                  <c:v>0.5</c:v>
                </c:pt>
                <c:pt idx="559">
                  <c:v>0.5</c:v>
                </c:pt>
                <c:pt idx="560">
                  <c:v>0.5</c:v>
                </c:pt>
                <c:pt idx="561">
                  <c:v>0.5</c:v>
                </c:pt>
                <c:pt idx="562">
                  <c:v>0.5</c:v>
                </c:pt>
                <c:pt idx="563">
                  <c:v>0.5</c:v>
                </c:pt>
                <c:pt idx="564">
                  <c:v>0.5</c:v>
                </c:pt>
                <c:pt idx="565">
                  <c:v>0.5</c:v>
                </c:pt>
                <c:pt idx="566">
                  <c:v>0.5</c:v>
                </c:pt>
                <c:pt idx="567">
                  <c:v>0.5</c:v>
                </c:pt>
                <c:pt idx="568">
                  <c:v>0.5</c:v>
                </c:pt>
                <c:pt idx="569">
                  <c:v>0.5</c:v>
                </c:pt>
                <c:pt idx="570">
                  <c:v>0.5</c:v>
                </c:pt>
                <c:pt idx="571">
                  <c:v>0.5</c:v>
                </c:pt>
                <c:pt idx="572">
                  <c:v>0.5</c:v>
                </c:pt>
                <c:pt idx="573">
                  <c:v>0.5</c:v>
                </c:pt>
                <c:pt idx="574">
                  <c:v>0.5</c:v>
                </c:pt>
                <c:pt idx="575">
                  <c:v>0.5</c:v>
                </c:pt>
                <c:pt idx="576">
                  <c:v>0.5</c:v>
                </c:pt>
                <c:pt idx="577">
                  <c:v>0.5</c:v>
                </c:pt>
                <c:pt idx="578">
                  <c:v>0.5</c:v>
                </c:pt>
                <c:pt idx="579">
                  <c:v>0.5</c:v>
                </c:pt>
                <c:pt idx="580">
                  <c:v>0.5</c:v>
                </c:pt>
                <c:pt idx="581">
                  <c:v>0.5</c:v>
                </c:pt>
                <c:pt idx="582">
                  <c:v>0.5</c:v>
                </c:pt>
                <c:pt idx="583">
                  <c:v>0.5</c:v>
                </c:pt>
                <c:pt idx="584">
                  <c:v>0.5</c:v>
                </c:pt>
                <c:pt idx="585">
                  <c:v>0.5</c:v>
                </c:pt>
                <c:pt idx="586">
                  <c:v>0.5</c:v>
                </c:pt>
                <c:pt idx="587">
                  <c:v>0.5</c:v>
                </c:pt>
                <c:pt idx="588">
                  <c:v>0.5</c:v>
                </c:pt>
                <c:pt idx="589">
                  <c:v>0.5</c:v>
                </c:pt>
                <c:pt idx="590">
                  <c:v>0.5</c:v>
                </c:pt>
                <c:pt idx="591">
                  <c:v>0.5</c:v>
                </c:pt>
                <c:pt idx="592">
                  <c:v>0.5</c:v>
                </c:pt>
                <c:pt idx="593">
                  <c:v>0.5</c:v>
                </c:pt>
                <c:pt idx="594">
                  <c:v>0.5</c:v>
                </c:pt>
                <c:pt idx="595">
                  <c:v>0.5</c:v>
                </c:pt>
                <c:pt idx="596">
                  <c:v>0.5</c:v>
                </c:pt>
                <c:pt idx="597">
                  <c:v>0.5</c:v>
                </c:pt>
                <c:pt idx="598">
                  <c:v>0.5</c:v>
                </c:pt>
                <c:pt idx="599">
                  <c:v>0.5</c:v>
                </c:pt>
                <c:pt idx="600">
                  <c:v>0.5</c:v>
                </c:pt>
                <c:pt idx="601">
                  <c:v>0.5</c:v>
                </c:pt>
                <c:pt idx="602">
                  <c:v>0.5</c:v>
                </c:pt>
                <c:pt idx="603">
                  <c:v>0.5</c:v>
                </c:pt>
                <c:pt idx="604">
                  <c:v>0.5</c:v>
                </c:pt>
                <c:pt idx="605">
                  <c:v>0.5</c:v>
                </c:pt>
                <c:pt idx="606">
                  <c:v>0.5</c:v>
                </c:pt>
                <c:pt idx="607">
                  <c:v>0.5</c:v>
                </c:pt>
                <c:pt idx="608">
                  <c:v>0.5</c:v>
                </c:pt>
                <c:pt idx="609">
                  <c:v>0.5</c:v>
                </c:pt>
                <c:pt idx="610">
                  <c:v>0.5</c:v>
                </c:pt>
                <c:pt idx="611">
                  <c:v>0.5</c:v>
                </c:pt>
                <c:pt idx="612">
                  <c:v>0.5</c:v>
                </c:pt>
                <c:pt idx="613">
                  <c:v>0.5</c:v>
                </c:pt>
                <c:pt idx="614">
                  <c:v>0.5</c:v>
                </c:pt>
                <c:pt idx="615">
                  <c:v>0.5</c:v>
                </c:pt>
                <c:pt idx="616">
                  <c:v>0.5</c:v>
                </c:pt>
                <c:pt idx="617">
                  <c:v>0.5</c:v>
                </c:pt>
                <c:pt idx="618">
                  <c:v>0.5</c:v>
                </c:pt>
                <c:pt idx="619">
                  <c:v>0.5</c:v>
                </c:pt>
                <c:pt idx="620">
                  <c:v>0.5</c:v>
                </c:pt>
                <c:pt idx="621">
                  <c:v>0.5</c:v>
                </c:pt>
                <c:pt idx="622">
                  <c:v>0.5</c:v>
                </c:pt>
                <c:pt idx="623">
                  <c:v>0.5</c:v>
                </c:pt>
                <c:pt idx="624">
                  <c:v>0.5</c:v>
                </c:pt>
                <c:pt idx="625">
                  <c:v>0.5</c:v>
                </c:pt>
                <c:pt idx="626">
                  <c:v>0.5</c:v>
                </c:pt>
                <c:pt idx="627">
                  <c:v>0.5</c:v>
                </c:pt>
                <c:pt idx="628">
                  <c:v>0.5</c:v>
                </c:pt>
                <c:pt idx="629">
                  <c:v>0.5</c:v>
                </c:pt>
                <c:pt idx="630">
                  <c:v>0.5</c:v>
                </c:pt>
                <c:pt idx="631">
                  <c:v>0.5</c:v>
                </c:pt>
                <c:pt idx="632">
                  <c:v>0.5</c:v>
                </c:pt>
                <c:pt idx="633">
                  <c:v>0.5</c:v>
                </c:pt>
                <c:pt idx="634">
                  <c:v>0.5</c:v>
                </c:pt>
                <c:pt idx="635">
                  <c:v>0.5</c:v>
                </c:pt>
                <c:pt idx="636">
                  <c:v>0.5</c:v>
                </c:pt>
                <c:pt idx="637">
                  <c:v>0.5</c:v>
                </c:pt>
                <c:pt idx="638">
                  <c:v>0.5</c:v>
                </c:pt>
                <c:pt idx="639">
                  <c:v>0.5</c:v>
                </c:pt>
                <c:pt idx="640">
                  <c:v>0.5</c:v>
                </c:pt>
                <c:pt idx="641">
                  <c:v>0.5</c:v>
                </c:pt>
                <c:pt idx="642">
                  <c:v>0.5</c:v>
                </c:pt>
                <c:pt idx="643">
                  <c:v>0.5</c:v>
                </c:pt>
                <c:pt idx="644">
                  <c:v>0.5</c:v>
                </c:pt>
                <c:pt idx="645">
                  <c:v>0.5</c:v>
                </c:pt>
                <c:pt idx="646">
                  <c:v>0.5</c:v>
                </c:pt>
                <c:pt idx="647">
                  <c:v>0.5</c:v>
                </c:pt>
                <c:pt idx="648">
                  <c:v>0.5</c:v>
                </c:pt>
                <c:pt idx="649">
                  <c:v>0.5</c:v>
                </c:pt>
                <c:pt idx="650">
                  <c:v>0.5</c:v>
                </c:pt>
                <c:pt idx="651">
                  <c:v>0.5</c:v>
                </c:pt>
                <c:pt idx="652">
                  <c:v>0.5</c:v>
                </c:pt>
                <c:pt idx="653">
                  <c:v>0.5</c:v>
                </c:pt>
                <c:pt idx="654">
                  <c:v>0.5</c:v>
                </c:pt>
                <c:pt idx="655">
                  <c:v>0.5</c:v>
                </c:pt>
                <c:pt idx="656">
                  <c:v>0.5</c:v>
                </c:pt>
                <c:pt idx="657">
                  <c:v>0.5</c:v>
                </c:pt>
                <c:pt idx="658">
                  <c:v>0.5</c:v>
                </c:pt>
                <c:pt idx="659">
                  <c:v>0.5</c:v>
                </c:pt>
                <c:pt idx="660">
                  <c:v>0.5</c:v>
                </c:pt>
                <c:pt idx="661">
                  <c:v>0.5</c:v>
                </c:pt>
                <c:pt idx="662">
                  <c:v>0.5</c:v>
                </c:pt>
                <c:pt idx="663">
                  <c:v>0.5</c:v>
                </c:pt>
                <c:pt idx="664">
                  <c:v>0.5</c:v>
                </c:pt>
                <c:pt idx="665">
                  <c:v>0.5</c:v>
                </c:pt>
                <c:pt idx="666">
                  <c:v>0.5</c:v>
                </c:pt>
                <c:pt idx="667">
                  <c:v>0.5</c:v>
                </c:pt>
                <c:pt idx="668">
                  <c:v>0.5</c:v>
                </c:pt>
                <c:pt idx="669">
                  <c:v>0.5</c:v>
                </c:pt>
                <c:pt idx="670">
                  <c:v>0.5</c:v>
                </c:pt>
                <c:pt idx="671">
                  <c:v>0.5</c:v>
                </c:pt>
                <c:pt idx="672">
                  <c:v>0.5</c:v>
                </c:pt>
                <c:pt idx="673">
                  <c:v>0.5</c:v>
                </c:pt>
                <c:pt idx="674">
                  <c:v>0.5</c:v>
                </c:pt>
                <c:pt idx="675">
                  <c:v>0.5</c:v>
                </c:pt>
                <c:pt idx="676">
                  <c:v>0.5</c:v>
                </c:pt>
                <c:pt idx="677">
                  <c:v>0.5</c:v>
                </c:pt>
                <c:pt idx="678">
                  <c:v>0.5</c:v>
                </c:pt>
                <c:pt idx="679">
                  <c:v>0.5</c:v>
                </c:pt>
                <c:pt idx="680">
                  <c:v>0.5</c:v>
                </c:pt>
                <c:pt idx="681">
                  <c:v>0.5</c:v>
                </c:pt>
                <c:pt idx="682">
                  <c:v>0.5</c:v>
                </c:pt>
                <c:pt idx="683">
                  <c:v>0.5</c:v>
                </c:pt>
                <c:pt idx="684">
                  <c:v>0.5</c:v>
                </c:pt>
                <c:pt idx="685">
                  <c:v>0.5</c:v>
                </c:pt>
                <c:pt idx="686">
                  <c:v>0.5</c:v>
                </c:pt>
                <c:pt idx="687">
                  <c:v>0.5</c:v>
                </c:pt>
                <c:pt idx="688">
                  <c:v>0.5</c:v>
                </c:pt>
                <c:pt idx="689">
                  <c:v>0.5</c:v>
                </c:pt>
                <c:pt idx="690">
                  <c:v>0.5</c:v>
                </c:pt>
                <c:pt idx="691">
                  <c:v>0.5</c:v>
                </c:pt>
                <c:pt idx="692">
                  <c:v>0.5</c:v>
                </c:pt>
                <c:pt idx="693">
                  <c:v>0.5</c:v>
                </c:pt>
                <c:pt idx="694">
                  <c:v>0.5</c:v>
                </c:pt>
                <c:pt idx="695">
                  <c:v>0.5</c:v>
                </c:pt>
                <c:pt idx="696">
                  <c:v>0.5</c:v>
                </c:pt>
                <c:pt idx="697">
                  <c:v>0.5</c:v>
                </c:pt>
                <c:pt idx="698">
                  <c:v>0.5</c:v>
                </c:pt>
                <c:pt idx="699">
                  <c:v>0.5</c:v>
                </c:pt>
                <c:pt idx="700">
                  <c:v>0.5</c:v>
                </c:pt>
                <c:pt idx="701">
                  <c:v>0.5</c:v>
                </c:pt>
                <c:pt idx="702">
                  <c:v>0.5</c:v>
                </c:pt>
                <c:pt idx="703">
                  <c:v>0.5</c:v>
                </c:pt>
                <c:pt idx="704">
                  <c:v>0.5</c:v>
                </c:pt>
                <c:pt idx="705">
                  <c:v>0.5</c:v>
                </c:pt>
                <c:pt idx="706">
                  <c:v>0.5</c:v>
                </c:pt>
                <c:pt idx="707">
                  <c:v>0.5</c:v>
                </c:pt>
                <c:pt idx="708">
                  <c:v>0.5</c:v>
                </c:pt>
                <c:pt idx="709">
                  <c:v>0.5</c:v>
                </c:pt>
                <c:pt idx="710">
                  <c:v>0.5</c:v>
                </c:pt>
                <c:pt idx="711">
                  <c:v>0.5</c:v>
                </c:pt>
                <c:pt idx="712">
                  <c:v>0.5</c:v>
                </c:pt>
                <c:pt idx="713">
                  <c:v>0.5</c:v>
                </c:pt>
                <c:pt idx="714">
                  <c:v>0.5</c:v>
                </c:pt>
                <c:pt idx="715">
                  <c:v>0.5</c:v>
                </c:pt>
                <c:pt idx="716">
                  <c:v>0.5</c:v>
                </c:pt>
                <c:pt idx="717">
                  <c:v>0.5</c:v>
                </c:pt>
                <c:pt idx="718">
                  <c:v>0.5</c:v>
                </c:pt>
                <c:pt idx="719">
                  <c:v>0.5</c:v>
                </c:pt>
                <c:pt idx="720">
                  <c:v>0.5</c:v>
                </c:pt>
                <c:pt idx="721">
                  <c:v>0.5</c:v>
                </c:pt>
                <c:pt idx="722">
                  <c:v>0.5</c:v>
                </c:pt>
                <c:pt idx="723">
                  <c:v>0.5</c:v>
                </c:pt>
                <c:pt idx="724">
                  <c:v>0.5</c:v>
                </c:pt>
                <c:pt idx="725">
                  <c:v>0.5</c:v>
                </c:pt>
                <c:pt idx="726">
                  <c:v>0.5</c:v>
                </c:pt>
                <c:pt idx="727">
                  <c:v>0.5</c:v>
                </c:pt>
                <c:pt idx="728">
                  <c:v>0.5</c:v>
                </c:pt>
                <c:pt idx="729">
                  <c:v>0.5</c:v>
                </c:pt>
                <c:pt idx="730">
                  <c:v>0.5</c:v>
                </c:pt>
                <c:pt idx="731">
                  <c:v>0.5</c:v>
                </c:pt>
                <c:pt idx="732">
                  <c:v>0.5</c:v>
                </c:pt>
                <c:pt idx="733">
                  <c:v>0.5</c:v>
                </c:pt>
                <c:pt idx="734">
                  <c:v>0.5</c:v>
                </c:pt>
                <c:pt idx="735">
                  <c:v>0.5</c:v>
                </c:pt>
                <c:pt idx="736">
                  <c:v>0.5</c:v>
                </c:pt>
                <c:pt idx="737">
                  <c:v>0.5</c:v>
                </c:pt>
                <c:pt idx="738">
                  <c:v>0.5</c:v>
                </c:pt>
                <c:pt idx="739">
                  <c:v>0.5</c:v>
                </c:pt>
                <c:pt idx="740">
                  <c:v>0.5</c:v>
                </c:pt>
                <c:pt idx="741">
                  <c:v>0.5</c:v>
                </c:pt>
                <c:pt idx="742">
                  <c:v>0.5</c:v>
                </c:pt>
                <c:pt idx="743">
                  <c:v>0.5</c:v>
                </c:pt>
                <c:pt idx="744">
                  <c:v>0.5</c:v>
                </c:pt>
                <c:pt idx="745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33F-4C06-930B-20129E0DA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8113920"/>
        <c:axId val="788111952"/>
      </c:lineChart>
      <c:dateAx>
        <c:axId val="788113920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8111952"/>
        <c:crosses val="autoZero"/>
        <c:auto val="1"/>
        <c:lblOffset val="100"/>
        <c:baseTimeUnit val="months"/>
        <c:majorUnit val="5"/>
        <c:majorTimeUnit val="years"/>
      </c:dateAx>
      <c:valAx>
        <c:axId val="788111952"/>
        <c:scaling>
          <c:orientation val="minMax"/>
          <c:max val="2.5"/>
          <c:min val="-1.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8113920"/>
        <c:crosses val="autoZero"/>
        <c:crossBetween val="between"/>
      </c:valAx>
      <c:valAx>
        <c:axId val="241765519"/>
        <c:scaling>
          <c:orientation val="minMax"/>
          <c:max val="1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759943"/>
        <c:crosses val="max"/>
        <c:crossBetween val="between"/>
      </c:valAx>
      <c:dateAx>
        <c:axId val="241759943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41765519"/>
        <c:crosses val="autoZero"/>
        <c:auto val="1"/>
        <c:lblOffset val="100"/>
        <c:baseTimeUnit val="months"/>
        <c:majorUnit val="1"/>
        <c:minorUnit val="1"/>
      </c:dateAx>
      <c:spPr>
        <a:solidFill>
          <a:schemeClr val="bg1"/>
        </a:solidFill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7.7249598487788895E-2"/>
          <c:y val="0.93715604303336897"/>
          <c:w val="0.82130520002694929"/>
          <c:h val="5.04543113934172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440930626073945E-2"/>
          <c:y val="4.1984496124031011E-2"/>
          <c:w val="0.92073746847896643"/>
          <c:h val="0.83476221286292707"/>
        </c:manualLayout>
      </c:layout>
      <c:lineChart>
        <c:grouping val="standard"/>
        <c:varyColors val="0"/>
        <c:ser>
          <c:idx val="0"/>
          <c:order val="0"/>
          <c:tx>
            <c:strRef>
              <c:f>[Apeprem.xlsx]Sheet4!$B$7</c:f>
              <c:strCache>
                <c:ptCount val="1"/>
                <c:pt idx="0">
                  <c:v>Treasury de 10 anos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[Apeprem.xlsx]Sheet4!$A$8:$A$11047</c:f>
              <c:numCache>
                <c:formatCode>m/d/yyyy</c:formatCode>
                <c:ptCount val="11040"/>
                <c:pt idx="0">
                  <c:v>29221</c:v>
                </c:pt>
                <c:pt idx="1">
                  <c:v>29222</c:v>
                </c:pt>
                <c:pt idx="2">
                  <c:v>29223</c:v>
                </c:pt>
                <c:pt idx="3">
                  <c:v>29224</c:v>
                </c:pt>
                <c:pt idx="4">
                  <c:v>29227</c:v>
                </c:pt>
                <c:pt idx="5">
                  <c:v>29228</c:v>
                </c:pt>
                <c:pt idx="6">
                  <c:v>29229</c:v>
                </c:pt>
                <c:pt idx="7">
                  <c:v>29230</c:v>
                </c:pt>
                <c:pt idx="8">
                  <c:v>29231</c:v>
                </c:pt>
                <c:pt idx="9">
                  <c:v>29234</c:v>
                </c:pt>
                <c:pt idx="10">
                  <c:v>29235</c:v>
                </c:pt>
                <c:pt idx="11">
                  <c:v>29236</c:v>
                </c:pt>
                <c:pt idx="12">
                  <c:v>29237</c:v>
                </c:pt>
                <c:pt idx="13">
                  <c:v>29238</c:v>
                </c:pt>
                <c:pt idx="14">
                  <c:v>29241</c:v>
                </c:pt>
                <c:pt idx="15">
                  <c:v>29242</c:v>
                </c:pt>
                <c:pt idx="16">
                  <c:v>29243</c:v>
                </c:pt>
                <c:pt idx="17">
                  <c:v>29244</c:v>
                </c:pt>
                <c:pt idx="18">
                  <c:v>29245</c:v>
                </c:pt>
                <c:pt idx="19">
                  <c:v>29248</c:v>
                </c:pt>
                <c:pt idx="20">
                  <c:v>29249</c:v>
                </c:pt>
                <c:pt idx="21">
                  <c:v>29250</c:v>
                </c:pt>
                <c:pt idx="22">
                  <c:v>29251</c:v>
                </c:pt>
                <c:pt idx="23">
                  <c:v>29252</c:v>
                </c:pt>
                <c:pt idx="24">
                  <c:v>29255</c:v>
                </c:pt>
                <c:pt idx="25">
                  <c:v>29256</c:v>
                </c:pt>
                <c:pt idx="26">
                  <c:v>29257</c:v>
                </c:pt>
                <c:pt idx="27">
                  <c:v>29258</c:v>
                </c:pt>
                <c:pt idx="28">
                  <c:v>29259</c:v>
                </c:pt>
                <c:pt idx="29">
                  <c:v>29262</c:v>
                </c:pt>
                <c:pt idx="30">
                  <c:v>29263</c:v>
                </c:pt>
                <c:pt idx="31">
                  <c:v>29264</c:v>
                </c:pt>
                <c:pt idx="32">
                  <c:v>29265</c:v>
                </c:pt>
                <c:pt idx="33">
                  <c:v>29266</c:v>
                </c:pt>
                <c:pt idx="34">
                  <c:v>29269</c:v>
                </c:pt>
                <c:pt idx="35">
                  <c:v>29270</c:v>
                </c:pt>
                <c:pt idx="36">
                  <c:v>29271</c:v>
                </c:pt>
                <c:pt idx="37">
                  <c:v>29272</c:v>
                </c:pt>
                <c:pt idx="38">
                  <c:v>29273</c:v>
                </c:pt>
                <c:pt idx="39">
                  <c:v>29276</c:v>
                </c:pt>
                <c:pt idx="40">
                  <c:v>29277</c:v>
                </c:pt>
                <c:pt idx="41">
                  <c:v>29278</c:v>
                </c:pt>
                <c:pt idx="42">
                  <c:v>29279</c:v>
                </c:pt>
                <c:pt idx="43">
                  <c:v>29280</c:v>
                </c:pt>
                <c:pt idx="44">
                  <c:v>29283</c:v>
                </c:pt>
                <c:pt idx="45">
                  <c:v>29284</c:v>
                </c:pt>
                <c:pt idx="46">
                  <c:v>29285</c:v>
                </c:pt>
                <c:pt idx="47">
                  <c:v>29286</c:v>
                </c:pt>
                <c:pt idx="48">
                  <c:v>29287</c:v>
                </c:pt>
                <c:pt idx="49">
                  <c:v>29290</c:v>
                </c:pt>
                <c:pt idx="50">
                  <c:v>29291</c:v>
                </c:pt>
                <c:pt idx="51">
                  <c:v>29292</c:v>
                </c:pt>
                <c:pt idx="52">
                  <c:v>29293</c:v>
                </c:pt>
                <c:pt idx="53">
                  <c:v>29294</c:v>
                </c:pt>
                <c:pt idx="54">
                  <c:v>29297</c:v>
                </c:pt>
                <c:pt idx="55">
                  <c:v>29298</c:v>
                </c:pt>
                <c:pt idx="56">
                  <c:v>29299</c:v>
                </c:pt>
                <c:pt idx="57">
                  <c:v>29300</c:v>
                </c:pt>
                <c:pt idx="58">
                  <c:v>29301</c:v>
                </c:pt>
                <c:pt idx="59">
                  <c:v>29304</c:v>
                </c:pt>
                <c:pt idx="60">
                  <c:v>29305</c:v>
                </c:pt>
                <c:pt idx="61">
                  <c:v>29306</c:v>
                </c:pt>
                <c:pt idx="62">
                  <c:v>29307</c:v>
                </c:pt>
                <c:pt idx="63">
                  <c:v>29308</c:v>
                </c:pt>
                <c:pt idx="64">
                  <c:v>29311</c:v>
                </c:pt>
                <c:pt idx="65">
                  <c:v>29312</c:v>
                </c:pt>
                <c:pt idx="66">
                  <c:v>29313</c:v>
                </c:pt>
                <c:pt idx="67">
                  <c:v>29314</c:v>
                </c:pt>
                <c:pt idx="68">
                  <c:v>29315</c:v>
                </c:pt>
                <c:pt idx="69">
                  <c:v>29318</c:v>
                </c:pt>
                <c:pt idx="70">
                  <c:v>29319</c:v>
                </c:pt>
                <c:pt idx="71">
                  <c:v>29320</c:v>
                </c:pt>
                <c:pt idx="72">
                  <c:v>29321</c:v>
                </c:pt>
                <c:pt idx="73">
                  <c:v>29322</c:v>
                </c:pt>
                <c:pt idx="74">
                  <c:v>29325</c:v>
                </c:pt>
                <c:pt idx="75">
                  <c:v>29326</c:v>
                </c:pt>
                <c:pt idx="76">
                  <c:v>29327</c:v>
                </c:pt>
                <c:pt idx="77">
                  <c:v>29328</c:v>
                </c:pt>
                <c:pt idx="78">
                  <c:v>29329</c:v>
                </c:pt>
                <c:pt idx="79">
                  <c:v>29332</c:v>
                </c:pt>
                <c:pt idx="80">
                  <c:v>29333</c:v>
                </c:pt>
                <c:pt idx="81">
                  <c:v>29334</c:v>
                </c:pt>
                <c:pt idx="82">
                  <c:v>29335</c:v>
                </c:pt>
                <c:pt idx="83">
                  <c:v>29336</c:v>
                </c:pt>
                <c:pt idx="84">
                  <c:v>29339</c:v>
                </c:pt>
                <c:pt idx="85">
                  <c:v>29340</c:v>
                </c:pt>
                <c:pt idx="86">
                  <c:v>29341</c:v>
                </c:pt>
                <c:pt idx="87">
                  <c:v>29342</c:v>
                </c:pt>
                <c:pt idx="88">
                  <c:v>29343</c:v>
                </c:pt>
                <c:pt idx="89">
                  <c:v>29346</c:v>
                </c:pt>
                <c:pt idx="90">
                  <c:v>29347</c:v>
                </c:pt>
                <c:pt idx="91">
                  <c:v>29348</c:v>
                </c:pt>
                <c:pt idx="92">
                  <c:v>29349</c:v>
                </c:pt>
                <c:pt idx="93">
                  <c:v>29350</c:v>
                </c:pt>
                <c:pt idx="94">
                  <c:v>29353</c:v>
                </c:pt>
                <c:pt idx="95">
                  <c:v>29354</c:v>
                </c:pt>
                <c:pt idx="96">
                  <c:v>29355</c:v>
                </c:pt>
                <c:pt idx="97">
                  <c:v>29356</c:v>
                </c:pt>
                <c:pt idx="98">
                  <c:v>29357</c:v>
                </c:pt>
                <c:pt idx="99">
                  <c:v>29360</c:v>
                </c:pt>
                <c:pt idx="100">
                  <c:v>29361</c:v>
                </c:pt>
                <c:pt idx="101">
                  <c:v>29362</c:v>
                </c:pt>
                <c:pt idx="102">
                  <c:v>29363</c:v>
                </c:pt>
                <c:pt idx="103">
                  <c:v>29364</c:v>
                </c:pt>
                <c:pt idx="104">
                  <c:v>29367</c:v>
                </c:pt>
                <c:pt idx="105">
                  <c:v>29368</c:v>
                </c:pt>
                <c:pt idx="106">
                  <c:v>29369</c:v>
                </c:pt>
                <c:pt idx="107">
                  <c:v>29370</c:v>
                </c:pt>
                <c:pt idx="108">
                  <c:v>29371</c:v>
                </c:pt>
                <c:pt idx="109">
                  <c:v>29374</c:v>
                </c:pt>
                <c:pt idx="110">
                  <c:v>29375</c:v>
                </c:pt>
                <c:pt idx="111">
                  <c:v>29376</c:v>
                </c:pt>
                <c:pt idx="112">
                  <c:v>29377</c:v>
                </c:pt>
                <c:pt idx="113">
                  <c:v>29378</c:v>
                </c:pt>
                <c:pt idx="114">
                  <c:v>29381</c:v>
                </c:pt>
                <c:pt idx="115">
                  <c:v>29382</c:v>
                </c:pt>
                <c:pt idx="116">
                  <c:v>29383</c:v>
                </c:pt>
                <c:pt idx="117">
                  <c:v>29384</c:v>
                </c:pt>
                <c:pt idx="118">
                  <c:v>29385</c:v>
                </c:pt>
                <c:pt idx="119">
                  <c:v>29388</c:v>
                </c:pt>
                <c:pt idx="120">
                  <c:v>29389</c:v>
                </c:pt>
                <c:pt idx="121">
                  <c:v>29390</c:v>
                </c:pt>
                <c:pt idx="122">
                  <c:v>29391</c:v>
                </c:pt>
                <c:pt idx="123">
                  <c:v>29392</c:v>
                </c:pt>
                <c:pt idx="124">
                  <c:v>29395</c:v>
                </c:pt>
                <c:pt idx="125">
                  <c:v>29396</c:v>
                </c:pt>
                <c:pt idx="126">
                  <c:v>29397</c:v>
                </c:pt>
                <c:pt idx="127">
                  <c:v>29398</c:v>
                </c:pt>
                <c:pt idx="128">
                  <c:v>29399</c:v>
                </c:pt>
                <c:pt idx="129">
                  <c:v>29402</c:v>
                </c:pt>
                <c:pt idx="130">
                  <c:v>29403</c:v>
                </c:pt>
                <c:pt idx="131">
                  <c:v>29404</c:v>
                </c:pt>
                <c:pt idx="132">
                  <c:v>29405</c:v>
                </c:pt>
                <c:pt idx="133">
                  <c:v>29406</c:v>
                </c:pt>
                <c:pt idx="134">
                  <c:v>29409</c:v>
                </c:pt>
                <c:pt idx="135">
                  <c:v>29410</c:v>
                </c:pt>
                <c:pt idx="136">
                  <c:v>29411</c:v>
                </c:pt>
                <c:pt idx="137">
                  <c:v>29412</c:v>
                </c:pt>
                <c:pt idx="138">
                  <c:v>29413</c:v>
                </c:pt>
                <c:pt idx="139">
                  <c:v>29416</c:v>
                </c:pt>
                <c:pt idx="140">
                  <c:v>29417</c:v>
                </c:pt>
                <c:pt idx="141">
                  <c:v>29418</c:v>
                </c:pt>
                <c:pt idx="142">
                  <c:v>29419</c:v>
                </c:pt>
                <c:pt idx="143">
                  <c:v>29420</c:v>
                </c:pt>
                <c:pt idx="144">
                  <c:v>29423</c:v>
                </c:pt>
                <c:pt idx="145">
                  <c:v>29424</c:v>
                </c:pt>
                <c:pt idx="146">
                  <c:v>29425</c:v>
                </c:pt>
                <c:pt idx="147">
                  <c:v>29426</c:v>
                </c:pt>
                <c:pt idx="148">
                  <c:v>29427</c:v>
                </c:pt>
                <c:pt idx="149">
                  <c:v>29430</c:v>
                </c:pt>
                <c:pt idx="150">
                  <c:v>29431</c:v>
                </c:pt>
                <c:pt idx="151">
                  <c:v>29432</c:v>
                </c:pt>
                <c:pt idx="152">
                  <c:v>29433</c:v>
                </c:pt>
                <c:pt idx="153">
                  <c:v>29434</c:v>
                </c:pt>
                <c:pt idx="154">
                  <c:v>29437</c:v>
                </c:pt>
                <c:pt idx="155">
                  <c:v>29438</c:v>
                </c:pt>
                <c:pt idx="156">
                  <c:v>29439</c:v>
                </c:pt>
                <c:pt idx="157">
                  <c:v>29440</c:v>
                </c:pt>
                <c:pt idx="158">
                  <c:v>29441</c:v>
                </c:pt>
                <c:pt idx="159">
                  <c:v>29444</c:v>
                </c:pt>
                <c:pt idx="160">
                  <c:v>29445</c:v>
                </c:pt>
                <c:pt idx="161">
                  <c:v>29446</c:v>
                </c:pt>
                <c:pt idx="162">
                  <c:v>29447</c:v>
                </c:pt>
                <c:pt idx="163">
                  <c:v>29448</c:v>
                </c:pt>
                <c:pt idx="164">
                  <c:v>29451</c:v>
                </c:pt>
                <c:pt idx="165">
                  <c:v>29452</c:v>
                </c:pt>
                <c:pt idx="166">
                  <c:v>29453</c:v>
                </c:pt>
                <c:pt idx="167">
                  <c:v>29454</c:v>
                </c:pt>
                <c:pt idx="168">
                  <c:v>29455</c:v>
                </c:pt>
                <c:pt idx="169">
                  <c:v>29458</c:v>
                </c:pt>
                <c:pt idx="170">
                  <c:v>29459</c:v>
                </c:pt>
                <c:pt idx="171">
                  <c:v>29460</c:v>
                </c:pt>
                <c:pt idx="172">
                  <c:v>29461</c:v>
                </c:pt>
                <c:pt idx="173">
                  <c:v>29462</c:v>
                </c:pt>
                <c:pt idx="174">
                  <c:v>29465</c:v>
                </c:pt>
                <c:pt idx="175">
                  <c:v>29466</c:v>
                </c:pt>
                <c:pt idx="176">
                  <c:v>29467</c:v>
                </c:pt>
                <c:pt idx="177">
                  <c:v>29468</c:v>
                </c:pt>
                <c:pt idx="178">
                  <c:v>29469</c:v>
                </c:pt>
                <c:pt idx="179">
                  <c:v>29472</c:v>
                </c:pt>
                <c:pt idx="180">
                  <c:v>29473</c:v>
                </c:pt>
                <c:pt idx="181">
                  <c:v>29474</c:v>
                </c:pt>
                <c:pt idx="182">
                  <c:v>29475</c:v>
                </c:pt>
                <c:pt idx="183">
                  <c:v>29476</c:v>
                </c:pt>
                <c:pt idx="184">
                  <c:v>29479</c:v>
                </c:pt>
                <c:pt idx="185">
                  <c:v>29480</c:v>
                </c:pt>
                <c:pt idx="186">
                  <c:v>29481</c:v>
                </c:pt>
                <c:pt idx="187">
                  <c:v>29482</c:v>
                </c:pt>
                <c:pt idx="188">
                  <c:v>29483</c:v>
                </c:pt>
                <c:pt idx="189">
                  <c:v>29486</c:v>
                </c:pt>
                <c:pt idx="190">
                  <c:v>29487</c:v>
                </c:pt>
                <c:pt idx="191">
                  <c:v>29488</c:v>
                </c:pt>
                <c:pt idx="192">
                  <c:v>29489</c:v>
                </c:pt>
                <c:pt idx="193">
                  <c:v>29490</c:v>
                </c:pt>
                <c:pt idx="194">
                  <c:v>29493</c:v>
                </c:pt>
                <c:pt idx="195">
                  <c:v>29494</c:v>
                </c:pt>
                <c:pt idx="196">
                  <c:v>29495</c:v>
                </c:pt>
                <c:pt idx="197">
                  <c:v>29496</c:v>
                </c:pt>
                <c:pt idx="198">
                  <c:v>29497</c:v>
                </c:pt>
                <c:pt idx="199">
                  <c:v>29500</c:v>
                </c:pt>
                <c:pt idx="200">
                  <c:v>29501</c:v>
                </c:pt>
                <c:pt idx="201">
                  <c:v>29502</c:v>
                </c:pt>
                <c:pt idx="202">
                  <c:v>29503</c:v>
                </c:pt>
                <c:pt idx="203">
                  <c:v>29504</c:v>
                </c:pt>
                <c:pt idx="204">
                  <c:v>29507</c:v>
                </c:pt>
                <c:pt idx="205">
                  <c:v>29508</c:v>
                </c:pt>
                <c:pt idx="206">
                  <c:v>29509</c:v>
                </c:pt>
                <c:pt idx="207">
                  <c:v>29510</c:v>
                </c:pt>
                <c:pt idx="208">
                  <c:v>29511</c:v>
                </c:pt>
                <c:pt idx="209">
                  <c:v>29514</c:v>
                </c:pt>
                <c:pt idx="210">
                  <c:v>29515</c:v>
                </c:pt>
                <c:pt idx="211">
                  <c:v>29516</c:v>
                </c:pt>
                <c:pt idx="212">
                  <c:v>29517</c:v>
                </c:pt>
                <c:pt idx="213">
                  <c:v>29518</c:v>
                </c:pt>
                <c:pt idx="214">
                  <c:v>29521</c:v>
                </c:pt>
                <c:pt idx="215">
                  <c:v>29522</c:v>
                </c:pt>
                <c:pt idx="216">
                  <c:v>29523</c:v>
                </c:pt>
                <c:pt idx="217">
                  <c:v>29524</c:v>
                </c:pt>
                <c:pt idx="218">
                  <c:v>29525</c:v>
                </c:pt>
                <c:pt idx="219">
                  <c:v>29528</c:v>
                </c:pt>
                <c:pt idx="220">
                  <c:v>29529</c:v>
                </c:pt>
                <c:pt idx="221">
                  <c:v>29530</c:v>
                </c:pt>
                <c:pt idx="222">
                  <c:v>29531</c:v>
                </c:pt>
                <c:pt idx="223">
                  <c:v>29532</c:v>
                </c:pt>
                <c:pt idx="224">
                  <c:v>29535</c:v>
                </c:pt>
                <c:pt idx="225">
                  <c:v>29536</c:v>
                </c:pt>
                <c:pt idx="226">
                  <c:v>29537</c:v>
                </c:pt>
                <c:pt idx="227">
                  <c:v>29538</c:v>
                </c:pt>
                <c:pt idx="228">
                  <c:v>29539</c:v>
                </c:pt>
                <c:pt idx="229">
                  <c:v>29542</c:v>
                </c:pt>
                <c:pt idx="230">
                  <c:v>29543</c:v>
                </c:pt>
                <c:pt idx="231">
                  <c:v>29544</c:v>
                </c:pt>
                <c:pt idx="232">
                  <c:v>29545</c:v>
                </c:pt>
                <c:pt idx="233">
                  <c:v>29546</c:v>
                </c:pt>
                <c:pt idx="234">
                  <c:v>29549</c:v>
                </c:pt>
                <c:pt idx="235">
                  <c:v>29550</c:v>
                </c:pt>
                <c:pt idx="236">
                  <c:v>29551</c:v>
                </c:pt>
                <c:pt idx="237">
                  <c:v>29552</c:v>
                </c:pt>
                <c:pt idx="238">
                  <c:v>29553</c:v>
                </c:pt>
                <c:pt idx="239">
                  <c:v>29556</c:v>
                </c:pt>
                <c:pt idx="240">
                  <c:v>29557</c:v>
                </c:pt>
                <c:pt idx="241">
                  <c:v>29558</c:v>
                </c:pt>
                <c:pt idx="242">
                  <c:v>29559</c:v>
                </c:pt>
                <c:pt idx="243">
                  <c:v>29560</c:v>
                </c:pt>
                <c:pt idx="244">
                  <c:v>29563</c:v>
                </c:pt>
                <c:pt idx="245">
                  <c:v>29564</c:v>
                </c:pt>
                <c:pt idx="246">
                  <c:v>29565</c:v>
                </c:pt>
                <c:pt idx="247">
                  <c:v>29566</c:v>
                </c:pt>
                <c:pt idx="248">
                  <c:v>29567</c:v>
                </c:pt>
                <c:pt idx="249">
                  <c:v>29570</c:v>
                </c:pt>
                <c:pt idx="250">
                  <c:v>29571</c:v>
                </c:pt>
                <c:pt idx="251">
                  <c:v>29572</c:v>
                </c:pt>
                <c:pt idx="252">
                  <c:v>29573</c:v>
                </c:pt>
                <c:pt idx="253">
                  <c:v>29574</c:v>
                </c:pt>
                <c:pt idx="254">
                  <c:v>29577</c:v>
                </c:pt>
                <c:pt idx="255">
                  <c:v>29578</c:v>
                </c:pt>
                <c:pt idx="256">
                  <c:v>29579</c:v>
                </c:pt>
                <c:pt idx="257">
                  <c:v>29580</c:v>
                </c:pt>
                <c:pt idx="258">
                  <c:v>29581</c:v>
                </c:pt>
                <c:pt idx="259">
                  <c:v>29584</c:v>
                </c:pt>
                <c:pt idx="260">
                  <c:v>29585</c:v>
                </c:pt>
                <c:pt idx="261">
                  <c:v>29586</c:v>
                </c:pt>
                <c:pt idx="262">
                  <c:v>29587</c:v>
                </c:pt>
                <c:pt idx="263">
                  <c:v>29588</c:v>
                </c:pt>
                <c:pt idx="264">
                  <c:v>29591</c:v>
                </c:pt>
                <c:pt idx="265">
                  <c:v>29592</c:v>
                </c:pt>
                <c:pt idx="266">
                  <c:v>29593</c:v>
                </c:pt>
                <c:pt idx="267">
                  <c:v>29594</c:v>
                </c:pt>
                <c:pt idx="268">
                  <c:v>29595</c:v>
                </c:pt>
                <c:pt idx="269">
                  <c:v>29598</c:v>
                </c:pt>
                <c:pt idx="270">
                  <c:v>29599</c:v>
                </c:pt>
                <c:pt idx="271">
                  <c:v>29600</c:v>
                </c:pt>
                <c:pt idx="272">
                  <c:v>29601</c:v>
                </c:pt>
                <c:pt idx="273">
                  <c:v>29602</c:v>
                </c:pt>
                <c:pt idx="274">
                  <c:v>29605</c:v>
                </c:pt>
                <c:pt idx="275">
                  <c:v>29606</c:v>
                </c:pt>
                <c:pt idx="276">
                  <c:v>29607</c:v>
                </c:pt>
                <c:pt idx="277">
                  <c:v>29608</c:v>
                </c:pt>
                <c:pt idx="278">
                  <c:v>29609</c:v>
                </c:pt>
                <c:pt idx="279">
                  <c:v>29612</c:v>
                </c:pt>
                <c:pt idx="280">
                  <c:v>29613</c:v>
                </c:pt>
                <c:pt idx="281">
                  <c:v>29614</c:v>
                </c:pt>
                <c:pt idx="282">
                  <c:v>29615</c:v>
                </c:pt>
                <c:pt idx="283">
                  <c:v>29616</c:v>
                </c:pt>
                <c:pt idx="284">
                  <c:v>29619</c:v>
                </c:pt>
                <c:pt idx="285">
                  <c:v>29620</c:v>
                </c:pt>
                <c:pt idx="286">
                  <c:v>29621</c:v>
                </c:pt>
                <c:pt idx="287">
                  <c:v>29622</c:v>
                </c:pt>
                <c:pt idx="288">
                  <c:v>29623</c:v>
                </c:pt>
                <c:pt idx="289">
                  <c:v>29626</c:v>
                </c:pt>
                <c:pt idx="290">
                  <c:v>29627</c:v>
                </c:pt>
                <c:pt idx="291">
                  <c:v>29628</c:v>
                </c:pt>
                <c:pt idx="292">
                  <c:v>29629</c:v>
                </c:pt>
                <c:pt idx="293">
                  <c:v>29630</c:v>
                </c:pt>
                <c:pt idx="294">
                  <c:v>29633</c:v>
                </c:pt>
                <c:pt idx="295">
                  <c:v>29634</c:v>
                </c:pt>
                <c:pt idx="296">
                  <c:v>29635</c:v>
                </c:pt>
                <c:pt idx="297">
                  <c:v>29636</c:v>
                </c:pt>
                <c:pt idx="298">
                  <c:v>29637</c:v>
                </c:pt>
                <c:pt idx="299">
                  <c:v>29640</c:v>
                </c:pt>
                <c:pt idx="300">
                  <c:v>29641</c:v>
                </c:pt>
                <c:pt idx="301">
                  <c:v>29642</c:v>
                </c:pt>
                <c:pt idx="302">
                  <c:v>29643</c:v>
                </c:pt>
                <c:pt idx="303">
                  <c:v>29644</c:v>
                </c:pt>
                <c:pt idx="304">
                  <c:v>29647</c:v>
                </c:pt>
                <c:pt idx="305">
                  <c:v>29648</c:v>
                </c:pt>
                <c:pt idx="306">
                  <c:v>29649</c:v>
                </c:pt>
                <c:pt idx="307">
                  <c:v>29650</c:v>
                </c:pt>
                <c:pt idx="308">
                  <c:v>29651</c:v>
                </c:pt>
                <c:pt idx="309">
                  <c:v>29654</c:v>
                </c:pt>
                <c:pt idx="310">
                  <c:v>29655</c:v>
                </c:pt>
                <c:pt idx="311">
                  <c:v>29656</c:v>
                </c:pt>
                <c:pt idx="312">
                  <c:v>29657</c:v>
                </c:pt>
                <c:pt idx="313">
                  <c:v>29658</c:v>
                </c:pt>
                <c:pt idx="314">
                  <c:v>29661</c:v>
                </c:pt>
                <c:pt idx="315">
                  <c:v>29662</c:v>
                </c:pt>
                <c:pt idx="316">
                  <c:v>29663</c:v>
                </c:pt>
                <c:pt idx="317">
                  <c:v>29664</c:v>
                </c:pt>
                <c:pt idx="318">
                  <c:v>29665</c:v>
                </c:pt>
                <c:pt idx="319">
                  <c:v>29668</c:v>
                </c:pt>
                <c:pt idx="320">
                  <c:v>29669</c:v>
                </c:pt>
                <c:pt idx="321">
                  <c:v>29670</c:v>
                </c:pt>
                <c:pt idx="322">
                  <c:v>29671</c:v>
                </c:pt>
                <c:pt idx="323">
                  <c:v>29672</c:v>
                </c:pt>
                <c:pt idx="324">
                  <c:v>29675</c:v>
                </c:pt>
                <c:pt idx="325">
                  <c:v>29676</c:v>
                </c:pt>
                <c:pt idx="326">
                  <c:v>29677</c:v>
                </c:pt>
                <c:pt idx="327">
                  <c:v>29678</c:v>
                </c:pt>
                <c:pt idx="328">
                  <c:v>29679</c:v>
                </c:pt>
                <c:pt idx="329">
                  <c:v>29682</c:v>
                </c:pt>
                <c:pt idx="330">
                  <c:v>29683</c:v>
                </c:pt>
                <c:pt idx="331">
                  <c:v>29684</c:v>
                </c:pt>
                <c:pt idx="332">
                  <c:v>29685</c:v>
                </c:pt>
                <c:pt idx="333">
                  <c:v>29686</c:v>
                </c:pt>
                <c:pt idx="334">
                  <c:v>29689</c:v>
                </c:pt>
                <c:pt idx="335">
                  <c:v>29690</c:v>
                </c:pt>
                <c:pt idx="336">
                  <c:v>29691</c:v>
                </c:pt>
                <c:pt idx="337">
                  <c:v>29692</c:v>
                </c:pt>
                <c:pt idx="338">
                  <c:v>29693</c:v>
                </c:pt>
                <c:pt idx="339">
                  <c:v>29696</c:v>
                </c:pt>
                <c:pt idx="340">
                  <c:v>29697</c:v>
                </c:pt>
                <c:pt idx="341">
                  <c:v>29698</c:v>
                </c:pt>
                <c:pt idx="342">
                  <c:v>29699</c:v>
                </c:pt>
                <c:pt idx="343">
                  <c:v>29700</c:v>
                </c:pt>
                <c:pt idx="344">
                  <c:v>29703</c:v>
                </c:pt>
                <c:pt idx="345">
                  <c:v>29704</c:v>
                </c:pt>
                <c:pt idx="346">
                  <c:v>29705</c:v>
                </c:pt>
                <c:pt idx="347">
                  <c:v>29706</c:v>
                </c:pt>
                <c:pt idx="348">
                  <c:v>29707</c:v>
                </c:pt>
                <c:pt idx="349">
                  <c:v>29710</c:v>
                </c:pt>
                <c:pt idx="350">
                  <c:v>29711</c:v>
                </c:pt>
                <c:pt idx="351">
                  <c:v>29712</c:v>
                </c:pt>
                <c:pt idx="352">
                  <c:v>29713</c:v>
                </c:pt>
                <c:pt idx="353">
                  <c:v>29714</c:v>
                </c:pt>
                <c:pt idx="354">
                  <c:v>29717</c:v>
                </c:pt>
                <c:pt idx="355">
                  <c:v>29718</c:v>
                </c:pt>
                <c:pt idx="356">
                  <c:v>29719</c:v>
                </c:pt>
                <c:pt idx="357">
                  <c:v>29720</c:v>
                </c:pt>
                <c:pt idx="358">
                  <c:v>29721</c:v>
                </c:pt>
                <c:pt idx="359">
                  <c:v>29724</c:v>
                </c:pt>
                <c:pt idx="360">
                  <c:v>29725</c:v>
                </c:pt>
                <c:pt idx="361">
                  <c:v>29726</c:v>
                </c:pt>
                <c:pt idx="362">
                  <c:v>29727</c:v>
                </c:pt>
                <c:pt idx="363">
                  <c:v>29728</c:v>
                </c:pt>
                <c:pt idx="364">
                  <c:v>29731</c:v>
                </c:pt>
                <c:pt idx="365">
                  <c:v>29732</c:v>
                </c:pt>
                <c:pt idx="366">
                  <c:v>29733</c:v>
                </c:pt>
                <c:pt idx="367">
                  <c:v>29734</c:v>
                </c:pt>
                <c:pt idx="368">
                  <c:v>29735</c:v>
                </c:pt>
                <c:pt idx="369">
                  <c:v>29738</c:v>
                </c:pt>
                <c:pt idx="370">
                  <c:v>29739</c:v>
                </c:pt>
                <c:pt idx="371">
                  <c:v>29740</c:v>
                </c:pt>
                <c:pt idx="372">
                  <c:v>29741</c:v>
                </c:pt>
                <c:pt idx="373">
                  <c:v>29742</c:v>
                </c:pt>
                <c:pt idx="374">
                  <c:v>29745</c:v>
                </c:pt>
                <c:pt idx="375">
                  <c:v>29746</c:v>
                </c:pt>
                <c:pt idx="376">
                  <c:v>29747</c:v>
                </c:pt>
                <c:pt idx="377">
                  <c:v>29748</c:v>
                </c:pt>
                <c:pt idx="378">
                  <c:v>29749</c:v>
                </c:pt>
                <c:pt idx="379">
                  <c:v>29752</c:v>
                </c:pt>
                <c:pt idx="380">
                  <c:v>29753</c:v>
                </c:pt>
                <c:pt idx="381">
                  <c:v>29754</c:v>
                </c:pt>
                <c:pt idx="382">
                  <c:v>29755</c:v>
                </c:pt>
                <c:pt idx="383">
                  <c:v>29756</c:v>
                </c:pt>
                <c:pt idx="384">
                  <c:v>29759</c:v>
                </c:pt>
                <c:pt idx="385">
                  <c:v>29760</c:v>
                </c:pt>
                <c:pt idx="386">
                  <c:v>29761</c:v>
                </c:pt>
                <c:pt idx="387">
                  <c:v>29762</c:v>
                </c:pt>
                <c:pt idx="388">
                  <c:v>29763</c:v>
                </c:pt>
                <c:pt idx="389">
                  <c:v>29766</c:v>
                </c:pt>
                <c:pt idx="390">
                  <c:v>29767</c:v>
                </c:pt>
                <c:pt idx="391">
                  <c:v>29768</c:v>
                </c:pt>
                <c:pt idx="392">
                  <c:v>29769</c:v>
                </c:pt>
                <c:pt idx="393">
                  <c:v>29770</c:v>
                </c:pt>
                <c:pt idx="394">
                  <c:v>29773</c:v>
                </c:pt>
                <c:pt idx="395">
                  <c:v>29774</c:v>
                </c:pt>
                <c:pt idx="396">
                  <c:v>29775</c:v>
                </c:pt>
                <c:pt idx="397">
                  <c:v>29776</c:v>
                </c:pt>
                <c:pt idx="398">
                  <c:v>29777</c:v>
                </c:pt>
                <c:pt idx="399">
                  <c:v>29780</c:v>
                </c:pt>
                <c:pt idx="400">
                  <c:v>29781</c:v>
                </c:pt>
                <c:pt idx="401">
                  <c:v>29782</c:v>
                </c:pt>
                <c:pt idx="402">
                  <c:v>29783</c:v>
                </c:pt>
                <c:pt idx="403">
                  <c:v>29784</c:v>
                </c:pt>
                <c:pt idx="404">
                  <c:v>29787</c:v>
                </c:pt>
                <c:pt idx="405">
                  <c:v>29788</c:v>
                </c:pt>
                <c:pt idx="406">
                  <c:v>29789</c:v>
                </c:pt>
                <c:pt idx="407">
                  <c:v>29790</c:v>
                </c:pt>
                <c:pt idx="408">
                  <c:v>29791</c:v>
                </c:pt>
                <c:pt idx="409">
                  <c:v>29794</c:v>
                </c:pt>
                <c:pt idx="410">
                  <c:v>29795</c:v>
                </c:pt>
                <c:pt idx="411">
                  <c:v>29796</c:v>
                </c:pt>
                <c:pt idx="412">
                  <c:v>29797</c:v>
                </c:pt>
                <c:pt idx="413">
                  <c:v>29798</c:v>
                </c:pt>
                <c:pt idx="414">
                  <c:v>29801</c:v>
                </c:pt>
                <c:pt idx="415">
                  <c:v>29802</c:v>
                </c:pt>
                <c:pt idx="416">
                  <c:v>29803</c:v>
                </c:pt>
                <c:pt idx="417">
                  <c:v>29804</c:v>
                </c:pt>
                <c:pt idx="418">
                  <c:v>29805</c:v>
                </c:pt>
                <c:pt idx="419">
                  <c:v>29808</c:v>
                </c:pt>
                <c:pt idx="420">
                  <c:v>29809</c:v>
                </c:pt>
                <c:pt idx="421">
                  <c:v>29810</c:v>
                </c:pt>
                <c:pt idx="422">
                  <c:v>29811</c:v>
                </c:pt>
                <c:pt idx="423">
                  <c:v>29812</c:v>
                </c:pt>
                <c:pt idx="424">
                  <c:v>29815</c:v>
                </c:pt>
                <c:pt idx="425">
                  <c:v>29816</c:v>
                </c:pt>
                <c:pt idx="426">
                  <c:v>29817</c:v>
                </c:pt>
                <c:pt idx="427">
                  <c:v>29818</c:v>
                </c:pt>
                <c:pt idx="428">
                  <c:v>29819</c:v>
                </c:pt>
                <c:pt idx="429">
                  <c:v>29822</c:v>
                </c:pt>
                <c:pt idx="430">
                  <c:v>29823</c:v>
                </c:pt>
                <c:pt idx="431">
                  <c:v>29824</c:v>
                </c:pt>
                <c:pt idx="432">
                  <c:v>29825</c:v>
                </c:pt>
                <c:pt idx="433">
                  <c:v>29826</c:v>
                </c:pt>
                <c:pt idx="434">
                  <c:v>29829</c:v>
                </c:pt>
                <c:pt idx="435">
                  <c:v>29830</c:v>
                </c:pt>
                <c:pt idx="436">
                  <c:v>29831</c:v>
                </c:pt>
                <c:pt idx="437">
                  <c:v>29832</c:v>
                </c:pt>
                <c:pt idx="438">
                  <c:v>29833</c:v>
                </c:pt>
                <c:pt idx="439">
                  <c:v>29836</c:v>
                </c:pt>
                <c:pt idx="440">
                  <c:v>29837</c:v>
                </c:pt>
                <c:pt idx="441">
                  <c:v>29838</c:v>
                </c:pt>
                <c:pt idx="442">
                  <c:v>29839</c:v>
                </c:pt>
                <c:pt idx="443">
                  <c:v>29840</c:v>
                </c:pt>
                <c:pt idx="444">
                  <c:v>29843</c:v>
                </c:pt>
                <c:pt idx="445">
                  <c:v>29844</c:v>
                </c:pt>
                <c:pt idx="446">
                  <c:v>29845</c:v>
                </c:pt>
                <c:pt idx="447">
                  <c:v>29846</c:v>
                </c:pt>
                <c:pt idx="448">
                  <c:v>29847</c:v>
                </c:pt>
                <c:pt idx="449">
                  <c:v>29850</c:v>
                </c:pt>
                <c:pt idx="450">
                  <c:v>29851</c:v>
                </c:pt>
                <c:pt idx="451">
                  <c:v>29852</c:v>
                </c:pt>
                <c:pt idx="452">
                  <c:v>29853</c:v>
                </c:pt>
                <c:pt idx="453">
                  <c:v>29854</c:v>
                </c:pt>
                <c:pt idx="454">
                  <c:v>29857</c:v>
                </c:pt>
                <c:pt idx="455">
                  <c:v>29858</c:v>
                </c:pt>
                <c:pt idx="456">
                  <c:v>29859</c:v>
                </c:pt>
                <c:pt idx="457">
                  <c:v>29860</c:v>
                </c:pt>
                <c:pt idx="458">
                  <c:v>29861</c:v>
                </c:pt>
                <c:pt idx="459">
                  <c:v>29864</c:v>
                </c:pt>
                <c:pt idx="460">
                  <c:v>29865</c:v>
                </c:pt>
                <c:pt idx="461">
                  <c:v>29866</c:v>
                </c:pt>
                <c:pt idx="462">
                  <c:v>29867</c:v>
                </c:pt>
                <c:pt idx="463">
                  <c:v>29868</c:v>
                </c:pt>
                <c:pt idx="464">
                  <c:v>29871</c:v>
                </c:pt>
                <c:pt idx="465">
                  <c:v>29872</c:v>
                </c:pt>
                <c:pt idx="466">
                  <c:v>29873</c:v>
                </c:pt>
                <c:pt idx="467">
                  <c:v>29874</c:v>
                </c:pt>
                <c:pt idx="468">
                  <c:v>29875</c:v>
                </c:pt>
                <c:pt idx="469">
                  <c:v>29878</c:v>
                </c:pt>
                <c:pt idx="470">
                  <c:v>29879</c:v>
                </c:pt>
                <c:pt idx="471">
                  <c:v>29880</c:v>
                </c:pt>
                <c:pt idx="472">
                  <c:v>29881</c:v>
                </c:pt>
                <c:pt idx="473">
                  <c:v>29882</c:v>
                </c:pt>
                <c:pt idx="474">
                  <c:v>29885</c:v>
                </c:pt>
                <c:pt idx="475">
                  <c:v>29886</c:v>
                </c:pt>
                <c:pt idx="476">
                  <c:v>29887</c:v>
                </c:pt>
                <c:pt idx="477">
                  <c:v>29888</c:v>
                </c:pt>
                <c:pt idx="478">
                  <c:v>29889</c:v>
                </c:pt>
                <c:pt idx="479">
                  <c:v>29892</c:v>
                </c:pt>
                <c:pt idx="480">
                  <c:v>29893</c:v>
                </c:pt>
                <c:pt idx="481">
                  <c:v>29894</c:v>
                </c:pt>
                <c:pt idx="482">
                  <c:v>29895</c:v>
                </c:pt>
                <c:pt idx="483">
                  <c:v>29896</c:v>
                </c:pt>
                <c:pt idx="484">
                  <c:v>29899</c:v>
                </c:pt>
                <c:pt idx="485">
                  <c:v>29900</c:v>
                </c:pt>
                <c:pt idx="486">
                  <c:v>29901</c:v>
                </c:pt>
                <c:pt idx="487">
                  <c:v>29902</c:v>
                </c:pt>
                <c:pt idx="488">
                  <c:v>29903</c:v>
                </c:pt>
                <c:pt idx="489">
                  <c:v>29906</c:v>
                </c:pt>
                <c:pt idx="490">
                  <c:v>29907</c:v>
                </c:pt>
                <c:pt idx="491">
                  <c:v>29908</c:v>
                </c:pt>
                <c:pt idx="492">
                  <c:v>29909</c:v>
                </c:pt>
                <c:pt idx="493">
                  <c:v>29910</c:v>
                </c:pt>
                <c:pt idx="494">
                  <c:v>29913</c:v>
                </c:pt>
                <c:pt idx="495">
                  <c:v>29914</c:v>
                </c:pt>
                <c:pt idx="496">
                  <c:v>29915</c:v>
                </c:pt>
                <c:pt idx="497">
                  <c:v>29916</c:v>
                </c:pt>
                <c:pt idx="498">
                  <c:v>29917</c:v>
                </c:pt>
                <c:pt idx="499">
                  <c:v>29920</c:v>
                </c:pt>
                <c:pt idx="500">
                  <c:v>29921</c:v>
                </c:pt>
                <c:pt idx="501">
                  <c:v>29922</c:v>
                </c:pt>
                <c:pt idx="502">
                  <c:v>29923</c:v>
                </c:pt>
                <c:pt idx="503">
                  <c:v>29924</c:v>
                </c:pt>
                <c:pt idx="504">
                  <c:v>29927</c:v>
                </c:pt>
                <c:pt idx="505">
                  <c:v>29928</c:v>
                </c:pt>
                <c:pt idx="506">
                  <c:v>29929</c:v>
                </c:pt>
                <c:pt idx="507">
                  <c:v>29930</c:v>
                </c:pt>
                <c:pt idx="508">
                  <c:v>29931</c:v>
                </c:pt>
                <c:pt idx="509">
                  <c:v>29934</c:v>
                </c:pt>
                <c:pt idx="510">
                  <c:v>29935</c:v>
                </c:pt>
                <c:pt idx="511">
                  <c:v>29936</c:v>
                </c:pt>
                <c:pt idx="512">
                  <c:v>29937</c:v>
                </c:pt>
                <c:pt idx="513">
                  <c:v>29938</c:v>
                </c:pt>
                <c:pt idx="514">
                  <c:v>29941</c:v>
                </c:pt>
                <c:pt idx="515">
                  <c:v>29942</c:v>
                </c:pt>
                <c:pt idx="516">
                  <c:v>29943</c:v>
                </c:pt>
                <c:pt idx="517">
                  <c:v>29944</c:v>
                </c:pt>
                <c:pt idx="518">
                  <c:v>29945</c:v>
                </c:pt>
                <c:pt idx="519">
                  <c:v>29948</c:v>
                </c:pt>
                <c:pt idx="520">
                  <c:v>29949</c:v>
                </c:pt>
                <c:pt idx="521">
                  <c:v>29950</c:v>
                </c:pt>
                <c:pt idx="522">
                  <c:v>29951</c:v>
                </c:pt>
                <c:pt idx="523">
                  <c:v>29952</c:v>
                </c:pt>
                <c:pt idx="524">
                  <c:v>29955</c:v>
                </c:pt>
                <c:pt idx="525">
                  <c:v>29956</c:v>
                </c:pt>
                <c:pt idx="526">
                  <c:v>29957</c:v>
                </c:pt>
                <c:pt idx="527">
                  <c:v>29958</c:v>
                </c:pt>
                <c:pt idx="528">
                  <c:v>29959</c:v>
                </c:pt>
                <c:pt idx="529">
                  <c:v>29962</c:v>
                </c:pt>
                <c:pt idx="530">
                  <c:v>29963</c:v>
                </c:pt>
                <c:pt idx="531">
                  <c:v>29964</c:v>
                </c:pt>
                <c:pt idx="532">
                  <c:v>29965</c:v>
                </c:pt>
                <c:pt idx="533">
                  <c:v>29966</c:v>
                </c:pt>
                <c:pt idx="534">
                  <c:v>29969</c:v>
                </c:pt>
                <c:pt idx="535">
                  <c:v>29970</c:v>
                </c:pt>
                <c:pt idx="536">
                  <c:v>29971</c:v>
                </c:pt>
                <c:pt idx="537">
                  <c:v>29972</c:v>
                </c:pt>
                <c:pt idx="538">
                  <c:v>29973</c:v>
                </c:pt>
                <c:pt idx="539">
                  <c:v>29976</c:v>
                </c:pt>
                <c:pt idx="540">
                  <c:v>29977</c:v>
                </c:pt>
                <c:pt idx="541">
                  <c:v>29978</c:v>
                </c:pt>
                <c:pt idx="542">
                  <c:v>29979</c:v>
                </c:pt>
                <c:pt idx="543">
                  <c:v>29980</c:v>
                </c:pt>
                <c:pt idx="544">
                  <c:v>29983</c:v>
                </c:pt>
                <c:pt idx="545">
                  <c:v>29984</c:v>
                </c:pt>
                <c:pt idx="546">
                  <c:v>29985</c:v>
                </c:pt>
                <c:pt idx="547">
                  <c:v>29986</c:v>
                </c:pt>
                <c:pt idx="548">
                  <c:v>29987</c:v>
                </c:pt>
                <c:pt idx="549">
                  <c:v>29990</c:v>
                </c:pt>
                <c:pt idx="550">
                  <c:v>29991</c:v>
                </c:pt>
                <c:pt idx="551">
                  <c:v>29992</c:v>
                </c:pt>
                <c:pt idx="552">
                  <c:v>29993</c:v>
                </c:pt>
                <c:pt idx="553">
                  <c:v>29994</c:v>
                </c:pt>
                <c:pt idx="554">
                  <c:v>29997</c:v>
                </c:pt>
                <c:pt idx="555">
                  <c:v>29998</c:v>
                </c:pt>
                <c:pt idx="556">
                  <c:v>29999</c:v>
                </c:pt>
                <c:pt idx="557">
                  <c:v>30000</c:v>
                </c:pt>
                <c:pt idx="558">
                  <c:v>30001</c:v>
                </c:pt>
                <c:pt idx="559">
                  <c:v>30004</c:v>
                </c:pt>
                <c:pt idx="560">
                  <c:v>30005</c:v>
                </c:pt>
                <c:pt idx="561">
                  <c:v>30006</c:v>
                </c:pt>
                <c:pt idx="562">
                  <c:v>30007</c:v>
                </c:pt>
                <c:pt idx="563">
                  <c:v>30008</c:v>
                </c:pt>
                <c:pt idx="564">
                  <c:v>30011</c:v>
                </c:pt>
                <c:pt idx="565">
                  <c:v>30012</c:v>
                </c:pt>
                <c:pt idx="566">
                  <c:v>30013</c:v>
                </c:pt>
                <c:pt idx="567">
                  <c:v>30014</c:v>
                </c:pt>
                <c:pt idx="568">
                  <c:v>30015</c:v>
                </c:pt>
                <c:pt idx="569">
                  <c:v>30018</c:v>
                </c:pt>
                <c:pt idx="570">
                  <c:v>30019</c:v>
                </c:pt>
                <c:pt idx="571">
                  <c:v>30020</c:v>
                </c:pt>
                <c:pt idx="572">
                  <c:v>30021</c:v>
                </c:pt>
                <c:pt idx="573">
                  <c:v>30022</c:v>
                </c:pt>
                <c:pt idx="574">
                  <c:v>30025</c:v>
                </c:pt>
                <c:pt idx="575">
                  <c:v>30026</c:v>
                </c:pt>
                <c:pt idx="576">
                  <c:v>30027</c:v>
                </c:pt>
                <c:pt idx="577">
                  <c:v>30028</c:v>
                </c:pt>
                <c:pt idx="578">
                  <c:v>30029</c:v>
                </c:pt>
                <c:pt idx="579">
                  <c:v>30032</c:v>
                </c:pt>
                <c:pt idx="580">
                  <c:v>30033</c:v>
                </c:pt>
                <c:pt idx="581">
                  <c:v>30034</c:v>
                </c:pt>
                <c:pt idx="582">
                  <c:v>30035</c:v>
                </c:pt>
                <c:pt idx="583">
                  <c:v>30036</c:v>
                </c:pt>
                <c:pt idx="584">
                  <c:v>30039</c:v>
                </c:pt>
                <c:pt idx="585">
                  <c:v>30040</c:v>
                </c:pt>
                <c:pt idx="586">
                  <c:v>30041</c:v>
                </c:pt>
                <c:pt idx="587">
                  <c:v>30042</c:v>
                </c:pt>
                <c:pt idx="588">
                  <c:v>30043</c:v>
                </c:pt>
                <c:pt idx="589">
                  <c:v>30046</c:v>
                </c:pt>
                <c:pt idx="590">
                  <c:v>30047</c:v>
                </c:pt>
                <c:pt idx="591">
                  <c:v>30048</c:v>
                </c:pt>
                <c:pt idx="592">
                  <c:v>30049</c:v>
                </c:pt>
                <c:pt idx="593">
                  <c:v>30050</c:v>
                </c:pt>
                <c:pt idx="594">
                  <c:v>30053</c:v>
                </c:pt>
                <c:pt idx="595">
                  <c:v>30054</c:v>
                </c:pt>
                <c:pt idx="596">
                  <c:v>30055</c:v>
                </c:pt>
                <c:pt idx="597">
                  <c:v>30056</c:v>
                </c:pt>
                <c:pt idx="598">
                  <c:v>30057</c:v>
                </c:pt>
                <c:pt idx="599">
                  <c:v>30060</c:v>
                </c:pt>
                <c:pt idx="600">
                  <c:v>30061</c:v>
                </c:pt>
                <c:pt idx="601">
                  <c:v>30062</c:v>
                </c:pt>
                <c:pt idx="602">
                  <c:v>30063</c:v>
                </c:pt>
                <c:pt idx="603">
                  <c:v>30064</c:v>
                </c:pt>
                <c:pt idx="604">
                  <c:v>30067</c:v>
                </c:pt>
                <c:pt idx="605">
                  <c:v>30068</c:v>
                </c:pt>
                <c:pt idx="606">
                  <c:v>30069</c:v>
                </c:pt>
                <c:pt idx="607">
                  <c:v>30070</c:v>
                </c:pt>
                <c:pt idx="608">
                  <c:v>30071</c:v>
                </c:pt>
                <c:pt idx="609">
                  <c:v>30074</c:v>
                </c:pt>
                <c:pt idx="610">
                  <c:v>30075</c:v>
                </c:pt>
                <c:pt idx="611">
                  <c:v>30076</c:v>
                </c:pt>
                <c:pt idx="612">
                  <c:v>30077</c:v>
                </c:pt>
                <c:pt idx="613">
                  <c:v>30078</c:v>
                </c:pt>
                <c:pt idx="614">
                  <c:v>30081</c:v>
                </c:pt>
                <c:pt idx="615">
                  <c:v>30082</c:v>
                </c:pt>
                <c:pt idx="616">
                  <c:v>30083</c:v>
                </c:pt>
                <c:pt idx="617">
                  <c:v>30084</c:v>
                </c:pt>
                <c:pt idx="618">
                  <c:v>30085</c:v>
                </c:pt>
                <c:pt idx="619">
                  <c:v>30088</c:v>
                </c:pt>
                <c:pt idx="620">
                  <c:v>30089</c:v>
                </c:pt>
                <c:pt idx="621">
                  <c:v>30090</c:v>
                </c:pt>
                <c:pt idx="622">
                  <c:v>30091</c:v>
                </c:pt>
                <c:pt idx="623">
                  <c:v>30092</c:v>
                </c:pt>
                <c:pt idx="624">
                  <c:v>30095</c:v>
                </c:pt>
                <c:pt idx="625">
                  <c:v>30096</c:v>
                </c:pt>
                <c:pt idx="626">
                  <c:v>30097</c:v>
                </c:pt>
                <c:pt idx="627">
                  <c:v>30098</c:v>
                </c:pt>
                <c:pt idx="628">
                  <c:v>30099</c:v>
                </c:pt>
                <c:pt idx="629">
                  <c:v>30102</c:v>
                </c:pt>
                <c:pt idx="630">
                  <c:v>30103</c:v>
                </c:pt>
                <c:pt idx="631">
                  <c:v>30104</c:v>
                </c:pt>
                <c:pt idx="632">
                  <c:v>30105</c:v>
                </c:pt>
                <c:pt idx="633">
                  <c:v>30106</c:v>
                </c:pt>
                <c:pt idx="634">
                  <c:v>30109</c:v>
                </c:pt>
                <c:pt idx="635">
                  <c:v>30110</c:v>
                </c:pt>
                <c:pt idx="636">
                  <c:v>30111</c:v>
                </c:pt>
                <c:pt idx="637">
                  <c:v>30112</c:v>
                </c:pt>
                <c:pt idx="638">
                  <c:v>30113</c:v>
                </c:pt>
                <c:pt idx="639">
                  <c:v>30116</c:v>
                </c:pt>
                <c:pt idx="640">
                  <c:v>30117</c:v>
                </c:pt>
                <c:pt idx="641">
                  <c:v>30118</c:v>
                </c:pt>
                <c:pt idx="642">
                  <c:v>30119</c:v>
                </c:pt>
                <c:pt idx="643">
                  <c:v>30120</c:v>
                </c:pt>
                <c:pt idx="644">
                  <c:v>30123</c:v>
                </c:pt>
                <c:pt idx="645">
                  <c:v>30124</c:v>
                </c:pt>
                <c:pt idx="646">
                  <c:v>30125</c:v>
                </c:pt>
                <c:pt idx="647">
                  <c:v>30126</c:v>
                </c:pt>
                <c:pt idx="648">
                  <c:v>30127</c:v>
                </c:pt>
                <c:pt idx="649">
                  <c:v>30130</c:v>
                </c:pt>
                <c:pt idx="650">
                  <c:v>30131</c:v>
                </c:pt>
                <c:pt idx="651">
                  <c:v>30132</c:v>
                </c:pt>
                <c:pt idx="652">
                  <c:v>30133</c:v>
                </c:pt>
                <c:pt idx="653">
                  <c:v>30134</c:v>
                </c:pt>
                <c:pt idx="654">
                  <c:v>30137</c:v>
                </c:pt>
                <c:pt idx="655">
                  <c:v>30138</c:v>
                </c:pt>
                <c:pt idx="656">
                  <c:v>30139</c:v>
                </c:pt>
                <c:pt idx="657">
                  <c:v>30140</c:v>
                </c:pt>
                <c:pt idx="658">
                  <c:v>30141</c:v>
                </c:pt>
                <c:pt idx="659">
                  <c:v>30144</c:v>
                </c:pt>
                <c:pt idx="660">
                  <c:v>30145</c:v>
                </c:pt>
                <c:pt idx="661">
                  <c:v>30146</c:v>
                </c:pt>
                <c:pt idx="662">
                  <c:v>30147</c:v>
                </c:pt>
                <c:pt idx="663">
                  <c:v>30148</c:v>
                </c:pt>
                <c:pt idx="664">
                  <c:v>30151</c:v>
                </c:pt>
                <c:pt idx="665">
                  <c:v>30152</c:v>
                </c:pt>
                <c:pt idx="666">
                  <c:v>30153</c:v>
                </c:pt>
                <c:pt idx="667">
                  <c:v>30154</c:v>
                </c:pt>
                <c:pt idx="668">
                  <c:v>30155</c:v>
                </c:pt>
                <c:pt idx="669">
                  <c:v>30158</c:v>
                </c:pt>
                <c:pt idx="670">
                  <c:v>30159</c:v>
                </c:pt>
                <c:pt idx="671">
                  <c:v>30160</c:v>
                </c:pt>
                <c:pt idx="672">
                  <c:v>30161</c:v>
                </c:pt>
                <c:pt idx="673">
                  <c:v>30162</c:v>
                </c:pt>
                <c:pt idx="674">
                  <c:v>30165</c:v>
                </c:pt>
                <c:pt idx="675">
                  <c:v>30166</c:v>
                </c:pt>
                <c:pt idx="676">
                  <c:v>30167</c:v>
                </c:pt>
                <c:pt idx="677">
                  <c:v>30168</c:v>
                </c:pt>
                <c:pt idx="678">
                  <c:v>30169</c:v>
                </c:pt>
                <c:pt idx="679">
                  <c:v>30172</c:v>
                </c:pt>
                <c:pt idx="680">
                  <c:v>30173</c:v>
                </c:pt>
                <c:pt idx="681">
                  <c:v>30174</c:v>
                </c:pt>
                <c:pt idx="682">
                  <c:v>30175</c:v>
                </c:pt>
                <c:pt idx="683">
                  <c:v>30176</c:v>
                </c:pt>
                <c:pt idx="684">
                  <c:v>30179</c:v>
                </c:pt>
                <c:pt idx="685">
                  <c:v>30180</c:v>
                </c:pt>
                <c:pt idx="686">
                  <c:v>30181</c:v>
                </c:pt>
                <c:pt idx="687">
                  <c:v>30182</c:v>
                </c:pt>
                <c:pt idx="688">
                  <c:v>30183</c:v>
                </c:pt>
                <c:pt idx="689">
                  <c:v>30186</c:v>
                </c:pt>
                <c:pt idx="690">
                  <c:v>30187</c:v>
                </c:pt>
                <c:pt idx="691">
                  <c:v>30188</c:v>
                </c:pt>
                <c:pt idx="692">
                  <c:v>30189</c:v>
                </c:pt>
                <c:pt idx="693">
                  <c:v>30190</c:v>
                </c:pt>
                <c:pt idx="694">
                  <c:v>30193</c:v>
                </c:pt>
                <c:pt idx="695">
                  <c:v>30194</c:v>
                </c:pt>
                <c:pt idx="696">
                  <c:v>30195</c:v>
                </c:pt>
                <c:pt idx="697">
                  <c:v>30196</c:v>
                </c:pt>
                <c:pt idx="698">
                  <c:v>30197</c:v>
                </c:pt>
                <c:pt idx="699">
                  <c:v>30200</c:v>
                </c:pt>
                <c:pt idx="700">
                  <c:v>30201</c:v>
                </c:pt>
                <c:pt idx="701">
                  <c:v>30202</c:v>
                </c:pt>
                <c:pt idx="702">
                  <c:v>30203</c:v>
                </c:pt>
                <c:pt idx="703">
                  <c:v>30204</c:v>
                </c:pt>
                <c:pt idx="704">
                  <c:v>30207</c:v>
                </c:pt>
                <c:pt idx="705">
                  <c:v>30208</c:v>
                </c:pt>
                <c:pt idx="706">
                  <c:v>30209</c:v>
                </c:pt>
                <c:pt idx="707">
                  <c:v>30210</c:v>
                </c:pt>
                <c:pt idx="708">
                  <c:v>30211</c:v>
                </c:pt>
                <c:pt idx="709">
                  <c:v>30214</c:v>
                </c:pt>
                <c:pt idx="710">
                  <c:v>30215</c:v>
                </c:pt>
                <c:pt idx="711">
                  <c:v>30216</c:v>
                </c:pt>
                <c:pt idx="712">
                  <c:v>30217</c:v>
                </c:pt>
                <c:pt idx="713">
                  <c:v>30218</c:v>
                </c:pt>
                <c:pt idx="714">
                  <c:v>30221</c:v>
                </c:pt>
                <c:pt idx="715">
                  <c:v>30222</c:v>
                </c:pt>
                <c:pt idx="716">
                  <c:v>30223</c:v>
                </c:pt>
                <c:pt idx="717">
                  <c:v>30224</c:v>
                </c:pt>
                <c:pt idx="718">
                  <c:v>30225</c:v>
                </c:pt>
                <c:pt idx="719">
                  <c:v>30228</c:v>
                </c:pt>
                <c:pt idx="720">
                  <c:v>30229</c:v>
                </c:pt>
                <c:pt idx="721">
                  <c:v>30230</c:v>
                </c:pt>
                <c:pt idx="722">
                  <c:v>30231</c:v>
                </c:pt>
                <c:pt idx="723">
                  <c:v>30232</c:v>
                </c:pt>
                <c:pt idx="724">
                  <c:v>30235</c:v>
                </c:pt>
                <c:pt idx="725">
                  <c:v>30236</c:v>
                </c:pt>
                <c:pt idx="726">
                  <c:v>30237</c:v>
                </c:pt>
                <c:pt idx="727">
                  <c:v>30238</c:v>
                </c:pt>
                <c:pt idx="728">
                  <c:v>30239</c:v>
                </c:pt>
                <c:pt idx="729">
                  <c:v>30242</c:v>
                </c:pt>
                <c:pt idx="730">
                  <c:v>30243</c:v>
                </c:pt>
                <c:pt idx="731">
                  <c:v>30244</c:v>
                </c:pt>
                <c:pt idx="732">
                  <c:v>30245</c:v>
                </c:pt>
                <c:pt idx="733">
                  <c:v>30246</c:v>
                </c:pt>
                <c:pt idx="734">
                  <c:v>30249</c:v>
                </c:pt>
                <c:pt idx="735">
                  <c:v>30250</c:v>
                </c:pt>
                <c:pt idx="736">
                  <c:v>30251</c:v>
                </c:pt>
                <c:pt idx="737">
                  <c:v>30252</c:v>
                </c:pt>
                <c:pt idx="738">
                  <c:v>30253</c:v>
                </c:pt>
                <c:pt idx="739">
                  <c:v>30256</c:v>
                </c:pt>
                <c:pt idx="740">
                  <c:v>30257</c:v>
                </c:pt>
                <c:pt idx="741">
                  <c:v>30258</c:v>
                </c:pt>
                <c:pt idx="742">
                  <c:v>30259</c:v>
                </c:pt>
                <c:pt idx="743">
                  <c:v>30260</c:v>
                </c:pt>
                <c:pt idx="744">
                  <c:v>30263</c:v>
                </c:pt>
                <c:pt idx="745">
                  <c:v>30264</c:v>
                </c:pt>
                <c:pt idx="746">
                  <c:v>30265</c:v>
                </c:pt>
                <c:pt idx="747">
                  <c:v>30266</c:v>
                </c:pt>
                <c:pt idx="748">
                  <c:v>30267</c:v>
                </c:pt>
                <c:pt idx="749">
                  <c:v>30270</c:v>
                </c:pt>
                <c:pt idx="750">
                  <c:v>30271</c:v>
                </c:pt>
                <c:pt idx="751">
                  <c:v>30272</c:v>
                </c:pt>
                <c:pt idx="752">
                  <c:v>30273</c:v>
                </c:pt>
                <c:pt idx="753">
                  <c:v>30274</c:v>
                </c:pt>
                <c:pt idx="754">
                  <c:v>30277</c:v>
                </c:pt>
                <c:pt idx="755">
                  <c:v>30278</c:v>
                </c:pt>
                <c:pt idx="756">
                  <c:v>30279</c:v>
                </c:pt>
                <c:pt idx="757">
                  <c:v>30280</c:v>
                </c:pt>
                <c:pt idx="758">
                  <c:v>30281</c:v>
                </c:pt>
                <c:pt idx="759">
                  <c:v>30284</c:v>
                </c:pt>
                <c:pt idx="760">
                  <c:v>30285</c:v>
                </c:pt>
                <c:pt idx="761">
                  <c:v>30286</c:v>
                </c:pt>
                <c:pt idx="762">
                  <c:v>30287</c:v>
                </c:pt>
                <c:pt idx="763">
                  <c:v>30288</c:v>
                </c:pt>
                <c:pt idx="764">
                  <c:v>30291</c:v>
                </c:pt>
                <c:pt idx="765">
                  <c:v>30292</c:v>
                </c:pt>
                <c:pt idx="766">
                  <c:v>30293</c:v>
                </c:pt>
                <c:pt idx="767">
                  <c:v>30294</c:v>
                </c:pt>
                <c:pt idx="768">
                  <c:v>30295</c:v>
                </c:pt>
                <c:pt idx="769">
                  <c:v>30298</c:v>
                </c:pt>
                <c:pt idx="770">
                  <c:v>30299</c:v>
                </c:pt>
                <c:pt idx="771">
                  <c:v>30300</c:v>
                </c:pt>
                <c:pt idx="772">
                  <c:v>30301</c:v>
                </c:pt>
                <c:pt idx="773">
                  <c:v>30302</c:v>
                </c:pt>
                <c:pt idx="774">
                  <c:v>30305</c:v>
                </c:pt>
                <c:pt idx="775">
                  <c:v>30306</c:v>
                </c:pt>
                <c:pt idx="776">
                  <c:v>30307</c:v>
                </c:pt>
                <c:pt idx="777">
                  <c:v>30308</c:v>
                </c:pt>
                <c:pt idx="778">
                  <c:v>30309</c:v>
                </c:pt>
                <c:pt idx="779">
                  <c:v>30312</c:v>
                </c:pt>
                <c:pt idx="780">
                  <c:v>30313</c:v>
                </c:pt>
                <c:pt idx="781">
                  <c:v>30314</c:v>
                </c:pt>
                <c:pt idx="782">
                  <c:v>30315</c:v>
                </c:pt>
                <c:pt idx="783">
                  <c:v>30316</c:v>
                </c:pt>
                <c:pt idx="784">
                  <c:v>30319</c:v>
                </c:pt>
                <c:pt idx="785">
                  <c:v>30320</c:v>
                </c:pt>
                <c:pt idx="786">
                  <c:v>30321</c:v>
                </c:pt>
                <c:pt idx="787">
                  <c:v>30322</c:v>
                </c:pt>
                <c:pt idx="788">
                  <c:v>30323</c:v>
                </c:pt>
                <c:pt idx="789">
                  <c:v>30326</c:v>
                </c:pt>
                <c:pt idx="790">
                  <c:v>30327</c:v>
                </c:pt>
                <c:pt idx="791">
                  <c:v>30328</c:v>
                </c:pt>
                <c:pt idx="792">
                  <c:v>30329</c:v>
                </c:pt>
                <c:pt idx="793">
                  <c:v>30330</c:v>
                </c:pt>
                <c:pt idx="794">
                  <c:v>30333</c:v>
                </c:pt>
                <c:pt idx="795">
                  <c:v>30334</c:v>
                </c:pt>
                <c:pt idx="796">
                  <c:v>30335</c:v>
                </c:pt>
                <c:pt idx="797">
                  <c:v>30336</c:v>
                </c:pt>
                <c:pt idx="798">
                  <c:v>30337</c:v>
                </c:pt>
                <c:pt idx="799">
                  <c:v>30340</c:v>
                </c:pt>
                <c:pt idx="800">
                  <c:v>30341</c:v>
                </c:pt>
                <c:pt idx="801">
                  <c:v>30342</c:v>
                </c:pt>
                <c:pt idx="802">
                  <c:v>30343</c:v>
                </c:pt>
                <c:pt idx="803">
                  <c:v>30344</c:v>
                </c:pt>
                <c:pt idx="804">
                  <c:v>30347</c:v>
                </c:pt>
                <c:pt idx="805">
                  <c:v>30348</c:v>
                </c:pt>
                <c:pt idx="806">
                  <c:v>30349</c:v>
                </c:pt>
                <c:pt idx="807">
                  <c:v>30350</c:v>
                </c:pt>
                <c:pt idx="808">
                  <c:v>30351</c:v>
                </c:pt>
                <c:pt idx="809">
                  <c:v>30354</c:v>
                </c:pt>
                <c:pt idx="810">
                  <c:v>30355</c:v>
                </c:pt>
                <c:pt idx="811">
                  <c:v>30356</c:v>
                </c:pt>
                <c:pt idx="812">
                  <c:v>30357</c:v>
                </c:pt>
                <c:pt idx="813">
                  <c:v>30358</c:v>
                </c:pt>
                <c:pt idx="814">
                  <c:v>30361</c:v>
                </c:pt>
                <c:pt idx="815">
                  <c:v>30362</c:v>
                </c:pt>
                <c:pt idx="816">
                  <c:v>30363</c:v>
                </c:pt>
                <c:pt idx="817">
                  <c:v>30364</c:v>
                </c:pt>
                <c:pt idx="818">
                  <c:v>30365</c:v>
                </c:pt>
                <c:pt idx="819">
                  <c:v>30368</c:v>
                </c:pt>
                <c:pt idx="820">
                  <c:v>30369</c:v>
                </c:pt>
                <c:pt idx="821">
                  <c:v>30370</c:v>
                </c:pt>
                <c:pt idx="822">
                  <c:v>30371</c:v>
                </c:pt>
                <c:pt idx="823">
                  <c:v>30372</c:v>
                </c:pt>
                <c:pt idx="824">
                  <c:v>30375</c:v>
                </c:pt>
                <c:pt idx="825">
                  <c:v>30376</c:v>
                </c:pt>
                <c:pt idx="826">
                  <c:v>30377</c:v>
                </c:pt>
                <c:pt idx="827">
                  <c:v>30378</c:v>
                </c:pt>
                <c:pt idx="828">
                  <c:v>30379</c:v>
                </c:pt>
                <c:pt idx="829">
                  <c:v>30382</c:v>
                </c:pt>
                <c:pt idx="830">
                  <c:v>30383</c:v>
                </c:pt>
                <c:pt idx="831">
                  <c:v>30384</c:v>
                </c:pt>
                <c:pt idx="832">
                  <c:v>30385</c:v>
                </c:pt>
                <c:pt idx="833">
                  <c:v>30386</c:v>
                </c:pt>
                <c:pt idx="834">
                  <c:v>30389</c:v>
                </c:pt>
                <c:pt idx="835">
                  <c:v>30390</c:v>
                </c:pt>
                <c:pt idx="836">
                  <c:v>30391</c:v>
                </c:pt>
                <c:pt idx="837">
                  <c:v>30392</c:v>
                </c:pt>
                <c:pt idx="838">
                  <c:v>30393</c:v>
                </c:pt>
                <c:pt idx="839">
                  <c:v>30396</c:v>
                </c:pt>
                <c:pt idx="840">
                  <c:v>30397</c:v>
                </c:pt>
                <c:pt idx="841">
                  <c:v>30398</c:v>
                </c:pt>
                <c:pt idx="842">
                  <c:v>30399</c:v>
                </c:pt>
                <c:pt idx="843">
                  <c:v>30400</c:v>
                </c:pt>
                <c:pt idx="844">
                  <c:v>30403</c:v>
                </c:pt>
                <c:pt idx="845">
                  <c:v>30404</c:v>
                </c:pt>
                <c:pt idx="846">
                  <c:v>30405</c:v>
                </c:pt>
                <c:pt idx="847">
                  <c:v>30406</c:v>
                </c:pt>
                <c:pt idx="848">
                  <c:v>30407</c:v>
                </c:pt>
                <c:pt idx="849">
                  <c:v>30410</c:v>
                </c:pt>
                <c:pt idx="850">
                  <c:v>30411</c:v>
                </c:pt>
                <c:pt idx="851">
                  <c:v>30412</c:v>
                </c:pt>
                <c:pt idx="852">
                  <c:v>30413</c:v>
                </c:pt>
                <c:pt idx="853">
                  <c:v>30414</c:v>
                </c:pt>
                <c:pt idx="854">
                  <c:v>30417</c:v>
                </c:pt>
                <c:pt idx="855">
                  <c:v>30418</c:v>
                </c:pt>
                <c:pt idx="856">
                  <c:v>30419</c:v>
                </c:pt>
                <c:pt idx="857">
                  <c:v>30420</c:v>
                </c:pt>
                <c:pt idx="858">
                  <c:v>30421</c:v>
                </c:pt>
                <c:pt idx="859">
                  <c:v>30424</c:v>
                </c:pt>
                <c:pt idx="860">
                  <c:v>30425</c:v>
                </c:pt>
                <c:pt idx="861">
                  <c:v>30426</c:v>
                </c:pt>
                <c:pt idx="862">
                  <c:v>30427</c:v>
                </c:pt>
                <c:pt idx="863">
                  <c:v>30428</c:v>
                </c:pt>
                <c:pt idx="864">
                  <c:v>30431</c:v>
                </c:pt>
                <c:pt idx="865">
                  <c:v>30432</c:v>
                </c:pt>
                <c:pt idx="866">
                  <c:v>30433</c:v>
                </c:pt>
                <c:pt idx="867">
                  <c:v>30434</c:v>
                </c:pt>
                <c:pt idx="868">
                  <c:v>30435</c:v>
                </c:pt>
                <c:pt idx="869">
                  <c:v>30438</c:v>
                </c:pt>
                <c:pt idx="870">
                  <c:v>30439</c:v>
                </c:pt>
                <c:pt idx="871">
                  <c:v>30440</c:v>
                </c:pt>
                <c:pt idx="872">
                  <c:v>30441</c:v>
                </c:pt>
                <c:pt idx="873">
                  <c:v>30442</c:v>
                </c:pt>
                <c:pt idx="874">
                  <c:v>30445</c:v>
                </c:pt>
                <c:pt idx="875">
                  <c:v>30446</c:v>
                </c:pt>
                <c:pt idx="876">
                  <c:v>30447</c:v>
                </c:pt>
                <c:pt idx="877">
                  <c:v>30448</c:v>
                </c:pt>
                <c:pt idx="878">
                  <c:v>30449</c:v>
                </c:pt>
                <c:pt idx="879">
                  <c:v>30452</c:v>
                </c:pt>
                <c:pt idx="880">
                  <c:v>30453</c:v>
                </c:pt>
                <c:pt idx="881">
                  <c:v>30454</c:v>
                </c:pt>
                <c:pt idx="882">
                  <c:v>30455</c:v>
                </c:pt>
                <c:pt idx="883">
                  <c:v>30456</c:v>
                </c:pt>
                <c:pt idx="884">
                  <c:v>30459</c:v>
                </c:pt>
                <c:pt idx="885">
                  <c:v>30460</c:v>
                </c:pt>
                <c:pt idx="886">
                  <c:v>30461</c:v>
                </c:pt>
                <c:pt idx="887">
                  <c:v>30462</c:v>
                </c:pt>
                <c:pt idx="888">
                  <c:v>30463</c:v>
                </c:pt>
                <c:pt idx="889">
                  <c:v>30466</c:v>
                </c:pt>
                <c:pt idx="890">
                  <c:v>30467</c:v>
                </c:pt>
                <c:pt idx="891">
                  <c:v>30468</c:v>
                </c:pt>
                <c:pt idx="892">
                  <c:v>30469</c:v>
                </c:pt>
                <c:pt idx="893">
                  <c:v>30470</c:v>
                </c:pt>
                <c:pt idx="894">
                  <c:v>30473</c:v>
                </c:pt>
                <c:pt idx="895">
                  <c:v>30474</c:v>
                </c:pt>
                <c:pt idx="896">
                  <c:v>30475</c:v>
                </c:pt>
                <c:pt idx="897">
                  <c:v>30476</c:v>
                </c:pt>
                <c:pt idx="898">
                  <c:v>30477</c:v>
                </c:pt>
                <c:pt idx="899">
                  <c:v>30480</c:v>
                </c:pt>
                <c:pt idx="900">
                  <c:v>30481</c:v>
                </c:pt>
                <c:pt idx="901">
                  <c:v>30482</c:v>
                </c:pt>
                <c:pt idx="902">
                  <c:v>30483</c:v>
                </c:pt>
                <c:pt idx="903">
                  <c:v>30484</c:v>
                </c:pt>
                <c:pt idx="904">
                  <c:v>30487</c:v>
                </c:pt>
                <c:pt idx="905">
                  <c:v>30488</c:v>
                </c:pt>
                <c:pt idx="906">
                  <c:v>30489</c:v>
                </c:pt>
                <c:pt idx="907">
                  <c:v>30490</c:v>
                </c:pt>
                <c:pt idx="908">
                  <c:v>30491</c:v>
                </c:pt>
                <c:pt idx="909">
                  <c:v>30494</c:v>
                </c:pt>
                <c:pt idx="910">
                  <c:v>30495</c:v>
                </c:pt>
                <c:pt idx="911">
                  <c:v>30496</c:v>
                </c:pt>
                <c:pt idx="912">
                  <c:v>30497</c:v>
                </c:pt>
                <c:pt idx="913">
                  <c:v>30498</c:v>
                </c:pt>
                <c:pt idx="914">
                  <c:v>30501</c:v>
                </c:pt>
                <c:pt idx="915">
                  <c:v>30502</c:v>
                </c:pt>
                <c:pt idx="916">
                  <c:v>30503</c:v>
                </c:pt>
                <c:pt idx="917">
                  <c:v>30504</c:v>
                </c:pt>
                <c:pt idx="918">
                  <c:v>30505</c:v>
                </c:pt>
                <c:pt idx="919">
                  <c:v>30508</c:v>
                </c:pt>
                <c:pt idx="920">
                  <c:v>30509</c:v>
                </c:pt>
                <c:pt idx="921">
                  <c:v>30510</c:v>
                </c:pt>
                <c:pt idx="922">
                  <c:v>30511</c:v>
                </c:pt>
                <c:pt idx="923">
                  <c:v>30512</c:v>
                </c:pt>
                <c:pt idx="924">
                  <c:v>30515</c:v>
                </c:pt>
                <c:pt idx="925">
                  <c:v>30516</c:v>
                </c:pt>
                <c:pt idx="926">
                  <c:v>30517</c:v>
                </c:pt>
                <c:pt idx="927">
                  <c:v>30518</c:v>
                </c:pt>
                <c:pt idx="928">
                  <c:v>30519</c:v>
                </c:pt>
                <c:pt idx="929">
                  <c:v>30522</c:v>
                </c:pt>
                <c:pt idx="930">
                  <c:v>30523</c:v>
                </c:pt>
                <c:pt idx="931">
                  <c:v>30524</c:v>
                </c:pt>
                <c:pt idx="932">
                  <c:v>30525</c:v>
                </c:pt>
                <c:pt idx="933">
                  <c:v>30526</c:v>
                </c:pt>
                <c:pt idx="934">
                  <c:v>30529</c:v>
                </c:pt>
                <c:pt idx="935">
                  <c:v>30530</c:v>
                </c:pt>
                <c:pt idx="936">
                  <c:v>30531</c:v>
                </c:pt>
                <c:pt idx="937">
                  <c:v>30532</c:v>
                </c:pt>
                <c:pt idx="938">
                  <c:v>30533</c:v>
                </c:pt>
                <c:pt idx="939">
                  <c:v>30536</c:v>
                </c:pt>
                <c:pt idx="940">
                  <c:v>30537</c:v>
                </c:pt>
                <c:pt idx="941">
                  <c:v>30538</c:v>
                </c:pt>
                <c:pt idx="942">
                  <c:v>30539</c:v>
                </c:pt>
                <c:pt idx="943">
                  <c:v>30540</c:v>
                </c:pt>
                <c:pt idx="944">
                  <c:v>30543</c:v>
                </c:pt>
                <c:pt idx="945">
                  <c:v>30544</c:v>
                </c:pt>
                <c:pt idx="946">
                  <c:v>30545</c:v>
                </c:pt>
                <c:pt idx="947">
                  <c:v>30546</c:v>
                </c:pt>
                <c:pt idx="948">
                  <c:v>30547</c:v>
                </c:pt>
                <c:pt idx="949">
                  <c:v>30550</c:v>
                </c:pt>
                <c:pt idx="950">
                  <c:v>30551</c:v>
                </c:pt>
                <c:pt idx="951">
                  <c:v>30552</c:v>
                </c:pt>
                <c:pt idx="952">
                  <c:v>30553</c:v>
                </c:pt>
                <c:pt idx="953">
                  <c:v>30554</c:v>
                </c:pt>
                <c:pt idx="954">
                  <c:v>30557</c:v>
                </c:pt>
                <c:pt idx="955">
                  <c:v>30558</c:v>
                </c:pt>
                <c:pt idx="956">
                  <c:v>30559</c:v>
                </c:pt>
                <c:pt idx="957">
                  <c:v>30560</c:v>
                </c:pt>
                <c:pt idx="958">
                  <c:v>30561</c:v>
                </c:pt>
                <c:pt idx="959">
                  <c:v>30564</c:v>
                </c:pt>
                <c:pt idx="960">
                  <c:v>30565</c:v>
                </c:pt>
                <c:pt idx="961">
                  <c:v>30566</c:v>
                </c:pt>
                <c:pt idx="962">
                  <c:v>30567</c:v>
                </c:pt>
                <c:pt idx="963">
                  <c:v>30568</c:v>
                </c:pt>
                <c:pt idx="964">
                  <c:v>30571</c:v>
                </c:pt>
                <c:pt idx="965">
                  <c:v>30572</c:v>
                </c:pt>
                <c:pt idx="966">
                  <c:v>30573</c:v>
                </c:pt>
                <c:pt idx="967">
                  <c:v>30574</c:v>
                </c:pt>
                <c:pt idx="968">
                  <c:v>30575</c:v>
                </c:pt>
                <c:pt idx="969">
                  <c:v>30578</c:v>
                </c:pt>
                <c:pt idx="970">
                  <c:v>30579</c:v>
                </c:pt>
                <c:pt idx="971">
                  <c:v>30580</c:v>
                </c:pt>
                <c:pt idx="972">
                  <c:v>30581</c:v>
                </c:pt>
                <c:pt idx="973">
                  <c:v>30582</c:v>
                </c:pt>
                <c:pt idx="974">
                  <c:v>30585</c:v>
                </c:pt>
                <c:pt idx="975">
                  <c:v>30586</c:v>
                </c:pt>
                <c:pt idx="976">
                  <c:v>30587</c:v>
                </c:pt>
                <c:pt idx="977">
                  <c:v>30588</c:v>
                </c:pt>
                <c:pt idx="978">
                  <c:v>30589</c:v>
                </c:pt>
                <c:pt idx="979">
                  <c:v>30592</c:v>
                </c:pt>
                <c:pt idx="980">
                  <c:v>30593</c:v>
                </c:pt>
                <c:pt idx="981">
                  <c:v>30594</c:v>
                </c:pt>
                <c:pt idx="982">
                  <c:v>30595</c:v>
                </c:pt>
                <c:pt idx="983">
                  <c:v>30596</c:v>
                </c:pt>
                <c:pt idx="984">
                  <c:v>30599</c:v>
                </c:pt>
                <c:pt idx="985">
                  <c:v>30600</c:v>
                </c:pt>
                <c:pt idx="986">
                  <c:v>30601</c:v>
                </c:pt>
                <c:pt idx="987">
                  <c:v>30602</c:v>
                </c:pt>
                <c:pt idx="988">
                  <c:v>30603</c:v>
                </c:pt>
                <c:pt idx="989">
                  <c:v>30606</c:v>
                </c:pt>
                <c:pt idx="990">
                  <c:v>30607</c:v>
                </c:pt>
                <c:pt idx="991">
                  <c:v>30608</c:v>
                </c:pt>
                <c:pt idx="992">
                  <c:v>30609</c:v>
                </c:pt>
                <c:pt idx="993">
                  <c:v>30610</c:v>
                </c:pt>
                <c:pt idx="994">
                  <c:v>30613</c:v>
                </c:pt>
                <c:pt idx="995">
                  <c:v>30614</c:v>
                </c:pt>
                <c:pt idx="996">
                  <c:v>30615</c:v>
                </c:pt>
                <c:pt idx="997">
                  <c:v>30616</c:v>
                </c:pt>
                <c:pt idx="998">
                  <c:v>30617</c:v>
                </c:pt>
                <c:pt idx="999">
                  <c:v>30620</c:v>
                </c:pt>
                <c:pt idx="1000">
                  <c:v>30621</c:v>
                </c:pt>
                <c:pt idx="1001">
                  <c:v>30622</c:v>
                </c:pt>
                <c:pt idx="1002">
                  <c:v>30623</c:v>
                </c:pt>
                <c:pt idx="1003">
                  <c:v>30624</c:v>
                </c:pt>
                <c:pt idx="1004">
                  <c:v>30627</c:v>
                </c:pt>
                <c:pt idx="1005">
                  <c:v>30628</c:v>
                </c:pt>
                <c:pt idx="1006">
                  <c:v>30629</c:v>
                </c:pt>
                <c:pt idx="1007">
                  <c:v>30630</c:v>
                </c:pt>
                <c:pt idx="1008">
                  <c:v>30631</c:v>
                </c:pt>
                <c:pt idx="1009">
                  <c:v>30634</c:v>
                </c:pt>
                <c:pt idx="1010">
                  <c:v>30635</c:v>
                </c:pt>
                <c:pt idx="1011">
                  <c:v>30636</c:v>
                </c:pt>
                <c:pt idx="1012">
                  <c:v>30637</c:v>
                </c:pt>
                <c:pt idx="1013">
                  <c:v>30638</c:v>
                </c:pt>
                <c:pt idx="1014">
                  <c:v>30641</c:v>
                </c:pt>
                <c:pt idx="1015">
                  <c:v>30642</c:v>
                </c:pt>
                <c:pt idx="1016">
                  <c:v>30643</c:v>
                </c:pt>
                <c:pt idx="1017">
                  <c:v>30644</c:v>
                </c:pt>
                <c:pt idx="1018">
                  <c:v>30645</c:v>
                </c:pt>
                <c:pt idx="1019">
                  <c:v>30648</c:v>
                </c:pt>
                <c:pt idx="1020">
                  <c:v>30649</c:v>
                </c:pt>
                <c:pt idx="1021">
                  <c:v>30650</c:v>
                </c:pt>
                <c:pt idx="1022">
                  <c:v>30651</c:v>
                </c:pt>
                <c:pt idx="1023">
                  <c:v>30652</c:v>
                </c:pt>
                <c:pt idx="1024">
                  <c:v>30655</c:v>
                </c:pt>
                <c:pt idx="1025">
                  <c:v>30656</c:v>
                </c:pt>
                <c:pt idx="1026">
                  <c:v>30657</c:v>
                </c:pt>
                <c:pt idx="1027">
                  <c:v>30658</c:v>
                </c:pt>
                <c:pt idx="1028">
                  <c:v>30659</c:v>
                </c:pt>
                <c:pt idx="1029">
                  <c:v>30662</c:v>
                </c:pt>
                <c:pt idx="1030">
                  <c:v>30663</c:v>
                </c:pt>
                <c:pt idx="1031">
                  <c:v>30664</c:v>
                </c:pt>
                <c:pt idx="1032">
                  <c:v>30665</c:v>
                </c:pt>
                <c:pt idx="1033">
                  <c:v>30666</c:v>
                </c:pt>
                <c:pt idx="1034">
                  <c:v>30669</c:v>
                </c:pt>
                <c:pt idx="1035">
                  <c:v>30670</c:v>
                </c:pt>
                <c:pt idx="1036">
                  <c:v>30671</c:v>
                </c:pt>
                <c:pt idx="1037">
                  <c:v>30672</c:v>
                </c:pt>
                <c:pt idx="1038">
                  <c:v>30673</c:v>
                </c:pt>
                <c:pt idx="1039">
                  <c:v>30676</c:v>
                </c:pt>
                <c:pt idx="1040">
                  <c:v>30677</c:v>
                </c:pt>
                <c:pt idx="1041">
                  <c:v>30678</c:v>
                </c:pt>
                <c:pt idx="1042">
                  <c:v>30679</c:v>
                </c:pt>
                <c:pt idx="1043">
                  <c:v>30680</c:v>
                </c:pt>
                <c:pt idx="1044">
                  <c:v>30683</c:v>
                </c:pt>
                <c:pt idx="1045">
                  <c:v>30684</c:v>
                </c:pt>
                <c:pt idx="1046">
                  <c:v>30685</c:v>
                </c:pt>
                <c:pt idx="1047">
                  <c:v>30686</c:v>
                </c:pt>
                <c:pt idx="1048">
                  <c:v>30687</c:v>
                </c:pt>
                <c:pt idx="1049">
                  <c:v>30690</c:v>
                </c:pt>
                <c:pt idx="1050">
                  <c:v>30691</c:v>
                </c:pt>
                <c:pt idx="1051">
                  <c:v>30692</c:v>
                </c:pt>
                <c:pt idx="1052">
                  <c:v>30693</c:v>
                </c:pt>
                <c:pt idx="1053">
                  <c:v>30694</c:v>
                </c:pt>
                <c:pt idx="1054">
                  <c:v>30697</c:v>
                </c:pt>
                <c:pt idx="1055">
                  <c:v>30698</c:v>
                </c:pt>
                <c:pt idx="1056">
                  <c:v>30699</c:v>
                </c:pt>
                <c:pt idx="1057">
                  <c:v>30700</c:v>
                </c:pt>
                <c:pt idx="1058">
                  <c:v>30701</c:v>
                </c:pt>
                <c:pt idx="1059">
                  <c:v>30704</c:v>
                </c:pt>
                <c:pt idx="1060">
                  <c:v>30705</c:v>
                </c:pt>
                <c:pt idx="1061">
                  <c:v>30706</c:v>
                </c:pt>
                <c:pt idx="1062">
                  <c:v>30707</c:v>
                </c:pt>
                <c:pt idx="1063">
                  <c:v>30708</c:v>
                </c:pt>
                <c:pt idx="1064">
                  <c:v>30711</c:v>
                </c:pt>
                <c:pt idx="1065">
                  <c:v>30712</c:v>
                </c:pt>
                <c:pt idx="1066">
                  <c:v>30713</c:v>
                </c:pt>
                <c:pt idx="1067">
                  <c:v>30714</c:v>
                </c:pt>
                <c:pt idx="1068">
                  <c:v>30715</c:v>
                </c:pt>
                <c:pt idx="1069">
                  <c:v>30718</c:v>
                </c:pt>
                <c:pt idx="1070">
                  <c:v>30719</c:v>
                </c:pt>
                <c:pt idx="1071">
                  <c:v>30720</c:v>
                </c:pt>
                <c:pt idx="1072">
                  <c:v>30721</c:v>
                </c:pt>
                <c:pt idx="1073">
                  <c:v>30722</c:v>
                </c:pt>
                <c:pt idx="1074">
                  <c:v>30725</c:v>
                </c:pt>
                <c:pt idx="1075">
                  <c:v>30726</c:v>
                </c:pt>
                <c:pt idx="1076">
                  <c:v>30727</c:v>
                </c:pt>
                <c:pt idx="1077">
                  <c:v>30728</c:v>
                </c:pt>
                <c:pt idx="1078">
                  <c:v>30729</c:v>
                </c:pt>
                <c:pt idx="1079">
                  <c:v>30732</c:v>
                </c:pt>
                <c:pt idx="1080">
                  <c:v>30733</c:v>
                </c:pt>
                <c:pt idx="1081">
                  <c:v>30734</c:v>
                </c:pt>
                <c:pt idx="1082">
                  <c:v>30735</c:v>
                </c:pt>
                <c:pt idx="1083">
                  <c:v>30736</c:v>
                </c:pt>
                <c:pt idx="1084">
                  <c:v>30739</c:v>
                </c:pt>
                <c:pt idx="1085">
                  <c:v>30740</c:v>
                </c:pt>
                <c:pt idx="1086">
                  <c:v>30741</c:v>
                </c:pt>
                <c:pt idx="1087">
                  <c:v>30742</c:v>
                </c:pt>
                <c:pt idx="1088">
                  <c:v>30743</c:v>
                </c:pt>
                <c:pt idx="1089">
                  <c:v>30746</c:v>
                </c:pt>
                <c:pt idx="1090">
                  <c:v>30747</c:v>
                </c:pt>
                <c:pt idx="1091">
                  <c:v>30748</c:v>
                </c:pt>
                <c:pt idx="1092">
                  <c:v>30749</c:v>
                </c:pt>
                <c:pt idx="1093">
                  <c:v>30750</c:v>
                </c:pt>
                <c:pt idx="1094">
                  <c:v>30753</c:v>
                </c:pt>
                <c:pt idx="1095">
                  <c:v>30754</c:v>
                </c:pt>
                <c:pt idx="1096">
                  <c:v>30755</c:v>
                </c:pt>
                <c:pt idx="1097">
                  <c:v>30756</c:v>
                </c:pt>
                <c:pt idx="1098">
                  <c:v>30757</c:v>
                </c:pt>
                <c:pt idx="1099">
                  <c:v>30760</c:v>
                </c:pt>
                <c:pt idx="1100">
                  <c:v>30761</c:v>
                </c:pt>
                <c:pt idx="1101">
                  <c:v>30762</c:v>
                </c:pt>
                <c:pt idx="1102">
                  <c:v>30763</c:v>
                </c:pt>
                <c:pt idx="1103">
                  <c:v>30764</c:v>
                </c:pt>
                <c:pt idx="1104">
                  <c:v>30767</c:v>
                </c:pt>
                <c:pt idx="1105">
                  <c:v>30768</c:v>
                </c:pt>
                <c:pt idx="1106">
                  <c:v>30769</c:v>
                </c:pt>
                <c:pt idx="1107">
                  <c:v>30770</c:v>
                </c:pt>
                <c:pt idx="1108">
                  <c:v>30771</c:v>
                </c:pt>
                <c:pt idx="1109">
                  <c:v>30774</c:v>
                </c:pt>
                <c:pt idx="1110">
                  <c:v>30775</c:v>
                </c:pt>
                <c:pt idx="1111">
                  <c:v>30776</c:v>
                </c:pt>
                <c:pt idx="1112">
                  <c:v>30777</c:v>
                </c:pt>
                <c:pt idx="1113">
                  <c:v>30778</c:v>
                </c:pt>
                <c:pt idx="1114">
                  <c:v>30781</c:v>
                </c:pt>
                <c:pt idx="1115">
                  <c:v>30782</c:v>
                </c:pt>
                <c:pt idx="1116">
                  <c:v>30783</c:v>
                </c:pt>
                <c:pt idx="1117">
                  <c:v>30784</c:v>
                </c:pt>
                <c:pt idx="1118">
                  <c:v>30785</c:v>
                </c:pt>
                <c:pt idx="1119">
                  <c:v>30788</c:v>
                </c:pt>
                <c:pt idx="1120">
                  <c:v>30789</c:v>
                </c:pt>
                <c:pt idx="1121">
                  <c:v>30790</c:v>
                </c:pt>
                <c:pt idx="1122">
                  <c:v>30791</c:v>
                </c:pt>
                <c:pt idx="1123">
                  <c:v>30792</c:v>
                </c:pt>
                <c:pt idx="1124">
                  <c:v>30795</c:v>
                </c:pt>
                <c:pt idx="1125">
                  <c:v>30796</c:v>
                </c:pt>
                <c:pt idx="1126">
                  <c:v>30797</c:v>
                </c:pt>
                <c:pt idx="1127">
                  <c:v>30798</c:v>
                </c:pt>
                <c:pt idx="1128">
                  <c:v>30799</c:v>
                </c:pt>
                <c:pt idx="1129">
                  <c:v>30802</c:v>
                </c:pt>
                <c:pt idx="1130">
                  <c:v>30803</c:v>
                </c:pt>
                <c:pt idx="1131">
                  <c:v>30804</c:v>
                </c:pt>
                <c:pt idx="1132">
                  <c:v>30805</c:v>
                </c:pt>
                <c:pt idx="1133">
                  <c:v>30806</c:v>
                </c:pt>
                <c:pt idx="1134">
                  <c:v>30809</c:v>
                </c:pt>
                <c:pt idx="1135">
                  <c:v>30810</c:v>
                </c:pt>
                <c:pt idx="1136">
                  <c:v>30811</c:v>
                </c:pt>
                <c:pt idx="1137">
                  <c:v>30812</c:v>
                </c:pt>
                <c:pt idx="1138">
                  <c:v>30813</c:v>
                </c:pt>
                <c:pt idx="1139">
                  <c:v>30816</c:v>
                </c:pt>
                <c:pt idx="1140">
                  <c:v>30817</c:v>
                </c:pt>
                <c:pt idx="1141">
                  <c:v>30818</c:v>
                </c:pt>
                <c:pt idx="1142">
                  <c:v>30819</c:v>
                </c:pt>
                <c:pt idx="1143">
                  <c:v>30820</c:v>
                </c:pt>
                <c:pt idx="1144">
                  <c:v>30823</c:v>
                </c:pt>
                <c:pt idx="1145">
                  <c:v>30824</c:v>
                </c:pt>
                <c:pt idx="1146">
                  <c:v>30825</c:v>
                </c:pt>
                <c:pt idx="1147">
                  <c:v>30826</c:v>
                </c:pt>
                <c:pt idx="1148">
                  <c:v>30827</c:v>
                </c:pt>
                <c:pt idx="1149">
                  <c:v>30830</c:v>
                </c:pt>
                <c:pt idx="1150">
                  <c:v>30831</c:v>
                </c:pt>
                <c:pt idx="1151">
                  <c:v>30832</c:v>
                </c:pt>
                <c:pt idx="1152">
                  <c:v>30833</c:v>
                </c:pt>
                <c:pt idx="1153">
                  <c:v>30834</c:v>
                </c:pt>
                <c:pt idx="1154">
                  <c:v>30837</c:v>
                </c:pt>
                <c:pt idx="1155">
                  <c:v>30838</c:v>
                </c:pt>
                <c:pt idx="1156">
                  <c:v>30839</c:v>
                </c:pt>
                <c:pt idx="1157">
                  <c:v>30840</c:v>
                </c:pt>
                <c:pt idx="1158">
                  <c:v>30841</c:v>
                </c:pt>
                <c:pt idx="1159">
                  <c:v>30844</c:v>
                </c:pt>
                <c:pt idx="1160">
                  <c:v>30845</c:v>
                </c:pt>
                <c:pt idx="1161">
                  <c:v>30846</c:v>
                </c:pt>
                <c:pt idx="1162">
                  <c:v>30847</c:v>
                </c:pt>
                <c:pt idx="1163">
                  <c:v>30848</c:v>
                </c:pt>
                <c:pt idx="1164">
                  <c:v>30851</c:v>
                </c:pt>
                <c:pt idx="1165">
                  <c:v>30852</c:v>
                </c:pt>
                <c:pt idx="1166">
                  <c:v>30853</c:v>
                </c:pt>
                <c:pt idx="1167">
                  <c:v>30854</c:v>
                </c:pt>
                <c:pt idx="1168">
                  <c:v>30855</c:v>
                </c:pt>
                <c:pt idx="1169">
                  <c:v>30858</c:v>
                </c:pt>
                <c:pt idx="1170">
                  <c:v>30859</c:v>
                </c:pt>
                <c:pt idx="1171">
                  <c:v>30860</c:v>
                </c:pt>
                <c:pt idx="1172">
                  <c:v>30861</c:v>
                </c:pt>
                <c:pt idx="1173">
                  <c:v>30862</c:v>
                </c:pt>
                <c:pt idx="1174">
                  <c:v>30865</c:v>
                </c:pt>
                <c:pt idx="1175">
                  <c:v>30866</c:v>
                </c:pt>
                <c:pt idx="1176">
                  <c:v>30867</c:v>
                </c:pt>
                <c:pt idx="1177">
                  <c:v>30868</c:v>
                </c:pt>
                <c:pt idx="1178">
                  <c:v>30869</c:v>
                </c:pt>
                <c:pt idx="1179">
                  <c:v>30872</c:v>
                </c:pt>
                <c:pt idx="1180">
                  <c:v>30873</c:v>
                </c:pt>
                <c:pt idx="1181">
                  <c:v>30874</c:v>
                </c:pt>
                <c:pt idx="1182">
                  <c:v>30875</c:v>
                </c:pt>
                <c:pt idx="1183">
                  <c:v>30876</c:v>
                </c:pt>
                <c:pt idx="1184">
                  <c:v>30879</c:v>
                </c:pt>
                <c:pt idx="1185">
                  <c:v>30880</c:v>
                </c:pt>
                <c:pt idx="1186">
                  <c:v>30881</c:v>
                </c:pt>
                <c:pt idx="1187">
                  <c:v>30882</c:v>
                </c:pt>
                <c:pt idx="1188">
                  <c:v>30883</c:v>
                </c:pt>
                <c:pt idx="1189">
                  <c:v>30886</c:v>
                </c:pt>
                <c:pt idx="1190">
                  <c:v>30887</c:v>
                </c:pt>
                <c:pt idx="1191">
                  <c:v>30888</c:v>
                </c:pt>
                <c:pt idx="1192">
                  <c:v>30889</c:v>
                </c:pt>
                <c:pt idx="1193">
                  <c:v>30890</c:v>
                </c:pt>
                <c:pt idx="1194">
                  <c:v>30893</c:v>
                </c:pt>
                <c:pt idx="1195">
                  <c:v>30894</c:v>
                </c:pt>
                <c:pt idx="1196">
                  <c:v>30895</c:v>
                </c:pt>
                <c:pt idx="1197">
                  <c:v>30896</c:v>
                </c:pt>
                <c:pt idx="1198">
                  <c:v>30897</c:v>
                </c:pt>
                <c:pt idx="1199">
                  <c:v>30900</c:v>
                </c:pt>
                <c:pt idx="1200">
                  <c:v>30901</c:v>
                </c:pt>
                <c:pt idx="1201">
                  <c:v>30902</c:v>
                </c:pt>
                <c:pt idx="1202">
                  <c:v>30903</c:v>
                </c:pt>
                <c:pt idx="1203">
                  <c:v>30904</c:v>
                </c:pt>
                <c:pt idx="1204">
                  <c:v>30907</c:v>
                </c:pt>
                <c:pt idx="1205">
                  <c:v>30908</c:v>
                </c:pt>
                <c:pt idx="1206">
                  <c:v>30909</c:v>
                </c:pt>
                <c:pt idx="1207">
                  <c:v>30910</c:v>
                </c:pt>
                <c:pt idx="1208">
                  <c:v>30911</c:v>
                </c:pt>
                <c:pt idx="1209">
                  <c:v>30914</c:v>
                </c:pt>
                <c:pt idx="1210">
                  <c:v>30915</c:v>
                </c:pt>
                <c:pt idx="1211">
                  <c:v>30916</c:v>
                </c:pt>
                <c:pt idx="1212">
                  <c:v>30917</c:v>
                </c:pt>
                <c:pt idx="1213">
                  <c:v>30918</c:v>
                </c:pt>
                <c:pt idx="1214">
                  <c:v>30921</c:v>
                </c:pt>
                <c:pt idx="1215">
                  <c:v>30922</c:v>
                </c:pt>
                <c:pt idx="1216">
                  <c:v>30923</c:v>
                </c:pt>
                <c:pt idx="1217">
                  <c:v>30924</c:v>
                </c:pt>
                <c:pt idx="1218">
                  <c:v>30925</c:v>
                </c:pt>
                <c:pt idx="1219">
                  <c:v>30928</c:v>
                </c:pt>
                <c:pt idx="1220">
                  <c:v>30929</c:v>
                </c:pt>
                <c:pt idx="1221">
                  <c:v>30930</c:v>
                </c:pt>
                <c:pt idx="1222">
                  <c:v>30931</c:v>
                </c:pt>
                <c:pt idx="1223">
                  <c:v>30932</c:v>
                </c:pt>
                <c:pt idx="1224">
                  <c:v>30935</c:v>
                </c:pt>
                <c:pt idx="1225">
                  <c:v>30936</c:v>
                </c:pt>
                <c:pt idx="1226">
                  <c:v>30937</c:v>
                </c:pt>
                <c:pt idx="1227">
                  <c:v>30938</c:v>
                </c:pt>
                <c:pt idx="1228">
                  <c:v>30939</c:v>
                </c:pt>
                <c:pt idx="1229">
                  <c:v>30942</c:v>
                </c:pt>
                <c:pt idx="1230">
                  <c:v>30943</c:v>
                </c:pt>
                <c:pt idx="1231">
                  <c:v>30944</c:v>
                </c:pt>
                <c:pt idx="1232">
                  <c:v>30945</c:v>
                </c:pt>
                <c:pt idx="1233">
                  <c:v>30946</c:v>
                </c:pt>
                <c:pt idx="1234">
                  <c:v>30949</c:v>
                </c:pt>
                <c:pt idx="1235">
                  <c:v>30950</c:v>
                </c:pt>
                <c:pt idx="1236">
                  <c:v>30951</c:v>
                </c:pt>
                <c:pt idx="1237">
                  <c:v>30952</c:v>
                </c:pt>
                <c:pt idx="1238">
                  <c:v>30953</c:v>
                </c:pt>
                <c:pt idx="1239">
                  <c:v>30956</c:v>
                </c:pt>
                <c:pt idx="1240">
                  <c:v>30957</c:v>
                </c:pt>
                <c:pt idx="1241">
                  <c:v>30958</c:v>
                </c:pt>
                <c:pt idx="1242">
                  <c:v>30959</c:v>
                </c:pt>
                <c:pt idx="1243">
                  <c:v>30960</c:v>
                </c:pt>
                <c:pt idx="1244">
                  <c:v>30963</c:v>
                </c:pt>
                <c:pt idx="1245">
                  <c:v>30964</c:v>
                </c:pt>
                <c:pt idx="1246">
                  <c:v>30965</c:v>
                </c:pt>
                <c:pt idx="1247">
                  <c:v>30966</c:v>
                </c:pt>
                <c:pt idx="1248">
                  <c:v>30967</c:v>
                </c:pt>
                <c:pt idx="1249">
                  <c:v>30970</c:v>
                </c:pt>
                <c:pt idx="1250">
                  <c:v>30971</c:v>
                </c:pt>
                <c:pt idx="1251">
                  <c:v>30972</c:v>
                </c:pt>
                <c:pt idx="1252">
                  <c:v>30973</c:v>
                </c:pt>
                <c:pt idx="1253">
                  <c:v>30974</c:v>
                </c:pt>
                <c:pt idx="1254">
                  <c:v>30977</c:v>
                </c:pt>
                <c:pt idx="1255">
                  <c:v>30978</c:v>
                </c:pt>
                <c:pt idx="1256">
                  <c:v>30979</c:v>
                </c:pt>
                <c:pt idx="1257">
                  <c:v>30980</c:v>
                </c:pt>
                <c:pt idx="1258">
                  <c:v>30981</c:v>
                </c:pt>
                <c:pt idx="1259">
                  <c:v>30984</c:v>
                </c:pt>
                <c:pt idx="1260">
                  <c:v>30985</c:v>
                </c:pt>
                <c:pt idx="1261">
                  <c:v>30986</c:v>
                </c:pt>
                <c:pt idx="1262">
                  <c:v>30987</c:v>
                </c:pt>
                <c:pt idx="1263">
                  <c:v>30988</c:v>
                </c:pt>
                <c:pt idx="1264">
                  <c:v>30991</c:v>
                </c:pt>
                <c:pt idx="1265">
                  <c:v>30992</c:v>
                </c:pt>
                <c:pt idx="1266">
                  <c:v>30993</c:v>
                </c:pt>
                <c:pt idx="1267">
                  <c:v>30994</c:v>
                </c:pt>
                <c:pt idx="1268">
                  <c:v>30995</c:v>
                </c:pt>
                <c:pt idx="1269">
                  <c:v>30998</c:v>
                </c:pt>
                <c:pt idx="1270">
                  <c:v>30999</c:v>
                </c:pt>
                <c:pt idx="1271">
                  <c:v>31000</c:v>
                </c:pt>
                <c:pt idx="1272">
                  <c:v>31001</c:v>
                </c:pt>
                <c:pt idx="1273">
                  <c:v>31002</c:v>
                </c:pt>
                <c:pt idx="1274">
                  <c:v>31005</c:v>
                </c:pt>
                <c:pt idx="1275">
                  <c:v>31006</c:v>
                </c:pt>
                <c:pt idx="1276">
                  <c:v>31007</c:v>
                </c:pt>
                <c:pt idx="1277">
                  <c:v>31008</c:v>
                </c:pt>
                <c:pt idx="1278">
                  <c:v>31009</c:v>
                </c:pt>
                <c:pt idx="1279">
                  <c:v>31012</c:v>
                </c:pt>
                <c:pt idx="1280">
                  <c:v>31013</c:v>
                </c:pt>
                <c:pt idx="1281">
                  <c:v>31014</c:v>
                </c:pt>
                <c:pt idx="1282">
                  <c:v>31015</c:v>
                </c:pt>
                <c:pt idx="1283">
                  <c:v>31016</c:v>
                </c:pt>
                <c:pt idx="1284">
                  <c:v>31019</c:v>
                </c:pt>
                <c:pt idx="1285">
                  <c:v>31020</c:v>
                </c:pt>
                <c:pt idx="1286">
                  <c:v>31021</c:v>
                </c:pt>
                <c:pt idx="1287">
                  <c:v>31022</c:v>
                </c:pt>
                <c:pt idx="1288">
                  <c:v>31023</c:v>
                </c:pt>
                <c:pt idx="1289">
                  <c:v>31026</c:v>
                </c:pt>
                <c:pt idx="1290">
                  <c:v>31027</c:v>
                </c:pt>
                <c:pt idx="1291">
                  <c:v>31028</c:v>
                </c:pt>
                <c:pt idx="1292">
                  <c:v>31029</c:v>
                </c:pt>
                <c:pt idx="1293">
                  <c:v>31030</c:v>
                </c:pt>
                <c:pt idx="1294">
                  <c:v>31033</c:v>
                </c:pt>
                <c:pt idx="1295">
                  <c:v>31034</c:v>
                </c:pt>
                <c:pt idx="1296">
                  <c:v>31035</c:v>
                </c:pt>
                <c:pt idx="1297">
                  <c:v>31036</c:v>
                </c:pt>
                <c:pt idx="1298">
                  <c:v>31037</c:v>
                </c:pt>
                <c:pt idx="1299">
                  <c:v>31040</c:v>
                </c:pt>
                <c:pt idx="1300">
                  <c:v>31041</c:v>
                </c:pt>
                <c:pt idx="1301">
                  <c:v>31042</c:v>
                </c:pt>
                <c:pt idx="1302">
                  <c:v>31043</c:v>
                </c:pt>
                <c:pt idx="1303">
                  <c:v>31044</c:v>
                </c:pt>
                <c:pt idx="1304">
                  <c:v>31047</c:v>
                </c:pt>
                <c:pt idx="1305">
                  <c:v>31048</c:v>
                </c:pt>
                <c:pt idx="1306">
                  <c:v>31049</c:v>
                </c:pt>
                <c:pt idx="1307">
                  <c:v>31050</c:v>
                </c:pt>
                <c:pt idx="1308">
                  <c:v>31051</c:v>
                </c:pt>
                <c:pt idx="1309">
                  <c:v>31054</c:v>
                </c:pt>
                <c:pt idx="1310">
                  <c:v>31055</c:v>
                </c:pt>
                <c:pt idx="1311">
                  <c:v>31056</c:v>
                </c:pt>
                <c:pt idx="1312">
                  <c:v>31057</c:v>
                </c:pt>
                <c:pt idx="1313">
                  <c:v>31058</c:v>
                </c:pt>
                <c:pt idx="1314">
                  <c:v>31061</c:v>
                </c:pt>
                <c:pt idx="1315">
                  <c:v>31062</c:v>
                </c:pt>
                <c:pt idx="1316">
                  <c:v>31063</c:v>
                </c:pt>
                <c:pt idx="1317">
                  <c:v>31064</c:v>
                </c:pt>
                <c:pt idx="1318">
                  <c:v>31065</c:v>
                </c:pt>
                <c:pt idx="1319">
                  <c:v>31068</c:v>
                </c:pt>
                <c:pt idx="1320">
                  <c:v>31069</c:v>
                </c:pt>
                <c:pt idx="1321">
                  <c:v>31070</c:v>
                </c:pt>
                <c:pt idx="1322">
                  <c:v>31071</c:v>
                </c:pt>
                <c:pt idx="1323">
                  <c:v>31072</c:v>
                </c:pt>
                <c:pt idx="1324">
                  <c:v>31075</c:v>
                </c:pt>
                <c:pt idx="1325">
                  <c:v>31076</c:v>
                </c:pt>
                <c:pt idx="1326">
                  <c:v>31077</c:v>
                </c:pt>
                <c:pt idx="1327">
                  <c:v>31078</c:v>
                </c:pt>
                <c:pt idx="1328">
                  <c:v>31079</c:v>
                </c:pt>
                <c:pt idx="1329">
                  <c:v>31082</c:v>
                </c:pt>
                <c:pt idx="1330">
                  <c:v>31083</c:v>
                </c:pt>
                <c:pt idx="1331">
                  <c:v>31084</c:v>
                </c:pt>
                <c:pt idx="1332">
                  <c:v>31085</c:v>
                </c:pt>
                <c:pt idx="1333">
                  <c:v>31086</c:v>
                </c:pt>
                <c:pt idx="1334">
                  <c:v>31089</c:v>
                </c:pt>
                <c:pt idx="1335">
                  <c:v>31090</c:v>
                </c:pt>
                <c:pt idx="1336">
                  <c:v>31091</c:v>
                </c:pt>
                <c:pt idx="1337">
                  <c:v>31092</c:v>
                </c:pt>
                <c:pt idx="1338">
                  <c:v>31093</c:v>
                </c:pt>
                <c:pt idx="1339">
                  <c:v>31096</c:v>
                </c:pt>
                <c:pt idx="1340">
                  <c:v>31097</c:v>
                </c:pt>
                <c:pt idx="1341">
                  <c:v>31098</c:v>
                </c:pt>
                <c:pt idx="1342">
                  <c:v>31099</c:v>
                </c:pt>
                <c:pt idx="1343">
                  <c:v>31100</c:v>
                </c:pt>
                <c:pt idx="1344">
                  <c:v>31103</c:v>
                </c:pt>
                <c:pt idx="1345">
                  <c:v>31104</c:v>
                </c:pt>
                <c:pt idx="1346">
                  <c:v>31105</c:v>
                </c:pt>
                <c:pt idx="1347">
                  <c:v>31106</c:v>
                </c:pt>
                <c:pt idx="1348">
                  <c:v>31107</c:v>
                </c:pt>
                <c:pt idx="1349">
                  <c:v>31110</c:v>
                </c:pt>
                <c:pt idx="1350">
                  <c:v>31111</c:v>
                </c:pt>
                <c:pt idx="1351">
                  <c:v>31112</c:v>
                </c:pt>
                <c:pt idx="1352">
                  <c:v>31113</c:v>
                </c:pt>
                <c:pt idx="1353">
                  <c:v>31114</c:v>
                </c:pt>
                <c:pt idx="1354">
                  <c:v>31117</c:v>
                </c:pt>
                <c:pt idx="1355">
                  <c:v>31118</c:v>
                </c:pt>
                <c:pt idx="1356">
                  <c:v>31119</c:v>
                </c:pt>
                <c:pt idx="1357">
                  <c:v>31120</c:v>
                </c:pt>
                <c:pt idx="1358">
                  <c:v>31121</c:v>
                </c:pt>
                <c:pt idx="1359">
                  <c:v>31124</c:v>
                </c:pt>
                <c:pt idx="1360">
                  <c:v>31125</c:v>
                </c:pt>
                <c:pt idx="1361">
                  <c:v>31126</c:v>
                </c:pt>
                <c:pt idx="1362">
                  <c:v>31127</c:v>
                </c:pt>
                <c:pt idx="1363">
                  <c:v>31128</c:v>
                </c:pt>
                <c:pt idx="1364">
                  <c:v>31131</c:v>
                </c:pt>
                <c:pt idx="1365">
                  <c:v>31132</c:v>
                </c:pt>
                <c:pt idx="1366">
                  <c:v>31133</c:v>
                </c:pt>
                <c:pt idx="1367">
                  <c:v>31134</c:v>
                </c:pt>
                <c:pt idx="1368">
                  <c:v>31135</c:v>
                </c:pt>
                <c:pt idx="1369">
                  <c:v>31138</c:v>
                </c:pt>
                <c:pt idx="1370">
                  <c:v>31139</c:v>
                </c:pt>
                <c:pt idx="1371">
                  <c:v>31140</c:v>
                </c:pt>
                <c:pt idx="1372">
                  <c:v>31141</c:v>
                </c:pt>
                <c:pt idx="1373">
                  <c:v>31142</c:v>
                </c:pt>
                <c:pt idx="1374">
                  <c:v>31145</c:v>
                </c:pt>
                <c:pt idx="1375">
                  <c:v>31146</c:v>
                </c:pt>
                <c:pt idx="1376">
                  <c:v>31147</c:v>
                </c:pt>
                <c:pt idx="1377">
                  <c:v>31148</c:v>
                </c:pt>
                <c:pt idx="1378">
                  <c:v>31149</c:v>
                </c:pt>
                <c:pt idx="1379">
                  <c:v>31152</c:v>
                </c:pt>
                <c:pt idx="1380">
                  <c:v>31153</c:v>
                </c:pt>
                <c:pt idx="1381">
                  <c:v>31154</c:v>
                </c:pt>
                <c:pt idx="1382">
                  <c:v>31155</c:v>
                </c:pt>
                <c:pt idx="1383">
                  <c:v>31156</c:v>
                </c:pt>
                <c:pt idx="1384">
                  <c:v>31159</c:v>
                </c:pt>
                <c:pt idx="1385">
                  <c:v>31160</c:v>
                </c:pt>
                <c:pt idx="1386">
                  <c:v>31161</c:v>
                </c:pt>
                <c:pt idx="1387">
                  <c:v>31162</c:v>
                </c:pt>
                <c:pt idx="1388">
                  <c:v>31163</c:v>
                </c:pt>
                <c:pt idx="1389">
                  <c:v>31166</c:v>
                </c:pt>
                <c:pt idx="1390">
                  <c:v>31167</c:v>
                </c:pt>
                <c:pt idx="1391">
                  <c:v>31168</c:v>
                </c:pt>
                <c:pt idx="1392">
                  <c:v>31169</c:v>
                </c:pt>
                <c:pt idx="1393">
                  <c:v>31170</c:v>
                </c:pt>
                <c:pt idx="1394">
                  <c:v>31173</c:v>
                </c:pt>
                <c:pt idx="1395">
                  <c:v>31174</c:v>
                </c:pt>
                <c:pt idx="1396">
                  <c:v>31175</c:v>
                </c:pt>
                <c:pt idx="1397">
                  <c:v>31176</c:v>
                </c:pt>
                <c:pt idx="1398">
                  <c:v>31177</c:v>
                </c:pt>
                <c:pt idx="1399">
                  <c:v>31180</c:v>
                </c:pt>
                <c:pt idx="1400">
                  <c:v>31181</c:v>
                </c:pt>
                <c:pt idx="1401">
                  <c:v>31182</c:v>
                </c:pt>
                <c:pt idx="1402">
                  <c:v>31183</c:v>
                </c:pt>
                <c:pt idx="1403">
                  <c:v>31184</c:v>
                </c:pt>
                <c:pt idx="1404">
                  <c:v>31187</c:v>
                </c:pt>
                <c:pt idx="1405">
                  <c:v>31188</c:v>
                </c:pt>
                <c:pt idx="1406">
                  <c:v>31189</c:v>
                </c:pt>
                <c:pt idx="1407">
                  <c:v>31190</c:v>
                </c:pt>
                <c:pt idx="1408">
                  <c:v>31191</c:v>
                </c:pt>
                <c:pt idx="1409">
                  <c:v>31194</c:v>
                </c:pt>
                <c:pt idx="1410">
                  <c:v>31195</c:v>
                </c:pt>
                <c:pt idx="1411">
                  <c:v>31196</c:v>
                </c:pt>
                <c:pt idx="1412">
                  <c:v>31197</c:v>
                </c:pt>
                <c:pt idx="1413">
                  <c:v>31198</c:v>
                </c:pt>
                <c:pt idx="1414">
                  <c:v>31201</c:v>
                </c:pt>
                <c:pt idx="1415">
                  <c:v>31202</c:v>
                </c:pt>
                <c:pt idx="1416">
                  <c:v>31203</c:v>
                </c:pt>
                <c:pt idx="1417">
                  <c:v>31204</c:v>
                </c:pt>
                <c:pt idx="1418">
                  <c:v>31205</c:v>
                </c:pt>
                <c:pt idx="1419">
                  <c:v>31208</c:v>
                </c:pt>
                <c:pt idx="1420">
                  <c:v>31209</c:v>
                </c:pt>
                <c:pt idx="1421">
                  <c:v>31210</c:v>
                </c:pt>
                <c:pt idx="1422">
                  <c:v>31211</c:v>
                </c:pt>
                <c:pt idx="1423">
                  <c:v>31212</c:v>
                </c:pt>
                <c:pt idx="1424">
                  <c:v>31215</c:v>
                </c:pt>
                <c:pt idx="1425">
                  <c:v>31216</c:v>
                </c:pt>
                <c:pt idx="1426">
                  <c:v>31217</c:v>
                </c:pt>
                <c:pt idx="1427">
                  <c:v>31218</c:v>
                </c:pt>
                <c:pt idx="1428">
                  <c:v>31219</c:v>
                </c:pt>
                <c:pt idx="1429">
                  <c:v>31222</c:v>
                </c:pt>
                <c:pt idx="1430">
                  <c:v>31223</c:v>
                </c:pt>
                <c:pt idx="1431">
                  <c:v>31224</c:v>
                </c:pt>
                <c:pt idx="1432">
                  <c:v>31225</c:v>
                </c:pt>
                <c:pt idx="1433">
                  <c:v>31226</c:v>
                </c:pt>
                <c:pt idx="1434">
                  <c:v>31229</c:v>
                </c:pt>
                <c:pt idx="1435">
                  <c:v>31230</c:v>
                </c:pt>
                <c:pt idx="1436">
                  <c:v>31231</c:v>
                </c:pt>
                <c:pt idx="1437">
                  <c:v>31232</c:v>
                </c:pt>
                <c:pt idx="1438">
                  <c:v>31233</c:v>
                </c:pt>
                <c:pt idx="1439">
                  <c:v>31236</c:v>
                </c:pt>
                <c:pt idx="1440">
                  <c:v>31237</c:v>
                </c:pt>
                <c:pt idx="1441">
                  <c:v>31238</c:v>
                </c:pt>
                <c:pt idx="1442">
                  <c:v>31239</c:v>
                </c:pt>
                <c:pt idx="1443">
                  <c:v>31240</c:v>
                </c:pt>
                <c:pt idx="1444">
                  <c:v>31243</c:v>
                </c:pt>
                <c:pt idx="1445">
                  <c:v>31244</c:v>
                </c:pt>
                <c:pt idx="1446">
                  <c:v>31245</c:v>
                </c:pt>
                <c:pt idx="1447">
                  <c:v>31246</c:v>
                </c:pt>
                <c:pt idx="1448">
                  <c:v>31247</c:v>
                </c:pt>
                <c:pt idx="1449">
                  <c:v>31250</c:v>
                </c:pt>
                <c:pt idx="1450">
                  <c:v>31251</c:v>
                </c:pt>
                <c:pt idx="1451">
                  <c:v>31252</c:v>
                </c:pt>
                <c:pt idx="1452">
                  <c:v>31253</c:v>
                </c:pt>
                <c:pt idx="1453">
                  <c:v>31254</c:v>
                </c:pt>
                <c:pt idx="1454">
                  <c:v>31257</c:v>
                </c:pt>
                <c:pt idx="1455">
                  <c:v>31258</c:v>
                </c:pt>
                <c:pt idx="1456">
                  <c:v>31259</c:v>
                </c:pt>
                <c:pt idx="1457">
                  <c:v>31260</c:v>
                </c:pt>
                <c:pt idx="1458">
                  <c:v>31261</c:v>
                </c:pt>
                <c:pt idx="1459">
                  <c:v>31264</c:v>
                </c:pt>
                <c:pt idx="1460">
                  <c:v>31265</c:v>
                </c:pt>
                <c:pt idx="1461">
                  <c:v>31266</c:v>
                </c:pt>
                <c:pt idx="1462">
                  <c:v>31267</c:v>
                </c:pt>
                <c:pt idx="1463">
                  <c:v>31268</c:v>
                </c:pt>
                <c:pt idx="1464">
                  <c:v>31271</c:v>
                </c:pt>
                <c:pt idx="1465">
                  <c:v>31272</c:v>
                </c:pt>
                <c:pt idx="1466">
                  <c:v>31273</c:v>
                </c:pt>
                <c:pt idx="1467">
                  <c:v>31274</c:v>
                </c:pt>
                <c:pt idx="1468">
                  <c:v>31275</c:v>
                </c:pt>
                <c:pt idx="1469">
                  <c:v>31278</c:v>
                </c:pt>
                <c:pt idx="1470">
                  <c:v>31279</c:v>
                </c:pt>
                <c:pt idx="1471">
                  <c:v>31280</c:v>
                </c:pt>
                <c:pt idx="1472">
                  <c:v>31281</c:v>
                </c:pt>
                <c:pt idx="1473">
                  <c:v>31282</c:v>
                </c:pt>
                <c:pt idx="1474">
                  <c:v>31285</c:v>
                </c:pt>
                <c:pt idx="1475">
                  <c:v>31286</c:v>
                </c:pt>
                <c:pt idx="1476">
                  <c:v>31287</c:v>
                </c:pt>
                <c:pt idx="1477">
                  <c:v>31288</c:v>
                </c:pt>
                <c:pt idx="1478">
                  <c:v>31289</c:v>
                </c:pt>
                <c:pt idx="1479">
                  <c:v>31292</c:v>
                </c:pt>
                <c:pt idx="1480">
                  <c:v>31293</c:v>
                </c:pt>
                <c:pt idx="1481">
                  <c:v>31294</c:v>
                </c:pt>
                <c:pt idx="1482">
                  <c:v>31295</c:v>
                </c:pt>
                <c:pt idx="1483">
                  <c:v>31296</c:v>
                </c:pt>
                <c:pt idx="1484">
                  <c:v>31299</c:v>
                </c:pt>
                <c:pt idx="1485">
                  <c:v>31300</c:v>
                </c:pt>
                <c:pt idx="1486">
                  <c:v>31301</c:v>
                </c:pt>
                <c:pt idx="1487">
                  <c:v>31302</c:v>
                </c:pt>
                <c:pt idx="1488">
                  <c:v>31303</c:v>
                </c:pt>
                <c:pt idx="1489">
                  <c:v>31306</c:v>
                </c:pt>
                <c:pt idx="1490">
                  <c:v>31307</c:v>
                </c:pt>
                <c:pt idx="1491">
                  <c:v>31308</c:v>
                </c:pt>
                <c:pt idx="1492">
                  <c:v>31309</c:v>
                </c:pt>
                <c:pt idx="1493">
                  <c:v>31310</c:v>
                </c:pt>
                <c:pt idx="1494">
                  <c:v>31313</c:v>
                </c:pt>
                <c:pt idx="1495">
                  <c:v>31314</c:v>
                </c:pt>
                <c:pt idx="1496">
                  <c:v>31315</c:v>
                </c:pt>
                <c:pt idx="1497">
                  <c:v>31316</c:v>
                </c:pt>
                <c:pt idx="1498">
                  <c:v>31317</c:v>
                </c:pt>
                <c:pt idx="1499">
                  <c:v>31320</c:v>
                </c:pt>
                <c:pt idx="1500">
                  <c:v>31321</c:v>
                </c:pt>
                <c:pt idx="1501">
                  <c:v>31322</c:v>
                </c:pt>
                <c:pt idx="1502">
                  <c:v>31323</c:v>
                </c:pt>
                <c:pt idx="1503">
                  <c:v>31324</c:v>
                </c:pt>
                <c:pt idx="1504">
                  <c:v>31327</c:v>
                </c:pt>
                <c:pt idx="1505">
                  <c:v>31328</c:v>
                </c:pt>
                <c:pt idx="1506">
                  <c:v>31329</c:v>
                </c:pt>
                <c:pt idx="1507">
                  <c:v>31330</c:v>
                </c:pt>
                <c:pt idx="1508">
                  <c:v>31331</c:v>
                </c:pt>
                <c:pt idx="1509">
                  <c:v>31334</c:v>
                </c:pt>
                <c:pt idx="1510">
                  <c:v>31335</c:v>
                </c:pt>
                <c:pt idx="1511">
                  <c:v>31336</c:v>
                </c:pt>
                <c:pt idx="1512">
                  <c:v>31337</c:v>
                </c:pt>
                <c:pt idx="1513">
                  <c:v>31338</c:v>
                </c:pt>
                <c:pt idx="1514">
                  <c:v>31341</c:v>
                </c:pt>
                <c:pt idx="1515">
                  <c:v>31342</c:v>
                </c:pt>
                <c:pt idx="1516">
                  <c:v>31343</c:v>
                </c:pt>
                <c:pt idx="1517">
                  <c:v>31344</c:v>
                </c:pt>
                <c:pt idx="1518">
                  <c:v>31345</c:v>
                </c:pt>
                <c:pt idx="1519">
                  <c:v>31348</c:v>
                </c:pt>
                <c:pt idx="1520">
                  <c:v>31349</c:v>
                </c:pt>
                <c:pt idx="1521">
                  <c:v>31350</c:v>
                </c:pt>
                <c:pt idx="1522">
                  <c:v>31351</c:v>
                </c:pt>
                <c:pt idx="1523">
                  <c:v>31352</c:v>
                </c:pt>
                <c:pt idx="1524">
                  <c:v>31355</c:v>
                </c:pt>
                <c:pt idx="1525">
                  <c:v>31356</c:v>
                </c:pt>
                <c:pt idx="1526">
                  <c:v>31357</c:v>
                </c:pt>
                <c:pt idx="1527">
                  <c:v>31358</c:v>
                </c:pt>
                <c:pt idx="1528">
                  <c:v>31359</c:v>
                </c:pt>
                <c:pt idx="1529">
                  <c:v>31362</c:v>
                </c:pt>
                <c:pt idx="1530">
                  <c:v>31363</c:v>
                </c:pt>
                <c:pt idx="1531">
                  <c:v>31364</c:v>
                </c:pt>
                <c:pt idx="1532">
                  <c:v>31365</c:v>
                </c:pt>
                <c:pt idx="1533">
                  <c:v>31366</c:v>
                </c:pt>
                <c:pt idx="1534">
                  <c:v>31369</c:v>
                </c:pt>
                <c:pt idx="1535">
                  <c:v>31370</c:v>
                </c:pt>
                <c:pt idx="1536">
                  <c:v>31371</c:v>
                </c:pt>
                <c:pt idx="1537">
                  <c:v>31372</c:v>
                </c:pt>
                <c:pt idx="1538">
                  <c:v>31373</c:v>
                </c:pt>
                <c:pt idx="1539">
                  <c:v>31376</c:v>
                </c:pt>
                <c:pt idx="1540">
                  <c:v>31377</c:v>
                </c:pt>
                <c:pt idx="1541">
                  <c:v>31378</c:v>
                </c:pt>
                <c:pt idx="1542">
                  <c:v>31379</c:v>
                </c:pt>
                <c:pt idx="1543">
                  <c:v>31380</c:v>
                </c:pt>
                <c:pt idx="1544">
                  <c:v>31383</c:v>
                </c:pt>
                <c:pt idx="1545">
                  <c:v>31384</c:v>
                </c:pt>
                <c:pt idx="1546">
                  <c:v>31385</c:v>
                </c:pt>
                <c:pt idx="1547">
                  <c:v>31386</c:v>
                </c:pt>
                <c:pt idx="1548">
                  <c:v>31387</c:v>
                </c:pt>
                <c:pt idx="1549">
                  <c:v>31390</c:v>
                </c:pt>
                <c:pt idx="1550">
                  <c:v>31391</c:v>
                </c:pt>
                <c:pt idx="1551">
                  <c:v>31392</c:v>
                </c:pt>
                <c:pt idx="1552">
                  <c:v>31393</c:v>
                </c:pt>
                <c:pt idx="1553">
                  <c:v>31394</c:v>
                </c:pt>
                <c:pt idx="1554">
                  <c:v>31397</c:v>
                </c:pt>
                <c:pt idx="1555">
                  <c:v>31398</c:v>
                </c:pt>
                <c:pt idx="1556">
                  <c:v>31399</c:v>
                </c:pt>
                <c:pt idx="1557">
                  <c:v>31400</c:v>
                </c:pt>
                <c:pt idx="1558">
                  <c:v>31401</c:v>
                </c:pt>
                <c:pt idx="1559">
                  <c:v>31404</c:v>
                </c:pt>
                <c:pt idx="1560">
                  <c:v>31405</c:v>
                </c:pt>
                <c:pt idx="1561">
                  <c:v>31406</c:v>
                </c:pt>
                <c:pt idx="1562">
                  <c:v>31407</c:v>
                </c:pt>
                <c:pt idx="1563">
                  <c:v>31408</c:v>
                </c:pt>
                <c:pt idx="1564">
                  <c:v>31411</c:v>
                </c:pt>
                <c:pt idx="1565">
                  <c:v>31412</c:v>
                </c:pt>
                <c:pt idx="1566">
                  <c:v>31413</c:v>
                </c:pt>
                <c:pt idx="1567">
                  <c:v>31414</c:v>
                </c:pt>
                <c:pt idx="1568">
                  <c:v>31415</c:v>
                </c:pt>
                <c:pt idx="1569">
                  <c:v>31418</c:v>
                </c:pt>
                <c:pt idx="1570">
                  <c:v>31419</c:v>
                </c:pt>
                <c:pt idx="1571">
                  <c:v>31420</c:v>
                </c:pt>
                <c:pt idx="1572">
                  <c:v>31421</c:v>
                </c:pt>
                <c:pt idx="1573">
                  <c:v>31422</c:v>
                </c:pt>
                <c:pt idx="1574">
                  <c:v>31425</c:v>
                </c:pt>
                <c:pt idx="1575">
                  <c:v>31426</c:v>
                </c:pt>
                <c:pt idx="1576">
                  <c:v>31427</c:v>
                </c:pt>
                <c:pt idx="1577">
                  <c:v>31428</c:v>
                </c:pt>
                <c:pt idx="1578">
                  <c:v>31429</c:v>
                </c:pt>
                <c:pt idx="1579">
                  <c:v>31432</c:v>
                </c:pt>
                <c:pt idx="1580">
                  <c:v>31433</c:v>
                </c:pt>
                <c:pt idx="1581">
                  <c:v>31434</c:v>
                </c:pt>
                <c:pt idx="1582">
                  <c:v>31435</c:v>
                </c:pt>
                <c:pt idx="1583">
                  <c:v>31436</c:v>
                </c:pt>
                <c:pt idx="1584">
                  <c:v>31439</c:v>
                </c:pt>
                <c:pt idx="1585">
                  <c:v>31440</c:v>
                </c:pt>
                <c:pt idx="1586">
                  <c:v>31441</c:v>
                </c:pt>
                <c:pt idx="1587">
                  <c:v>31442</c:v>
                </c:pt>
                <c:pt idx="1588">
                  <c:v>31443</c:v>
                </c:pt>
                <c:pt idx="1589">
                  <c:v>31446</c:v>
                </c:pt>
                <c:pt idx="1590">
                  <c:v>31447</c:v>
                </c:pt>
                <c:pt idx="1591">
                  <c:v>31448</c:v>
                </c:pt>
                <c:pt idx="1592">
                  <c:v>31449</c:v>
                </c:pt>
                <c:pt idx="1593">
                  <c:v>31450</c:v>
                </c:pt>
                <c:pt idx="1594">
                  <c:v>31453</c:v>
                </c:pt>
                <c:pt idx="1595">
                  <c:v>31454</c:v>
                </c:pt>
                <c:pt idx="1596">
                  <c:v>31455</c:v>
                </c:pt>
                <c:pt idx="1597">
                  <c:v>31456</c:v>
                </c:pt>
                <c:pt idx="1598">
                  <c:v>31457</c:v>
                </c:pt>
                <c:pt idx="1599">
                  <c:v>31460</c:v>
                </c:pt>
                <c:pt idx="1600">
                  <c:v>31461</c:v>
                </c:pt>
                <c:pt idx="1601">
                  <c:v>31462</c:v>
                </c:pt>
                <c:pt idx="1602">
                  <c:v>31463</c:v>
                </c:pt>
                <c:pt idx="1603">
                  <c:v>31464</c:v>
                </c:pt>
                <c:pt idx="1604">
                  <c:v>31467</c:v>
                </c:pt>
                <c:pt idx="1605">
                  <c:v>31468</c:v>
                </c:pt>
                <c:pt idx="1606">
                  <c:v>31469</c:v>
                </c:pt>
                <c:pt idx="1607">
                  <c:v>31470</c:v>
                </c:pt>
                <c:pt idx="1608">
                  <c:v>31471</c:v>
                </c:pt>
                <c:pt idx="1609">
                  <c:v>31474</c:v>
                </c:pt>
                <c:pt idx="1610">
                  <c:v>31475</c:v>
                </c:pt>
                <c:pt idx="1611">
                  <c:v>31476</c:v>
                </c:pt>
                <c:pt idx="1612">
                  <c:v>31477</c:v>
                </c:pt>
                <c:pt idx="1613">
                  <c:v>31478</c:v>
                </c:pt>
                <c:pt idx="1614">
                  <c:v>31481</c:v>
                </c:pt>
                <c:pt idx="1615">
                  <c:v>31482</c:v>
                </c:pt>
                <c:pt idx="1616">
                  <c:v>31483</c:v>
                </c:pt>
                <c:pt idx="1617">
                  <c:v>31484</c:v>
                </c:pt>
                <c:pt idx="1618">
                  <c:v>31485</c:v>
                </c:pt>
                <c:pt idx="1619">
                  <c:v>31488</c:v>
                </c:pt>
                <c:pt idx="1620">
                  <c:v>31489</c:v>
                </c:pt>
                <c:pt idx="1621">
                  <c:v>31490</c:v>
                </c:pt>
                <c:pt idx="1622">
                  <c:v>31491</c:v>
                </c:pt>
                <c:pt idx="1623">
                  <c:v>31492</c:v>
                </c:pt>
                <c:pt idx="1624">
                  <c:v>31495</c:v>
                </c:pt>
                <c:pt idx="1625">
                  <c:v>31496</c:v>
                </c:pt>
                <c:pt idx="1626">
                  <c:v>31497</c:v>
                </c:pt>
                <c:pt idx="1627">
                  <c:v>31498</c:v>
                </c:pt>
                <c:pt idx="1628">
                  <c:v>31499</c:v>
                </c:pt>
                <c:pt idx="1629">
                  <c:v>31502</c:v>
                </c:pt>
                <c:pt idx="1630">
                  <c:v>31503</c:v>
                </c:pt>
                <c:pt idx="1631">
                  <c:v>31504</c:v>
                </c:pt>
                <c:pt idx="1632">
                  <c:v>31505</c:v>
                </c:pt>
                <c:pt idx="1633">
                  <c:v>31506</c:v>
                </c:pt>
                <c:pt idx="1634">
                  <c:v>31509</c:v>
                </c:pt>
                <c:pt idx="1635">
                  <c:v>31510</c:v>
                </c:pt>
                <c:pt idx="1636">
                  <c:v>31511</c:v>
                </c:pt>
                <c:pt idx="1637">
                  <c:v>31512</c:v>
                </c:pt>
                <c:pt idx="1638">
                  <c:v>31513</c:v>
                </c:pt>
                <c:pt idx="1639">
                  <c:v>31516</c:v>
                </c:pt>
                <c:pt idx="1640">
                  <c:v>31517</c:v>
                </c:pt>
                <c:pt idx="1641">
                  <c:v>31518</c:v>
                </c:pt>
                <c:pt idx="1642">
                  <c:v>31519</c:v>
                </c:pt>
                <c:pt idx="1643">
                  <c:v>31520</c:v>
                </c:pt>
                <c:pt idx="1644">
                  <c:v>31523</c:v>
                </c:pt>
                <c:pt idx="1645">
                  <c:v>31524</c:v>
                </c:pt>
                <c:pt idx="1646">
                  <c:v>31525</c:v>
                </c:pt>
                <c:pt idx="1647">
                  <c:v>31526</c:v>
                </c:pt>
                <c:pt idx="1648">
                  <c:v>31527</c:v>
                </c:pt>
                <c:pt idx="1649">
                  <c:v>31530</c:v>
                </c:pt>
                <c:pt idx="1650">
                  <c:v>31531</c:v>
                </c:pt>
                <c:pt idx="1651">
                  <c:v>31532</c:v>
                </c:pt>
                <c:pt idx="1652">
                  <c:v>31533</c:v>
                </c:pt>
                <c:pt idx="1653">
                  <c:v>31534</c:v>
                </c:pt>
                <c:pt idx="1654">
                  <c:v>31537</c:v>
                </c:pt>
                <c:pt idx="1655">
                  <c:v>31538</c:v>
                </c:pt>
                <c:pt idx="1656">
                  <c:v>31539</c:v>
                </c:pt>
                <c:pt idx="1657">
                  <c:v>31540</c:v>
                </c:pt>
                <c:pt idx="1658">
                  <c:v>31541</c:v>
                </c:pt>
                <c:pt idx="1659">
                  <c:v>31544</c:v>
                </c:pt>
                <c:pt idx="1660">
                  <c:v>31545</c:v>
                </c:pt>
                <c:pt idx="1661">
                  <c:v>31546</c:v>
                </c:pt>
                <c:pt idx="1662">
                  <c:v>31547</c:v>
                </c:pt>
                <c:pt idx="1663">
                  <c:v>31548</c:v>
                </c:pt>
                <c:pt idx="1664">
                  <c:v>31551</c:v>
                </c:pt>
                <c:pt idx="1665">
                  <c:v>31552</c:v>
                </c:pt>
                <c:pt idx="1666">
                  <c:v>31553</c:v>
                </c:pt>
                <c:pt idx="1667">
                  <c:v>31554</c:v>
                </c:pt>
                <c:pt idx="1668">
                  <c:v>31555</c:v>
                </c:pt>
                <c:pt idx="1669">
                  <c:v>31558</c:v>
                </c:pt>
                <c:pt idx="1670">
                  <c:v>31559</c:v>
                </c:pt>
                <c:pt idx="1671">
                  <c:v>31560</c:v>
                </c:pt>
                <c:pt idx="1672">
                  <c:v>31561</c:v>
                </c:pt>
                <c:pt idx="1673">
                  <c:v>31562</c:v>
                </c:pt>
                <c:pt idx="1674">
                  <c:v>31565</c:v>
                </c:pt>
                <c:pt idx="1675">
                  <c:v>31566</c:v>
                </c:pt>
                <c:pt idx="1676">
                  <c:v>31567</c:v>
                </c:pt>
                <c:pt idx="1677">
                  <c:v>31568</c:v>
                </c:pt>
                <c:pt idx="1678">
                  <c:v>31569</c:v>
                </c:pt>
                <c:pt idx="1679">
                  <c:v>31572</c:v>
                </c:pt>
                <c:pt idx="1680">
                  <c:v>31573</c:v>
                </c:pt>
                <c:pt idx="1681">
                  <c:v>31574</c:v>
                </c:pt>
                <c:pt idx="1682">
                  <c:v>31575</c:v>
                </c:pt>
                <c:pt idx="1683">
                  <c:v>31576</c:v>
                </c:pt>
                <c:pt idx="1684">
                  <c:v>31579</c:v>
                </c:pt>
                <c:pt idx="1685">
                  <c:v>31580</c:v>
                </c:pt>
                <c:pt idx="1686">
                  <c:v>31581</c:v>
                </c:pt>
                <c:pt idx="1687">
                  <c:v>31582</c:v>
                </c:pt>
                <c:pt idx="1688">
                  <c:v>31583</c:v>
                </c:pt>
                <c:pt idx="1689">
                  <c:v>31586</c:v>
                </c:pt>
                <c:pt idx="1690">
                  <c:v>31587</c:v>
                </c:pt>
                <c:pt idx="1691">
                  <c:v>31588</c:v>
                </c:pt>
                <c:pt idx="1692">
                  <c:v>31589</c:v>
                </c:pt>
                <c:pt idx="1693">
                  <c:v>31590</c:v>
                </c:pt>
                <c:pt idx="1694">
                  <c:v>31593</c:v>
                </c:pt>
                <c:pt idx="1695">
                  <c:v>31594</c:v>
                </c:pt>
                <c:pt idx="1696">
                  <c:v>31595</c:v>
                </c:pt>
                <c:pt idx="1697">
                  <c:v>31596</c:v>
                </c:pt>
                <c:pt idx="1698">
                  <c:v>31597</c:v>
                </c:pt>
                <c:pt idx="1699">
                  <c:v>31600</c:v>
                </c:pt>
                <c:pt idx="1700">
                  <c:v>31601</c:v>
                </c:pt>
                <c:pt idx="1701">
                  <c:v>31602</c:v>
                </c:pt>
                <c:pt idx="1702">
                  <c:v>31603</c:v>
                </c:pt>
                <c:pt idx="1703">
                  <c:v>31604</c:v>
                </c:pt>
                <c:pt idx="1704">
                  <c:v>31607</c:v>
                </c:pt>
                <c:pt idx="1705">
                  <c:v>31608</c:v>
                </c:pt>
                <c:pt idx="1706">
                  <c:v>31609</c:v>
                </c:pt>
                <c:pt idx="1707">
                  <c:v>31610</c:v>
                </c:pt>
                <c:pt idx="1708">
                  <c:v>31611</c:v>
                </c:pt>
                <c:pt idx="1709">
                  <c:v>31614</c:v>
                </c:pt>
                <c:pt idx="1710">
                  <c:v>31615</c:v>
                </c:pt>
                <c:pt idx="1711">
                  <c:v>31616</c:v>
                </c:pt>
                <c:pt idx="1712">
                  <c:v>31617</c:v>
                </c:pt>
                <c:pt idx="1713">
                  <c:v>31618</c:v>
                </c:pt>
                <c:pt idx="1714">
                  <c:v>31621</c:v>
                </c:pt>
                <c:pt idx="1715">
                  <c:v>31622</c:v>
                </c:pt>
                <c:pt idx="1716">
                  <c:v>31623</c:v>
                </c:pt>
                <c:pt idx="1717">
                  <c:v>31624</c:v>
                </c:pt>
                <c:pt idx="1718">
                  <c:v>31625</c:v>
                </c:pt>
                <c:pt idx="1719">
                  <c:v>31628</c:v>
                </c:pt>
                <c:pt idx="1720">
                  <c:v>31629</c:v>
                </c:pt>
                <c:pt idx="1721">
                  <c:v>31630</c:v>
                </c:pt>
                <c:pt idx="1722">
                  <c:v>31631</c:v>
                </c:pt>
                <c:pt idx="1723">
                  <c:v>31632</c:v>
                </c:pt>
                <c:pt idx="1724">
                  <c:v>31635</c:v>
                </c:pt>
                <c:pt idx="1725">
                  <c:v>31636</c:v>
                </c:pt>
                <c:pt idx="1726">
                  <c:v>31637</c:v>
                </c:pt>
                <c:pt idx="1727">
                  <c:v>31638</c:v>
                </c:pt>
                <c:pt idx="1728">
                  <c:v>31639</c:v>
                </c:pt>
                <c:pt idx="1729">
                  <c:v>31642</c:v>
                </c:pt>
                <c:pt idx="1730">
                  <c:v>31643</c:v>
                </c:pt>
                <c:pt idx="1731">
                  <c:v>31644</c:v>
                </c:pt>
                <c:pt idx="1732">
                  <c:v>31645</c:v>
                </c:pt>
                <c:pt idx="1733">
                  <c:v>31646</c:v>
                </c:pt>
                <c:pt idx="1734">
                  <c:v>31649</c:v>
                </c:pt>
                <c:pt idx="1735">
                  <c:v>31650</c:v>
                </c:pt>
                <c:pt idx="1736">
                  <c:v>31651</c:v>
                </c:pt>
                <c:pt idx="1737">
                  <c:v>31652</c:v>
                </c:pt>
                <c:pt idx="1738">
                  <c:v>31653</c:v>
                </c:pt>
                <c:pt idx="1739">
                  <c:v>31656</c:v>
                </c:pt>
                <c:pt idx="1740">
                  <c:v>31657</c:v>
                </c:pt>
                <c:pt idx="1741">
                  <c:v>31658</c:v>
                </c:pt>
                <c:pt idx="1742">
                  <c:v>31659</c:v>
                </c:pt>
                <c:pt idx="1743">
                  <c:v>31660</c:v>
                </c:pt>
                <c:pt idx="1744">
                  <c:v>31663</c:v>
                </c:pt>
                <c:pt idx="1745">
                  <c:v>31664</c:v>
                </c:pt>
                <c:pt idx="1746">
                  <c:v>31665</c:v>
                </c:pt>
                <c:pt idx="1747">
                  <c:v>31666</c:v>
                </c:pt>
                <c:pt idx="1748">
                  <c:v>31667</c:v>
                </c:pt>
                <c:pt idx="1749">
                  <c:v>31670</c:v>
                </c:pt>
                <c:pt idx="1750">
                  <c:v>31671</c:v>
                </c:pt>
                <c:pt idx="1751">
                  <c:v>31672</c:v>
                </c:pt>
                <c:pt idx="1752">
                  <c:v>31673</c:v>
                </c:pt>
                <c:pt idx="1753">
                  <c:v>31674</c:v>
                </c:pt>
                <c:pt idx="1754">
                  <c:v>31677</c:v>
                </c:pt>
                <c:pt idx="1755">
                  <c:v>31678</c:v>
                </c:pt>
                <c:pt idx="1756">
                  <c:v>31679</c:v>
                </c:pt>
                <c:pt idx="1757">
                  <c:v>31680</c:v>
                </c:pt>
                <c:pt idx="1758">
                  <c:v>31681</c:v>
                </c:pt>
                <c:pt idx="1759">
                  <c:v>31684</c:v>
                </c:pt>
                <c:pt idx="1760">
                  <c:v>31685</c:v>
                </c:pt>
                <c:pt idx="1761">
                  <c:v>31686</c:v>
                </c:pt>
                <c:pt idx="1762">
                  <c:v>31687</c:v>
                </c:pt>
                <c:pt idx="1763">
                  <c:v>31688</c:v>
                </c:pt>
                <c:pt idx="1764">
                  <c:v>31691</c:v>
                </c:pt>
                <c:pt idx="1765">
                  <c:v>31692</c:v>
                </c:pt>
                <c:pt idx="1766">
                  <c:v>31693</c:v>
                </c:pt>
                <c:pt idx="1767">
                  <c:v>31694</c:v>
                </c:pt>
                <c:pt idx="1768">
                  <c:v>31695</c:v>
                </c:pt>
                <c:pt idx="1769">
                  <c:v>31698</c:v>
                </c:pt>
                <c:pt idx="1770">
                  <c:v>31699</c:v>
                </c:pt>
                <c:pt idx="1771">
                  <c:v>31700</c:v>
                </c:pt>
                <c:pt idx="1772">
                  <c:v>31701</c:v>
                </c:pt>
                <c:pt idx="1773">
                  <c:v>31702</c:v>
                </c:pt>
                <c:pt idx="1774">
                  <c:v>31705</c:v>
                </c:pt>
                <c:pt idx="1775">
                  <c:v>31706</c:v>
                </c:pt>
                <c:pt idx="1776">
                  <c:v>31707</c:v>
                </c:pt>
                <c:pt idx="1777">
                  <c:v>31708</c:v>
                </c:pt>
                <c:pt idx="1778">
                  <c:v>31709</c:v>
                </c:pt>
                <c:pt idx="1779">
                  <c:v>31712</c:v>
                </c:pt>
                <c:pt idx="1780">
                  <c:v>31713</c:v>
                </c:pt>
                <c:pt idx="1781">
                  <c:v>31714</c:v>
                </c:pt>
                <c:pt idx="1782">
                  <c:v>31715</c:v>
                </c:pt>
                <c:pt idx="1783">
                  <c:v>31716</c:v>
                </c:pt>
                <c:pt idx="1784">
                  <c:v>31719</c:v>
                </c:pt>
                <c:pt idx="1785">
                  <c:v>31720</c:v>
                </c:pt>
                <c:pt idx="1786">
                  <c:v>31721</c:v>
                </c:pt>
                <c:pt idx="1787">
                  <c:v>31722</c:v>
                </c:pt>
                <c:pt idx="1788">
                  <c:v>31723</c:v>
                </c:pt>
                <c:pt idx="1789">
                  <c:v>31726</c:v>
                </c:pt>
                <c:pt idx="1790">
                  <c:v>31727</c:v>
                </c:pt>
                <c:pt idx="1791">
                  <c:v>31728</c:v>
                </c:pt>
                <c:pt idx="1792">
                  <c:v>31729</c:v>
                </c:pt>
                <c:pt idx="1793">
                  <c:v>31730</c:v>
                </c:pt>
                <c:pt idx="1794">
                  <c:v>31733</c:v>
                </c:pt>
                <c:pt idx="1795">
                  <c:v>31734</c:v>
                </c:pt>
                <c:pt idx="1796">
                  <c:v>31735</c:v>
                </c:pt>
                <c:pt idx="1797">
                  <c:v>31736</c:v>
                </c:pt>
                <c:pt idx="1798">
                  <c:v>31737</c:v>
                </c:pt>
                <c:pt idx="1799">
                  <c:v>31740</c:v>
                </c:pt>
                <c:pt idx="1800">
                  <c:v>31741</c:v>
                </c:pt>
                <c:pt idx="1801">
                  <c:v>31742</c:v>
                </c:pt>
                <c:pt idx="1802">
                  <c:v>31743</c:v>
                </c:pt>
                <c:pt idx="1803">
                  <c:v>31744</c:v>
                </c:pt>
                <c:pt idx="1804">
                  <c:v>31747</c:v>
                </c:pt>
                <c:pt idx="1805">
                  <c:v>31748</c:v>
                </c:pt>
                <c:pt idx="1806">
                  <c:v>31749</c:v>
                </c:pt>
                <c:pt idx="1807">
                  <c:v>31750</c:v>
                </c:pt>
                <c:pt idx="1808">
                  <c:v>31751</c:v>
                </c:pt>
                <c:pt idx="1809">
                  <c:v>31754</c:v>
                </c:pt>
                <c:pt idx="1810">
                  <c:v>31755</c:v>
                </c:pt>
                <c:pt idx="1811">
                  <c:v>31756</c:v>
                </c:pt>
                <c:pt idx="1812">
                  <c:v>31757</c:v>
                </c:pt>
                <c:pt idx="1813">
                  <c:v>31758</c:v>
                </c:pt>
                <c:pt idx="1814">
                  <c:v>31761</c:v>
                </c:pt>
                <c:pt idx="1815">
                  <c:v>31762</c:v>
                </c:pt>
                <c:pt idx="1816">
                  <c:v>31763</c:v>
                </c:pt>
                <c:pt idx="1817">
                  <c:v>31764</c:v>
                </c:pt>
                <c:pt idx="1818">
                  <c:v>31765</c:v>
                </c:pt>
                <c:pt idx="1819">
                  <c:v>31768</c:v>
                </c:pt>
                <c:pt idx="1820">
                  <c:v>31769</c:v>
                </c:pt>
                <c:pt idx="1821">
                  <c:v>31770</c:v>
                </c:pt>
                <c:pt idx="1822">
                  <c:v>31771</c:v>
                </c:pt>
                <c:pt idx="1823">
                  <c:v>31772</c:v>
                </c:pt>
                <c:pt idx="1824">
                  <c:v>31775</c:v>
                </c:pt>
                <c:pt idx="1825">
                  <c:v>31776</c:v>
                </c:pt>
                <c:pt idx="1826">
                  <c:v>31777</c:v>
                </c:pt>
                <c:pt idx="1827">
                  <c:v>31778</c:v>
                </c:pt>
                <c:pt idx="1828">
                  <c:v>31779</c:v>
                </c:pt>
                <c:pt idx="1829">
                  <c:v>31782</c:v>
                </c:pt>
                <c:pt idx="1830">
                  <c:v>31783</c:v>
                </c:pt>
                <c:pt idx="1831">
                  <c:v>31784</c:v>
                </c:pt>
                <c:pt idx="1832">
                  <c:v>31785</c:v>
                </c:pt>
                <c:pt idx="1833">
                  <c:v>31786</c:v>
                </c:pt>
                <c:pt idx="1834">
                  <c:v>31789</c:v>
                </c:pt>
                <c:pt idx="1835">
                  <c:v>31790</c:v>
                </c:pt>
                <c:pt idx="1836">
                  <c:v>31791</c:v>
                </c:pt>
                <c:pt idx="1837">
                  <c:v>31792</c:v>
                </c:pt>
                <c:pt idx="1838">
                  <c:v>31793</c:v>
                </c:pt>
                <c:pt idx="1839">
                  <c:v>31796</c:v>
                </c:pt>
                <c:pt idx="1840">
                  <c:v>31797</c:v>
                </c:pt>
                <c:pt idx="1841">
                  <c:v>31798</c:v>
                </c:pt>
                <c:pt idx="1842">
                  <c:v>31799</c:v>
                </c:pt>
                <c:pt idx="1843">
                  <c:v>31800</c:v>
                </c:pt>
                <c:pt idx="1844">
                  <c:v>31803</c:v>
                </c:pt>
                <c:pt idx="1845">
                  <c:v>31804</c:v>
                </c:pt>
                <c:pt idx="1846">
                  <c:v>31805</c:v>
                </c:pt>
                <c:pt idx="1847">
                  <c:v>31806</c:v>
                </c:pt>
                <c:pt idx="1848">
                  <c:v>31807</c:v>
                </c:pt>
                <c:pt idx="1849">
                  <c:v>31810</c:v>
                </c:pt>
                <c:pt idx="1850">
                  <c:v>31811</c:v>
                </c:pt>
                <c:pt idx="1851">
                  <c:v>31812</c:v>
                </c:pt>
                <c:pt idx="1852">
                  <c:v>31813</c:v>
                </c:pt>
                <c:pt idx="1853">
                  <c:v>31814</c:v>
                </c:pt>
                <c:pt idx="1854">
                  <c:v>31817</c:v>
                </c:pt>
                <c:pt idx="1855">
                  <c:v>31818</c:v>
                </c:pt>
                <c:pt idx="1856">
                  <c:v>31819</c:v>
                </c:pt>
                <c:pt idx="1857">
                  <c:v>31820</c:v>
                </c:pt>
                <c:pt idx="1858">
                  <c:v>31821</c:v>
                </c:pt>
                <c:pt idx="1859">
                  <c:v>31824</c:v>
                </c:pt>
                <c:pt idx="1860">
                  <c:v>31825</c:v>
                </c:pt>
                <c:pt idx="1861">
                  <c:v>31826</c:v>
                </c:pt>
                <c:pt idx="1862">
                  <c:v>31827</c:v>
                </c:pt>
                <c:pt idx="1863">
                  <c:v>31828</c:v>
                </c:pt>
                <c:pt idx="1864">
                  <c:v>31831</c:v>
                </c:pt>
                <c:pt idx="1865">
                  <c:v>31832</c:v>
                </c:pt>
                <c:pt idx="1866">
                  <c:v>31833</c:v>
                </c:pt>
                <c:pt idx="1867">
                  <c:v>31834</c:v>
                </c:pt>
                <c:pt idx="1868">
                  <c:v>31835</c:v>
                </c:pt>
                <c:pt idx="1869">
                  <c:v>31838</c:v>
                </c:pt>
                <c:pt idx="1870">
                  <c:v>31839</c:v>
                </c:pt>
                <c:pt idx="1871">
                  <c:v>31840</c:v>
                </c:pt>
                <c:pt idx="1872">
                  <c:v>31841</c:v>
                </c:pt>
                <c:pt idx="1873">
                  <c:v>31842</c:v>
                </c:pt>
                <c:pt idx="1874">
                  <c:v>31845</c:v>
                </c:pt>
                <c:pt idx="1875">
                  <c:v>31846</c:v>
                </c:pt>
                <c:pt idx="1876">
                  <c:v>31847</c:v>
                </c:pt>
                <c:pt idx="1877">
                  <c:v>31848</c:v>
                </c:pt>
                <c:pt idx="1878">
                  <c:v>31849</c:v>
                </c:pt>
                <c:pt idx="1879">
                  <c:v>31852</c:v>
                </c:pt>
                <c:pt idx="1880">
                  <c:v>31853</c:v>
                </c:pt>
                <c:pt idx="1881">
                  <c:v>31854</c:v>
                </c:pt>
                <c:pt idx="1882">
                  <c:v>31855</c:v>
                </c:pt>
                <c:pt idx="1883">
                  <c:v>31856</c:v>
                </c:pt>
                <c:pt idx="1884">
                  <c:v>31859</c:v>
                </c:pt>
                <c:pt idx="1885">
                  <c:v>31860</c:v>
                </c:pt>
                <c:pt idx="1886">
                  <c:v>31861</c:v>
                </c:pt>
                <c:pt idx="1887">
                  <c:v>31862</c:v>
                </c:pt>
                <c:pt idx="1888">
                  <c:v>31863</c:v>
                </c:pt>
                <c:pt idx="1889">
                  <c:v>31866</c:v>
                </c:pt>
                <c:pt idx="1890">
                  <c:v>31867</c:v>
                </c:pt>
                <c:pt idx="1891">
                  <c:v>31868</c:v>
                </c:pt>
                <c:pt idx="1892">
                  <c:v>31869</c:v>
                </c:pt>
                <c:pt idx="1893">
                  <c:v>31870</c:v>
                </c:pt>
                <c:pt idx="1894">
                  <c:v>31873</c:v>
                </c:pt>
                <c:pt idx="1895">
                  <c:v>31874</c:v>
                </c:pt>
                <c:pt idx="1896">
                  <c:v>31875</c:v>
                </c:pt>
                <c:pt idx="1897">
                  <c:v>31876</c:v>
                </c:pt>
                <c:pt idx="1898">
                  <c:v>31877</c:v>
                </c:pt>
                <c:pt idx="1899">
                  <c:v>31880</c:v>
                </c:pt>
                <c:pt idx="1900">
                  <c:v>31881</c:v>
                </c:pt>
                <c:pt idx="1901">
                  <c:v>31882</c:v>
                </c:pt>
                <c:pt idx="1902">
                  <c:v>31883</c:v>
                </c:pt>
                <c:pt idx="1903">
                  <c:v>31884</c:v>
                </c:pt>
                <c:pt idx="1904">
                  <c:v>31887</c:v>
                </c:pt>
                <c:pt idx="1905">
                  <c:v>31888</c:v>
                </c:pt>
                <c:pt idx="1906">
                  <c:v>31889</c:v>
                </c:pt>
                <c:pt idx="1907">
                  <c:v>31890</c:v>
                </c:pt>
                <c:pt idx="1908">
                  <c:v>31891</c:v>
                </c:pt>
                <c:pt idx="1909">
                  <c:v>31894</c:v>
                </c:pt>
                <c:pt idx="1910">
                  <c:v>31895</c:v>
                </c:pt>
                <c:pt idx="1911">
                  <c:v>31896</c:v>
                </c:pt>
                <c:pt idx="1912">
                  <c:v>31897</c:v>
                </c:pt>
                <c:pt idx="1913">
                  <c:v>31898</c:v>
                </c:pt>
                <c:pt idx="1914">
                  <c:v>31901</c:v>
                </c:pt>
                <c:pt idx="1915">
                  <c:v>31902</c:v>
                </c:pt>
                <c:pt idx="1916">
                  <c:v>31903</c:v>
                </c:pt>
                <c:pt idx="1917">
                  <c:v>31904</c:v>
                </c:pt>
                <c:pt idx="1918">
                  <c:v>31905</c:v>
                </c:pt>
                <c:pt idx="1919">
                  <c:v>31908</c:v>
                </c:pt>
                <c:pt idx="1920">
                  <c:v>31909</c:v>
                </c:pt>
                <c:pt idx="1921">
                  <c:v>31910</c:v>
                </c:pt>
                <c:pt idx="1922">
                  <c:v>31911</c:v>
                </c:pt>
                <c:pt idx="1923">
                  <c:v>31912</c:v>
                </c:pt>
                <c:pt idx="1924">
                  <c:v>31915</c:v>
                </c:pt>
                <c:pt idx="1925">
                  <c:v>31916</c:v>
                </c:pt>
                <c:pt idx="1926">
                  <c:v>31917</c:v>
                </c:pt>
                <c:pt idx="1927">
                  <c:v>31918</c:v>
                </c:pt>
                <c:pt idx="1928">
                  <c:v>31919</c:v>
                </c:pt>
                <c:pt idx="1929">
                  <c:v>31922</c:v>
                </c:pt>
                <c:pt idx="1930">
                  <c:v>31923</c:v>
                </c:pt>
                <c:pt idx="1931">
                  <c:v>31924</c:v>
                </c:pt>
                <c:pt idx="1932">
                  <c:v>31925</c:v>
                </c:pt>
                <c:pt idx="1933">
                  <c:v>31926</c:v>
                </c:pt>
                <c:pt idx="1934">
                  <c:v>31929</c:v>
                </c:pt>
                <c:pt idx="1935">
                  <c:v>31930</c:v>
                </c:pt>
                <c:pt idx="1936">
                  <c:v>31931</c:v>
                </c:pt>
                <c:pt idx="1937">
                  <c:v>31932</c:v>
                </c:pt>
                <c:pt idx="1938">
                  <c:v>31933</c:v>
                </c:pt>
                <c:pt idx="1939">
                  <c:v>31936</c:v>
                </c:pt>
                <c:pt idx="1940">
                  <c:v>31937</c:v>
                </c:pt>
                <c:pt idx="1941">
                  <c:v>31938</c:v>
                </c:pt>
                <c:pt idx="1942">
                  <c:v>31939</c:v>
                </c:pt>
                <c:pt idx="1943">
                  <c:v>31940</c:v>
                </c:pt>
                <c:pt idx="1944">
                  <c:v>31943</c:v>
                </c:pt>
                <c:pt idx="1945">
                  <c:v>31944</c:v>
                </c:pt>
                <c:pt idx="1946">
                  <c:v>31945</c:v>
                </c:pt>
                <c:pt idx="1947">
                  <c:v>31946</c:v>
                </c:pt>
                <c:pt idx="1948">
                  <c:v>31947</c:v>
                </c:pt>
                <c:pt idx="1949">
                  <c:v>31950</c:v>
                </c:pt>
                <c:pt idx="1950">
                  <c:v>31951</c:v>
                </c:pt>
                <c:pt idx="1951">
                  <c:v>31952</c:v>
                </c:pt>
                <c:pt idx="1952">
                  <c:v>31953</c:v>
                </c:pt>
                <c:pt idx="1953">
                  <c:v>31954</c:v>
                </c:pt>
                <c:pt idx="1954">
                  <c:v>31957</c:v>
                </c:pt>
                <c:pt idx="1955">
                  <c:v>31958</c:v>
                </c:pt>
                <c:pt idx="1956">
                  <c:v>31959</c:v>
                </c:pt>
                <c:pt idx="1957">
                  <c:v>31960</c:v>
                </c:pt>
                <c:pt idx="1958">
                  <c:v>31961</c:v>
                </c:pt>
                <c:pt idx="1959">
                  <c:v>31964</c:v>
                </c:pt>
                <c:pt idx="1960">
                  <c:v>31965</c:v>
                </c:pt>
                <c:pt idx="1961">
                  <c:v>31966</c:v>
                </c:pt>
                <c:pt idx="1962">
                  <c:v>31967</c:v>
                </c:pt>
                <c:pt idx="1963">
                  <c:v>31968</c:v>
                </c:pt>
                <c:pt idx="1964">
                  <c:v>31971</c:v>
                </c:pt>
                <c:pt idx="1965">
                  <c:v>31972</c:v>
                </c:pt>
                <c:pt idx="1966">
                  <c:v>31973</c:v>
                </c:pt>
                <c:pt idx="1967">
                  <c:v>31974</c:v>
                </c:pt>
                <c:pt idx="1968">
                  <c:v>31975</c:v>
                </c:pt>
                <c:pt idx="1969">
                  <c:v>31978</c:v>
                </c:pt>
                <c:pt idx="1970">
                  <c:v>31979</c:v>
                </c:pt>
                <c:pt idx="1971">
                  <c:v>31980</c:v>
                </c:pt>
                <c:pt idx="1972">
                  <c:v>31981</c:v>
                </c:pt>
                <c:pt idx="1973">
                  <c:v>31982</c:v>
                </c:pt>
                <c:pt idx="1974">
                  <c:v>31985</c:v>
                </c:pt>
                <c:pt idx="1975">
                  <c:v>31986</c:v>
                </c:pt>
                <c:pt idx="1976">
                  <c:v>31987</c:v>
                </c:pt>
                <c:pt idx="1977">
                  <c:v>31988</c:v>
                </c:pt>
                <c:pt idx="1978">
                  <c:v>31989</c:v>
                </c:pt>
                <c:pt idx="1979">
                  <c:v>31992</c:v>
                </c:pt>
                <c:pt idx="1980">
                  <c:v>31993</c:v>
                </c:pt>
                <c:pt idx="1981">
                  <c:v>31994</c:v>
                </c:pt>
                <c:pt idx="1982">
                  <c:v>31995</c:v>
                </c:pt>
                <c:pt idx="1983">
                  <c:v>31996</c:v>
                </c:pt>
                <c:pt idx="1984">
                  <c:v>31999</c:v>
                </c:pt>
                <c:pt idx="1985">
                  <c:v>32000</c:v>
                </c:pt>
                <c:pt idx="1986">
                  <c:v>32001</c:v>
                </c:pt>
                <c:pt idx="1987">
                  <c:v>32002</c:v>
                </c:pt>
                <c:pt idx="1988">
                  <c:v>32003</c:v>
                </c:pt>
                <c:pt idx="1989">
                  <c:v>32006</c:v>
                </c:pt>
                <c:pt idx="1990">
                  <c:v>32007</c:v>
                </c:pt>
                <c:pt idx="1991">
                  <c:v>32008</c:v>
                </c:pt>
                <c:pt idx="1992">
                  <c:v>32009</c:v>
                </c:pt>
                <c:pt idx="1993">
                  <c:v>32010</c:v>
                </c:pt>
                <c:pt idx="1994">
                  <c:v>32013</c:v>
                </c:pt>
                <c:pt idx="1995">
                  <c:v>32014</c:v>
                </c:pt>
                <c:pt idx="1996">
                  <c:v>32015</c:v>
                </c:pt>
                <c:pt idx="1997">
                  <c:v>32016</c:v>
                </c:pt>
                <c:pt idx="1998">
                  <c:v>32017</c:v>
                </c:pt>
                <c:pt idx="1999">
                  <c:v>32020</c:v>
                </c:pt>
                <c:pt idx="2000">
                  <c:v>32021</c:v>
                </c:pt>
                <c:pt idx="2001">
                  <c:v>32022</c:v>
                </c:pt>
                <c:pt idx="2002">
                  <c:v>32023</c:v>
                </c:pt>
                <c:pt idx="2003">
                  <c:v>32024</c:v>
                </c:pt>
                <c:pt idx="2004">
                  <c:v>32027</c:v>
                </c:pt>
                <c:pt idx="2005">
                  <c:v>32028</c:v>
                </c:pt>
                <c:pt idx="2006">
                  <c:v>32029</c:v>
                </c:pt>
                <c:pt idx="2007">
                  <c:v>32030</c:v>
                </c:pt>
                <c:pt idx="2008">
                  <c:v>32031</c:v>
                </c:pt>
                <c:pt idx="2009">
                  <c:v>32034</c:v>
                </c:pt>
                <c:pt idx="2010">
                  <c:v>32035</c:v>
                </c:pt>
                <c:pt idx="2011">
                  <c:v>32036</c:v>
                </c:pt>
                <c:pt idx="2012">
                  <c:v>32037</c:v>
                </c:pt>
                <c:pt idx="2013">
                  <c:v>32038</c:v>
                </c:pt>
                <c:pt idx="2014">
                  <c:v>32041</c:v>
                </c:pt>
                <c:pt idx="2015">
                  <c:v>32042</c:v>
                </c:pt>
                <c:pt idx="2016">
                  <c:v>32043</c:v>
                </c:pt>
                <c:pt idx="2017">
                  <c:v>32044</c:v>
                </c:pt>
                <c:pt idx="2018">
                  <c:v>32045</c:v>
                </c:pt>
                <c:pt idx="2019">
                  <c:v>32048</c:v>
                </c:pt>
                <c:pt idx="2020">
                  <c:v>32049</c:v>
                </c:pt>
                <c:pt idx="2021">
                  <c:v>32050</c:v>
                </c:pt>
                <c:pt idx="2022">
                  <c:v>32051</c:v>
                </c:pt>
                <c:pt idx="2023">
                  <c:v>32052</c:v>
                </c:pt>
                <c:pt idx="2024">
                  <c:v>32055</c:v>
                </c:pt>
                <c:pt idx="2025">
                  <c:v>32056</c:v>
                </c:pt>
                <c:pt idx="2026">
                  <c:v>32057</c:v>
                </c:pt>
                <c:pt idx="2027">
                  <c:v>32058</c:v>
                </c:pt>
                <c:pt idx="2028">
                  <c:v>32059</c:v>
                </c:pt>
                <c:pt idx="2029">
                  <c:v>32062</c:v>
                </c:pt>
                <c:pt idx="2030">
                  <c:v>32063</c:v>
                </c:pt>
                <c:pt idx="2031">
                  <c:v>32064</c:v>
                </c:pt>
                <c:pt idx="2032">
                  <c:v>32065</c:v>
                </c:pt>
                <c:pt idx="2033">
                  <c:v>32066</c:v>
                </c:pt>
                <c:pt idx="2034">
                  <c:v>32069</c:v>
                </c:pt>
                <c:pt idx="2035">
                  <c:v>32070</c:v>
                </c:pt>
                <c:pt idx="2036">
                  <c:v>32071</c:v>
                </c:pt>
                <c:pt idx="2037">
                  <c:v>32072</c:v>
                </c:pt>
                <c:pt idx="2038">
                  <c:v>32073</c:v>
                </c:pt>
                <c:pt idx="2039">
                  <c:v>32076</c:v>
                </c:pt>
                <c:pt idx="2040">
                  <c:v>32077</c:v>
                </c:pt>
                <c:pt idx="2041">
                  <c:v>32078</c:v>
                </c:pt>
                <c:pt idx="2042">
                  <c:v>32079</c:v>
                </c:pt>
                <c:pt idx="2043">
                  <c:v>32080</c:v>
                </c:pt>
                <c:pt idx="2044">
                  <c:v>32083</c:v>
                </c:pt>
                <c:pt idx="2045">
                  <c:v>32084</c:v>
                </c:pt>
                <c:pt idx="2046">
                  <c:v>32085</c:v>
                </c:pt>
                <c:pt idx="2047">
                  <c:v>32086</c:v>
                </c:pt>
                <c:pt idx="2048">
                  <c:v>32087</c:v>
                </c:pt>
                <c:pt idx="2049">
                  <c:v>32090</c:v>
                </c:pt>
                <c:pt idx="2050">
                  <c:v>32091</c:v>
                </c:pt>
                <c:pt idx="2051">
                  <c:v>32092</c:v>
                </c:pt>
                <c:pt idx="2052">
                  <c:v>32093</c:v>
                </c:pt>
                <c:pt idx="2053">
                  <c:v>32094</c:v>
                </c:pt>
                <c:pt idx="2054">
                  <c:v>32097</c:v>
                </c:pt>
                <c:pt idx="2055">
                  <c:v>32098</c:v>
                </c:pt>
                <c:pt idx="2056">
                  <c:v>32099</c:v>
                </c:pt>
                <c:pt idx="2057">
                  <c:v>32100</c:v>
                </c:pt>
                <c:pt idx="2058">
                  <c:v>32101</c:v>
                </c:pt>
                <c:pt idx="2059">
                  <c:v>32104</c:v>
                </c:pt>
                <c:pt idx="2060">
                  <c:v>32105</c:v>
                </c:pt>
                <c:pt idx="2061">
                  <c:v>32106</c:v>
                </c:pt>
                <c:pt idx="2062">
                  <c:v>32107</c:v>
                </c:pt>
                <c:pt idx="2063">
                  <c:v>32108</c:v>
                </c:pt>
                <c:pt idx="2064">
                  <c:v>32111</c:v>
                </c:pt>
                <c:pt idx="2065">
                  <c:v>32112</c:v>
                </c:pt>
                <c:pt idx="2066">
                  <c:v>32113</c:v>
                </c:pt>
                <c:pt idx="2067">
                  <c:v>32114</c:v>
                </c:pt>
                <c:pt idx="2068">
                  <c:v>32115</c:v>
                </c:pt>
                <c:pt idx="2069">
                  <c:v>32118</c:v>
                </c:pt>
                <c:pt idx="2070">
                  <c:v>32119</c:v>
                </c:pt>
                <c:pt idx="2071">
                  <c:v>32120</c:v>
                </c:pt>
                <c:pt idx="2072">
                  <c:v>32121</c:v>
                </c:pt>
                <c:pt idx="2073">
                  <c:v>32122</c:v>
                </c:pt>
                <c:pt idx="2074">
                  <c:v>32125</c:v>
                </c:pt>
                <c:pt idx="2075">
                  <c:v>32126</c:v>
                </c:pt>
                <c:pt idx="2076">
                  <c:v>32127</c:v>
                </c:pt>
                <c:pt idx="2077">
                  <c:v>32128</c:v>
                </c:pt>
                <c:pt idx="2078">
                  <c:v>32129</c:v>
                </c:pt>
                <c:pt idx="2079">
                  <c:v>32132</c:v>
                </c:pt>
                <c:pt idx="2080">
                  <c:v>32133</c:v>
                </c:pt>
                <c:pt idx="2081">
                  <c:v>32134</c:v>
                </c:pt>
                <c:pt idx="2082">
                  <c:v>32135</c:v>
                </c:pt>
                <c:pt idx="2083">
                  <c:v>32136</c:v>
                </c:pt>
                <c:pt idx="2084">
                  <c:v>32139</c:v>
                </c:pt>
                <c:pt idx="2085">
                  <c:v>32140</c:v>
                </c:pt>
                <c:pt idx="2086">
                  <c:v>32141</c:v>
                </c:pt>
                <c:pt idx="2087">
                  <c:v>32142</c:v>
                </c:pt>
                <c:pt idx="2088">
                  <c:v>32143</c:v>
                </c:pt>
                <c:pt idx="2089">
                  <c:v>32146</c:v>
                </c:pt>
                <c:pt idx="2090">
                  <c:v>32147</c:v>
                </c:pt>
                <c:pt idx="2091">
                  <c:v>32148</c:v>
                </c:pt>
                <c:pt idx="2092">
                  <c:v>32149</c:v>
                </c:pt>
                <c:pt idx="2093">
                  <c:v>32150</c:v>
                </c:pt>
                <c:pt idx="2094">
                  <c:v>32153</c:v>
                </c:pt>
                <c:pt idx="2095">
                  <c:v>32154</c:v>
                </c:pt>
                <c:pt idx="2096">
                  <c:v>32155</c:v>
                </c:pt>
                <c:pt idx="2097">
                  <c:v>32156</c:v>
                </c:pt>
                <c:pt idx="2098">
                  <c:v>32157</c:v>
                </c:pt>
                <c:pt idx="2099">
                  <c:v>32160</c:v>
                </c:pt>
                <c:pt idx="2100">
                  <c:v>32161</c:v>
                </c:pt>
                <c:pt idx="2101">
                  <c:v>32162</c:v>
                </c:pt>
                <c:pt idx="2102">
                  <c:v>32163</c:v>
                </c:pt>
                <c:pt idx="2103">
                  <c:v>32164</c:v>
                </c:pt>
                <c:pt idx="2104">
                  <c:v>32167</c:v>
                </c:pt>
                <c:pt idx="2105">
                  <c:v>32168</c:v>
                </c:pt>
                <c:pt idx="2106">
                  <c:v>32169</c:v>
                </c:pt>
                <c:pt idx="2107">
                  <c:v>32170</c:v>
                </c:pt>
                <c:pt idx="2108">
                  <c:v>32171</c:v>
                </c:pt>
                <c:pt idx="2109">
                  <c:v>32174</c:v>
                </c:pt>
                <c:pt idx="2110">
                  <c:v>32175</c:v>
                </c:pt>
                <c:pt idx="2111">
                  <c:v>32176</c:v>
                </c:pt>
                <c:pt idx="2112">
                  <c:v>32177</c:v>
                </c:pt>
                <c:pt idx="2113">
                  <c:v>32178</c:v>
                </c:pt>
                <c:pt idx="2114">
                  <c:v>32181</c:v>
                </c:pt>
                <c:pt idx="2115">
                  <c:v>32182</c:v>
                </c:pt>
                <c:pt idx="2116">
                  <c:v>32183</c:v>
                </c:pt>
                <c:pt idx="2117">
                  <c:v>32184</c:v>
                </c:pt>
                <c:pt idx="2118">
                  <c:v>32185</c:v>
                </c:pt>
                <c:pt idx="2119">
                  <c:v>32188</c:v>
                </c:pt>
                <c:pt idx="2120">
                  <c:v>32189</c:v>
                </c:pt>
                <c:pt idx="2121">
                  <c:v>32190</c:v>
                </c:pt>
                <c:pt idx="2122">
                  <c:v>32191</c:v>
                </c:pt>
                <c:pt idx="2123">
                  <c:v>32192</c:v>
                </c:pt>
                <c:pt idx="2124">
                  <c:v>32195</c:v>
                </c:pt>
                <c:pt idx="2125">
                  <c:v>32196</c:v>
                </c:pt>
                <c:pt idx="2126">
                  <c:v>32197</c:v>
                </c:pt>
                <c:pt idx="2127">
                  <c:v>32198</c:v>
                </c:pt>
                <c:pt idx="2128">
                  <c:v>32199</c:v>
                </c:pt>
                <c:pt idx="2129">
                  <c:v>32202</c:v>
                </c:pt>
                <c:pt idx="2130">
                  <c:v>32203</c:v>
                </c:pt>
                <c:pt idx="2131">
                  <c:v>32204</c:v>
                </c:pt>
                <c:pt idx="2132">
                  <c:v>32205</c:v>
                </c:pt>
                <c:pt idx="2133">
                  <c:v>32206</c:v>
                </c:pt>
                <c:pt idx="2134">
                  <c:v>32209</c:v>
                </c:pt>
                <c:pt idx="2135">
                  <c:v>32210</c:v>
                </c:pt>
                <c:pt idx="2136">
                  <c:v>32211</c:v>
                </c:pt>
                <c:pt idx="2137">
                  <c:v>32212</c:v>
                </c:pt>
                <c:pt idx="2138">
                  <c:v>32213</c:v>
                </c:pt>
                <c:pt idx="2139">
                  <c:v>32216</c:v>
                </c:pt>
                <c:pt idx="2140">
                  <c:v>32217</c:v>
                </c:pt>
                <c:pt idx="2141">
                  <c:v>32218</c:v>
                </c:pt>
                <c:pt idx="2142">
                  <c:v>32219</c:v>
                </c:pt>
                <c:pt idx="2143">
                  <c:v>32220</c:v>
                </c:pt>
                <c:pt idx="2144">
                  <c:v>32223</c:v>
                </c:pt>
                <c:pt idx="2145">
                  <c:v>32224</c:v>
                </c:pt>
                <c:pt idx="2146">
                  <c:v>32225</c:v>
                </c:pt>
                <c:pt idx="2147">
                  <c:v>32226</c:v>
                </c:pt>
                <c:pt idx="2148">
                  <c:v>32227</c:v>
                </c:pt>
                <c:pt idx="2149">
                  <c:v>32230</c:v>
                </c:pt>
                <c:pt idx="2150">
                  <c:v>32231</c:v>
                </c:pt>
                <c:pt idx="2151">
                  <c:v>32232</c:v>
                </c:pt>
                <c:pt idx="2152">
                  <c:v>32233</c:v>
                </c:pt>
                <c:pt idx="2153">
                  <c:v>32234</c:v>
                </c:pt>
                <c:pt idx="2154">
                  <c:v>32237</c:v>
                </c:pt>
                <c:pt idx="2155">
                  <c:v>32238</c:v>
                </c:pt>
                <c:pt idx="2156">
                  <c:v>32239</c:v>
                </c:pt>
                <c:pt idx="2157">
                  <c:v>32240</c:v>
                </c:pt>
                <c:pt idx="2158">
                  <c:v>32241</c:v>
                </c:pt>
                <c:pt idx="2159">
                  <c:v>32244</c:v>
                </c:pt>
                <c:pt idx="2160">
                  <c:v>32245</c:v>
                </c:pt>
                <c:pt idx="2161">
                  <c:v>32246</c:v>
                </c:pt>
                <c:pt idx="2162">
                  <c:v>32247</c:v>
                </c:pt>
                <c:pt idx="2163">
                  <c:v>32248</c:v>
                </c:pt>
                <c:pt idx="2164">
                  <c:v>32251</c:v>
                </c:pt>
                <c:pt idx="2165">
                  <c:v>32252</c:v>
                </c:pt>
                <c:pt idx="2166">
                  <c:v>32253</c:v>
                </c:pt>
                <c:pt idx="2167">
                  <c:v>32254</c:v>
                </c:pt>
                <c:pt idx="2168">
                  <c:v>32255</c:v>
                </c:pt>
                <c:pt idx="2169">
                  <c:v>32258</c:v>
                </c:pt>
                <c:pt idx="2170">
                  <c:v>32259</c:v>
                </c:pt>
                <c:pt idx="2171">
                  <c:v>32260</c:v>
                </c:pt>
                <c:pt idx="2172">
                  <c:v>32261</c:v>
                </c:pt>
                <c:pt idx="2173">
                  <c:v>32262</c:v>
                </c:pt>
                <c:pt idx="2174">
                  <c:v>32265</c:v>
                </c:pt>
                <c:pt idx="2175">
                  <c:v>32266</c:v>
                </c:pt>
                <c:pt idx="2176">
                  <c:v>32267</c:v>
                </c:pt>
                <c:pt idx="2177">
                  <c:v>32268</c:v>
                </c:pt>
                <c:pt idx="2178">
                  <c:v>32269</c:v>
                </c:pt>
                <c:pt idx="2179">
                  <c:v>32272</c:v>
                </c:pt>
                <c:pt idx="2180">
                  <c:v>32273</c:v>
                </c:pt>
                <c:pt idx="2181">
                  <c:v>32274</c:v>
                </c:pt>
                <c:pt idx="2182">
                  <c:v>32275</c:v>
                </c:pt>
                <c:pt idx="2183">
                  <c:v>32276</c:v>
                </c:pt>
                <c:pt idx="2184">
                  <c:v>32279</c:v>
                </c:pt>
                <c:pt idx="2185">
                  <c:v>32280</c:v>
                </c:pt>
                <c:pt idx="2186">
                  <c:v>32281</c:v>
                </c:pt>
                <c:pt idx="2187">
                  <c:v>32282</c:v>
                </c:pt>
                <c:pt idx="2188">
                  <c:v>32283</c:v>
                </c:pt>
                <c:pt idx="2189">
                  <c:v>32286</c:v>
                </c:pt>
                <c:pt idx="2190">
                  <c:v>32287</c:v>
                </c:pt>
                <c:pt idx="2191">
                  <c:v>32288</c:v>
                </c:pt>
                <c:pt idx="2192">
                  <c:v>32289</c:v>
                </c:pt>
                <c:pt idx="2193">
                  <c:v>32290</c:v>
                </c:pt>
                <c:pt idx="2194">
                  <c:v>32293</c:v>
                </c:pt>
                <c:pt idx="2195">
                  <c:v>32294</c:v>
                </c:pt>
                <c:pt idx="2196">
                  <c:v>32295</c:v>
                </c:pt>
                <c:pt idx="2197">
                  <c:v>32296</c:v>
                </c:pt>
                <c:pt idx="2198">
                  <c:v>32297</c:v>
                </c:pt>
                <c:pt idx="2199">
                  <c:v>32300</c:v>
                </c:pt>
                <c:pt idx="2200">
                  <c:v>32301</c:v>
                </c:pt>
                <c:pt idx="2201">
                  <c:v>32302</c:v>
                </c:pt>
                <c:pt idx="2202">
                  <c:v>32303</c:v>
                </c:pt>
                <c:pt idx="2203">
                  <c:v>32304</c:v>
                </c:pt>
                <c:pt idx="2204">
                  <c:v>32307</c:v>
                </c:pt>
                <c:pt idx="2205">
                  <c:v>32308</c:v>
                </c:pt>
                <c:pt idx="2206">
                  <c:v>32309</c:v>
                </c:pt>
                <c:pt idx="2207">
                  <c:v>32310</c:v>
                </c:pt>
                <c:pt idx="2208">
                  <c:v>32311</c:v>
                </c:pt>
                <c:pt idx="2209">
                  <c:v>32314</c:v>
                </c:pt>
                <c:pt idx="2210">
                  <c:v>32315</c:v>
                </c:pt>
                <c:pt idx="2211">
                  <c:v>32316</c:v>
                </c:pt>
                <c:pt idx="2212">
                  <c:v>32317</c:v>
                </c:pt>
                <c:pt idx="2213">
                  <c:v>32318</c:v>
                </c:pt>
                <c:pt idx="2214">
                  <c:v>32321</c:v>
                </c:pt>
                <c:pt idx="2215">
                  <c:v>32322</c:v>
                </c:pt>
                <c:pt idx="2216">
                  <c:v>32323</c:v>
                </c:pt>
                <c:pt idx="2217">
                  <c:v>32324</c:v>
                </c:pt>
                <c:pt idx="2218">
                  <c:v>32325</c:v>
                </c:pt>
                <c:pt idx="2219">
                  <c:v>32328</c:v>
                </c:pt>
                <c:pt idx="2220">
                  <c:v>32329</c:v>
                </c:pt>
                <c:pt idx="2221">
                  <c:v>32330</c:v>
                </c:pt>
                <c:pt idx="2222">
                  <c:v>32331</c:v>
                </c:pt>
                <c:pt idx="2223">
                  <c:v>32332</c:v>
                </c:pt>
                <c:pt idx="2224">
                  <c:v>32335</c:v>
                </c:pt>
                <c:pt idx="2225">
                  <c:v>32336</c:v>
                </c:pt>
                <c:pt idx="2226">
                  <c:v>32337</c:v>
                </c:pt>
                <c:pt idx="2227">
                  <c:v>32338</c:v>
                </c:pt>
                <c:pt idx="2228">
                  <c:v>32339</c:v>
                </c:pt>
                <c:pt idx="2229">
                  <c:v>32342</c:v>
                </c:pt>
                <c:pt idx="2230">
                  <c:v>32343</c:v>
                </c:pt>
                <c:pt idx="2231">
                  <c:v>32344</c:v>
                </c:pt>
                <c:pt idx="2232">
                  <c:v>32345</c:v>
                </c:pt>
                <c:pt idx="2233">
                  <c:v>32346</c:v>
                </c:pt>
                <c:pt idx="2234">
                  <c:v>32349</c:v>
                </c:pt>
                <c:pt idx="2235">
                  <c:v>32350</c:v>
                </c:pt>
                <c:pt idx="2236">
                  <c:v>32351</c:v>
                </c:pt>
                <c:pt idx="2237">
                  <c:v>32352</c:v>
                </c:pt>
                <c:pt idx="2238">
                  <c:v>32353</c:v>
                </c:pt>
                <c:pt idx="2239">
                  <c:v>32356</c:v>
                </c:pt>
                <c:pt idx="2240">
                  <c:v>32357</c:v>
                </c:pt>
                <c:pt idx="2241">
                  <c:v>32358</c:v>
                </c:pt>
                <c:pt idx="2242">
                  <c:v>32359</c:v>
                </c:pt>
                <c:pt idx="2243">
                  <c:v>32360</c:v>
                </c:pt>
                <c:pt idx="2244">
                  <c:v>32363</c:v>
                </c:pt>
                <c:pt idx="2245">
                  <c:v>32364</c:v>
                </c:pt>
                <c:pt idx="2246">
                  <c:v>32365</c:v>
                </c:pt>
                <c:pt idx="2247">
                  <c:v>32366</c:v>
                </c:pt>
                <c:pt idx="2248">
                  <c:v>32367</c:v>
                </c:pt>
                <c:pt idx="2249">
                  <c:v>32370</c:v>
                </c:pt>
                <c:pt idx="2250">
                  <c:v>32371</c:v>
                </c:pt>
                <c:pt idx="2251">
                  <c:v>32372</c:v>
                </c:pt>
                <c:pt idx="2252">
                  <c:v>32373</c:v>
                </c:pt>
                <c:pt idx="2253">
                  <c:v>32374</c:v>
                </c:pt>
                <c:pt idx="2254">
                  <c:v>32377</c:v>
                </c:pt>
                <c:pt idx="2255">
                  <c:v>32378</c:v>
                </c:pt>
                <c:pt idx="2256">
                  <c:v>32379</c:v>
                </c:pt>
                <c:pt idx="2257">
                  <c:v>32380</c:v>
                </c:pt>
                <c:pt idx="2258">
                  <c:v>32381</c:v>
                </c:pt>
                <c:pt idx="2259">
                  <c:v>32384</c:v>
                </c:pt>
                <c:pt idx="2260">
                  <c:v>32385</c:v>
                </c:pt>
                <c:pt idx="2261">
                  <c:v>32386</c:v>
                </c:pt>
                <c:pt idx="2262">
                  <c:v>32387</c:v>
                </c:pt>
                <c:pt idx="2263">
                  <c:v>32388</c:v>
                </c:pt>
                <c:pt idx="2264">
                  <c:v>32391</c:v>
                </c:pt>
                <c:pt idx="2265">
                  <c:v>32392</c:v>
                </c:pt>
                <c:pt idx="2266">
                  <c:v>32393</c:v>
                </c:pt>
                <c:pt idx="2267">
                  <c:v>32394</c:v>
                </c:pt>
                <c:pt idx="2268">
                  <c:v>32395</c:v>
                </c:pt>
                <c:pt idx="2269">
                  <c:v>32398</c:v>
                </c:pt>
                <c:pt idx="2270">
                  <c:v>32399</c:v>
                </c:pt>
                <c:pt idx="2271">
                  <c:v>32400</c:v>
                </c:pt>
                <c:pt idx="2272">
                  <c:v>32401</c:v>
                </c:pt>
                <c:pt idx="2273">
                  <c:v>32402</c:v>
                </c:pt>
                <c:pt idx="2274">
                  <c:v>32405</c:v>
                </c:pt>
                <c:pt idx="2275">
                  <c:v>32406</c:v>
                </c:pt>
                <c:pt idx="2276">
                  <c:v>32407</c:v>
                </c:pt>
                <c:pt idx="2277">
                  <c:v>32408</c:v>
                </c:pt>
                <c:pt idx="2278">
                  <c:v>32409</c:v>
                </c:pt>
                <c:pt idx="2279">
                  <c:v>32412</c:v>
                </c:pt>
                <c:pt idx="2280">
                  <c:v>32413</c:v>
                </c:pt>
                <c:pt idx="2281">
                  <c:v>32414</c:v>
                </c:pt>
                <c:pt idx="2282">
                  <c:v>32415</c:v>
                </c:pt>
                <c:pt idx="2283">
                  <c:v>32416</c:v>
                </c:pt>
                <c:pt idx="2284">
                  <c:v>32419</c:v>
                </c:pt>
                <c:pt idx="2285">
                  <c:v>32420</c:v>
                </c:pt>
                <c:pt idx="2286">
                  <c:v>32421</c:v>
                </c:pt>
                <c:pt idx="2287">
                  <c:v>32422</c:v>
                </c:pt>
                <c:pt idx="2288">
                  <c:v>32423</c:v>
                </c:pt>
                <c:pt idx="2289">
                  <c:v>32426</c:v>
                </c:pt>
                <c:pt idx="2290">
                  <c:v>32427</c:v>
                </c:pt>
                <c:pt idx="2291">
                  <c:v>32428</c:v>
                </c:pt>
                <c:pt idx="2292">
                  <c:v>32429</c:v>
                </c:pt>
                <c:pt idx="2293">
                  <c:v>32430</c:v>
                </c:pt>
                <c:pt idx="2294">
                  <c:v>32433</c:v>
                </c:pt>
                <c:pt idx="2295">
                  <c:v>32434</c:v>
                </c:pt>
                <c:pt idx="2296">
                  <c:v>32435</c:v>
                </c:pt>
                <c:pt idx="2297">
                  <c:v>32436</c:v>
                </c:pt>
                <c:pt idx="2298">
                  <c:v>32437</c:v>
                </c:pt>
                <c:pt idx="2299">
                  <c:v>32440</c:v>
                </c:pt>
                <c:pt idx="2300">
                  <c:v>32441</c:v>
                </c:pt>
                <c:pt idx="2301">
                  <c:v>32442</c:v>
                </c:pt>
                <c:pt idx="2302">
                  <c:v>32443</c:v>
                </c:pt>
                <c:pt idx="2303">
                  <c:v>32444</c:v>
                </c:pt>
                <c:pt idx="2304">
                  <c:v>32447</c:v>
                </c:pt>
                <c:pt idx="2305">
                  <c:v>32448</c:v>
                </c:pt>
                <c:pt idx="2306">
                  <c:v>32449</c:v>
                </c:pt>
                <c:pt idx="2307">
                  <c:v>32450</c:v>
                </c:pt>
                <c:pt idx="2308">
                  <c:v>32451</c:v>
                </c:pt>
                <c:pt idx="2309">
                  <c:v>32454</c:v>
                </c:pt>
                <c:pt idx="2310">
                  <c:v>32455</c:v>
                </c:pt>
                <c:pt idx="2311">
                  <c:v>32456</c:v>
                </c:pt>
                <c:pt idx="2312">
                  <c:v>32457</c:v>
                </c:pt>
                <c:pt idx="2313">
                  <c:v>32458</c:v>
                </c:pt>
                <c:pt idx="2314">
                  <c:v>32461</c:v>
                </c:pt>
                <c:pt idx="2315">
                  <c:v>32462</c:v>
                </c:pt>
                <c:pt idx="2316">
                  <c:v>32463</c:v>
                </c:pt>
                <c:pt idx="2317">
                  <c:v>32464</c:v>
                </c:pt>
                <c:pt idx="2318">
                  <c:v>32465</c:v>
                </c:pt>
                <c:pt idx="2319">
                  <c:v>32468</c:v>
                </c:pt>
                <c:pt idx="2320">
                  <c:v>32469</c:v>
                </c:pt>
                <c:pt idx="2321">
                  <c:v>32470</c:v>
                </c:pt>
                <c:pt idx="2322">
                  <c:v>32471</c:v>
                </c:pt>
                <c:pt idx="2323">
                  <c:v>32472</c:v>
                </c:pt>
                <c:pt idx="2324">
                  <c:v>32475</c:v>
                </c:pt>
                <c:pt idx="2325">
                  <c:v>32476</c:v>
                </c:pt>
                <c:pt idx="2326">
                  <c:v>32477</c:v>
                </c:pt>
                <c:pt idx="2327">
                  <c:v>32478</c:v>
                </c:pt>
                <c:pt idx="2328">
                  <c:v>32479</c:v>
                </c:pt>
                <c:pt idx="2329">
                  <c:v>32482</c:v>
                </c:pt>
                <c:pt idx="2330">
                  <c:v>32483</c:v>
                </c:pt>
                <c:pt idx="2331">
                  <c:v>32484</c:v>
                </c:pt>
                <c:pt idx="2332">
                  <c:v>32485</c:v>
                </c:pt>
                <c:pt idx="2333">
                  <c:v>32486</c:v>
                </c:pt>
                <c:pt idx="2334">
                  <c:v>32489</c:v>
                </c:pt>
                <c:pt idx="2335">
                  <c:v>32490</c:v>
                </c:pt>
                <c:pt idx="2336">
                  <c:v>32491</c:v>
                </c:pt>
                <c:pt idx="2337">
                  <c:v>32492</c:v>
                </c:pt>
                <c:pt idx="2338">
                  <c:v>32493</c:v>
                </c:pt>
                <c:pt idx="2339">
                  <c:v>32496</c:v>
                </c:pt>
                <c:pt idx="2340">
                  <c:v>32497</c:v>
                </c:pt>
                <c:pt idx="2341">
                  <c:v>32498</c:v>
                </c:pt>
                <c:pt idx="2342">
                  <c:v>32499</c:v>
                </c:pt>
                <c:pt idx="2343">
                  <c:v>32500</c:v>
                </c:pt>
                <c:pt idx="2344">
                  <c:v>32503</c:v>
                </c:pt>
                <c:pt idx="2345">
                  <c:v>32504</c:v>
                </c:pt>
                <c:pt idx="2346">
                  <c:v>32505</c:v>
                </c:pt>
                <c:pt idx="2347">
                  <c:v>32506</c:v>
                </c:pt>
                <c:pt idx="2348">
                  <c:v>32507</c:v>
                </c:pt>
                <c:pt idx="2349">
                  <c:v>32510</c:v>
                </c:pt>
                <c:pt idx="2350">
                  <c:v>32511</c:v>
                </c:pt>
                <c:pt idx="2351">
                  <c:v>32512</c:v>
                </c:pt>
                <c:pt idx="2352">
                  <c:v>32513</c:v>
                </c:pt>
                <c:pt idx="2353">
                  <c:v>32514</c:v>
                </c:pt>
                <c:pt idx="2354">
                  <c:v>32517</c:v>
                </c:pt>
                <c:pt idx="2355">
                  <c:v>32518</c:v>
                </c:pt>
                <c:pt idx="2356">
                  <c:v>32519</c:v>
                </c:pt>
                <c:pt idx="2357">
                  <c:v>32520</c:v>
                </c:pt>
                <c:pt idx="2358">
                  <c:v>32521</c:v>
                </c:pt>
                <c:pt idx="2359">
                  <c:v>32524</c:v>
                </c:pt>
                <c:pt idx="2360">
                  <c:v>32525</c:v>
                </c:pt>
                <c:pt idx="2361">
                  <c:v>32526</c:v>
                </c:pt>
                <c:pt idx="2362">
                  <c:v>32527</c:v>
                </c:pt>
                <c:pt idx="2363">
                  <c:v>32528</c:v>
                </c:pt>
                <c:pt idx="2364">
                  <c:v>32531</c:v>
                </c:pt>
                <c:pt idx="2365">
                  <c:v>32532</c:v>
                </c:pt>
                <c:pt idx="2366">
                  <c:v>32533</c:v>
                </c:pt>
                <c:pt idx="2367">
                  <c:v>32534</c:v>
                </c:pt>
                <c:pt idx="2368">
                  <c:v>32535</c:v>
                </c:pt>
                <c:pt idx="2369">
                  <c:v>32538</c:v>
                </c:pt>
                <c:pt idx="2370">
                  <c:v>32539</c:v>
                </c:pt>
                <c:pt idx="2371">
                  <c:v>32540</c:v>
                </c:pt>
                <c:pt idx="2372">
                  <c:v>32541</c:v>
                </c:pt>
                <c:pt idx="2373">
                  <c:v>32542</c:v>
                </c:pt>
                <c:pt idx="2374">
                  <c:v>32545</c:v>
                </c:pt>
                <c:pt idx="2375">
                  <c:v>32546</c:v>
                </c:pt>
                <c:pt idx="2376">
                  <c:v>32547</c:v>
                </c:pt>
                <c:pt idx="2377">
                  <c:v>32548</c:v>
                </c:pt>
                <c:pt idx="2378">
                  <c:v>32549</c:v>
                </c:pt>
                <c:pt idx="2379">
                  <c:v>32552</c:v>
                </c:pt>
                <c:pt idx="2380">
                  <c:v>32553</c:v>
                </c:pt>
                <c:pt idx="2381">
                  <c:v>32554</c:v>
                </c:pt>
                <c:pt idx="2382">
                  <c:v>32555</c:v>
                </c:pt>
                <c:pt idx="2383">
                  <c:v>32556</c:v>
                </c:pt>
                <c:pt idx="2384">
                  <c:v>32559</c:v>
                </c:pt>
                <c:pt idx="2385">
                  <c:v>32560</c:v>
                </c:pt>
                <c:pt idx="2386">
                  <c:v>32561</c:v>
                </c:pt>
                <c:pt idx="2387">
                  <c:v>32562</c:v>
                </c:pt>
                <c:pt idx="2388">
                  <c:v>32563</c:v>
                </c:pt>
                <c:pt idx="2389">
                  <c:v>32566</c:v>
                </c:pt>
                <c:pt idx="2390">
                  <c:v>32567</c:v>
                </c:pt>
                <c:pt idx="2391">
                  <c:v>32568</c:v>
                </c:pt>
                <c:pt idx="2392">
                  <c:v>32569</c:v>
                </c:pt>
                <c:pt idx="2393">
                  <c:v>32570</c:v>
                </c:pt>
                <c:pt idx="2394">
                  <c:v>32573</c:v>
                </c:pt>
                <c:pt idx="2395">
                  <c:v>32574</c:v>
                </c:pt>
                <c:pt idx="2396">
                  <c:v>32575</c:v>
                </c:pt>
                <c:pt idx="2397">
                  <c:v>32576</c:v>
                </c:pt>
                <c:pt idx="2398">
                  <c:v>32577</c:v>
                </c:pt>
                <c:pt idx="2399">
                  <c:v>32580</c:v>
                </c:pt>
                <c:pt idx="2400">
                  <c:v>32581</c:v>
                </c:pt>
                <c:pt idx="2401">
                  <c:v>32582</c:v>
                </c:pt>
                <c:pt idx="2402">
                  <c:v>32583</c:v>
                </c:pt>
                <c:pt idx="2403">
                  <c:v>32584</c:v>
                </c:pt>
                <c:pt idx="2404">
                  <c:v>32587</c:v>
                </c:pt>
                <c:pt idx="2405">
                  <c:v>32588</c:v>
                </c:pt>
                <c:pt idx="2406">
                  <c:v>32589</c:v>
                </c:pt>
                <c:pt idx="2407">
                  <c:v>32590</c:v>
                </c:pt>
                <c:pt idx="2408">
                  <c:v>32591</c:v>
                </c:pt>
                <c:pt idx="2409">
                  <c:v>32594</c:v>
                </c:pt>
                <c:pt idx="2410">
                  <c:v>32595</c:v>
                </c:pt>
                <c:pt idx="2411">
                  <c:v>32596</c:v>
                </c:pt>
                <c:pt idx="2412">
                  <c:v>32597</c:v>
                </c:pt>
                <c:pt idx="2413">
                  <c:v>32598</c:v>
                </c:pt>
                <c:pt idx="2414">
                  <c:v>32601</c:v>
                </c:pt>
                <c:pt idx="2415">
                  <c:v>32602</c:v>
                </c:pt>
                <c:pt idx="2416">
                  <c:v>32603</c:v>
                </c:pt>
                <c:pt idx="2417">
                  <c:v>32604</c:v>
                </c:pt>
                <c:pt idx="2418">
                  <c:v>32605</c:v>
                </c:pt>
                <c:pt idx="2419">
                  <c:v>32608</c:v>
                </c:pt>
                <c:pt idx="2420">
                  <c:v>32609</c:v>
                </c:pt>
                <c:pt idx="2421">
                  <c:v>32610</c:v>
                </c:pt>
                <c:pt idx="2422">
                  <c:v>32611</c:v>
                </c:pt>
                <c:pt idx="2423">
                  <c:v>32612</c:v>
                </c:pt>
                <c:pt idx="2424">
                  <c:v>32615</c:v>
                </c:pt>
                <c:pt idx="2425">
                  <c:v>32616</c:v>
                </c:pt>
                <c:pt idx="2426">
                  <c:v>32617</c:v>
                </c:pt>
                <c:pt idx="2427">
                  <c:v>32618</c:v>
                </c:pt>
                <c:pt idx="2428">
                  <c:v>32619</c:v>
                </c:pt>
                <c:pt idx="2429">
                  <c:v>32622</c:v>
                </c:pt>
                <c:pt idx="2430">
                  <c:v>32623</c:v>
                </c:pt>
                <c:pt idx="2431">
                  <c:v>32624</c:v>
                </c:pt>
                <c:pt idx="2432">
                  <c:v>32625</c:v>
                </c:pt>
                <c:pt idx="2433">
                  <c:v>32626</c:v>
                </c:pt>
                <c:pt idx="2434">
                  <c:v>32629</c:v>
                </c:pt>
                <c:pt idx="2435">
                  <c:v>32630</c:v>
                </c:pt>
                <c:pt idx="2436">
                  <c:v>32631</c:v>
                </c:pt>
                <c:pt idx="2437">
                  <c:v>32632</c:v>
                </c:pt>
                <c:pt idx="2438">
                  <c:v>32633</c:v>
                </c:pt>
                <c:pt idx="2439">
                  <c:v>32636</c:v>
                </c:pt>
                <c:pt idx="2440">
                  <c:v>32637</c:v>
                </c:pt>
                <c:pt idx="2441">
                  <c:v>32638</c:v>
                </c:pt>
                <c:pt idx="2442">
                  <c:v>32639</c:v>
                </c:pt>
                <c:pt idx="2443">
                  <c:v>32640</c:v>
                </c:pt>
                <c:pt idx="2444">
                  <c:v>32643</c:v>
                </c:pt>
                <c:pt idx="2445">
                  <c:v>32644</c:v>
                </c:pt>
                <c:pt idx="2446">
                  <c:v>32645</c:v>
                </c:pt>
                <c:pt idx="2447">
                  <c:v>32646</c:v>
                </c:pt>
                <c:pt idx="2448">
                  <c:v>32647</c:v>
                </c:pt>
                <c:pt idx="2449">
                  <c:v>32650</c:v>
                </c:pt>
                <c:pt idx="2450">
                  <c:v>32651</c:v>
                </c:pt>
                <c:pt idx="2451">
                  <c:v>32652</c:v>
                </c:pt>
                <c:pt idx="2452">
                  <c:v>32653</c:v>
                </c:pt>
                <c:pt idx="2453">
                  <c:v>32654</c:v>
                </c:pt>
                <c:pt idx="2454">
                  <c:v>32657</c:v>
                </c:pt>
                <c:pt idx="2455">
                  <c:v>32658</c:v>
                </c:pt>
                <c:pt idx="2456">
                  <c:v>32659</c:v>
                </c:pt>
                <c:pt idx="2457">
                  <c:v>32660</c:v>
                </c:pt>
                <c:pt idx="2458">
                  <c:v>32661</c:v>
                </c:pt>
                <c:pt idx="2459">
                  <c:v>32664</c:v>
                </c:pt>
                <c:pt idx="2460">
                  <c:v>32665</c:v>
                </c:pt>
                <c:pt idx="2461">
                  <c:v>32666</c:v>
                </c:pt>
                <c:pt idx="2462">
                  <c:v>32667</c:v>
                </c:pt>
                <c:pt idx="2463">
                  <c:v>32668</c:v>
                </c:pt>
                <c:pt idx="2464">
                  <c:v>32671</c:v>
                </c:pt>
                <c:pt idx="2465">
                  <c:v>32672</c:v>
                </c:pt>
                <c:pt idx="2466">
                  <c:v>32673</c:v>
                </c:pt>
                <c:pt idx="2467">
                  <c:v>32674</c:v>
                </c:pt>
                <c:pt idx="2468">
                  <c:v>32675</c:v>
                </c:pt>
                <c:pt idx="2469">
                  <c:v>32678</c:v>
                </c:pt>
                <c:pt idx="2470">
                  <c:v>32679</c:v>
                </c:pt>
                <c:pt idx="2471">
                  <c:v>32680</c:v>
                </c:pt>
                <c:pt idx="2472">
                  <c:v>32681</c:v>
                </c:pt>
                <c:pt idx="2473">
                  <c:v>32682</c:v>
                </c:pt>
                <c:pt idx="2474">
                  <c:v>32685</c:v>
                </c:pt>
                <c:pt idx="2475">
                  <c:v>32686</c:v>
                </c:pt>
                <c:pt idx="2476">
                  <c:v>32687</c:v>
                </c:pt>
                <c:pt idx="2477">
                  <c:v>32688</c:v>
                </c:pt>
                <c:pt idx="2478">
                  <c:v>32689</c:v>
                </c:pt>
                <c:pt idx="2479">
                  <c:v>32692</c:v>
                </c:pt>
                <c:pt idx="2480">
                  <c:v>32693</c:v>
                </c:pt>
                <c:pt idx="2481">
                  <c:v>32694</c:v>
                </c:pt>
                <c:pt idx="2482">
                  <c:v>32695</c:v>
                </c:pt>
                <c:pt idx="2483">
                  <c:v>32696</c:v>
                </c:pt>
                <c:pt idx="2484">
                  <c:v>32699</c:v>
                </c:pt>
                <c:pt idx="2485">
                  <c:v>32700</c:v>
                </c:pt>
                <c:pt idx="2486">
                  <c:v>32701</c:v>
                </c:pt>
                <c:pt idx="2487">
                  <c:v>32702</c:v>
                </c:pt>
                <c:pt idx="2488">
                  <c:v>32703</c:v>
                </c:pt>
                <c:pt idx="2489">
                  <c:v>32706</c:v>
                </c:pt>
                <c:pt idx="2490">
                  <c:v>32707</c:v>
                </c:pt>
                <c:pt idx="2491">
                  <c:v>32708</c:v>
                </c:pt>
                <c:pt idx="2492">
                  <c:v>32709</c:v>
                </c:pt>
                <c:pt idx="2493">
                  <c:v>32710</c:v>
                </c:pt>
                <c:pt idx="2494">
                  <c:v>32713</c:v>
                </c:pt>
                <c:pt idx="2495">
                  <c:v>32714</c:v>
                </c:pt>
                <c:pt idx="2496">
                  <c:v>32715</c:v>
                </c:pt>
                <c:pt idx="2497">
                  <c:v>32716</c:v>
                </c:pt>
                <c:pt idx="2498">
                  <c:v>32717</c:v>
                </c:pt>
                <c:pt idx="2499">
                  <c:v>32720</c:v>
                </c:pt>
                <c:pt idx="2500">
                  <c:v>32721</c:v>
                </c:pt>
                <c:pt idx="2501">
                  <c:v>32722</c:v>
                </c:pt>
                <c:pt idx="2502">
                  <c:v>32723</c:v>
                </c:pt>
                <c:pt idx="2503">
                  <c:v>32724</c:v>
                </c:pt>
                <c:pt idx="2504">
                  <c:v>32727</c:v>
                </c:pt>
                <c:pt idx="2505">
                  <c:v>32728</c:v>
                </c:pt>
                <c:pt idx="2506">
                  <c:v>32729</c:v>
                </c:pt>
                <c:pt idx="2507">
                  <c:v>32730</c:v>
                </c:pt>
                <c:pt idx="2508">
                  <c:v>32731</c:v>
                </c:pt>
                <c:pt idx="2509">
                  <c:v>32734</c:v>
                </c:pt>
                <c:pt idx="2510">
                  <c:v>32735</c:v>
                </c:pt>
                <c:pt idx="2511">
                  <c:v>32736</c:v>
                </c:pt>
                <c:pt idx="2512">
                  <c:v>32737</c:v>
                </c:pt>
                <c:pt idx="2513">
                  <c:v>32738</c:v>
                </c:pt>
                <c:pt idx="2514">
                  <c:v>32741</c:v>
                </c:pt>
                <c:pt idx="2515">
                  <c:v>32742</c:v>
                </c:pt>
                <c:pt idx="2516">
                  <c:v>32743</c:v>
                </c:pt>
                <c:pt idx="2517">
                  <c:v>32744</c:v>
                </c:pt>
                <c:pt idx="2518">
                  <c:v>32745</c:v>
                </c:pt>
                <c:pt idx="2519">
                  <c:v>32748</c:v>
                </c:pt>
                <c:pt idx="2520">
                  <c:v>32749</c:v>
                </c:pt>
                <c:pt idx="2521">
                  <c:v>32750</c:v>
                </c:pt>
                <c:pt idx="2522">
                  <c:v>32751</c:v>
                </c:pt>
                <c:pt idx="2523">
                  <c:v>32752</c:v>
                </c:pt>
                <c:pt idx="2524">
                  <c:v>32755</c:v>
                </c:pt>
                <c:pt idx="2525">
                  <c:v>32756</c:v>
                </c:pt>
                <c:pt idx="2526">
                  <c:v>32757</c:v>
                </c:pt>
                <c:pt idx="2527">
                  <c:v>32758</c:v>
                </c:pt>
                <c:pt idx="2528">
                  <c:v>32759</c:v>
                </c:pt>
                <c:pt idx="2529">
                  <c:v>32762</c:v>
                </c:pt>
                <c:pt idx="2530">
                  <c:v>32763</c:v>
                </c:pt>
                <c:pt idx="2531">
                  <c:v>32764</c:v>
                </c:pt>
                <c:pt idx="2532">
                  <c:v>32765</c:v>
                </c:pt>
                <c:pt idx="2533">
                  <c:v>32766</c:v>
                </c:pt>
                <c:pt idx="2534">
                  <c:v>32769</c:v>
                </c:pt>
                <c:pt idx="2535">
                  <c:v>32770</c:v>
                </c:pt>
                <c:pt idx="2536">
                  <c:v>32771</c:v>
                </c:pt>
                <c:pt idx="2537">
                  <c:v>32772</c:v>
                </c:pt>
                <c:pt idx="2538">
                  <c:v>32773</c:v>
                </c:pt>
                <c:pt idx="2539">
                  <c:v>32776</c:v>
                </c:pt>
                <c:pt idx="2540">
                  <c:v>32777</c:v>
                </c:pt>
                <c:pt idx="2541">
                  <c:v>32778</c:v>
                </c:pt>
                <c:pt idx="2542">
                  <c:v>32779</c:v>
                </c:pt>
                <c:pt idx="2543">
                  <c:v>32780</c:v>
                </c:pt>
                <c:pt idx="2544">
                  <c:v>32783</c:v>
                </c:pt>
                <c:pt idx="2545">
                  <c:v>32784</c:v>
                </c:pt>
                <c:pt idx="2546">
                  <c:v>32785</c:v>
                </c:pt>
                <c:pt idx="2547">
                  <c:v>32786</c:v>
                </c:pt>
                <c:pt idx="2548">
                  <c:v>32787</c:v>
                </c:pt>
                <c:pt idx="2549">
                  <c:v>32790</c:v>
                </c:pt>
                <c:pt idx="2550">
                  <c:v>32791</c:v>
                </c:pt>
                <c:pt idx="2551">
                  <c:v>32792</c:v>
                </c:pt>
                <c:pt idx="2552">
                  <c:v>32793</c:v>
                </c:pt>
                <c:pt idx="2553">
                  <c:v>32794</c:v>
                </c:pt>
                <c:pt idx="2554">
                  <c:v>32797</c:v>
                </c:pt>
                <c:pt idx="2555">
                  <c:v>32798</c:v>
                </c:pt>
                <c:pt idx="2556">
                  <c:v>32799</c:v>
                </c:pt>
                <c:pt idx="2557">
                  <c:v>32800</c:v>
                </c:pt>
                <c:pt idx="2558">
                  <c:v>32801</c:v>
                </c:pt>
                <c:pt idx="2559">
                  <c:v>32804</c:v>
                </c:pt>
                <c:pt idx="2560">
                  <c:v>32805</c:v>
                </c:pt>
                <c:pt idx="2561">
                  <c:v>32806</c:v>
                </c:pt>
                <c:pt idx="2562">
                  <c:v>32807</c:v>
                </c:pt>
                <c:pt idx="2563">
                  <c:v>32808</c:v>
                </c:pt>
                <c:pt idx="2564">
                  <c:v>32811</c:v>
                </c:pt>
                <c:pt idx="2565">
                  <c:v>32812</c:v>
                </c:pt>
                <c:pt idx="2566">
                  <c:v>32813</c:v>
                </c:pt>
                <c:pt idx="2567">
                  <c:v>32814</c:v>
                </c:pt>
                <c:pt idx="2568">
                  <c:v>32815</c:v>
                </c:pt>
                <c:pt idx="2569">
                  <c:v>32818</c:v>
                </c:pt>
                <c:pt idx="2570">
                  <c:v>32819</c:v>
                </c:pt>
                <c:pt idx="2571">
                  <c:v>32820</c:v>
                </c:pt>
                <c:pt idx="2572">
                  <c:v>32821</c:v>
                </c:pt>
                <c:pt idx="2573">
                  <c:v>32822</c:v>
                </c:pt>
                <c:pt idx="2574">
                  <c:v>32825</c:v>
                </c:pt>
                <c:pt idx="2575">
                  <c:v>32826</c:v>
                </c:pt>
                <c:pt idx="2576">
                  <c:v>32827</c:v>
                </c:pt>
                <c:pt idx="2577">
                  <c:v>32828</c:v>
                </c:pt>
                <c:pt idx="2578">
                  <c:v>32829</c:v>
                </c:pt>
                <c:pt idx="2579">
                  <c:v>32832</c:v>
                </c:pt>
                <c:pt idx="2580">
                  <c:v>32833</c:v>
                </c:pt>
                <c:pt idx="2581">
                  <c:v>32834</c:v>
                </c:pt>
                <c:pt idx="2582">
                  <c:v>32835</c:v>
                </c:pt>
                <c:pt idx="2583">
                  <c:v>32836</c:v>
                </c:pt>
                <c:pt idx="2584">
                  <c:v>32839</c:v>
                </c:pt>
                <c:pt idx="2585">
                  <c:v>32840</c:v>
                </c:pt>
                <c:pt idx="2586">
                  <c:v>32841</c:v>
                </c:pt>
                <c:pt idx="2587">
                  <c:v>32842</c:v>
                </c:pt>
                <c:pt idx="2588">
                  <c:v>32843</c:v>
                </c:pt>
                <c:pt idx="2589">
                  <c:v>32846</c:v>
                </c:pt>
                <c:pt idx="2590">
                  <c:v>32847</c:v>
                </c:pt>
                <c:pt idx="2591">
                  <c:v>32848</c:v>
                </c:pt>
                <c:pt idx="2592">
                  <c:v>32849</c:v>
                </c:pt>
                <c:pt idx="2593">
                  <c:v>32850</c:v>
                </c:pt>
                <c:pt idx="2594">
                  <c:v>32853</c:v>
                </c:pt>
                <c:pt idx="2595">
                  <c:v>32854</c:v>
                </c:pt>
                <c:pt idx="2596">
                  <c:v>32855</c:v>
                </c:pt>
                <c:pt idx="2597">
                  <c:v>32856</c:v>
                </c:pt>
                <c:pt idx="2598">
                  <c:v>32857</c:v>
                </c:pt>
                <c:pt idx="2599">
                  <c:v>32860</c:v>
                </c:pt>
                <c:pt idx="2600">
                  <c:v>32861</c:v>
                </c:pt>
                <c:pt idx="2601">
                  <c:v>32862</c:v>
                </c:pt>
                <c:pt idx="2602">
                  <c:v>32863</c:v>
                </c:pt>
                <c:pt idx="2603">
                  <c:v>32864</c:v>
                </c:pt>
                <c:pt idx="2604">
                  <c:v>32867</c:v>
                </c:pt>
                <c:pt idx="2605">
                  <c:v>32868</c:v>
                </c:pt>
                <c:pt idx="2606">
                  <c:v>32869</c:v>
                </c:pt>
                <c:pt idx="2607">
                  <c:v>32870</c:v>
                </c:pt>
                <c:pt idx="2608">
                  <c:v>32871</c:v>
                </c:pt>
                <c:pt idx="2609">
                  <c:v>32874</c:v>
                </c:pt>
                <c:pt idx="2610">
                  <c:v>32875</c:v>
                </c:pt>
                <c:pt idx="2611">
                  <c:v>32876</c:v>
                </c:pt>
                <c:pt idx="2612">
                  <c:v>32877</c:v>
                </c:pt>
                <c:pt idx="2613">
                  <c:v>32878</c:v>
                </c:pt>
                <c:pt idx="2614">
                  <c:v>32881</c:v>
                </c:pt>
                <c:pt idx="2615">
                  <c:v>32882</c:v>
                </c:pt>
                <c:pt idx="2616">
                  <c:v>32883</c:v>
                </c:pt>
                <c:pt idx="2617">
                  <c:v>32884</c:v>
                </c:pt>
                <c:pt idx="2618">
                  <c:v>32885</c:v>
                </c:pt>
                <c:pt idx="2619">
                  <c:v>32888</c:v>
                </c:pt>
                <c:pt idx="2620">
                  <c:v>32889</c:v>
                </c:pt>
                <c:pt idx="2621">
                  <c:v>32890</c:v>
                </c:pt>
                <c:pt idx="2622">
                  <c:v>32891</c:v>
                </c:pt>
                <c:pt idx="2623">
                  <c:v>32892</c:v>
                </c:pt>
                <c:pt idx="2624">
                  <c:v>32895</c:v>
                </c:pt>
                <c:pt idx="2625">
                  <c:v>32896</c:v>
                </c:pt>
                <c:pt idx="2626">
                  <c:v>32897</c:v>
                </c:pt>
                <c:pt idx="2627">
                  <c:v>32898</c:v>
                </c:pt>
                <c:pt idx="2628">
                  <c:v>32899</c:v>
                </c:pt>
                <c:pt idx="2629">
                  <c:v>32902</c:v>
                </c:pt>
                <c:pt idx="2630">
                  <c:v>32903</c:v>
                </c:pt>
                <c:pt idx="2631">
                  <c:v>32904</c:v>
                </c:pt>
                <c:pt idx="2632">
                  <c:v>32905</c:v>
                </c:pt>
                <c:pt idx="2633">
                  <c:v>32906</c:v>
                </c:pt>
                <c:pt idx="2634">
                  <c:v>32909</c:v>
                </c:pt>
                <c:pt idx="2635">
                  <c:v>32910</c:v>
                </c:pt>
                <c:pt idx="2636">
                  <c:v>32911</c:v>
                </c:pt>
                <c:pt idx="2637">
                  <c:v>32912</c:v>
                </c:pt>
                <c:pt idx="2638">
                  <c:v>32913</c:v>
                </c:pt>
                <c:pt idx="2639">
                  <c:v>32916</c:v>
                </c:pt>
                <c:pt idx="2640">
                  <c:v>32917</c:v>
                </c:pt>
                <c:pt idx="2641">
                  <c:v>32918</c:v>
                </c:pt>
                <c:pt idx="2642">
                  <c:v>32919</c:v>
                </c:pt>
                <c:pt idx="2643">
                  <c:v>32920</c:v>
                </c:pt>
                <c:pt idx="2644">
                  <c:v>32923</c:v>
                </c:pt>
                <c:pt idx="2645">
                  <c:v>32924</c:v>
                </c:pt>
                <c:pt idx="2646">
                  <c:v>32925</c:v>
                </c:pt>
                <c:pt idx="2647">
                  <c:v>32926</c:v>
                </c:pt>
                <c:pt idx="2648">
                  <c:v>32927</c:v>
                </c:pt>
                <c:pt idx="2649">
                  <c:v>32930</c:v>
                </c:pt>
                <c:pt idx="2650">
                  <c:v>32931</c:v>
                </c:pt>
                <c:pt idx="2651">
                  <c:v>32932</c:v>
                </c:pt>
                <c:pt idx="2652">
                  <c:v>32933</c:v>
                </c:pt>
                <c:pt idx="2653">
                  <c:v>32934</c:v>
                </c:pt>
                <c:pt idx="2654">
                  <c:v>32937</c:v>
                </c:pt>
                <c:pt idx="2655">
                  <c:v>32938</c:v>
                </c:pt>
                <c:pt idx="2656">
                  <c:v>32939</c:v>
                </c:pt>
                <c:pt idx="2657">
                  <c:v>32940</c:v>
                </c:pt>
                <c:pt idx="2658">
                  <c:v>32941</c:v>
                </c:pt>
                <c:pt idx="2659">
                  <c:v>32944</c:v>
                </c:pt>
                <c:pt idx="2660">
                  <c:v>32945</c:v>
                </c:pt>
                <c:pt idx="2661">
                  <c:v>32946</c:v>
                </c:pt>
                <c:pt idx="2662">
                  <c:v>32947</c:v>
                </c:pt>
                <c:pt idx="2663">
                  <c:v>32948</c:v>
                </c:pt>
                <c:pt idx="2664">
                  <c:v>32951</c:v>
                </c:pt>
                <c:pt idx="2665">
                  <c:v>32952</c:v>
                </c:pt>
                <c:pt idx="2666">
                  <c:v>32953</c:v>
                </c:pt>
                <c:pt idx="2667">
                  <c:v>32954</c:v>
                </c:pt>
                <c:pt idx="2668">
                  <c:v>32955</c:v>
                </c:pt>
                <c:pt idx="2669">
                  <c:v>32958</c:v>
                </c:pt>
                <c:pt idx="2670">
                  <c:v>32959</c:v>
                </c:pt>
                <c:pt idx="2671">
                  <c:v>32960</c:v>
                </c:pt>
                <c:pt idx="2672">
                  <c:v>32961</c:v>
                </c:pt>
                <c:pt idx="2673">
                  <c:v>32962</c:v>
                </c:pt>
                <c:pt idx="2674">
                  <c:v>32965</c:v>
                </c:pt>
                <c:pt idx="2675">
                  <c:v>32966</c:v>
                </c:pt>
                <c:pt idx="2676">
                  <c:v>32967</c:v>
                </c:pt>
                <c:pt idx="2677">
                  <c:v>32968</c:v>
                </c:pt>
                <c:pt idx="2678">
                  <c:v>32969</c:v>
                </c:pt>
                <c:pt idx="2679">
                  <c:v>32972</c:v>
                </c:pt>
                <c:pt idx="2680">
                  <c:v>32973</c:v>
                </c:pt>
                <c:pt idx="2681">
                  <c:v>32974</c:v>
                </c:pt>
                <c:pt idx="2682">
                  <c:v>32975</c:v>
                </c:pt>
                <c:pt idx="2683">
                  <c:v>32976</c:v>
                </c:pt>
                <c:pt idx="2684">
                  <c:v>32979</c:v>
                </c:pt>
                <c:pt idx="2685">
                  <c:v>32980</c:v>
                </c:pt>
                <c:pt idx="2686">
                  <c:v>32981</c:v>
                </c:pt>
                <c:pt idx="2687">
                  <c:v>32982</c:v>
                </c:pt>
                <c:pt idx="2688">
                  <c:v>32983</c:v>
                </c:pt>
                <c:pt idx="2689">
                  <c:v>32986</c:v>
                </c:pt>
                <c:pt idx="2690">
                  <c:v>32987</c:v>
                </c:pt>
                <c:pt idx="2691">
                  <c:v>32988</c:v>
                </c:pt>
                <c:pt idx="2692">
                  <c:v>32989</c:v>
                </c:pt>
                <c:pt idx="2693">
                  <c:v>32990</c:v>
                </c:pt>
                <c:pt idx="2694">
                  <c:v>32993</c:v>
                </c:pt>
                <c:pt idx="2695">
                  <c:v>32994</c:v>
                </c:pt>
                <c:pt idx="2696">
                  <c:v>32995</c:v>
                </c:pt>
                <c:pt idx="2697">
                  <c:v>32996</c:v>
                </c:pt>
                <c:pt idx="2698">
                  <c:v>32997</c:v>
                </c:pt>
                <c:pt idx="2699">
                  <c:v>33000</c:v>
                </c:pt>
                <c:pt idx="2700">
                  <c:v>33001</c:v>
                </c:pt>
                <c:pt idx="2701">
                  <c:v>33002</c:v>
                </c:pt>
                <c:pt idx="2702">
                  <c:v>33003</c:v>
                </c:pt>
                <c:pt idx="2703">
                  <c:v>33004</c:v>
                </c:pt>
                <c:pt idx="2704">
                  <c:v>33007</c:v>
                </c:pt>
                <c:pt idx="2705">
                  <c:v>33008</c:v>
                </c:pt>
                <c:pt idx="2706">
                  <c:v>33009</c:v>
                </c:pt>
                <c:pt idx="2707">
                  <c:v>33010</c:v>
                </c:pt>
                <c:pt idx="2708">
                  <c:v>33011</c:v>
                </c:pt>
                <c:pt idx="2709">
                  <c:v>33014</c:v>
                </c:pt>
                <c:pt idx="2710">
                  <c:v>33015</c:v>
                </c:pt>
                <c:pt idx="2711">
                  <c:v>33016</c:v>
                </c:pt>
                <c:pt idx="2712">
                  <c:v>33017</c:v>
                </c:pt>
                <c:pt idx="2713">
                  <c:v>33018</c:v>
                </c:pt>
                <c:pt idx="2714">
                  <c:v>33021</c:v>
                </c:pt>
                <c:pt idx="2715">
                  <c:v>33022</c:v>
                </c:pt>
                <c:pt idx="2716">
                  <c:v>33023</c:v>
                </c:pt>
                <c:pt idx="2717">
                  <c:v>33024</c:v>
                </c:pt>
                <c:pt idx="2718">
                  <c:v>33025</c:v>
                </c:pt>
                <c:pt idx="2719">
                  <c:v>33028</c:v>
                </c:pt>
                <c:pt idx="2720">
                  <c:v>33029</c:v>
                </c:pt>
                <c:pt idx="2721">
                  <c:v>33030</c:v>
                </c:pt>
                <c:pt idx="2722">
                  <c:v>33031</c:v>
                </c:pt>
                <c:pt idx="2723">
                  <c:v>33032</c:v>
                </c:pt>
                <c:pt idx="2724">
                  <c:v>33035</c:v>
                </c:pt>
                <c:pt idx="2725">
                  <c:v>33036</c:v>
                </c:pt>
                <c:pt idx="2726">
                  <c:v>33037</c:v>
                </c:pt>
                <c:pt idx="2727">
                  <c:v>33038</c:v>
                </c:pt>
                <c:pt idx="2728">
                  <c:v>33039</c:v>
                </c:pt>
                <c:pt idx="2729">
                  <c:v>33042</c:v>
                </c:pt>
                <c:pt idx="2730">
                  <c:v>33043</c:v>
                </c:pt>
                <c:pt idx="2731">
                  <c:v>33044</c:v>
                </c:pt>
                <c:pt idx="2732">
                  <c:v>33045</c:v>
                </c:pt>
                <c:pt idx="2733">
                  <c:v>33046</c:v>
                </c:pt>
                <c:pt idx="2734">
                  <c:v>33049</c:v>
                </c:pt>
                <c:pt idx="2735">
                  <c:v>33050</c:v>
                </c:pt>
                <c:pt idx="2736">
                  <c:v>33051</c:v>
                </c:pt>
                <c:pt idx="2737">
                  <c:v>33052</c:v>
                </c:pt>
                <c:pt idx="2738">
                  <c:v>33053</c:v>
                </c:pt>
                <c:pt idx="2739">
                  <c:v>33056</c:v>
                </c:pt>
                <c:pt idx="2740">
                  <c:v>33057</c:v>
                </c:pt>
                <c:pt idx="2741">
                  <c:v>33058</c:v>
                </c:pt>
                <c:pt idx="2742">
                  <c:v>33059</c:v>
                </c:pt>
                <c:pt idx="2743">
                  <c:v>33060</c:v>
                </c:pt>
                <c:pt idx="2744">
                  <c:v>33063</c:v>
                </c:pt>
                <c:pt idx="2745">
                  <c:v>33064</c:v>
                </c:pt>
                <c:pt idx="2746">
                  <c:v>33065</c:v>
                </c:pt>
                <c:pt idx="2747">
                  <c:v>33066</c:v>
                </c:pt>
                <c:pt idx="2748">
                  <c:v>33067</c:v>
                </c:pt>
                <c:pt idx="2749">
                  <c:v>33070</c:v>
                </c:pt>
                <c:pt idx="2750">
                  <c:v>33071</c:v>
                </c:pt>
                <c:pt idx="2751">
                  <c:v>33072</c:v>
                </c:pt>
                <c:pt idx="2752">
                  <c:v>33073</c:v>
                </c:pt>
                <c:pt idx="2753">
                  <c:v>33074</c:v>
                </c:pt>
                <c:pt idx="2754">
                  <c:v>33077</c:v>
                </c:pt>
                <c:pt idx="2755">
                  <c:v>33078</c:v>
                </c:pt>
                <c:pt idx="2756">
                  <c:v>33079</c:v>
                </c:pt>
                <c:pt idx="2757">
                  <c:v>33080</c:v>
                </c:pt>
                <c:pt idx="2758">
                  <c:v>33081</c:v>
                </c:pt>
                <c:pt idx="2759">
                  <c:v>33084</c:v>
                </c:pt>
                <c:pt idx="2760">
                  <c:v>33085</c:v>
                </c:pt>
                <c:pt idx="2761">
                  <c:v>33086</c:v>
                </c:pt>
                <c:pt idx="2762">
                  <c:v>33087</c:v>
                </c:pt>
                <c:pt idx="2763">
                  <c:v>33088</c:v>
                </c:pt>
                <c:pt idx="2764">
                  <c:v>33091</c:v>
                </c:pt>
                <c:pt idx="2765">
                  <c:v>33092</c:v>
                </c:pt>
                <c:pt idx="2766">
                  <c:v>33093</c:v>
                </c:pt>
                <c:pt idx="2767">
                  <c:v>33094</c:v>
                </c:pt>
                <c:pt idx="2768">
                  <c:v>33095</c:v>
                </c:pt>
                <c:pt idx="2769">
                  <c:v>33098</c:v>
                </c:pt>
                <c:pt idx="2770">
                  <c:v>33099</c:v>
                </c:pt>
                <c:pt idx="2771">
                  <c:v>33100</c:v>
                </c:pt>
                <c:pt idx="2772">
                  <c:v>33101</c:v>
                </c:pt>
                <c:pt idx="2773">
                  <c:v>33102</c:v>
                </c:pt>
                <c:pt idx="2774">
                  <c:v>33105</c:v>
                </c:pt>
                <c:pt idx="2775">
                  <c:v>33106</c:v>
                </c:pt>
                <c:pt idx="2776">
                  <c:v>33107</c:v>
                </c:pt>
                <c:pt idx="2777">
                  <c:v>33108</c:v>
                </c:pt>
                <c:pt idx="2778">
                  <c:v>33109</c:v>
                </c:pt>
                <c:pt idx="2779">
                  <c:v>33112</c:v>
                </c:pt>
                <c:pt idx="2780">
                  <c:v>33113</c:v>
                </c:pt>
                <c:pt idx="2781">
                  <c:v>33114</c:v>
                </c:pt>
                <c:pt idx="2782">
                  <c:v>33115</c:v>
                </c:pt>
                <c:pt idx="2783">
                  <c:v>33116</c:v>
                </c:pt>
                <c:pt idx="2784">
                  <c:v>33119</c:v>
                </c:pt>
                <c:pt idx="2785">
                  <c:v>33120</c:v>
                </c:pt>
                <c:pt idx="2786">
                  <c:v>33121</c:v>
                </c:pt>
                <c:pt idx="2787">
                  <c:v>33122</c:v>
                </c:pt>
                <c:pt idx="2788">
                  <c:v>33123</c:v>
                </c:pt>
                <c:pt idx="2789">
                  <c:v>33126</c:v>
                </c:pt>
                <c:pt idx="2790">
                  <c:v>33127</c:v>
                </c:pt>
                <c:pt idx="2791">
                  <c:v>33128</c:v>
                </c:pt>
                <c:pt idx="2792">
                  <c:v>33129</c:v>
                </c:pt>
                <c:pt idx="2793">
                  <c:v>33130</c:v>
                </c:pt>
                <c:pt idx="2794">
                  <c:v>33133</c:v>
                </c:pt>
                <c:pt idx="2795">
                  <c:v>33134</c:v>
                </c:pt>
                <c:pt idx="2796">
                  <c:v>33135</c:v>
                </c:pt>
                <c:pt idx="2797">
                  <c:v>33136</c:v>
                </c:pt>
                <c:pt idx="2798">
                  <c:v>33137</c:v>
                </c:pt>
                <c:pt idx="2799">
                  <c:v>33140</c:v>
                </c:pt>
                <c:pt idx="2800">
                  <c:v>33141</c:v>
                </c:pt>
                <c:pt idx="2801">
                  <c:v>33142</c:v>
                </c:pt>
                <c:pt idx="2802">
                  <c:v>33143</c:v>
                </c:pt>
                <c:pt idx="2803">
                  <c:v>33144</c:v>
                </c:pt>
                <c:pt idx="2804">
                  <c:v>33147</c:v>
                </c:pt>
                <c:pt idx="2805">
                  <c:v>33148</c:v>
                </c:pt>
                <c:pt idx="2806">
                  <c:v>33149</c:v>
                </c:pt>
                <c:pt idx="2807">
                  <c:v>33150</c:v>
                </c:pt>
                <c:pt idx="2808">
                  <c:v>33151</c:v>
                </c:pt>
                <c:pt idx="2809">
                  <c:v>33154</c:v>
                </c:pt>
                <c:pt idx="2810">
                  <c:v>33155</c:v>
                </c:pt>
                <c:pt idx="2811">
                  <c:v>33156</c:v>
                </c:pt>
                <c:pt idx="2812">
                  <c:v>33157</c:v>
                </c:pt>
                <c:pt idx="2813">
                  <c:v>33158</c:v>
                </c:pt>
                <c:pt idx="2814">
                  <c:v>33161</c:v>
                </c:pt>
                <c:pt idx="2815">
                  <c:v>33162</c:v>
                </c:pt>
                <c:pt idx="2816">
                  <c:v>33163</c:v>
                </c:pt>
                <c:pt idx="2817">
                  <c:v>33164</c:v>
                </c:pt>
                <c:pt idx="2818">
                  <c:v>33165</c:v>
                </c:pt>
                <c:pt idx="2819">
                  <c:v>33168</c:v>
                </c:pt>
                <c:pt idx="2820">
                  <c:v>33169</c:v>
                </c:pt>
                <c:pt idx="2821">
                  <c:v>33170</c:v>
                </c:pt>
                <c:pt idx="2822">
                  <c:v>33171</c:v>
                </c:pt>
                <c:pt idx="2823">
                  <c:v>33172</c:v>
                </c:pt>
                <c:pt idx="2824">
                  <c:v>33175</c:v>
                </c:pt>
                <c:pt idx="2825">
                  <c:v>33176</c:v>
                </c:pt>
                <c:pt idx="2826">
                  <c:v>33177</c:v>
                </c:pt>
                <c:pt idx="2827">
                  <c:v>33178</c:v>
                </c:pt>
                <c:pt idx="2828">
                  <c:v>33179</c:v>
                </c:pt>
                <c:pt idx="2829">
                  <c:v>33182</c:v>
                </c:pt>
                <c:pt idx="2830">
                  <c:v>33183</c:v>
                </c:pt>
                <c:pt idx="2831">
                  <c:v>33184</c:v>
                </c:pt>
                <c:pt idx="2832">
                  <c:v>33185</c:v>
                </c:pt>
                <c:pt idx="2833">
                  <c:v>33186</c:v>
                </c:pt>
                <c:pt idx="2834">
                  <c:v>33189</c:v>
                </c:pt>
                <c:pt idx="2835">
                  <c:v>33190</c:v>
                </c:pt>
                <c:pt idx="2836">
                  <c:v>33191</c:v>
                </c:pt>
                <c:pt idx="2837">
                  <c:v>33192</c:v>
                </c:pt>
                <c:pt idx="2838">
                  <c:v>33193</c:v>
                </c:pt>
                <c:pt idx="2839">
                  <c:v>33196</c:v>
                </c:pt>
                <c:pt idx="2840">
                  <c:v>33197</c:v>
                </c:pt>
                <c:pt idx="2841">
                  <c:v>33198</c:v>
                </c:pt>
                <c:pt idx="2842">
                  <c:v>33199</c:v>
                </c:pt>
                <c:pt idx="2843">
                  <c:v>33200</c:v>
                </c:pt>
                <c:pt idx="2844">
                  <c:v>33203</c:v>
                </c:pt>
                <c:pt idx="2845">
                  <c:v>33204</c:v>
                </c:pt>
                <c:pt idx="2846">
                  <c:v>33205</c:v>
                </c:pt>
                <c:pt idx="2847">
                  <c:v>33206</c:v>
                </c:pt>
                <c:pt idx="2848">
                  <c:v>33207</c:v>
                </c:pt>
                <c:pt idx="2849">
                  <c:v>33210</c:v>
                </c:pt>
                <c:pt idx="2850">
                  <c:v>33211</c:v>
                </c:pt>
                <c:pt idx="2851">
                  <c:v>33212</c:v>
                </c:pt>
                <c:pt idx="2852">
                  <c:v>33213</c:v>
                </c:pt>
                <c:pt idx="2853">
                  <c:v>33214</c:v>
                </c:pt>
                <c:pt idx="2854">
                  <c:v>33217</c:v>
                </c:pt>
                <c:pt idx="2855">
                  <c:v>33218</c:v>
                </c:pt>
                <c:pt idx="2856">
                  <c:v>33219</c:v>
                </c:pt>
                <c:pt idx="2857">
                  <c:v>33220</c:v>
                </c:pt>
                <c:pt idx="2858">
                  <c:v>33221</c:v>
                </c:pt>
                <c:pt idx="2859">
                  <c:v>33224</c:v>
                </c:pt>
                <c:pt idx="2860">
                  <c:v>33225</c:v>
                </c:pt>
                <c:pt idx="2861">
                  <c:v>33226</c:v>
                </c:pt>
                <c:pt idx="2862">
                  <c:v>33227</c:v>
                </c:pt>
                <c:pt idx="2863">
                  <c:v>33228</c:v>
                </c:pt>
                <c:pt idx="2864">
                  <c:v>33231</c:v>
                </c:pt>
                <c:pt idx="2865">
                  <c:v>33232</c:v>
                </c:pt>
                <c:pt idx="2866">
                  <c:v>33233</c:v>
                </c:pt>
                <c:pt idx="2867">
                  <c:v>33234</c:v>
                </c:pt>
                <c:pt idx="2868">
                  <c:v>33235</c:v>
                </c:pt>
                <c:pt idx="2869">
                  <c:v>33238</c:v>
                </c:pt>
                <c:pt idx="2870">
                  <c:v>33239</c:v>
                </c:pt>
                <c:pt idx="2871">
                  <c:v>33240</c:v>
                </c:pt>
                <c:pt idx="2872">
                  <c:v>33241</c:v>
                </c:pt>
                <c:pt idx="2873">
                  <c:v>33242</c:v>
                </c:pt>
                <c:pt idx="2874">
                  <c:v>33245</c:v>
                </c:pt>
                <c:pt idx="2875">
                  <c:v>33246</c:v>
                </c:pt>
                <c:pt idx="2876">
                  <c:v>33247</c:v>
                </c:pt>
                <c:pt idx="2877">
                  <c:v>33248</c:v>
                </c:pt>
                <c:pt idx="2878">
                  <c:v>33249</c:v>
                </c:pt>
                <c:pt idx="2879">
                  <c:v>33252</c:v>
                </c:pt>
                <c:pt idx="2880">
                  <c:v>33253</c:v>
                </c:pt>
                <c:pt idx="2881">
                  <c:v>33254</c:v>
                </c:pt>
                <c:pt idx="2882">
                  <c:v>33255</c:v>
                </c:pt>
                <c:pt idx="2883">
                  <c:v>33256</c:v>
                </c:pt>
                <c:pt idx="2884">
                  <c:v>33259</c:v>
                </c:pt>
                <c:pt idx="2885">
                  <c:v>33260</c:v>
                </c:pt>
                <c:pt idx="2886">
                  <c:v>33261</c:v>
                </c:pt>
                <c:pt idx="2887">
                  <c:v>33262</c:v>
                </c:pt>
                <c:pt idx="2888">
                  <c:v>33263</c:v>
                </c:pt>
                <c:pt idx="2889">
                  <c:v>33266</c:v>
                </c:pt>
                <c:pt idx="2890">
                  <c:v>33267</c:v>
                </c:pt>
                <c:pt idx="2891">
                  <c:v>33268</c:v>
                </c:pt>
                <c:pt idx="2892">
                  <c:v>33269</c:v>
                </c:pt>
                <c:pt idx="2893">
                  <c:v>33270</c:v>
                </c:pt>
                <c:pt idx="2894">
                  <c:v>33273</c:v>
                </c:pt>
                <c:pt idx="2895">
                  <c:v>33274</c:v>
                </c:pt>
                <c:pt idx="2896">
                  <c:v>33275</c:v>
                </c:pt>
                <c:pt idx="2897">
                  <c:v>33276</c:v>
                </c:pt>
                <c:pt idx="2898">
                  <c:v>33277</c:v>
                </c:pt>
                <c:pt idx="2899">
                  <c:v>33280</c:v>
                </c:pt>
                <c:pt idx="2900">
                  <c:v>33281</c:v>
                </c:pt>
                <c:pt idx="2901">
                  <c:v>33282</c:v>
                </c:pt>
                <c:pt idx="2902">
                  <c:v>33283</c:v>
                </c:pt>
                <c:pt idx="2903">
                  <c:v>33284</c:v>
                </c:pt>
                <c:pt idx="2904">
                  <c:v>33287</c:v>
                </c:pt>
                <c:pt idx="2905">
                  <c:v>33288</c:v>
                </c:pt>
                <c:pt idx="2906">
                  <c:v>33289</c:v>
                </c:pt>
                <c:pt idx="2907">
                  <c:v>33290</c:v>
                </c:pt>
                <c:pt idx="2908">
                  <c:v>33291</c:v>
                </c:pt>
                <c:pt idx="2909">
                  <c:v>33294</c:v>
                </c:pt>
                <c:pt idx="2910">
                  <c:v>33295</c:v>
                </c:pt>
                <c:pt idx="2911">
                  <c:v>33296</c:v>
                </c:pt>
                <c:pt idx="2912">
                  <c:v>33297</c:v>
                </c:pt>
                <c:pt idx="2913">
                  <c:v>33298</c:v>
                </c:pt>
                <c:pt idx="2914">
                  <c:v>33301</c:v>
                </c:pt>
                <c:pt idx="2915">
                  <c:v>33302</c:v>
                </c:pt>
                <c:pt idx="2916">
                  <c:v>33303</c:v>
                </c:pt>
                <c:pt idx="2917">
                  <c:v>33304</c:v>
                </c:pt>
                <c:pt idx="2918">
                  <c:v>33305</c:v>
                </c:pt>
                <c:pt idx="2919">
                  <c:v>33308</c:v>
                </c:pt>
                <c:pt idx="2920">
                  <c:v>33309</c:v>
                </c:pt>
                <c:pt idx="2921">
                  <c:v>33310</c:v>
                </c:pt>
                <c:pt idx="2922">
                  <c:v>33311</c:v>
                </c:pt>
                <c:pt idx="2923">
                  <c:v>33312</c:v>
                </c:pt>
                <c:pt idx="2924">
                  <c:v>33315</c:v>
                </c:pt>
                <c:pt idx="2925">
                  <c:v>33316</c:v>
                </c:pt>
                <c:pt idx="2926">
                  <c:v>33317</c:v>
                </c:pt>
                <c:pt idx="2927">
                  <c:v>33318</c:v>
                </c:pt>
                <c:pt idx="2928">
                  <c:v>33319</c:v>
                </c:pt>
                <c:pt idx="2929">
                  <c:v>33322</c:v>
                </c:pt>
                <c:pt idx="2930">
                  <c:v>33323</c:v>
                </c:pt>
                <c:pt idx="2931">
                  <c:v>33324</c:v>
                </c:pt>
                <c:pt idx="2932">
                  <c:v>33325</c:v>
                </c:pt>
                <c:pt idx="2933">
                  <c:v>33326</c:v>
                </c:pt>
                <c:pt idx="2934">
                  <c:v>33329</c:v>
                </c:pt>
                <c:pt idx="2935">
                  <c:v>33330</c:v>
                </c:pt>
                <c:pt idx="2936">
                  <c:v>33331</c:v>
                </c:pt>
                <c:pt idx="2937">
                  <c:v>33332</c:v>
                </c:pt>
                <c:pt idx="2938">
                  <c:v>33333</c:v>
                </c:pt>
                <c:pt idx="2939">
                  <c:v>33336</c:v>
                </c:pt>
                <c:pt idx="2940">
                  <c:v>33337</c:v>
                </c:pt>
                <c:pt idx="2941">
                  <c:v>33338</c:v>
                </c:pt>
                <c:pt idx="2942">
                  <c:v>33339</c:v>
                </c:pt>
                <c:pt idx="2943">
                  <c:v>33340</c:v>
                </c:pt>
                <c:pt idx="2944">
                  <c:v>33343</c:v>
                </c:pt>
                <c:pt idx="2945">
                  <c:v>33344</c:v>
                </c:pt>
                <c:pt idx="2946">
                  <c:v>33345</c:v>
                </c:pt>
                <c:pt idx="2947">
                  <c:v>33346</c:v>
                </c:pt>
                <c:pt idx="2948">
                  <c:v>33347</c:v>
                </c:pt>
                <c:pt idx="2949">
                  <c:v>33350</c:v>
                </c:pt>
                <c:pt idx="2950">
                  <c:v>33351</c:v>
                </c:pt>
                <c:pt idx="2951">
                  <c:v>33352</c:v>
                </c:pt>
                <c:pt idx="2952">
                  <c:v>33353</c:v>
                </c:pt>
                <c:pt idx="2953">
                  <c:v>33354</c:v>
                </c:pt>
                <c:pt idx="2954">
                  <c:v>33357</c:v>
                </c:pt>
                <c:pt idx="2955">
                  <c:v>33358</c:v>
                </c:pt>
                <c:pt idx="2956">
                  <c:v>33359</c:v>
                </c:pt>
                <c:pt idx="2957">
                  <c:v>33360</c:v>
                </c:pt>
                <c:pt idx="2958">
                  <c:v>33361</c:v>
                </c:pt>
                <c:pt idx="2959">
                  <c:v>33364</c:v>
                </c:pt>
                <c:pt idx="2960">
                  <c:v>33365</c:v>
                </c:pt>
                <c:pt idx="2961">
                  <c:v>33366</c:v>
                </c:pt>
                <c:pt idx="2962">
                  <c:v>33367</c:v>
                </c:pt>
                <c:pt idx="2963">
                  <c:v>33368</c:v>
                </c:pt>
                <c:pt idx="2964">
                  <c:v>33371</c:v>
                </c:pt>
                <c:pt idx="2965">
                  <c:v>33372</c:v>
                </c:pt>
                <c:pt idx="2966">
                  <c:v>33373</c:v>
                </c:pt>
                <c:pt idx="2967">
                  <c:v>33374</c:v>
                </c:pt>
                <c:pt idx="2968">
                  <c:v>33375</c:v>
                </c:pt>
                <c:pt idx="2969">
                  <c:v>33378</c:v>
                </c:pt>
                <c:pt idx="2970">
                  <c:v>33379</c:v>
                </c:pt>
                <c:pt idx="2971">
                  <c:v>33380</c:v>
                </c:pt>
                <c:pt idx="2972">
                  <c:v>33381</c:v>
                </c:pt>
                <c:pt idx="2973">
                  <c:v>33382</c:v>
                </c:pt>
                <c:pt idx="2974">
                  <c:v>33385</c:v>
                </c:pt>
                <c:pt idx="2975">
                  <c:v>33386</c:v>
                </c:pt>
                <c:pt idx="2976">
                  <c:v>33387</c:v>
                </c:pt>
                <c:pt idx="2977">
                  <c:v>33388</c:v>
                </c:pt>
                <c:pt idx="2978">
                  <c:v>33389</c:v>
                </c:pt>
                <c:pt idx="2979">
                  <c:v>33392</c:v>
                </c:pt>
                <c:pt idx="2980">
                  <c:v>33393</c:v>
                </c:pt>
                <c:pt idx="2981">
                  <c:v>33394</c:v>
                </c:pt>
                <c:pt idx="2982">
                  <c:v>33395</c:v>
                </c:pt>
                <c:pt idx="2983">
                  <c:v>33396</c:v>
                </c:pt>
                <c:pt idx="2984">
                  <c:v>33399</c:v>
                </c:pt>
                <c:pt idx="2985">
                  <c:v>33400</c:v>
                </c:pt>
                <c:pt idx="2986">
                  <c:v>33401</c:v>
                </c:pt>
                <c:pt idx="2987">
                  <c:v>33402</c:v>
                </c:pt>
                <c:pt idx="2988">
                  <c:v>33403</c:v>
                </c:pt>
                <c:pt idx="2989">
                  <c:v>33406</c:v>
                </c:pt>
                <c:pt idx="2990">
                  <c:v>33407</c:v>
                </c:pt>
                <c:pt idx="2991">
                  <c:v>33408</c:v>
                </c:pt>
                <c:pt idx="2992">
                  <c:v>33409</c:v>
                </c:pt>
                <c:pt idx="2993">
                  <c:v>33410</c:v>
                </c:pt>
                <c:pt idx="2994">
                  <c:v>33413</c:v>
                </c:pt>
                <c:pt idx="2995">
                  <c:v>33414</c:v>
                </c:pt>
                <c:pt idx="2996">
                  <c:v>33415</c:v>
                </c:pt>
                <c:pt idx="2997">
                  <c:v>33416</c:v>
                </c:pt>
                <c:pt idx="2998">
                  <c:v>33417</c:v>
                </c:pt>
                <c:pt idx="2999">
                  <c:v>33420</c:v>
                </c:pt>
                <c:pt idx="3000">
                  <c:v>33421</c:v>
                </c:pt>
                <c:pt idx="3001">
                  <c:v>33422</c:v>
                </c:pt>
                <c:pt idx="3002">
                  <c:v>33423</c:v>
                </c:pt>
                <c:pt idx="3003">
                  <c:v>33424</c:v>
                </c:pt>
                <c:pt idx="3004">
                  <c:v>33427</c:v>
                </c:pt>
                <c:pt idx="3005">
                  <c:v>33428</c:v>
                </c:pt>
                <c:pt idx="3006">
                  <c:v>33429</c:v>
                </c:pt>
                <c:pt idx="3007">
                  <c:v>33430</c:v>
                </c:pt>
                <c:pt idx="3008">
                  <c:v>33431</c:v>
                </c:pt>
                <c:pt idx="3009">
                  <c:v>33434</c:v>
                </c:pt>
                <c:pt idx="3010">
                  <c:v>33435</c:v>
                </c:pt>
                <c:pt idx="3011">
                  <c:v>33436</c:v>
                </c:pt>
                <c:pt idx="3012">
                  <c:v>33437</c:v>
                </c:pt>
                <c:pt idx="3013">
                  <c:v>33438</c:v>
                </c:pt>
                <c:pt idx="3014">
                  <c:v>33441</c:v>
                </c:pt>
                <c:pt idx="3015">
                  <c:v>33442</c:v>
                </c:pt>
                <c:pt idx="3016">
                  <c:v>33443</c:v>
                </c:pt>
                <c:pt idx="3017">
                  <c:v>33444</c:v>
                </c:pt>
                <c:pt idx="3018">
                  <c:v>33445</c:v>
                </c:pt>
                <c:pt idx="3019">
                  <c:v>33448</c:v>
                </c:pt>
                <c:pt idx="3020">
                  <c:v>33449</c:v>
                </c:pt>
                <c:pt idx="3021">
                  <c:v>33450</c:v>
                </c:pt>
                <c:pt idx="3022">
                  <c:v>33451</c:v>
                </c:pt>
                <c:pt idx="3023">
                  <c:v>33452</c:v>
                </c:pt>
                <c:pt idx="3024">
                  <c:v>33455</c:v>
                </c:pt>
                <c:pt idx="3025">
                  <c:v>33456</c:v>
                </c:pt>
                <c:pt idx="3026">
                  <c:v>33457</c:v>
                </c:pt>
                <c:pt idx="3027">
                  <c:v>33458</c:v>
                </c:pt>
                <c:pt idx="3028">
                  <c:v>33459</c:v>
                </c:pt>
                <c:pt idx="3029">
                  <c:v>33462</c:v>
                </c:pt>
                <c:pt idx="3030">
                  <c:v>33463</c:v>
                </c:pt>
                <c:pt idx="3031">
                  <c:v>33464</c:v>
                </c:pt>
                <c:pt idx="3032">
                  <c:v>33465</c:v>
                </c:pt>
                <c:pt idx="3033">
                  <c:v>33466</c:v>
                </c:pt>
                <c:pt idx="3034">
                  <c:v>33469</c:v>
                </c:pt>
                <c:pt idx="3035">
                  <c:v>33470</c:v>
                </c:pt>
                <c:pt idx="3036">
                  <c:v>33471</c:v>
                </c:pt>
                <c:pt idx="3037">
                  <c:v>33472</c:v>
                </c:pt>
                <c:pt idx="3038">
                  <c:v>33473</c:v>
                </c:pt>
                <c:pt idx="3039">
                  <c:v>33476</c:v>
                </c:pt>
                <c:pt idx="3040">
                  <c:v>33477</c:v>
                </c:pt>
                <c:pt idx="3041">
                  <c:v>33478</c:v>
                </c:pt>
                <c:pt idx="3042">
                  <c:v>33479</c:v>
                </c:pt>
                <c:pt idx="3043">
                  <c:v>33480</c:v>
                </c:pt>
                <c:pt idx="3044">
                  <c:v>33483</c:v>
                </c:pt>
                <c:pt idx="3045">
                  <c:v>33484</c:v>
                </c:pt>
                <c:pt idx="3046">
                  <c:v>33485</c:v>
                </c:pt>
                <c:pt idx="3047">
                  <c:v>33486</c:v>
                </c:pt>
                <c:pt idx="3048">
                  <c:v>33487</c:v>
                </c:pt>
                <c:pt idx="3049">
                  <c:v>33490</c:v>
                </c:pt>
                <c:pt idx="3050">
                  <c:v>33491</c:v>
                </c:pt>
                <c:pt idx="3051">
                  <c:v>33492</c:v>
                </c:pt>
                <c:pt idx="3052">
                  <c:v>33493</c:v>
                </c:pt>
                <c:pt idx="3053">
                  <c:v>33494</c:v>
                </c:pt>
                <c:pt idx="3054">
                  <c:v>33497</c:v>
                </c:pt>
                <c:pt idx="3055">
                  <c:v>33498</c:v>
                </c:pt>
                <c:pt idx="3056">
                  <c:v>33499</c:v>
                </c:pt>
                <c:pt idx="3057">
                  <c:v>33500</c:v>
                </c:pt>
                <c:pt idx="3058">
                  <c:v>33501</c:v>
                </c:pt>
                <c:pt idx="3059">
                  <c:v>33504</c:v>
                </c:pt>
                <c:pt idx="3060">
                  <c:v>33505</c:v>
                </c:pt>
                <c:pt idx="3061">
                  <c:v>33506</c:v>
                </c:pt>
                <c:pt idx="3062">
                  <c:v>33507</c:v>
                </c:pt>
                <c:pt idx="3063">
                  <c:v>33508</c:v>
                </c:pt>
                <c:pt idx="3064">
                  <c:v>33511</c:v>
                </c:pt>
                <c:pt idx="3065">
                  <c:v>33512</c:v>
                </c:pt>
                <c:pt idx="3066">
                  <c:v>33513</c:v>
                </c:pt>
                <c:pt idx="3067">
                  <c:v>33514</c:v>
                </c:pt>
                <c:pt idx="3068">
                  <c:v>33515</c:v>
                </c:pt>
                <c:pt idx="3069">
                  <c:v>33518</c:v>
                </c:pt>
                <c:pt idx="3070">
                  <c:v>33519</c:v>
                </c:pt>
                <c:pt idx="3071">
                  <c:v>33520</c:v>
                </c:pt>
                <c:pt idx="3072">
                  <c:v>33521</c:v>
                </c:pt>
                <c:pt idx="3073">
                  <c:v>33522</c:v>
                </c:pt>
                <c:pt idx="3074">
                  <c:v>33525</c:v>
                </c:pt>
                <c:pt idx="3075">
                  <c:v>33526</c:v>
                </c:pt>
                <c:pt idx="3076">
                  <c:v>33527</c:v>
                </c:pt>
                <c:pt idx="3077">
                  <c:v>33528</c:v>
                </c:pt>
                <c:pt idx="3078">
                  <c:v>33529</c:v>
                </c:pt>
                <c:pt idx="3079">
                  <c:v>33532</c:v>
                </c:pt>
                <c:pt idx="3080">
                  <c:v>33533</c:v>
                </c:pt>
                <c:pt idx="3081">
                  <c:v>33534</c:v>
                </c:pt>
                <c:pt idx="3082">
                  <c:v>33535</c:v>
                </c:pt>
                <c:pt idx="3083">
                  <c:v>33536</c:v>
                </c:pt>
                <c:pt idx="3084">
                  <c:v>33539</c:v>
                </c:pt>
                <c:pt idx="3085">
                  <c:v>33540</c:v>
                </c:pt>
                <c:pt idx="3086">
                  <c:v>33541</c:v>
                </c:pt>
                <c:pt idx="3087">
                  <c:v>33542</c:v>
                </c:pt>
                <c:pt idx="3088">
                  <c:v>33543</c:v>
                </c:pt>
                <c:pt idx="3089">
                  <c:v>33546</c:v>
                </c:pt>
                <c:pt idx="3090">
                  <c:v>33547</c:v>
                </c:pt>
                <c:pt idx="3091">
                  <c:v>33548</c:v>
                </c:pt>
                <c:pt idx="3092">
                  <c:v>33549</c:v>
                </c:pt>
                <c:pt idx="3093">
                  <c:v>33550</c:v>
                </c:pt>
                <c:pt idx="3094">
                  <c:v>33553</c:v>
                </c:pt>
                <c:pt idx="3095">
                  <c:v>33554</c:v>
                </c:pt>
                <c:pt idx="3096">
                  <c:v>33555</c:v>
                </c:pt>
                <c:pt idx="3097">
                  <c:v>33556</c:v>
                </c:pt>
                <c:pt idx="3098">
                  <c:v>33557</c:v>
                </c:pt>
                <c:pt idx="3099">
                  <c:v>33560</c:v>
                </c:pt>
                <c:pt idx="3100">
                  <c:v>33561</c:v>
                </c:pt>
                <c:pt idx="3101">
                  <c:v>33562</c:v>
                </c:pt>
                <c:pt idx="3102">
                  <c:v>33563</c:v>
                </c:pt>
                <c:pt idx="3103">
                  <c:v>33564</c:v>
                </c:pt>
                <c:pt idx="3104">
                  <c:v>33567</c:v>
                </c:pt>
                <c:pt idx="3105">
                  <c:v>33568</c:v>
                </c:pt>
                <c:pt idx="3106">
                  <c:v>33569</c:v>
                </c:pt>
                <c:pt idx="3107">
                  <c:v>33570</c:v>
                </c:pt>
                <c:pt idx="3108">
                  <c:v>33571</c:v>
                </c:pt>
                <c:pt idx="3109">
                  <c:v>33574</c:v>
                </c:pt>
                <c:pt idx="3110">
                  <c:v>33575</c:v>
                </c:pt>
                <c:pt idx="3111">
                  <c:v>33576</c:v>
                </c:pt>
                <c:pt idx="3112">
                  <c:v>33577</c:v>
                </c:pt>
                <c:pt idx="3113">
                  <c:v>33578</c:v>
                </c:pt>
                <c:pt idx="3114">
                  <c:v>33581</c:v>
                </c:pt>
                <c:pt idx="3115">
                  <c:v>33582</c:v>
                </c:pt>
                <c:pt idx="3116">
                  <c:v>33583</c:v>
                </c:pt>
                <c:pt idx="3117">
                  <c:v>33584</c:v>
                </c:pt>
                <c:pt idx="3118">
                  <c:v>33585</c:v>
                </c:pt>
                <c:pt idx="3119">
                  <c:v>33588</c:v>
                </c:pt>
                <c:pt idx="3120">
                  <c:v>33589</c:v>
                </c:pt>
                <c:pt idx="3121">
                  <c:v>33590</c:v>
                </c:pt>
                <c:pt idx="3122">
                  <c:v>33591</c:v>
                </c:pt>
                <c:pt idx="3123">
                  <c:v>33592</c:v>
                </c:pt>
                <c:pt idx="3124">
                  <c:v>33595</c:v>
                </c:pt>
                <c:pt idx="3125">
                  <c:v>33596</c:v>
                </c:pt>
                <c:pt idx="3126">
                  <c:v>33597</c:v>
                </c:pt>
                <c:pt idx="3127">
                  <c:v>33598</c:v>
                </c:pt>
                <c:pt idx="3128">
                  <c:v>33599</c:v>
                </c:pt>
                <c:pt idx="3129">
                  <c:v>33602</c:v>
                </c:pt>
                <c:pt idx="3130">
                  <c:v>33603</c:v>
                </c:pt>
                <c:pt idx="3131">
                  <c:v>33604</c:v>
                </c:pt>
                <c:pt idx="3132">
                  <c:v>33605</c:v>
                </c:pt>
                <c:pt idx="3133">
                  <c:v>33606</c:v>
                </c:pt>
                <c:pt idx="3134">
                  <c:v>33609</c:v>
                </c:pt>
                <c:pt idx="3135">
                  <c:v>33610</c:v>
                </c:pt>
                <c:pt idx="3136">
                  <c:v>33611</c:v>
                </c:pt>
                <c:pt idx="3137">
                  <c:v>33612</c:v>
                </c:pt>
                <c:pt idx="3138">
                  <c:v>33613</c:v>
                </c:pt>
                <c:pt idx="3139">
                  <c:v>33616</c:v>
                </c:pt>
                <c:pt idx="3140">
                  <c:v>33617</c:v>
                </c:pt>
                <c:pt idx="3141">
                  <c:v>33618</c:v>
                </c:pt>
                <c:pt idx="3142">
                  <c:v>33619</c:v>
                </c:pt>
                <c:pt idx="3143">
                  <c:v>33620</c:v>
                </c:pt>
                <c:pt idx="3144">
                  <c:v>33623</c:v>
                </c:pt>
                <c:pt idx="3145">
                  <c:v>33624</c:v>
                </c:pt>
                <c:pt idx="3146">
                  <c:v>33625</c:v>
                </c:pt>
                <c:pt idx="3147">
                  <c:v>33626</c:v>
                </c:pt>
                <c:pt idx="3148">
                  <c:v>33627</c:v>
                </c:pt>
                <c:pt idx="3149">
                  <c:v>33630</c:v>
                </c:pt>
                <c:pt idx="3150">
                  <c:v>33631</c:v>
                </c:pt>
                <c:pt idx="3151">
                  <c:v>33632</c:v>
                </c:pt>
                <c:pt idx="3152">
                  <c:v>33633</c:v>
                </c:pt>
                <c:pt idx="3153">
                  <c:v>33634</c:v>
                </c:pt>
                <c:pt idx="3154">
                  <c:v>33637</c:v>
                </c:pt>
                <c:pt idx="3155">
                  <c:v>33638</c:v>
                </c:pt>
                <c:pt idx="3156">
                  <c:v>33639</c:v>
                </c:pt>
                <c:pt idx="3157">
                  <c:v>33640</c:v>
                </c:pt>
                <c:pt idx="3158">
                  <c:v>33641</c:v>
                </c:pt>
                <c:pt idx="3159">
                  <c:v>33644</c:v>
                </c:pt>
                <c:pt idx="3160">
                  <c:v>33645</c:v>
                </c:pt>
                <c:pt idx="3161">
                  <c:v>33646</c:v>
                </c:pt>
                <c:pt idx="3162">
                  <c:v>33647</c:v>
                </c:pt>
                <c:pt idx="3163">
                  <c:v>33648</c:v>
                </c:pt>
                <c:pt idx="3164">
                  <c:v>33651</c:v>
                </c:pt>
                <c:pt idx="3165">
                  <c:v>33652</c:v>
                </c:pt>
                <c:pt idx="3166">
                  <c:v>33653</c:v>
                </c:pt>
                <c:pt idx="3167">
                  <c:v>33654</c:v>
                </c:pt>
                <c:pt idx="3168">
                  <c:v>33655</c:v>
                </c:pt>
                <c:pt idx="3169">
                  <c:v>33658</c:v>
                </c:pt>
                <c:pt idx="3170">
                  <c:v>33659</c:v>
                </c:pt>
                <c:pt idx="3171">
                  <c:v>33660</c:v>
                </c:pt>
                <c:pt idx="3172">
                  <c:v>33661</c:v>
                </c:pt>
                <c:pt idx="3173">
                  <c:v>33662</c:v>
                </c:pt>
                <c:pt idx="3174">
                  <c:v>33665</c:v>
                </c:pt>
                <c:pt idx="3175">
                  <c:v>33666</c:v>
                </c:pt>
                <c:pt idx="3176">
                  <c:v>33667</c:v>
                </c:pt>
                <c:pt idx="3177">
                  <c:v>33668</c:v>
                </c:pt>
                <c:pt idx="3178">
                  <c:v>33669</c:v>
                </c:pt>
                <c:pt idx="3179">
                  <c:v>33672</c:v>
                </c:pt>
                <c:pt idx="3180">
                  <c:v>33673</c:v>
                </c:pt>
                <c:pt idx="3181">
                  <c:v>33674</c:v>
                </c:pt>
                <c:pt idx="3182">
                  <c:v>33675</c:v>
                </c:pt>
                <c:pt idx="3183">
                  <c:v>33676</c:v>
                </c:pt>
                <c:pt idx="3184">
                  <c:v>33679</c:v>
                </c:pt>
                <c:pt idx="3185">
                  <c:v>33680</c:v>
                </c:pt>
                <c:pt idx="3186">
                  <c:v>33681</c:v>
                </c:pt>
                <c:pt idx="3187">
                  <c:v>33682</c:v>
                </c:pt>
                <c:pt idx="3188">
                  <c:v>33683</c:v>
                </c:pt>
                <c:pt idx="3189">
                  <c:v>33686</c:v>
                </c:pt>
                <c:pt idx="3190">
                  <c:v>33687</c:v>
                </c:pt>
                <c:pt idx="3191">
                  <c:v>33688</c:v>
                </c:pt>
                <c:pt idx="3192">
                  <c:v>33689</c:v>
                </c:pt>
                <c:pt idx="3193">
                  <c:v>33690</c:v>
                </c:pt>
                <c:pt idx="3194">
                  <c:v>33693</c:v>
                </c:pt>
                <c:pt idx="3195">
                  <c:v>33694</c:v>
                </c:pt>
                <c:pt idx="3196">
                  <c:v>33695</c:v>
                </c:pt>
                <c:pt idx="3197">
                  <c:v>33696</c:v>
                </c:pt>
                <c:pt idx="3198">
                  <c:v>33697</c:v>
                </c:pt>
                <c:pt idx="3199">
                  <c:v>33700</c:v>
                </c:pt>
                <c:pt idx="3200">
                  <c:v>33701</c:v>
                </c:pt>
                <c:pt idx="3201">
                  <c:v>33702</c:v>
                </c:pt>
                <c:pt idx="3202">
                  <c:v>33703</c:v>
                </c:pt>
                <c:pt idx="3203">
                  <c:v>33704</c:v>
                </c:pt>
                <c:pt idx="3204">
                  <c:v>33707</c:v>
                </c:pt>
                <c:pt idx="3205">
                  <c:v>33708</c:v>
                </c:pt>
                <c:pt idx="3206">
                  <c:v>33709</c:v>
                </c:pt>
                <c:pt idx="3207">
                  <c:v>33710</c:v>
                </c:pt>
                <c:pt idx="3208">
                  <c:v>33711</c:v>
                </c:pt>
                <c:pt idx="3209">
                  <c:v>33714</c:v>
                </c:pt>
                <c:pt idx="3210">
                  <c:v>33715</c:v>
                </c:pt>
                <c:pt idx="3211">
                  <c:v>33716</c:v>
                </c:pt>
                <c:pt idx="3212">
                  <c:v>33717</c:v>
                </c:pt>
                <c:pt idx="3213">
                  <c:v>33718</c:v>
                </c:pt>
                <c:pt idx="3214">
                  <c:v>33721</c:v>
                </c:pt>
                <c:pt idx="3215">
                  <c:v>33722</c:v>
                </c:pt>
                <c:pt idx="3216">
                  <c:v>33723</c:v>
                </c:pt>
                <c:pt idx="3217">
                  <c:v>33724</c:v>
                </c:pt>
                <c:pt idx="3218">
                  <c:v>33725</c:v>
                </c:pt>
                <c:pt idx="3219">
                  <c:v>33728</c:v>
                </c:pt>
                <c:pt idx="3220">
                  <c:v>33729</c:v>
                </c:pt>
                <c:pt idx="3221">
                  <c:v>33730</c:v>
                </c:pt>
                <c:pt idx="3222">
                  <c:v>33731</c:v>
                </c:pt>
                <c:pt idx="3223">
                  <c:v>33732</c:v>
                </c:pt>
                <c:pt idx="3224">
                  <c:v>33735</c:v>
                </c:pt>
                <c:pt idx="3225">
                  <c:v>33736</c:v>
                </c:pt>
                <c:pt idx="3226">
                  <c:v>33737</c:v>
                </c:pt>
                <c:pt idx="3227">
                  <c:v>33738</c:v>
                </c:pt>
                <c:pt idx="3228">
                  <c:v>33739</c:v>
                </c:pt>
                <c:pt idx="3229">
                  <c:v>33742</c:v>
                </c:pt>
                <c:pt idx="3230">
                  <c:v>33743</c:v>
                </c:pt>
                <c:pt idx="3231">
                  <c:v>33744</c:v>
                </c:pt>
                <c:pt idx="3232">
                  <c:v>33745</c:v>
                </c:pt>
                <c:pt idx="3233">
                  <c:v>33746</c:v>
                </c:pt>
                <c:pt idx="3234">
                  <c:v>33749</c:v>
                </c:pt>
                <c:pt idx="3235">
                  <c:v>33750</c:v>
                </c:pt>
                <c:pt idx="3236">
                  <c:v>33751</c:v>
                </c:pt>
                <c:pt idx="3237">
                  <c:v>33752</c:v>
                </c:pt>
                <c:pt idx="3238">
                  <c:v>33753</c:v>
                </c:pt>
                <c:pt idx="3239">
                  <c:v>33756</c:v>
                </c:pt>
                <c:pt idx="3240">
                  <c:v>33757</c:v>
                </c:pt>
                <c:pt idx="3241">
                  <c:v>33758</c:v>
                </c:pt>
                <c:pt idx="3242">
                  <c:v>33759</c:v>
                </c:pt>
                <c:pt idx="3243">
                  <c:v>33760</c:v>
                </c:pt>
                <c:pt idx="3244">
                  <c:v>33763</c:v>
                </c:pt>
                <c:pt idx="3245">
                  <c:v>33764</c:v>
                </c:pt>
                <c:pt idx="3246">
                  <c:v>33765</c:v>
                </c:pt>
                <c:pt idx="3247">
                  <c:v>33766</c:v>
                </c:pt>
                <c:pt idx="3248">
                  <c:v>33767</c:v>
                </c:pt>
                <c:pt idx="3249">
                  <c:v>33770</c:v>
                </c:pt>
                <c:pt idx="3250">
                  <c:v>33771</c:v>
                </c:pt>
                <c:pt idx="3251">
                  <c:v>33772</c:v>
                </c:pt>
                <c:pt idx="3252">
                  <c:v>33773</c:v>
                </c:pt>
                <c:pt idx="3253">
                  <c:v>33774</c:v>
                </c:pt>
                <c:pt idx="3254">
                  <c:v>33777</c:v>
                </c:pt>
                <c:pt idx="3255">
                  <c:v>33778</c:v>
                </c:pt>
                <c:pt idx="3256">
                  <c:v>33779</c:v>
                </c:pt>
                <c:pt idx="3257">
                  <c:v>33780</c:v>
                </c:pt>
                <c:pt idx="3258">
                  <c:v>33781</c:v>
                </c:pt>
                <c:pt idx="3259">
                  <c:v>33784</c:v>
                </c:pt>
                <c:pt idx="3260">
                  <c:v>33785</c:v>
                </c:pt>
                <c:pt idx="3261">
                  <c:v>33786</c:v>
                </c:pt>
                <c:pt idx="3262">
                  <c:v>33787</c:v>
                </c:pt>
                <c:pt idx="3263">
                  <c:v>33788</c:v>
                </c:pt>
                <c:pt idx="3264">
                  <c:v>33791</c:v>
                </c:pt>
                <c:pt idx="3265">
                  <c:v>33792</c:v>
                </c:pt>
                <c:pt idx="3266">
                  <c:v>33793</c:v>
                </c:pt>
                <c:pt idx="3267">
                  <c:v>33794</c:v>
                </c:pt>
                <c:pt idx="3268">
                  <c:v>33795</c:v>
                </c:pt>
                <c:pt idx="3269">
                  <c:v>33798</c:v>
                </c:pt>
                <c:pt idx="3270">
                  <c:v>33799</c:v>
                </c:pt>
                <c:pt idx="3271">
                  <c:v>33800</c:v>
                </c:pt>
                <c:pt idx="3272">
                  <c:v>33801</c:v>
                </c:pt>
                <c:pt idx="3273">
                  <c:v>33802</c:v>
                </c:pt>
                <c:pt idx="3274">
                  <c:v>33805</c:v>
                </c:pt>
                <c:pt idx="3275">
                  <c:v>33806</c:v>
                </c:pt>
                <c:pt idx="3276">
                  <c:v>33807</c:v>
                </c:pt>
                <c:pt idx="3277">
                  <c:v>33808</c:v>
                </c:pt>
                <c:pt idx="3278">
                  <c:v>33809</c:v>
                </c:pt>
                <c:pt idx="3279">
                  <c:v>33812</c:v>
                </c:pt>
                <c:pt idx="3280">
                  <c:v>33813</c:v>
                </c:pt>
                <c:pt idx="3281">
                  <c:v>33814</c:v>
                </c:pt>
                <c:pt idx="3282">
                  <c:v>33815</c:v>
                </c:pt>
                <c:pt idx="3283">
                  <c:v>33816</c:v>
                </c:pt>
                <c:pt idx="3284">
                  <c:v>33819</c:v>
                </c:pt>
                <c:pt idx="3285">
                  <c:v>33820</c:v>
                </c:pt>
                <c:pt idx="3286">
                  <c:v>33821</c:v>
                </c:pt>
                <c:pt idx="3287">
                  <c:v>33822</c:v>
                </c:pt>
                <c:pt idx="3288">
                  <c:v>33823</c:v>
                </c:pt>
                <c:pt idx="3289">
                  <c:v>33826</c:v>
                </c:pt>
                <c:pt idx="3290">
                  <c:v>33827</c:v>
                </c:pt>
                <c:pt idx="3291">
                  <c:v>33828</c:v>
                </c:pt>
                <c:pt idx="3292">
                  <c:v>33829</c:v>
                </c:pt>
                <c:pt idx="3293">
                  <c:v>33830</c:v>
                </c:pt>
                <c:pt idx="3294">
                  <c:v>33833</c:v>
                </c:pt>
                <c:pt idx="3295">
                  <c:v>33834</c:v>
                </c:pt>
                <c:pt idx="3296">
                  <c:v>33835</c:v>
                </c:pt>
                <c:pt idx="3297">
                  <c:v>33836</c:v>
                </c:pt>
                <c:pt idx="3298">
                  <c:v>33837</c:v>
                </c:pt>
                <c:pt idx="3299">
                  <c:v>33840</c:v>
                </c:pt>
                <c:pt idx="3300">
                  <c:v>33841</c:v>
                </c:pt>
                <c:pt idx="3301">
                  <c:v>33842</c:v>
                </c:pt>
                <c:pt idx="3302">
                  <c:v>33843</c:v>
                </c:pt>
                <c:pt idx="3303">
                  <c:v>33844</c:v>
                </c:pt>
                <c:pt idx="3304">
                  <c:v>33847</c:v>
                </c:pt>
                <c:pt idx="3305">
                  <c:v>33848</c:v>
                </c:pt>
                <c:pt idx="3306">
                  <c:v>33849</c:v>
                </c:pt>
                <c:pt idx="3307">
                  <c:v>33850</c:v>
                </c:pt>
                <c:pt idx="3308">
                  <c:v>33851</c:v>
                </c:pt>
                <c:pt idx="3309">
                  <c:v>33854</c:v>
                </c:pt>
                <c:pt idx="3310">
                  <c:v>33855</c:v>
                </c:pt>
                <c:pt idx="3311">
                  <c:v>33856</c:v>
                </c:pt>
                <c:pt idx="3312">
                  <c:v>33857</c:v>
                </c:pt>
                <c:pt idx="3313">
                  <c:v>33858</c:v>
                </c:pt>
                <c:pt idx="3314">
                  <c:v>33861</c:v>
                </c:pt>
                <c:pt idx="3315">
                  <c:v>33862</c:v>
                </c:pt>
                <c:pt idx="3316">
                  <c:v>33863</c:v>
                </c:pt>
                <c:pt idx="3317">
                  <c:v>33864</c:v>
                </c:pt>
                <c:pt idx="3318">
                  <c:v>33865</c:v>
                </c:pt>
                <c:pt idx="3319">
                  <c:v>33868</c:v>
                </c:pt>
                <c:pt idx="3320">
                  <c:v>33869</c:v>
                </c:pt>
                <c:pt idx="3321">
                  <c:v>33870</c:v>
                </c:pt>
                <c:pt idx="3322">
                  <c:v>33871</c:v>
                </c:pt>
                <c:pt idx="3323">
                  <c:v>33872</c:v>
                </c:pt>
                <c:pt idx="3324">
                  <c:v>33875</c:v>
                </c:pt>
                <c:pt idx="3325">
                  <c:v>33876</c:v>
                </c:pt>
                <c:pt idx="3326">
                  <c:v>33877</c:v>
                </c:pt>
                <c:pt idx="3327">
                  <c:v>33878</c:v>
                </c:pt>
                <c:pt idx="3328">
                  <c:v>33879</c:v>
                </c:pt>
                <c:pt idx="3329">
                  <c:v>33882</c:v>
                </c:pt>
                <c:pt idx="3330">
                  <c:v>33883</c:v>
                </c:pt>
                <c:pt idx="3331">
                  <c:v>33884</c:v>
                </c:pt>
                <c:pt idx="3332">
                  <c:v>33885</c:v>
                </c:pt>
                <c:pt idx="3333">
                  <c:v>33886</c:v>
                </c:pt>
                <c:pt idx="3334">
                  <c:v>33889</c:v>
                </c:pt>
                <c:pt idx="3335">
                  <c:v>33890</c:v>
                </c:pt>
                <c:pt idx="3336">
                  <c:v>33891</c:v>
                </c:pt>
                <c:pt idx="3337">
                  <c:v>33892</c:v>
                </c:pt>
                <c:pt idx="3338">
                  <c:v>33893</c:v>
                </c:pt>
                <c:pt idx="3339">
                  <c:v>33896</c:v>
                </c:pt>
                <c:pt idx="3340">
                  <c:v>33897</c:v>
                </c:pt>
                <c:pt idx="3341">
                  <c:v>33898</c:v>
                </c:pt>
                <c:pt idx="3342">
                  <c:v>33899</c:v>
                </c:pt>
                <c:pt idx="3343">
                  <c:v>33900</c:v>
                </c:pt>
                <c:pt idx="3344">
                  <c:v>33903</c:v>
                </c:pt>
                <c:pt idx="3345">
                  <c:v>33904</c:v>
                </c:pt>
                <c:pt idx="3346">
                  <c:v>33905</c:v>
                </c:pt>
                <c:pt idx="3347">
                  <c:v>33906</c:v>
                </c:pt>
                <c:pt idx="3348">
                  <c:v>33907</c:v>
                </c:pt>
                <c:pt idx="3349">
                  <c:v>33910</c:v>
                </c:pt>
                <c:pt idx="3350">
                  <c:v>33911</c:v>
                </c:pt>
                <c:pt idx="3351">
                  <c:v>33912</c:v>
                </c:pt>
                <c:pt idx="3352">
                  <c:v>33913</c:v>
                </c:pt>
                <c:pt idx="3353">
                  <c:v>33914</c:v>
                </c:pt>
                <c:pt idx="3354">
                  <c:v>33917</c:v>
                </c:pt>
                <c:pt idx="3355">
                  <c:v>33918</c:v>
                </c:pt>
                <c:pt idx="3356">
                  <c:v>33919</c:v>
                </c:pt>
                <c:pt idx="3357">
                  <c:v>33920</c:v>
                </c:pt>
                <c:pt idx="3358">
                  <c:v>33921</c:v>
                </c:pt>
                <c:pt idx="3359">
                  <c:v>33924</c:v>
                </c:pt>
                <c:pt idx="3360">
                  <c:v>33925</c:v>
                </c:pt>
                <c:pt idx="3361">
                  <c:v>33926</c:v>
                </c:pt>
                <c:pt idx="3362">
                  <c:v>33927</c:v>
                </c:pt>
                <c:pt idx="3363">
                  <c:v>33928</c:v>
                </c:pt>
                <c:pt idx="3364">
                  <c:v>33931</c:v>
                </c:pt>
                <c:pt idx="3365">
                  <c:v>33932</c:v>
                </c:pt>
                <c:pt idx="3366">
                  <c:v>33933</c:v>
                </c:pt>
                <c:pt idx="3367">
                  <c:v>33934</c:v>
                </c:pt>
                <c:pt idx="3368">
                  <c:v>33935</c:v>
                </c:pt>
                <c:pt idx="3369">
                  <c:v>33938</c:v>
                </c:pt>
                <c:pt idx="3370">
                  <c:v>33939</c:v>
                </c:pt>
                <c:pt idx="3371">
                  <c:v>33940</c:v>
                </c:pt>
                <c:pt idx="3372">
                  <c:v>33941</c:v>
                </c:pt>
                <c:pt idx="3373">
                  <c:v>33942</c:v>
                </c:pt>
                <c:pt idx="3374">
                  <c:v>33945</c:v>
                </c:pt>
                <c:pt idx="3375">
                  <c:v>33946</c:v>
                </c:pt>
                <c:pt idx="3376">
                  <c:v>33947</c:v>
                </c:pt>
                <c:pt idx="3377">
                  <c:v>33948</c:v>
                </c:pt>
                <c:pt idx="3378">
                  <c:v>33949</c:v>
                </c:pt>
                <c:pt idx="3379">
                  <c:v>33952</c:v>
                </c:pt>
                <c:pt idx="3380">
                  <c:v>33953</c:v>
                </c:pt>
                <c:pt idx="3381">
                  <c:v>33954</c:v>
                </c:pt>
                <c:pt idx="3382">
                  <c:v>33955</c:v>
                </c:pt>
                <c:pt idx="3383">
                  <c:v>33956</c:v>
                </c:pt>
                <c:pt idx="3384">
                  <c:v>33959</c:v>
                </c:pt>
                <c:pt idx="3385">
                  <c:v>33960</c:v>
                </c:pt>
                <c:pt idx="3386">
                  <c:v>33961</c:v>
                </c:pt>
                <c:pt idx="3387">
                  <c:v>33962</c:v>
                </c:pt>
                <c:pt idx="3388">
                  <c:v>33963</c:v>
                </c:pt>
                <c:pt idx="3389">
                  <c:v>33966</c:v>
                </c:pt>
                <c:pt idx="3390">
                  <c:v>33967</c:v>
                </c:pt>
                <c:pt idx="3391">
                  <c:v>33968</c:v>
                </c:pt>
                <c:pt idx="3392">
                  <c:v>33969</c:v>
                </c:pt>
                <c:pt idx="3393">
                  <c:v>33970</c:v>
                </c:pt>
                <c:pt idx="3394">
                  <c:v>33973</c:v>
                </c:pt>
                <c:pt idx="3395">
                  <c:v>33974</c:v>
                </c:pt>
                <c:pt idx="3396">
                  <c:v>33975</c:v>
                </c:pt>
                <c:pt idx="3397">
                  <c:v>33976</c:v>
                </c:pt>
                <c:pt idx="3398">
                  <c:v>33977</c:v>
                </c:pt>
                <c:pt idx="3399">
                  <c:v>33980</c:v>
                </c:pt>
                <c:pt idx="3400">
                  <c:v>33981</c:v>
                </c:pt>
                <c:pt idx="3401">
                  <c:v>33982</c:v>
                </c:pt>
                <c:pt idx="3402">
                  <c:v>33983</c:v>
                </c:pt>
                <c:pt idx="3403">
                  <c:v>33984</c:v>
                </c:pt>
                <c:pt idx="3404">
                  <c:v>33987</c:v>
                </c:pt>
                <c:pt idx="3405">
                  <c:v>33988</c:v>
                </c:pt>
                <c:pt idx="3406">
                  <c:v>33989</c:v>
                </c:pt>
                <c:pt idx="3407">
                  <c:v>33990</c:v>
                </c:pt>
                <c:pt idx="3408">
                  <c:v>33991</c:v>
                </c:pt>
                <c:pt idx="3409">
                  <c:v>33994</c:v>
                </c:pt>
                <c:pt idx="3410">
                  <c:v>33995</c:v>
                </c:pt>
                <c:pt idx="3411">
                  <c:v>33996</c:v>
                </c:pt>
                <c:pt idx="3412">
                  <c:v>33997</c:v>
                </c:pt>
                <c:pt idx="3413">
                  <c:v>33998</c:v>
                </c:pt>
                <c:pt idx="3414">
                  <c:v>34001</c:v>
                </c:pt>
                <c:pt idx="3415">
                  <c:v>34002</c:v>
                </c:pt>
                <c:pt idx="3416">
                  <c:v>34003</c:v>
                </c:pt>
                <c:pt idx="3417">
                  <c:v>34004</c:v>
                </c:pt>
                <c:pt idx="3418">
                  <c:v>34005</c:v>
                </c:pt>
                <c:pt idx="3419">
                  <c:v>34008</c:v>
                </c:pt>
                <c:pt idx="3420">
                  <c:v>34009</c:v>
                </c:pt>
                <c:pt idx="3421">
                  <c:v>34010</c:v>
                </c:pt>
                <c:pt idx="3422">
                  <c:v>34011</c:v>
                </c:pt>
                <c:pt idx="3423">
                  <c:v>34012</c:v>
                </c:pt>
                <c:pt idx="3424">
                  <c:v>34015</c:v>
                </c:pt>
                <c:pt idx="3425">
                  <c:v>34016</c:v>
                </c:pt>
                <c:pt idx="3426">
                  <c:v>34017</c:v>
                </c:pt>
                <c:pt idx="3427">
                  <c:v>34018</c:v>
                </c:pt>
                <c:pt idx="3428">
                  <c:v>34019</c:v>
                </c:pt>
                <c:pt idx="3429">
                  <c:v>34022</c:v>
                </c:pt>
                <c:pt idx="3430">
                  <c:v>34023</c:v>
                </c:pt>
                <c:pt idx="3431">
                  <c:v>34024</c:v>
                </c:pt>
                <c:pt idx="3432">
                  <c:v>34025</c:v>
                </c:pt>
                <c:pt idx="3433">
                  <c:v>34026</c:v>
                </c:pt>
                <c:pt idx="3434">
                  <c:v>34029</c:v>
                </c:pt>
                <c:pt idx="3435">
                  <c:v>34030</c:v>
                </c:pt>
                <c:pt idx="3436">
                  <c:v>34031</c:v>
                </c:pt>
                <c:pt idx="3437">
                  <c:v>34032</c:v>
                </c:pt>
                <c:pt idx="3438">
                  <c:v>34033</c:v>
                </c:pt>
                <c:pt idx="3439">
                  <c:v>34036</c:v>
                </c:pt>
                <c:pt idx="3440">
                  <c:v>34037</c:v>
                </c:pt>
                <c:pt idx="3441">
                  <c:v>34038</c:v>
                </c:pt>
                <c:pt idx="3442">
                  <c:v>34039</c:v>
                </c:pt>
                <c:pt idx="3443">
                  <c:v>34040</c:v>
                </c:pt>
                <c:pt idx="3444">
                  <c:v>34043</c:v>
                </c:pt>
                <c:pt idx="3445">
                  <c:v>34044</c:v>
                </c:pt>
                <c:pt idx="3446">
                  <c:v>34045</c:v>
                </c:pt>
                <c:pt idx="3447">
                  <c:v>34046</c:v>
                </c:pt>
                <c:pt idx="3448">
                  <c:v>34047</c:v>
                </c:pt>
                <c:pt idx="3449">
                  <c:v>34050</c:v>
                </c:pt>
                <c:pt idx="3450">
                  <c:v>34051</c:v>
                </c:pt>
                <c:pt idx="3451">
                  <c:v>34052</c:v>
                </c:pt>
                <c:pt idx="3452">
                  <c:v>34053</c:v>
                </c:pt>
                <c:pt idx="3453">
                  <c:v>34054</c:v>
                </c:pt>
                <c:pt idx="3454">
                  <c:v>34057</c:v>
                </c:pt>
                <c:pt idx="3455">
                  <c:v>34058</c:v>
                </c:pt>
                <c:pt idx="3456">
                  <c:v>34059</c:v>
                </c:pt>
                <c:pt idx="3457">
                  <c:v>34060</c:v>
                </c:pt>
                <c:pt idx="3458">
                  <c:v>34061</c:v>
                </c:pt>
                <c:pt idx="3459">
                  <c:v>34064</c:v>
                </c:pt>
                <c:pt idx="3460">
                  <c:v>34065</c:v>
                </c:pt>
                <c:pt idx="3461">
                  <c:v>34066</c:v>
                </c:pt>
                <c:pt idx="3462">
                  <c:v>34067</c:v>
                </c:pt>
                <c:pt idx="3463">
                  <c:v>34068</c:v>
                </c:pt>
                <c:pt idx="3464">
                  <c:v>34071</c:v>
                </c:pt>
                <c:pt idx="3465">
                  <c:v>34072</c:v>
                </c:pt>
                <c:pt idx="3466">
                  <c:v>34073</c:v>
                </c:pt>
                <c:pt idx="3467">
                  <c:v>34074</c:v>
                </c:pt>
                <c:pt idx="3468">
                  <c:v>34075</c:v>
                </c:pt>
                <c:pt idx="3469">
                  <c:v>34078</c:v>
                </c:pt>
                <c:pt idx="3470">
                  <c:v>34079</c:v>
                </c:pt>
                <c:pt idx="3471">
                  <c:v>34080</c:v>
                </c:pt>
                <c:pt idx="3472">
                  <c:v>34081</c:v>
                </c:pt>
                <c:pt idx="3473">
                  <c:v>34082</c:v>
                </c:pt>
                <c:pt idx="3474">
                  <c:v>34085</c:v>
                </c:pt>
                <c:pt idx="3475">
                  <c:v>34086</c:v>
                </c:pt>
                <c:pt idx="3476">
                  <c:v>34087</c:v>
                </c:pt>
                <c:pt idx="3477">
                  <c:v>34088</c:v>
                </c:pt>
                <c:pt idx="3478">
                  <c:v>34089</c:v>
                </c:pt>
                <c:pt idx="3479">
                  <c:v>34092</c:v>
                </c:pt>
                <c:pt idx="3480">
                  <c:v>34093</c:v>
                </c:pt>
                <c:pt idx="3481">
                  <c:v>34094</c:v>
                </c:pt>
                <c:pt idx="3482">
                  <c:v>34095</c:v>
                </c:pt>
                <c:pt idx="3483">
                  <c:v>34096</c:v>
                </c:pt>
                <c:pt idx="3484">
                  <c:v>34099</c:v>
                </c:pt>
                <c:pt idx="3485">
                  <c:v>34100</c:v>
                </c:pt>
                <c:pt idx="3486">
                  <c:v>34101</c:v>
                </c:pt>
                <c:pt idx="3487">
                  <c:v>34102</c:v>
                </c:pt>
                <c:pt idx="3488">
                  <c:v>34103</c:v>
                </c:pt>
                <c:pt idx="3489">
                  <c:v>34106</c:v>
                </c:pt>
                <c:pt idx="3490">
                  <c:v>34107</c:v>
                </c:pt>
                <c:pt idx="3491">
                  <c:v>34108</c:v>
                </c:pt>
                <c:pt idx="3492">
                  <c:v>34109</c:v>
                </c:pt>
                <c:pt idx="3493">
                  <c:v>34110</c:v>
                </c:pt>
                <c:pt idx="3494">
                  <c:v>34113</c:v>
                </c:pt>
                <c:pt idx="3495">
                  <c:v>34114</c:v>
                </c:pt>
                <c:pt idx="3496">
                  <c:v>34115</c:v>
                </c:pt>
                <c:pt idx="3497">
                  <c:v>34116</c:v>
                </c:pt>
                <c:pt idx="3498">
                  <c:v>34117</c:v>
                </c:pt>
                <c:pt idx="3499">
                  <c:v>34120</c:v>
                </c:pt>
                <c:pt idx="3500">
                  <c:v>34121</c:v>
                </c:pt>
                <c:pt idx="3501">
                  <c:v>34122</c:v>
                </c:pt>
                <c:pt idx="3502">
                  <c:v>34123</c:v>
                </c:pt>
                <c:pt idx="3503">
                  <c:v>34124</c:v>
                </c:pt>
                <c:pt idx="3504">
                  <c:v>34127</c:v>
                </c:pt>
                <c:pt idx="3505">
                  <c:v>34128</c:v>
                </c:pt>
                <c:pt idx="3506">
                  <c:v>34129</c:v>
                </c:pt>
                <c:pt idx="3507">
                  <c:v>34130</c:v>
                </c:pt>
                <c:pt idx="3508">
                  <c:v>34131</c:v>
                </c:pt>
                <c:pt idx="3509">
                  <c:v>34134</c:v>
                </c:pt>
                <c:pt idx="3510">
                  <c:v>34135</c:v>
                </c:pt>
                <c:pt idx="3511">
                  <c:v>34136</c:v>
                </c:pt>
                <c:pt idx="3512">
                  <c:v>34137</c:v>
                </c:pt>
                <c:pt idx="3513">
                  <c:v>34138</c:v>
                </c:pt>
                <c:pt idx="3514">
                  <c:v>34141</c:v>
                </c:pt>
                <c:pt idx="3515">
                  <c:v>34142</c:v>
                </c:pt>
                <c:pt idx="3516">
                  <c:v>34143</c:v>
                </c:pt>
                <c:pt idx="3517">
                  <c:v>34144</c:v>
                </c:pt>
                <c:pt idx="3518">
                  <c:v>34145</c:v>
                </c:pt>
                <c:pt idx="3519">
                  <c:v>34148</c:v>
                </c:pt>
                <c:pt idx="3520">
                  <c:v>34149</c:v>
                </c:pt>
                <c:pt idx="3521">
                  <c:v>34150</c:v>
                </c:pt>
                <c:pt idx="3522">
                  <c:v>34151</c:v>
                </c:pt>
                <c:pt idx="3523">
                  <c:v>34152</c:v>
                </c:pt>
                <c:pt idx="3524">
                  <c:v>34155</c:v>
                </c:pt>
                <c:pt idx="3525">
                  <c:v>34156</c:v>
                </c:pt>
                <c:pt idx="3526">
                  <c:v>34157</c:v>
                </c:pt>
                <c:pt idx="3527">
                  <c:v>34158</c:v>
                </c:pt>
                <c:pt idx="3528">
                  <c:v>34159</c:v>
                </c:pt>
                <c:pt idx="3529">
                  <c:v>34162</c:v>
                </c:pt>
                <c:pt idx="3530">
                  <c:v>34163</c:v>
                </c:pt>
                <c:pt idx="3531">
                  <c:v>34164</c:v>
                </c:pt>
                <c:pt idx="3532">
                  <c:v>34165</c:v>
                </c:pt>
                <c:pt idx="3533">
                  <c:v>34166</c:v>
                </c:pt>
                <c:pt idx="3534">
                  <c:v>34169</c:v>
                </c:pt>
                <c:pt idx="3535">
                  <c:v>34170</c:v>
                </c:pt>
                <c:pt idx="3536">
                  <c:v>34171</c:v>
                </c:pt>
                <c:pt idx="3537">
                  <c:v>34172</c:v>
                </c:pt>
                <c:pt idx="3538">
                  <c:v>34173</c:v>
                </c:pt>
                <c:pt idx="3539">
                  <c:v>34176</c:v>
                </c:pt>
                <c:pt idx="3540">
                  <c:v>34177</c:v>
                </c:pt>
                <c:pt idx="3541">
                  <c:v>34178</c:v>
                </c:pt>
                <c:pt idx="3542">
                  <c:v>34179</c:v>
                </c:pt>
                <c:pt idx="3543">
                  <c:v>34180</c:v>
                </c:pt>
                <c:pt idx="3544">
                  <c:v>34183</c:v>
                </c:pt>
                <c:pt idx="3545">
                  <c:v>34184</c:v>
                </c:pt>
                <c:pt idx="3546">
                  <c:v>34185</c:v>
                </c:pt>
                <c:pt idx="3547">
                  <c:v>34186</c:v>
                </c:pt>
                <c:pt idx="3548">
                  <c:v>34187</c:v>
                </c:pt>
                <c:pt idx="3549">
                  <c:v>34190</c:v>
                </c:pt>
                <c:pt idx="3550">
                  <c:v>34191</c:v>
                </c:pt>
                <c:pt idx="3551">
                  <c:v>34192</c:v>
                </c:pt>
                <c:pt idx="3552">
                  <c:v>34193</c:v>
                </c:pt>
                <c:pt idx="3553">
                  <c:v>34194</c:v>
                </c:pt>
                <c:pt idx="3554">
                  <c:v>34197</c:v>
                </c:pt>
                <c:pt idx="3555">
                  <c:v>34198</c:v>
                </c:pt>
                <c:pt idx="3556">
                  <c:v>34199</c:v>
                </c:pt>
                <c:pt idx="3557">
                  <c:v>34200</c:v>
                </c:pt>
                <c:pt idx="3558">
                  <c:v>34201</c:v>
                </c:pt>
                <c:pt idx="3559">
                  <c:v>34204</c:v>
                </c:pt>
                <c:pt idx="3560">
                  <c:v>34205</c:v>
                </c:pt>
                <c:pt idx="3561">
                  <c:v>34206</c:v>
                </c:pt>
                <c:pt idx="3562">
                  <c:v>34207</c:v>
                </c:pt>
                <c:pt idx="3563">
                  <c:v>34208</c:v>
                </c:pt>
                <c:pt idx="3564">
                  <c:v>34211</c:v>
                </c:pt>
                <c:pt idx="3565">
                  <c:v>34212</c:v>
                </c:pt>
                <c:pt idx="3566">
                  <c:v>34213</c:v>
                </c:pt>
                <c:pt idx="3567">
                  <c:v>34214</c:v>
                </c:pt>
                <c:pt idx="3568">
                  <c:v>34215</c:v>
                </c:pt>
                <c:pt idx="3569">
                  <c:v>34218</c:v>
                </c:pt>
                <c:pt idx="3570">
                  <c:v>34219</c:v>
                </c:pt>
                <c:pt idx="3571">
                  <c:v>34220</c:v>
                </c:pt>
                <c:pt idx="3572">
                  <c:v>34221</c:v>
                </c:pt>
                <c:pt idx="3573">
                  <c:v>34222</c:v>
                </c:pt>
                <c:pt idx="3574">
                  <c:v>34225</c:v>
                </c:pt>
                <c:pt idx="3575">
                  <c:v>34226</c:v>
                </c:pt>
                <c:pt idx="3576">
                  <c:v>34227</c:v>
                </c:pt>
                <c:pt idx="3577">
                  <c:v>34228</c:v>
                </c:pt>
                <c:pt idx="3578">
                  <c:v>34229</c:v>
                </c:pt>
                <c:pt idx="3579">
                  <c:v>34232</c:v>
                </c:pt>
                <c:pt idx="3580">
                  <c:v>34233</c:v>
                </c:pt>
                <c:pt idx="3581">
                  <c:v>34234</c:v>
                </c:pt>
                <c:pt idx="3582">
                  <c:v>34235</c:v>
                </c:pt>
                <c:pt idx="3583">
                  <c:v>34236</c:v>
                </c:pt>
                <c:pt idx="3584">
                  <c:v>34239</c:v>
                </c:pt>
                <c:pt idx="3585">
                  <c:v>34240</c:v>
                </c:pt>
                <c:pt idx="3586">
                  <c:v>34241</c:v>
                </c:pt>
                <c:pt idx="3587">
                  <c:v>34242</c:v>
                </c:pt>
                <c:pt idx="3588">
                  <c:v>34243</c:v>
                </c:pt>
                <c:pt idx="3589">
                  <c:v>34246</c:v>
                </c:pt>
                <c:pt idx="3590">
                  <c:v>34247</c:v>
                </c:pt>
                <c:pt idx="3591">
                  <c:v>34248</c:v>
                </c:pt>
                <c:pt idx="3592">
                  <c:v>34249</c:v>
                </c:pt>
                <c:pt idx="3593">
                  <c:v>34250</c:v>
                </c:pt>
                <c:pt idx="3594">
                  <c:v>34253</c:v>
                </c:pt>
                <c:pt idx="3595">
                  <c:v>34254</c:v>
                </c:pt>
                <c:pt idx="3596">
                  <c:v>34255</c:v>
                </c:pt>
                <c:pt idx="3597">
                  <c:v>34256</c:v>
                </c:pt>
                <c:pt idx="3598">
                  <c:v>34257</c:v>
                </c:pt>
                <c:pt idx="3599">
                  <c:v>34260</c:v>
                </c:pt>
                <c:pt idx="3600">
                  <c:v>34261</c:v>
                </c:pt>
                <c:pt idx="3601">
                  <c:v>34262</c:v>
                </c:pt>
                <c:pt idx="3602">
                  <c:v>34263</c:v>
                </c:pt>
                <c:pt idx="3603">
                  <c:v>34264</c:v>
                </c:pt>
                <c:pt idx="3604">
                  <c:v>34267</c:v>
                </c:pt>
                <c:pt idx="3605">
                  <c:v>34268</c:v>
                </c:pt>
                <c:pt idx="3606">
                  <c:v>34269</c:v>
                </c:pt>
                <c:pt idx="3607">
                  <c:v>34270</c:v>
                </c:pt>
                <c:pt idx="3608">
                  <c:v>34271</c:v>
                </c:pt>
                <c:pt idx="3609">
                  <c:v>34274</c:v>
                </c:pt>
                <c:pt idx="3610">
                  <c:v>34275</c:v>
                </c:pt>
                <c:pt idx="3611">
                  <c:v>34276</c:v>
                </c:pt>
                <c:pt idx="3612">
                  <c:v>34277</c:v>
                </c:pt>
                <c:pt idx="3613">
                  <c:v>34278</c:v>
                </c:pt>
                <c:pt idx="3614">
                  <c:v>34281</c:v>
                </c:pt>
                <c:pt idx="3615">
                  <c:v>34282</c:v>
                </c:pt>
                <c:pt idx="3616">
                  <c:v>34283</c:v>
                </c:pt>
                <c:pt idx="3617">
                  <c:v>34284</c:v>
                </c:pt>
                <c:pt idx="3618">
                  <c:v>34285</c:v>
                </c:pt>
                <c:pt idx="3619">
                  <c:v>34288</c:v>
                </c:pt>
                <c:pt idx="3620">
                  <c:v>34289</c:v>
                </c:pt>
                <c:pt idx="3621">
                  <c:v>34290</c:v>
                </c:pt>
                <c:pt idx="3622">
                  <c:v>34291</c:v>
                </c:pt>
                <c:pt idx="3623">
                  <c:v>34292</c:v>
                </c:pt>
                <c:pt idx="3624">
                  <c:v>34295</c:v>
                </c:pt>
                <c:pt idx="3625">
                  <c:v>34296</c:v>
                </c:pt>
                <c:pt idx="3626">
                  <c:v>34297</c:v>
                </c:pt>
                <c:pt idx="3627">
                  <c:v>34298</c:v>
                </c:pt>
                <c:pt idx="3628">
                  <c:v>34299</c:v>
                </c:pt>
                <c:pt idx="3629">
                  <c:v>34302</c:v>
                </c:pt>
                <c:pt idx="3630">
                  <c:v>34303</c:v>
                </c:pt>
                <c:pt idx="3631">
                  <c:v>34304</c:v>
                </c:pt>
                <c:pt idx="3632">
                  <c:v>34305</c:v>
                </c:pt>
                <c:pt idx="3633">
                  <c:v>34306</c:v>
                </c:pt>
                <c:pt idx="3634">
                  <c:v>34309</c:v>
                </c:pt>
                <c:pt idx="3635">
                  <c:v>34310</c:v>
                </c:pt>
                <c:pt idx="3636">
                  <c:v>34311</c:v>
                </c:pt>
                <c:pt idx="3637">
                  <c:v>34312</c:v>
                </c:pt>
                <c:pt idx="3638">
                  <c:v>34313</c:v>
                </c:pt>
                <c:pt idx="3639">
                  <c:v>34316</c:v>
                </c:pt>
                <c:pt idx="3640">
                  <c:v>34317</c:v>
                </c:pt>
                <c:pt idx="3641">
                  <c:v>34318</c:v>
                </c:pt>
                <c:pt idx="3642">
                  <c:v>34319</c:v>
                </c:pt>
                <c:pt idx="3643">
                  <c:v>34320</c:v>
                </c:pt>
                <c:pt idx="3644">
                  <c:v>34323</c:v>
                </c:pt>
                <c:pt idx="3645">
                  <c:v>34324</c:v>
                </c:pt>
                <c:pt idx="3646">
                  <c:v>34325</c:v>
                </c:pt>
                <c:pt idx="3647">
                  <c:v>34326</c:v>
                </c:pt>
                <c:pt idx="3648">
                  <c:v>34327</c:v>
                </c:pt>
                <c:pt idx="3649">
                  <c:v>34330</c:v>
                </c:pt>
                <c:pt idx="3650">
                  <c:v>34331</c:v>
                </c:pt>
                <c:pt idx="3651">
                  <c:v>34332</c:v>
                </c:pt>
                <c:pt idx="3652">
                  <c:v>34333</c:v>
                </c:pt>
                <c:pt idx="3653">
                  <c:v>34334</c:v>
                </c:pt>
                <c:pt idx="3654">
                  <c:v>34337</c:v>
                </c:pt>
                <c:pt idx="3655">
                  <c:v>34338</c:v>
                </c:pt>
                <c:pt idx="3656">
                  <c:v>34339</c:v>
                </c:pt>
                <c:pt idx="3657">
                  <c:v>34340</c:v>
                </c:pt>
                <c:pt idx="3658">
                  <c:v>34341</c:v>
                </c:pt>
                <c:pt idx="3659">
                  <c:v>34344</c:v>
                </c:pt>
                <c:pt idx="3660">
                  <c:v>34345</c:v>
                </c:pt>
                <c:pt idx="3661">
                  <c:v>34346</c:v>
                </c:pt>
                <c:pt idx="3662">
                  <c:v>34347</c:v>
                </c:pt>
                <c:pt idx="3663">
                  <c:v>34348</c:v>
                </c:pt>
                <c:pt idx="3664">
                  <c:v>34351</c:v>
                </c:pt>
                <c:pt idx="3665">
                  <c:v>34352</c:v>
                </c:pt>
                <c:pt idx="3666">
                  <c:v>34353</c:v>
                </c:pt>
                <c:pt idx="3667">
                  <c:v>34354</c:v>
                </c:pt>
                <c:pt idx="3668">
                  <c:v>34355</c:v>
                </c:pt>
                <c:pt idx="3669">
                  <c:v>34358</c:v>
                </c:pt>
                <c:pt idx="3670">
                  <c:v>34359</c:v>
                </c:pt>
                <c:pt idx="3671">
                  <c:v>34360</c:v>
                </c:pt>
                <c:pt idx="3672">
                  <c:v>34361</c:v>
                </c:pt>
                <c:pt idx="3673">
                  <c:v>34362</c:v>
                </c:pt>
                <c:pt idx="3674">
                  <c:v>34365</c:v>
                </c:pt>
                <c:pt idx="3675">
                  <c:v>34366</c:v>
                </c:pt>
                <c:pt idx="3676">
                  <c:v>34367</c:v>
                </c:pt>
                <c:pt idx="3677">
                  <c:v>34368</c:v>
                </c:pt>
                <c:pt idx="3678">
                  <c:v>34369</c:v>
                </c:pt>
                <c:pt idx="3679">
                  <c:v>34372</c:v>
                </c:pt>
                <c:pt idx="3680">
                  <c:v>34373</c:v>
                </c:pt>
                <c:pt idx="3681">
                  <c:v>34374</c:v>
                </c:pt>
                <c:pt idx="3682">
                  <c:v>34375</c:v>
                </c:pt>
                <c:pt idx="3683">
                  <c:v>34376</c:v>
                </c:pt>
                <c:pt idx="3684">
                  <c:v>34379</c:v>
                </c:pt>
                <c:pt idx="3685">
                  <c:v>34380</c:v>
                </c:pt>
                <c:pt idx="3686">
                  <c:v>34381</c:v>
                </c:pt>
                <c:pt idx="3687">
                  <c:v>34382</c:v>
                </c:pt>
                <c:pt idx="3688">
                  <c:v>34383</c:v>
                </c:pt>
                <c:pt idx="3689">
                  <c:v>34386</c:v>
                </c:pt>
                <c:pt idx="3690">
                  <c:v>34387</c:v>
                </c:pt>
                <c:pt idx="3691">
                  <c:v>34388</c:v>
                </c:pt>
                <c:pt idx="3692">
                  <c:v>34389</c:v>
                </c:pt>
                <c:pt idx="3693">
                  <c:v>34390</c:v>
                </c:pt>
                <c:pt idx="3694">
                  <c:v>34393</c:v>
                </c:pt>
                <c:pt idx="3695">
                  <c:v>34394</c:v>
                </c:pt>
                <c:pt idx="3696">
                  <c:v>34395</c:v>
                </c:pt>
                <c:pt idx="3697">
                  <c:v>34396</c:v>
                </c:pt>
                <c:pt idx="3698">
                  <c:v>34397</c:v>
                </c:pt>
                <c:pt idx="3699">
                  <c:v>34400</c:v>
                </c:pt>
                <c:pt idx="3700">
                  <c:v>34401</c:v>
                </c:pt>
                <c:pt idx="3701">
                  <c:v>34402</c:v>
                </c:pt>
                <c:pt idx="3702">
                  <c:v>34403</c:v>
                </c:pt>
                <c:pt idx="3703">
                  <c:v>34404</c:v>
                </c:pt>
                <c:pt idx="3704">
                  <c:v>34407</c:v>
                </c:pt>
                <c:pt idx="3705">
                  <c:v>34408</c:v>
                </c:pt>
                <c:pt idx="3706">
                  <c:v>34409</c:v>
                </c:pt>
                <c:pt idx="3707">
                  <c:v>34410</c:v>
                </c:pt>
                <c:pt idx="3708">
                  <c:v>34411</c:v>
                </c:pt>
                <c:pt idx="3709">
                  <c:v>34414</c:v>
                </c:pt>
                <c:pt idx="3710">
                  <c:v>34415</c:v>
                </c:pt>
                <c:pt idx="3711">
                  <c:v>34416</c:v>
                </c:pt>
                <c:pt idx="3712">
                  <c:v>34417</c:v>
                </c:pt>
                <c:pt idx="3713">
                  <c:v>34418</c:v>
                </c:pt>
                <c:pt idx="3714">
                  <c:v>34421</c:v>
                </c:pt>
                <c:pt idx="3715">
                  <c:v>34422</c:v>
                </c:pt>
                <c:pt idx="3716">
                  <c:v>34423</c:v>
                </c:pt>
                <c:pt idx="3717">
                  <c:v>34424</c:v>
                </c:pt>
                <c:pt idx="3718">
                  <c:v>34425</c:v>
                </c:pt>
                <c:pt idx="3719">
                  <c:v>34428</c:v>
                </c:pt>
                <c:pt idx="3720">
                  <c:v>34429</c:v>
                </c:pt>
                <c:pt idx="3721">
                  <c:v>34430</c:v>
                </c:pt>
                <c:pt idx="3722">
                  <c:v>34431</c:v>
                </c:pt>
                <c:pt idx="3723">
                  <c:v>34432</c:v>
                </c:pt>
                <c:pt idx="3724">
                  <c:v>34435</c:v>
                </c:pt>
                <c:pt idx="3725">
                  <c:v>34436</c:v>
                </c:pt>
                <c:pt idx="3726">
                  <c:v>34437</c:v>
                </c:pt>
                <c:pt idx="3727">
                  <c:v>34438</c:v>
                </c:pt>
                <c:pt idx="3728">
                  <c:v>34439</c:v>
                </c:pt>
                <c:pt idx="3729">
                  <c:v>34442</c:v>
                </c:pt>
                <c:pt idx="3730">
                  <c:v>34443</c:v>
                </c:pt>
                <c:pt idx="3731">
                  <c:v>34444</c:v>
                </c:pt>
                <c:pt idx="3732">
                  <c:v>34445</c:v>
                </c:pt>
                <c:pt idx="3733">
                  <c:v>34446</c:v>
                </c:pt>
                <c:pt idx="3734">
                  <c:v>34449</c:v>
                </c:pt>
                <c:pt idx="3735">
                  <c:v>34450</c:v>
                </c:pt>
                <c:pt idx="3736">
                  <c:v>34451</c:v>
                </c:pt>
                <c:pt idx="3737">
                  <c:v>34452</c:v>
                </c:pt>
                <c:pt idx="3738">
                  <c:v>34453</c:v>
                </c:pt>
                <c:pt idx="3739">
                  <c:v>34456</c:v>
                </c:pt>
                <c:pt idx="3740">
                  <c:v>34457</c:v>
                </c:pt>
                <c:pt idx="3741">
                  <c:v>34458</c:v>
                </c:pt>
                <c:pt idx="3742">
                  <c:v>34459</c:v>
                </c:pt>
                <c:pt idx="3743">
                  <c:v>34460</c:v>
                </c:pt>
                <c:pt idx="3744">
                  <c:v>34463</c:v>
                </c:pt>
                <c:pt idx="3745">
                  <c:v>34464</c:v>
                </c:pt>
                <c:pt idx="3746">
                  <c:v>34465</c:v>
                </c:pt>
                <c:pt idx="3747">
                  <c:v>34466</c:v>
                </c:pt>
                <c:pt idx="3748">
                  <c:v>34467</c:v>
                </c:pt>
                <c:pt idx="3749">
                  <c:v>34470</c:v>
                </c:pt>
                <c:pt idx="3750">
                  <c:v>34471</c:v>
                </c:pt>
                <c:pt idx="3751">
                  <c:v>34472</c:v>
                </c:pt>
                <c:pt idx="3752">
                  <c:v>34473</c:v>
                </c:pt>
                <c:pt idx="3753">
                  <c:v>34474</c:v>
                </c:pt>
                <c:pt idx="3754">
                  <c:v>34477</c:v>
                </c:pt>
                <c:pt idx="3755">
                  <c:v>34478</c:v>
                </c:pt>
                <c:pt idx="3756">
                  <c:v>34479</c:v>
                </c:pt>
                <c:pt idx="3757">
                  <c:v>34480</c:v>
                </c:pt>
                <c:pt idx="3758">
                  <c:v>34481</c:v>
                </c:pt>
                <c:pt idx="3759">
                  <c:v>34484</c:v>
                </c:pt>
                <c:pt idx="3760">
                  <c:v>34485</c:v>
                </c:pt>
                <c:pt idx="3761">
                  <c:v>34486</c:v>
                </c:pt>
                <c:pt idx="3762">
                  <c:v>34487</c:v>
                </c:pt>
                <c:pt idx="3763">
                  <c:v>34488</c:v>
                </c:pt>
                <c:pt idx="3764">
                  <c:v>34491</c:v>
                </c:pt>
                <c:pt idx="3765">
                  <c:v>34492</c:v>
                </c:pt>
                <c:pt idx="3766">
                  <c:v>34493</c:v>
                </c:pt>
                <c:pt idx="3767">
                  <c:v>34494</c:v>
                </c:pt>
                <c:pt idx="3768">
                  <c:v>34495</c:v>
                </c:pt>
                <c:pt idx="3769">
                  <c:v>34498</c:v>
                </c:pt>
                <c:pt idx="3770">
                  <c:v>34499</c:v>
                </c:pt>
                <c:pt idx="3771">
                  <c:v>34500</c:v>
                </c:pt>
                <c:pt idx="3772">
                  <c:v>34501</c:v>
                </c:pt>
                <c:pt idx="3773">
                  <c:v>34502</c:v>
                </c:pt>
                <c:pt idx="3774">
                  <c:v>34505</c:v>
                </c:pt>
                <c:pt idx="3775">
                  <c:v>34506</c:v>
                </c:pt>
                <c:pt idx="3776">
                  <c:v>34507</c:v>
                </c:pt>
                <c:pt idx="3777">
                  <c:v>34508</c:v>
                </c:pt>
                <c:pt idx="3778">
                  <c:v>34509</c:v>
                </c:pt>
                <c:pt idx="3779">
                  <c:v>34512</c:v>
                </c:pt>
                <c:pt idx="3780">
                  <c:v>34513</c:v>
                </c:pt>
                <c:pt idx="3781">
                  <c:v>34514</c:v>
                </c:pt>
                <c:pt idx="3782">
                  <c:v>34515</c:v>
                </c:pt>
                <c:pt idx="3783">
                  <c:v>34516</c:v>
                </c:pt>
                <c:pt idx="3784">
                  <c:v>34519</c:v>
                </c:pt>
                <c:pt idx="3785">
                  <c:v>34520</c:v>
                </c:pt>
                <c:pt idx="3786">
                  <c:v>34521</c:v>
                </c:pt>
                <c:pt idx="3787">
                  <c:v>34522</c:v>
                </c:pt>
                <c:pt idx="3788">
                  <c:v>34523</c:v>
                </c:pt>
                <c:pt idx="3789">
                  <c:v>34526</c:v>
                </c:pt>
                <c:pt idx="3790">
                  <c:v>34527</c:v>
                </c:pt>
                <c:pt idx="3791">
                  <c:v>34528</c:v>
                </c:pt>
                <c:pt idx="3792">
                  <c:v>34529</c:v>
                </c:pt>
                <c:pt idx="3793">
                  <c:v>34530</c:v>
                </c:pt>
                <c:pt idx="3794">
                  <c:v>34533</c:v>
                </c:pt>
                <c:pt idx="3795">
                  <c:v>34534</c:v>
                </c:pt>
                <c:pt idx="3796">
                  <c:v>34535</c:v>
                </c:pt>
                <c:pt idx="3797">
                  <c:v>34536</c:v>
                </c:pt>
                <c:pt idx="3798">
                  <c:v>34537</c:v>
                </c:pt>
                <c:pt idx="3799">
                  <c:v>34540</c:v>
                </c:pt>
                <c:pt idx="3800">
                  <c:v>34541</c:v>
                </c:pt>
                <c:pt idx="3801">
                  <c:v>34542</c:v>
                </c:pt>
                <c:pt idx="3802">
                  <c:v>34543</c:v>
                </c:pt>
                <c:pt idx="3803">
                  <c:v>34544</c:v>
                </c:pt>
                <c:pt idx="3804">
                  <c:v>34547</c:v>
                </c:pt>
                <c:pt idx="3805">
                  <c:v>34548</c:v>
                </c:pt>
                <c:pt idx="3806">
                  <c:v>34549</c:v>
                </c:pt>
                <c:pt idx="3807">
                  <c:v>34550</c:v>
                </c:pt>
                <c:pt idx="3808">
                  <c:v>34551</c:v>
                </c:pt>
                <c:pt idx="3809">
                  <c:v>34554</c:v>
                </c:pt>
                <c:pt idx="3810">
                  <c:v>34555</c:v>
                </c:pt>
                <c:pt idx="3811">
                  <c:v>34556</c:v>
                </c:pt>
                <c:pt idx="3812">
                  <c:v>34557</c:v>
                </c:pt>
                <c:pt idx="3813">
                  <c:v>34558</c:v>
                </c:pt>
                <c:pt idx="3814">
                  <c:v>34561</c:v>
                </c:pt>
                <c:pt idx="3815">
                  <c:v>34562</c:v>
                </c:pt>
                <c:pt idx="3816">
                  <c:v>34563</c:v>
                </c:pt>
                <c:pt idx="3817">
                  <c:v>34564</c:v>
                </c:pt>
                <c:pt idx="3818">
                  <c:v>34565</c:v>
                </c:pt>
                <c:pt idx="3819">
                  <c:v>34568</c:v>
                </c:pt>
                <c:pt idx="3820">
                  <c:v>34569</c:v>
                </c:pt>
                <c:pt idx="3821">
                  <c:v>34570</c:v>
                </c:pt>
                <c:pt idx="3822">
                  <c:v>34571</c:v>
                </c:pt>
                <c:pt idx="3823">
                  <c:v>34572</c:v>
                </c:pt>
                <c:pt idx="3824">
                  <c:v>34575</c:v>
                </c:pt>
                <c:pt idx="3825">
                  <c:v>34576</c:v>
                </c:pt>
                <c:pt idx="3826">
                  <c:v>34577</c:v>
                </c:pt>
                <c:pt idx="3827">
                  <c:v>34578</c:v>
                </c:pt>
                <c:pt idx="3828">
                  <c:v>34579</c:v>
                </c:pt>
                <c:pt idx="3829">
                  <c:v>34582</c:v>
                </c:pt>
                <c:pt idx="3830">
                  <c:v>34583</c:v>
                </c:pt>
                <c:pt idx="3831">
                  <c:v>34584</c:v>
                </c:pt>
                <c:pt idx="3832">
                  <c:v>34585</c:v>
                </c:pt>
                <c:pt idx="3833">
                  <c:v>34586</c:v>
                </c:pt>
                <c:pt idx="3834">
                  <c:v>34589</c:v>
                </c:pt>
                <c:pt idx="3835">
                  <c:v>34590</c:v>
                </c:pt>
                <c:pt idx="3836">
                  <c:v>34591</c:v>
                </c:pt>
                <c:pt idx="3837">
                  <c:v>34592</c:v>
                </c:pt>
                <c:pt idx="3838">
                  <c:v>34593</c:v>
                </c:pt>
                <c:pt idx="3839">
                  <c:v>34596</c:v>
                </c:pt>
                <c:pt idx="3840">
                  <c:v>34597</c:v>
                </c:pt>
                <c:pt idx="3841">
                  <c:v>34598</c:v>
                </c:pt>
                <c:pt idx="3842">
                  <c:v>34599</c:v>
                </c:pt>
                <c:pt idx="3843">
                  <c:v>34600</c:v>
                </c:pt>
                <c:pt idx="3844">
                  <c:v>34603</c:v>
                </c:pt>
                <c:pt idx="3845">
                  <c:v>34604</c:v>
                </c:pt>
                <c:pt idx="3846">
                  <c:v>34605</c:v>
                </c:pt>
                <c:pt idx="3847">
                  <c:v>34606</c:v>
                </c:pt>
                <c:pt idx="3848">
                  <c:v>34607</c:v>
                </c:pt>
                <c:pt idx="3849">
                  <c:v>34610</c:v>
                </c:pt>
                <c:pt idx="3850">
                  <c:v>34611</c:v>
                </c:pt>
                <c:pt idx="3851">
                  <c:v>34612</c:v>
                </c:pt>
                <c:pt idx="3852">
                  <c:v>34613</c:v>
                </c:pt>
                <c:pt idx="3853">
                  <c:v>34614</c:v>
                </c:pt>
                <c:pt idx="3854">
                  <c:v>34617</c:v>
                </c:pt>
                <c:pt idx="3855">
                  <c:v>34618</c:v>
                </c:pt>
                <c:pt idx="3856">
                  <c:v>34619</c:v>
                </c:pt>
                <c:pt idx="3857">
                  <c:v>34620</c:v>
                </c:pt>
                <c:pt idx="3858">
                  <c:v>34621</c:v>
                </c:pt>
                <c:pt idx="3859">
                  <c:v>34624</c:v>
                </c:pt>
                <c:pt idx="3860">
                  <c:v>34625</c:v>
                </c:pt>
                <c:pt idx="3861">
                  <c:v>34626</c:v>
                </c:pt>
                <c:pt idx="3862">
                  <c:v>34627</c:v>
                </c:pt>
                <c:pt idx="3863">
                  <c:v>34628</c:v>
                </c:pt>
                <c:pt idx="3864">
                  <c:v>34631</c:v>
                </c:pt>
                <c:pt idx="3865">
                  <c:v>34632</c:v>
                </c:pt>
                <c:pt idx="3866">
                  <c:v>34633</c:v>
                </c:pt>
                <c:pt idx="3867">
                  <c:v>34634</c:v>
                </c:pt>
                <c:pt idx="3868">
                  <c:v>34635</c:v>
                </c:pt>
                <c:pt idx="3869">
                  <c:v>34638</c:v>
                </c:pt>
                <c:pt idx="3870">
                  <c:v>34639</c:v>
                </c:pt>
                <c:pt idx="3871">
                  <c:v>34640</c:v>
                </c:pt>
                <c:pt idx="3872">
                  <c:v>34641</c:v>
                </c:pt>
                <c:pt idx="3873">
                  <c:v>34642</c:v>
                </c:pt>
                <c:pt idx="3874">
                  <c:v>34645</c:v>
                </c:pt>
                <c:pt idx="3875">
                  <c:v>34646</c:v>
                </c:pt>
                <c:pt idx="3876">
                  <c:v>34647</c:v>
                </c:pt>
                <c:pt idx="3877">
                  <c:v>34648</c:v>
                </c:pt>
                <c:pt idx="3878">
                  <c:v>34649</c:v>
                </c:pt>
                <c:pt idx="3879">
                  <c:v>34652</c:v>
                </c:pt>
                <c:pt idx="3880">
                  <c:v>34653</c:v>
                </c:pt>
                <c:pt idx="3881">
                  <c:v>34654</c:v>
                </c:pt>
                <c:pt idx="3882">
                  <c:v>34655</c:v>
                </c:pt>
                <c:pt idx="3883">
                  <c:v>34656</c:v>
                </c:pt>
                <c:pt idx="3884">
                  <c:v>34659</c:v>
                </c:pt>
                <c:pt idx="3885">
                  <c:v>34660</c:v>
                </c:pt>
                <c:pt idx="3886">
                  <c:v>34661</c:v>
                </c:pt>
                <c:pt idx="3887">
                  <c:v>34662</c:v>
                </c:pt>
                <c:pt idx="3888">
                  <c:v>34663</c:v>
                </c:pt>
                <c:pt idx="3889">
                  <c:v>34666</c:v>
                </c:pt>
                <c:pt idx="3890">
                  <c:v>34667</c:v>
                </c:pt>
                <c:pt idx="3891">
                  <c:v>34668</c:v>
                </c:pt>
                <c:pt idx="3892">
                  <c:v>34669</c:v>
                </c:pt>
                <c:pt idx="3893">
                  <c:v>34670</c:v>
                </c:pt>
                <c:pt idx="3894">
                  <c:v>34673</c:v>
                </c:pt>
                <c:pt idx="3895">
                  <c:v>34674</c:v>
                </c:pt>
                <c:pt idx="3896">
                  <c:v>34675</c:v>
                </c:pt>
                <c:pt idx="3897">
                  <c:v>34676</c:v>
                </c:pt>
                <c:pt idx="3898">
                  <c:v>34677</c:v>
                </c:pt>
                <c:pt idx="3899">
                  <c:v>34680</c:v>
                </c:pt>
                <c:pt idx="3900">
                  <c:v>34681</c:v>
                </c:pt>
                <c:pt idx="3901">
                  <c:v>34682</c:v>
                </c:pt>
                <c:pt idx="3902">
                  <c:v>34683</c:v>
                </c:pt>
                <c:pt idx="3903">
                  <c:v>34684</c:v>
                </c:pt>
                <c:pt idx="3904">
                  <c:v>34687</c:v>
                </c:pt>
                <c:pt idx="3905">
                  <c:v>34688</c:v>
                </c:pt>
                <c:pt idx="3906">
                  <c:v>34689</c:v>
                </c:pt>
                <c:pt idx="3907">
                  <c:v>34690</c:v>
                </c:pt>
                <c:pt idx="3908">
                  <c:v>34691</c:v>
                </c:pt>
                <c:pt idx="3909">
                  <c:v>34694</c:v>
                </c:pt>
                <c:pt idx="3910">
                  <c:v>34695</c:v>
                </c:pt>
                <c:pt idx="3911">
                  <c:v>34696</c:v>
                </c:pt>
                <c:pt idx="3912">
                  <c:v>34697</c:v>
                </c:pt>
                <c:pt idx="3913">
                  <c:v>34698</c:v>
                </c:pt>
                <c:pt idx="3914">
                  <c:v>34701</c:v>
                </c:pt>
                <c:pt idx="3915">
                  <c:v>34702</c:v>
                </c:pt>
                <c:pt idx="3916">
                  <c:v>34703</c:v>
                </c:pt>
                <c:pt idx="3917">
                  <c:v>34704</c:v>
                </c:pt>
                <c:pt idx="3918">
                  <c:v>34705</c:v>
                </c:pt>
                <c:pt idx="3919">
                  <c:v>34708</c:v>
                </c:pt>
                <c:pt idx="3920">
                  <c:v>34709</c:v>
                </c:pt>
                <c:pt idx="3921">
                  <c:v>34710</c:v>
                </c:pt>
                <c:pt idx="3922">
                  <c:v>34711</c:v>
                </c:pt>
                <c:pt idx="3923">
                  <c:v>34712</c:v>
                </c:pt>
                <c:pt idx="3924">
                  <c:v>34715</c:v>
                </c:pt>
                <c:pt idx="3925">
                  <c:v>34716</c:v>
                </c:pt>
                <c:pt idx="3926">
                  <c:v>34717</c:v>
                </c:pt>
                <c:pt idx="3927">
                  <c:v>34718</c:v>
                </c:pt>
                <c:pt idx="3928">
                  <c:v>34719</c:v>
                </c:pt>
                <c:pt idx="3929">
                  <c:v>34722</c:v>
                </c:pt>
                <c:pt idx="3930">
                  <c:v>34723</c:v>
                </c:pt>
                <c:pt idx="3931">
                  <c:v>34724</c:v>
                </c:pt>
                <c:pt idx="3932">
                  <c:v>34725</c:v>
                </c:pt>
                <c:pt idx="3933">
                  <c:v>34726</c:v>
                </c:pt>
                <c:pt idx="3934">
                  <c:v>34729</c:v>
                </c:pt>
                <c:pt idx="3935">
                  <c:v>34730</c:v>
                </c:pt>
                <c:pt idx="3936">
                  <c:v>34731</c:v>
                </c:pt>
                <c:pt idx="3937">
                  <c:v>34732</c:v>
                </c:pt>
                <c:pt idx="3938">
                  <c:v>34733</c:v>
                </c:pt>
                <c:pt idx="3939">
                  <c:v>34736</c:v>
                </c:pt>
                <c:pt idx="3940">
                  <c:v>34737</c:v>
                </c:pt>
                <c:pt idx="3941">
                  <c:v>34738</c:v>
                </c:pt>
                <c:pt idx="3942">
                  <c:v>34739</c:v>
                </c:pt>
                <c:pt idx="3943">
                  <c:v>34740</c:v>
                </c:pt>
                <c:pt idx="3944">
                  <c:v>34743</c:v>
                </c:pt>
                <c:pt idx="3945">
                  <c:v>34744</c:v>
                </c:pt>
                <c:pt idx="3946">
                  <c:v>34745</c:v>
                </c:pt>
                <c:pt idx="3947">
                  <c:v>34746</c:v>
                </c:pt>
                <c:pt idx="3948">
                  <c:v>34747</c:v>
                </c:pt>
                <c:pt idx="3949">
                  <c:v>34750</c:v>
                </c:pt>
                <c:pt idx="3950">
                  <c:v>34751</c:v>
                </c:pt>
                <c:pt idx="3951">
                  <c:v>34752</c:v>
                </c:pt>
                <c:pt idx="3952">
                  <c:v>34753</c:v>
                </c:pt>
                <c:pt idx="3953">
                  <c:v>34754</c:v>
                </c:pt>
                <c:pt idx="3954">
                  <c:v>34757</c:v>
                </c:pt>
                <c:pt idx="3955">
                  <c:v>34758</c:v>
                </c:pt>
                <c:pt idx="3956">
                  <c:v>34759</c:v>
                </c:pt>
                <c:pt idx="3957">
                  <c:v>34760</c:v>
                </c:pt>
                <c:pt idx="3958">
                  <c:v>34761</c:v>
                </c:pt>
                <c:pt idx="3959">
                  <c:v>34764</c:v>
                </c:pt>
                <c:pt idx="3960">
                  <c:v>34765</c:v>
                </c:pt>
                <c:pt idx="3961">
                  <c:v>34766</c:v>
                </c:pt>
                <c:pt idx="3962">
                  <c:v>34767</c:v>
                </c:pt>
                <c:pt idx="3963">
                  <c:v>34768</c:v>
                </c:pt>
                <c:pt idx="3964">
                  <c:v>34771</c:v>
                </c:pt>
                <c:pt idx="3965">
                  <c:v>34772</c:v>
                </c:pt>
                <c:pt idx="3966">
                  <c:v>34773</c:v>
                </c:pt>
                <c:pt idx="3967">
                  <c:v>34774</c:v>
                </c:pt>
                <c:pt idx="3968">
                  <c:v>34775</c:v>
                </c:pt>
                <c:pt idx="3969">
                  <c:v>34778</c:v>
                </c:pt>
                <c:pt idx="3970">
                  <c:v>34779</c:v>
                </c:pt>
                <c:pt idx="3971">
                  <c:v>34780</c:v>
                </c:pt>
                <c:pt idx="3972">
                  <c:v>34781</c:v>
                </c:pt>
                <c:pt idx="3973">
                  <c:v>34782</c:v>
                </c:pt>
                <c:pt idx="3974">
                  <c:v>34785</c:v>
                </c:pt>
                <c:pt idx="3975">
                  <c:v>34786</c:v>
                </c:pt>
                <c:pt idx="3976">
                  <c:v>34787</c:v>
                </c:pt>
                <c:pt idx="3977">
                  <c:v>34788</c:v>
                </c:pt>
                <c:pt idx="3978">
                  <c:v>34789</c:v>
                </c:pt>
                <c:pt idx="3979">
                  <c:v>34792</c:v>
                </c:pt>
                <c:pt idx="3980">
                  <c:v>34793</c:v>
                </c:pt>
                <c:pt idx="3981">
                  <c:v>34794</c:v>
                </c:pt>
                <c:pt idx="3982">
                  <c:v>34795</c:v>
                </c:pt>
                <c:pt idx="3983">
                  <c:v>34796</c:v>
                </c:pt>
                <c:pt idx="3984">
                  <c:v>34799</c:v>
                </c:pt>
                <c:pt idx="3985">
                  <c:v>34800</c:v>
                </c:pt>
                <c:pt idx="3986">
                  <c:v>34801</c:v>
                </c:pt>
                <c:pt idx="3987">
                  <c:v>34802</c:v>
                </c:pt>
                <c:pt idx="3988">
                  <c:v>34803</c:v>
                </c:pt>
                <c:pt idx="3989">
                  <c:v>34806</c:v>
                </c:pt>
                <c:pt idx="3990">
                  <c:v>34807</c:v>
                </c:pt>
                <c:pt idx="3991">
                  <c:v>34808</c:v>
                </c:pt>
                <c:pt idx="3992">
                  <c:v>34809</c:v>
                </c:pt>
                <c:pt idx="3993">
                  <c:v>34810</c:v>
                </c:pt>
                <c:pt idx="3994">
                  <c:v>34813</c:v>
                </c:pt>
                <c:pt idx="3995">
                  <c:v>34814</c:v>
                </c:pt>
                <c:pt idx="3996">
                  <c:v>34815</c:v>
                </c:pt>
                <c:pt idx="3997">
                  <c:v>34816</c:v>
                </c:pt>
                <c:pt idx="3998">
                  <c:v>34817</c:v>
                </c:pt>
                <c:pt idx="3999">
                  <c:v>34820</c:v>
                </c:pt>
                <c:pt idx="4000">
                  <c:v>34821</c:v>
                </c:pt>
                <c:pt idx="4001">
                  <c:v>34822</c:v>
                </c:pt>
                <c:pt idx="4002">
                  <c:v>34823</c:v>
                </c:pt>
                <c:pt idx="4003">
                  <c:v>34824</c:v>
                </c:pt>
                <c:pt idx="4004">
                  <c:v>34827</c:v>
                </c:pt>
                <c:pt idx="4005">
                  <c:v>34828</c:v>
                </c:pt>
                <c:pt idx="4006">
                  <c:v>34829</c:v>
                </c:pt>
                <c:pt idx="4007">
                  <c:v>34830</c:v>
                </c:pt>
                <c:pt idx="4008">
                  <c:v>34831</c:v>
                </c:pt>
                <c:pt idx="4009">
                  <c:v>34834</c:v>
                </c:pt>
                <c:pt idx="4010">
                  <c:v>34835</c:v>
                </c:pt>
                <c:pt idx="4011">
                  <c:v>34836</c:v>
                </c:pt>
                <c:pt idx="4012">
                  <c:v>34837</c:v>
                </c:pt>
                <c:pt idx="4013">
                  <c:v>34838</c:v>
                </c:pt>
                <c:pt idx="4014">
                  <c:v>34841</c:v>
                </c:pt>
                <c:pt idx="4015">
                  <c:v>34842</c:v>
                </c:pt>
                <c:pt idx="4016">
                  <c:v>34843</c:v>
                </c:pt>
                <c:pt idx="4017">
                  <c:v>34844</c:v>
                </c:pt>
                <c:pt idx="4018">
                  <c:v>34845</c:v>
                </c:pt>
                <c:pt idx="4019">
                  <c:v>34848</c:v>
                </c:pt>
                <c:pt idx="4020">
                  <c:v>34849</c:v>
                </c:pt>
                <c:pt idx="4021">
                  <c:v>34850</c:v>
                </c:pt>
                <c:pt idx="4022">
                  <c:v>34851</c:v>
                </c:pt>
                <c:pt idx="4023">
                  <c:v>34852</c:v>
                </c:pt>
                <c:pt idx="4024">
                  <c:v>34855</c:v>
                </c:pt>
                <c:pt idx="4025">
                  <c:v>34856</c:v>
                </c:pt>
                <c:pt idx="4026">
                  <c:v>34857</c:v>
                </c:pt>
                <c:pt idx="4027">
                  <c:v>34858</c:v>
                </c:pt>
                <c:pt idx="4028">
                  <c:v>34859</c:v>
                </c:pt>
                <c:pt idx="4029">
                  <c:v>34862</c:v>
                </c:pt>
                <c:pt idx="4030">
                  <c:v>34863</c:v>
                </c:pt>
                <c:pt idx="4031">
                  <c:v>34864</c:v>
                </c:pt>
                <c:pt idx="4032">
                  <c:v>34865</c:v>
                </c:pt>
                <c:pt idx="4033">
                  <c:v>34866</c:v>
                </c:pt>
                <c:pt idx="4034">
                  <c:v>34869</c:v>
                </c:pt>
                <c:pt idx="4035">
                  <c:v>34870</c:v>
                </c:pt>
                <c:pt idx="4036">
                  <c:v>34871</c:v>
                </c:pt>
                <c:pt idx="4037">
                  <c:v>34872</c:v>
                </c:pt>
                <c:pt idx="4038">
                  <c:v>34873</c:v>
                </c:pt>
                <c:pt idx="4039">
                  <c:v>34876</c:v>
                </c:pt>
                <c:pt idx="4040">
                  <c:v>34877</c:v>
                </c:pt>
                <c:pt idx="4041">
                  <c:v>34878</c:v>
                </c:pt>
                <c:pt idx="4042">
                  <c:v>34879</c:v>
                </c:pt>
                <c:pt idx="4043">
                  <c:v>34880</c:v>
                </c:pt>
                <c:pt idx="4044">
                  <c:v>34883</c:v>
                </c:pt>
                <c:pt idx="4045">
                  <c:v>34884</c:v>
                </c:pt>
                <c:pt idx="4046">
                  <c:v>34885</c:v>
                </c:pt>
                <c:pt idx="4047">
                  <c:v>34886</c:v>
                </c:pt>
                <c:pt idx="4048">
                  <c:v>34887</c:v>
                </c:pt>
                <c:pt idx="4049">
                  <c:v>34890</c:v>
                </c:pt>
                <c:pt idx="4050">
                  <c:v>34891</c:v>
                </c:pt>
                <c:pt idx="4051">
                  <c:v>34892</c:v>
                </c:pt>
                <c:pt idx="4052">
                  <c:v>34893</c:v>
                </c:pt>
                <c:pt idx="4053">
                  <c:v>34894</c:v>
                </c:pt>
                <c:pt idx="4054">
                  <c:v>34897</c:v>
                </c:pt>
                <c:pt idx="4055">
                  <c:v>34898</c:v>
                </c:pt>
                <c:pt idx="4056">
                  <c:v>34899</c:v>
                </c:pt>
                <c:pt idx="4057">
                  <c:v>34900</c:v>
                </c:pt>
                <c:pt idx="4058">
                  <c:v>34901</c:v>
                </c:pt>
                <c:pt idx="4059">
                  <c:v>34904</c:v>
                </c:pt>
                <c:pt idx="4060">
                  <c:v>34905</c:v>
                </c:pt>
                <c:pt idx="4061">
                  <c:v>34906</c:v>
                </c:pt>
                <c:pt idx="4062">
                  <c:v>34907</c:v>
                </c:pt>
                <c:pt idx="4063">
                  <c:v>34908</c:v>
                </c:pt>
                <c:pt idx="4064">
                  <c:v>34911</c:v>
                </c:pt>
                <c:pt idx="4065">
                  <c:v>34912</c:v>
                </c:pt>
                <c:pt idx="4066">
                  <c:v>34913</c:v>
                </c:pt>
                <c:pt idx="4067">
                  <c:v>34914</c:v>
                </c:pt>
                <c:pt idx="4068">
                  <c:v>34915</c:v>
                </c:pt>
                <c:pt idx="4069">
                  <c:v>34918</c:v>
                </c:pt>
                <c:pt idx="4070">
                  <c:v>34919</c:v>
                </c:pt>
                <c:pt idx="4071">
                  <c:v>34920</c:v>
                </c:pt>
                <c:pt idx="4072">
                  <c:v>34921</c:v>
                </c:pt>
                <c:pt idx="4073">
                  <c:v>34922</c:v>
                </c:pt>
                <c:pt idx="4074">
                  <c:v>34925</c:v>
                </c:pt>
                <c:pt idx="4075">
                  <c:v>34926</c:v>
                </c:pt>
                <c:pt idx="4076">
                  <c:v>34927</c:v>
                </c:pt>
                <c:pt idx="4077">
                  <c:v>34928</c:v>
                </c:pt>
                <c:pt idx="4078">
                  <c:v>34929</c:v>
                </c:pt>
                <c:pt idx="4079">
                  <c:v>34932</c:v>
                </c:pt>
                <c:pt idx="4080">
                  <c:v>34933</c:v>
                </c:pt>
                <c:pt idx="4081">
                  <c:v>34934</c:v>
                </c:pt>
                <c:pt idx="4082">
                  <c:v>34935</c:v>
                </c:pt>
                <c:pt idx="4083">
                  <c:v>34936</c:v>
                </c:pt>
                <c:pt idx="4084">
                  <c:v>34939</c:v>
                </c:pt>
                <c:pt idx="4085">
                  <c:v>34940</c:v>
                </c:pt>
                <c:pt idx="4086">
                  <c:v>34941</c:v>
                </c:pt>
                <c:pt idx="4087">
                  <c:v>34942</c:v>
                </c:pt>
                <c:pt idx="4088">
                  <c:v>34943</c:v>
                </c:pt>
                <c:pt idx="4089">
                  <c:v>34946</c:v>
                </c:pt>
                <c:pt idx="4090">
                  <c:v>34947</c:v>
                </c:pt>
                <c:pt idx="4091">
                  <c:v>34948</c:v>
                </c:pt>
                <c:pt idx="4092">
                  <c:v>34949</c:v>
                </c:pt>
                <c:pt idx="4093">
                  <c:v>34950</c:v>
                </c:pt>
                <c:pt idx="4094">
                  <c:v>34953</c:v>
                </c:pt>
                <c:pt idx="4095">
                  <c:v>34954</c:v>
                </c:pt>
                <c:pt idx="4096">
                  <c:v>34955</c:v>
                </c:pt>
                <c:pt idx="4097">
                  <c:v>34956</c:v>
                </c:pt>
                <c:pt idx="4098">
                  <c:v>34957</c:v>
                </c:pt>
                <c:pt idx="4099">
                  <c:v>34960</c:v>
                </c:pt>
                <c:pt idx="4100">
                  <c:v>34961</c:v>
                </c:pt>
                <c:pt idx="4101">
                  <c:v>34962</c:v>
                </c:pt>
                <c:pt idx="4102">
                  <c:v>34963</c:v>
                </c:pt>
                <c:pt idx="4103">
                  <c:v>34964</c:v>
                </c:pt>
                <c:pt idx="4104">
                  <c:v>34967</c:v>
                </c:pt>
                <c:pt idx="4105">
                  <c:v>34968</c:v>
                </c:pt>
                <c:pt idx="4106">
                  <c:v>34969</c:v>
                </c:pt>
                <c:pt idx="4107">
                  <c:v>34970</c:v>
                </c:pt>
                <c:pt idx="4108">
                  <c:v>34971</c:v>
                </c:pt>
                <c:pt idx="4109">
                  <c:v>34974</c:v>
                </c:pt>
                <c:pt idx="4110">
                  <c:v>34975</c:v>
                </c:pt>
                <c:pt idx="4111">
                  <c:v>34976</c:v>
                </c:pt>
                <c:pt idx="4112">
                  <c:v>34977</c:v>
                </c:pt>
                <c:pt idx="4113">
                  <c:v>34978</c:v>
                </c:pt>
                <c:pt idx="4114">
                  <c:v>34981</c:v>
                </c:pt>
                <c:pt idx="4115">
                  <c:v>34982</c:v>
                </c:pt>
                <c:pt idx="4116">
                  <c:v>34983</c:v>
                </c:pt>
                <c:pt idx="4117">
                  <c:v>34984</c:v>
                </c:pt>
                <c:pt idx="4118">
                  <c:v>34985</c:v>
                </c:pt>
                <c:pt idx="4119">
                  <c:v>34988</c:v>
                </c:pt>
                <c:pt idx="4120">
                  <c:v>34989</c:v>
                </c:pt>
                <c:pt idx="4121">
                  <c:v>34990</c:v>
                </c:pt>
                <c:pt idx="4122">
                  <c:v>34991</c:v>
                </c:pt>
                <c:pt idx="4123">
                  <c:v>34992</c:v>
                </c:pt>
                <c:pt idx="4124">
                  <c:v>34995</c:v>
                </c:pt>
                <c:pt idx="4125">
                  <c:v>34996</c:v>
                </c:pt>
                <c:pt idx="4126">
                  <c:v>34997</c:v>
                </c:pt>
                <c:pt idx="4127">
                  <c:v>34998</c:v>
                </c:pt>
                <c:pt idx="4128">
                  <c:v>34999</c:v>
                </c:pt>
                <c:pt idx="4129">
                  <c:v>35002</c:v>
                </c:pt>
                <c:pt idx="4130">
                  <c:v>35003</c:v>
                </c:pt>
                <c:pt idx="4131">
                  <c:v>35004</c:v>
                </c:pt>
                <c:pt idx="4132">
                  <c:v>35005</c:v>
                </c:pt>
                <c:pt idx="4133">
                  <c:v>35006</c:v>
                </c:pt>
                <c:pt idx="4134">
                  <c:v>35009</c:v>
                </c:pt>
                <c:pt idx="4135">
                  <c:v>35010</c:v>
                </c:pt>
                <c:pt idx="4136">
                  <c:v>35011</c:v>
                </c:pt>
                <c:pt idx="4137">
                  <c:v>35012</c:v>
                </c:pt>
                <c:pt idx="4138">
                  <c:v>35013</c:v>
                </c:pt>
                <c:pt idx="4139">
                  <c:v>35016</c:v>
                </c:pt>
                <c:pt idx="4140">
                  <c:v>35017</c:v>
                </c:pt>
                <c:pt idx="4141">
                  <c:v>35018</c:v>
                </c:pt>
                <c:pt idx="4142">
                  <c:v>35019</c:v>
                </c:pt>
                <c:pt idx="4143">
                  <c:v>35020</c:v>
                </c:pt>
                <c:pt idx="4144">
                  <c:v>35023</c:v>
                </c:pt>
                <c:pt idx="4145">
                  <c:v>35024</c:v>
                </c:pt>
                <c:pt idx="4146">
                  <c:v>35025</c:v>
                </c:pt>
                <c:pt idx="4147">
                  <c:v>35026</c:v>
                </c:pt>
                <c:pt idx="4148">
                  <c:v>35027</c:v>
                </c:pt>
                <c:pt idx="4149">
                  <c:v>35030</c:v>
                </c:pt>
                <c:pt idx="4150">
                  <c:v>35031</c:v>
                </c:pt>
                <c:pt idx="4151">
                  <c:v>35032</c:v>
                </c:pt>
                <c:pt idx="4152">
                  <c:v>35033</c:v>
                </c:pt>
                <c:pt idx="4153">
                  <c:v>35034</c:v>
                </c:pt>
                <c:pt idx="4154">
                  <c:v>35037</c:v>
                </c:pt>
                <c:pt idx="4155">
                  <c:v>35038</c:v>
                </c:pt>
                <c:pt idx="4156">
                  <c:v>35039</c:v>
                </c:pt>
                <c:pt idx="4157">
                  <c:v>35040</c:v>
                </c:pt>
                <c:pt idx="4158">
                  <c:v>35041</c:v>
                </c:pt>
                <c:pt idx="4159">
                  <c:v>35044</c:v>
                </c:pt>
                <c:pt idx="4160">
                  <c:v>35045</c:v>
                </c:pt>
                <c:pt idx="4161">
                  <c:v>35046</c:v>
                </c:pt>
                <c:pt idx="4162">
                  <c:v>35047</c:v>
                </c:pt>
                <c:pt idx="4163">
                  <c:v>35048</c:v>
                </c:pt>
                <c:pt idx="4164">
                  <c:v>35051</c:v>
                </c:pt>
                <c:pt idx="4165">
                  <c:v>35052</c:v>
                </c:pt>
                <c:pt idx="4166">
                  <c:v>35053</c:v>
                </c:pt>
                <c:pt idx="4167">
                  <c:v>35054</c:v>
                </c:pt>
                <c:pt idx="4168">
                  <c:v>35055</c:v>
                </c:pt>
                <c:pt idx="4169">
                  <c:v>35058</c:v>
                </c:pt>
                <c:pt idx="4170">
                  <c:v>35059</c:v>
                </c:pt>
                <c:pt idx="4171">
                  <c:v>35060</c:v>
                </c:pt>
                <c:pt idx="4172">
                  <c:v>35061</c:v>
                </c:pt>
                <c:pt idx="4173">
                  <c:v>35062</c:v>
                </c:pt>
                <c:pt idx="4174">
                  <c:v>35065</c:v>
                </c:pt>
                <c:pt idx="4175">
                  <c:v>35066</c:v>
                </c:pt>
                <c:pt idx="4176">
                  <c:v>35067</c:v>
                </c:pt>
                <c:pt idx="4177">
                  <c:v>35068</c:v>
                </c:pt>
                <c:pt idx="4178">
                  <c:v>35069</c:v>
                </c:pt>
                <c:pt idx="4179">
                  <c:v>35072</c:v>
                </c:pt>
                <c:pt idx="4180">
                  <c:v>35073</c:v>
                </c:pt>
                <c:pt idx="4181">
                  <c:v>35074</c:v>
                </c:pt>
                <c:pt idx="4182">
                  <c:v>35075</c:v>
                </c:pt>
                <c:pt idx="4183">
                  <c:v>35076</c:v>
                </c:pt>
                <c:pt idx="4184">
                  <c:v>35079</c:v>
                </c:pt>
                <c:pt idx="4185">
                  <c:v>35080</c:v>
                </c:pt>
                <c:pt idx="4186">
                  <c:v>35081</c:v>
                </c:pt>
                <c:pt idx="4187">
                  <c:v>35082</c:v>
                </c:pt>
                <c:pt idx="4188">
                  <c:v>35083</c:v>
                </c:pt>
                <c:pt idx="4189">
                  <c:v>35086</c:v>
                </c:pt>
                <c:pt idx="4190">
                  <c:v>35087</c:v>
                </c:pt>
                <c:pt idx="4191">
                  <c:v>35088</c:v>
                </c:pt>
                <c:pt idx="4192">
                  <c:v>35089</c:v>
                </c:pt>
                <c:pt idx="4193">
                  <c:v>35090</c:v>
                </c:pt>
                <c:pt idx="4194">
                  <c:v>35093</c:v>
                </c:pt>
                <c:pt idx="4195">
                  <c:v>35094</c:v>
                </c:pt>
                <c:pt idx="4196">
                  <c:v>35095</c:v>
                </c:pt>
                <c:pt idx="4197">
                  <c:v>35096</c:v>
                </c:pt>
                <c:pt idx="4198">
                  <c:v>35097</c:v>
                </c:pt>
                <c:pt idx="4199">
                  <c:v>35100</c:v>
                </c:pt>
                <c:pt idx="4200">
                  <c:v>35101</c:v>
                </c:pt>
                <c:pt idx="4201">
                  <c:v>35102</c:v>
                </c:pt>
                <c:pt idx="4202">
                  <c:v>35103</c:v>
                </c:pt>
                <c:pt idx="4203">
                  <c:v>35104</c:v>
                </c:pt>
                <c:pt idx="4204">
                  <c:v>35107</c:v>
                </c:pt>
                <c:pt idx="4205">
                  <c:v>35108</c:v>
                </c:pt>
                <c:pt idx="4206">
                  <c:v>35109</c:v>
                </c:pt>
                <c:pt idx="4207">
                  <c:v>35110</c:v>
                </c:pt>
                <c:pt idx="4208">
                  <c:v>35111</c:v>
                </c:pt>
                <c:pt idx="4209">
                  <c:v>35114</c:v>
                </c:pt>
                <c:pt idx="4210">
                  <c:v>35115</c:v>
                </c:pt>
                <c:pt idx="4211">
                  <c:v>35116</c:v>
                </c:pt>
                <c:pt idx="4212">
                  <c:v>35117</c:v>
                </c:pt>
                <c:pt idx="4213">
                  <c:v>35118</c:v>
                </c:pt>
                <c:pt idx="4214">
                  <c:v>35121</c:v>
                </c:pt>
                <c:pt idx="4215">
                  <c:v>35122</c:v>
                </c:pt>
                <c:pt idx="4216">
                  <c:v>35123</c:v>
                </c:pt>
                <c:pt idx="4217">
                  <c:v>35124</c:v>
                </c:pt>
                <c:pt idx="4218">
                  <c:v>35125</c:v>
                </c:pt>
                <c:pt idx="4219">
                  <c:v>35128</c:v>
                </c:pt>
                <c:pt idx="4220">
                  <c:v>35129</c:v>
                </c:pt>
                <c:pt idx="4221">
                  <c:v>35130</c:v>
                </c:pt>
                <c:pt idx="4222">
                  <c:v>35131</c:v>
                </c:pt>
                <c:pt idx="4223">
                  <c:v>35132</c:v>
                </c:pt>
                <c:pt idx="4224">
                  <c:v>35135</c:v>
                </c:pt>
                <c:pt idx="4225">
                  <c:v>35136</c:v>
                </c:pt>
                <c:pt idx="4226">
                  <c:v>35137</c:v>
                </c:pt>
                <c:pt idx="4227">
                  <c:v>35138</c:v>
                </c:pt>
                <c:pt idx="4228">
                  <c:v>35139</c:v>
                </c:pt>
                <c:pt idx="4229">
                  <c:v>35142</c:v>
                </c:pt>
                <c:pt idx="4230">
                  <c:v>35143</c:v>
                </c:pt>
                <c:pt idx="4231">
                  <c:v>35144</c:v>
                </c:pt>
                <c:pt idx="4232">
                  <c:v>35145</c:v>
                </c:pt>
                <c:pt idx="4233">
                  <c:v>35146</c:v>
                </c:pt>
                <c:pt idx="4234">
                  <c:v>35149</c:v>
                </c:pt>
                <c:pt idx="4235">
                  <c:v>35150</c:v>
                </c:pt>
                <c:pt idx="4236">
                  <c:v>35151</c:v>
                </c:pt>
                <c:pt idx="4237">
                  <c:v>35152</c:v>
                </c:pt>
                <c:pt idx="4238">
                  <c:v>35153</c:v>
                </c:pt>
                <c:pt idx="4239">
                  <c:v>35156</c:v>
                </c:pt>
                <c:pt idx="4240">
                  <c:v>35157</c:v>
                </c:pt>
                <c:pt idx="4241">
                  <c:v>35158</c:v>
                </c:pt>
                <c:pt idx="4242">
                  <c:v>35159</c:v>
                </c:pt>
                <c:pt idx="4243">
                  <c:v>35160</c:v>
                </c:pt>
                <c:pt idx="4244">
                  <c:v>35163</c:v>
                </c:pt>
                <c:pt idx="4245">
                  <c:v>35164</c:v>
                </c:pt>
                <c:pt idx="4246">
                  <c:v>35165</c:v>
                </c:pt>
                <c:pt idx="4247">
                  <c:v>35166</c:v>
                </c:pt>
                <c:pt idx="4248">
                  <c:v>35167</c:v>
                </c:pt>
                <c:pt idx="4249">
                  <c:v>35170</c:v>
                </c:pt>
                <c:pt idx="4250">
                  <c:v>35171</c:v>
                </c:pt>
                <c:pt idx="4251">
                  <c:v>35172</c:v>
                </c:pt>
                <c:pt idx="4252">
                  <c:v>35173</c:v>
                </c:pt>
                <c:pt idx="4253">
                  <c:v>35174</c:v>
                </c:pt>
                <c:pt idx="4254">
                  <c:v>35177</c:v>
                </c:pt>
                <c:pt idx="4255">
                  <c:v>35178</c:v>
                </c:pt>
                <c:pt idx="4256">
                  <c:v>35179</c:v>
                </c:pt>
                <c:pt idx="4257">
                  <c:v>35180</c:v>
                </c:pt>
                <c:pt idx="4258">
                  <c:v>35181</c:v>
                </c:pt>
                <c:pt idx="4259">
                  <c:v>35184</c:v>
                </c:pt>
                <c:pt idx="4260">
                  <c:v>35185</c:v>
                </c:pt>
                <c:pt idx="4261">
                  <c:v>35186</c:v>
                </c:pt>
                <c:pt idx="4262">
                  <c:v>35187</c:v>
                </c:pt>
                <c:pt idx="4263">
                  <c:v>35188</c:v>
                </c:pt>
                <c:pt idx="4264">
                  <c:v>35191</c:v>
                </c:pt>
                <c:pt idx="4265">
                  <c:v>35192</c:v>
                </c:pt>
                <c:pt idx="4266">
                  <c:v>35193</c:v>
                </c:pt>
                <c:pt idx="4267">
                  <c:v>35194</c:v>
                </c:pt>
                <c:pt idx="4268">
                  <c:v>35195</c:v>
                </c:pt>
                <c:pt idx="4269">
                  <c:v>35198</c:v>
                </c:pt>
                <c:pt idx="4270">
                  <c:v>35199</c:v>
                </c:pt>
                <c:pt idx="4271">
                  <c:v>35200</c:v>
                </c:pt>
                <c:pt idx="4272">
                  <c:v>35201</c:v>
                </c:pt>
                <c:pt idx="4273">
                  <c:v>35202</c:v>
                </c:pt>
                <c:pt idx="4274">
                  <c:v>35205</c:v>
                </c:pt>
                <c:pt idx="4275">
                  <c:v>35206</c:v>
                </c:pt>
                <c:pt idx="4276">
                  <c:v>35207</c:v>
                </c:pt>
                <c:pt idx="4277">
                  <c:v>35208</c:v>
                </c:pt>
                <c:pt idx="4278">
                  <c:v>35209</c:v>
                </c:pt>
                <c:pt idx="4279">
                  <c:v>35212</c:v>
                </c:pt>
                <c:pt idx="4280">
                  <c:v>35213</c:v>
                </c:pt>
                <c:pt idx="4281">
                  <c:v>35214</c:v>
                </c:pt>
                <c:pt idx="4282">
                  <c:v>35215</c:v>
                </c:pt>
                <c:pt idx="4283">
                  <c:v>35216</c:v>
                </c:pt>
                <c:pt idx="4284">
                  <c:v>35219</c:v>
                </c:pt>
                <c:pt idx="4285">
                  <c:v>35220</c:v>
                </c:pt>
                <c:pt idx="4286">
                  <c:v>35221</c:v>
                </c:pt>
                <c:pt idx="4287">
                  <c:v>35222</c:v>
                </c:pt>
                <c:pt idx="4288">
                  <c:v>35223</c:v>
                </c:pt>
                <c:pt idx="4289">
                  <c:v>35226</c:v>
                </c:pt>
                <c:pt idx="4290">
                  <c:v>35227</c:v>
                </c:pt>
                <c:pt idx="4291">
                  <c:v>35228</c:v>
                </c:pt>
                <c:pt idx="4292">
                  <c:v>35229</c:v>
                </c:pt>
                <c:pt idx="4293">
                  <c:v>35230</c:v>
                </c:pt>
                <c:pt idx="4294">
                  <c:v>35233</c:v>
                </c:pt>
                <c:pt idx="4295">
                  <c:v>35234</c:v>
                </c:pt>
                <c:pt idx="4296">
                  <c:v>35235</c:v>
                </c:pt>
                <c:pt idx="4297">
                  <c:v>35236</c:v>
                </c:pt>
                <c:pt idx="4298">
                  <c:v>35237</c:v>
                </c:pt>
                <c:pt idx="4299">
                  <c:v>35240</c:v>
                </c:pt>
                <c:pt idx="4300">
                  <c:v>35241</c:v>
                </c:pt>
                <c:pt idx="4301">
                  <c:v>35242</c:v>
                </c:pt>
                <c:pt idx="4302">
                  <c:v>35243</c:v>
                </c:pt>
                <c:pt idx="4303">
                  <c:v>35244</c:v>
                </c:pt>
                <c:pt idx="4304">
                  <c:v>35247</c:v>
                </c:pt>
                <c:pt idx="4305">
                  <c:v>35248</c:v>
                </c:pt>
                <c:pt idx="4306">
                  <c:v>35249</c:v>
                </c:pt>
                <c:pt idx="4307">
                  <c:v>35250</c:v>
                </c:pt>
                <c:pt idx="4308">
                  <c:v>35251</c:v>
                </c:pt>
                <c:pt idx="4309">
                  <c:v>35254</c:v>
                </c:pt>
                <c:pt idx="4310">
                  <c:v>35255</c:v>
                </c:pt>
                <c:pt idx="4311">
                  <c:v>35256</c:v>
                </c:pt>
                <c:pt idx="4312">
                  <c:v>35257</c:v>
                </c:pt>
                <c:pt idx="4313">
                  <c:v>35258</c:v>
                </c:pt>
                <c:pt idx="4314">
                  <c:v>35261</c:v>
                </c:pt>
                <c:pt idx="4315">
                  <c:v>35262</c:v>
                </c:pt>
                <c:pt idx="4316">
                  <c:v>35263</c:v>
                </c:pt>
                <c:pt idx="4317">
                  <c:v>35264</c:v>
                </c:pt>
                <c:pt idx="4318">
                  <c:v>35265</c:v>
                </c:pt>
                <c:pt idx="4319">
                  <c:v>35268</c:v>
                </c:pt>
                <c:pt idx="4320">
                  <c:v>35269</c:v>
                </c:pt>
                <c:pt idx="4321">
                  <c:v>35270</c:v>
                </c:pt>
                <c:pt idx="4322">
                  <c:v>35271</c:v>
                </c:pt>
                <c:pt idx="4323">
                  <c:v>35272</c:v>
                </c:pt>
                <c:pt idx="4324">
                  <c:v>35275</c:v>
                </c:pt>
                <c:pt idx="4325">
                  <c:v>35276</c:v>
                </c:pt>
                <c:pt idx="4326">
                  <c:v>35277</c:v>
                </c:pt>
                <c:pt idx="4327">
                  <c:v>35278</c:v>
                </c:pt>
                <c:pt idx="4328">
                  <c:v>35279</c:v>
                </c:pt>
                <c:pt idx="4329">
                  <c:v>35282</c:v>
                </c:pt>
                <c:pt idx="4330">
                  <c:v>35283</c:v>
                </c:pt>
                <c:pt idx="4331">
                  <c:v>35284</c:v>
                </c:pt>
                <c:pt idx="4332">
                  <c:v>35285</c:v>
                </c:pt>
                <c:pt idx="4333">
                  <c:v>35286</c:v>
                </c:pt>
                <c:pt idx="4334">
                  <c:v>35289</c:v>
                </c:pt>
                <c:pt idx="4335">
                  <c:v>35290</c:v>
                </c:pt>
                <c:pt idx="4336">
                  <c:v>35291</c:v>
                </c:pt>
                <c:pt idx="4337">
                  <c:v>35292</c:v>
                </c:pt>
                <c:pt idx="4338">
                  <c:v>35293</c:v>
                </c:pt>
                <c:pt idx="4339">
                  <c:v>35296</c:v>
                </c:pt>
                <c:pt idx="4340">
                  <c:v>35297</c:v>
                </c:pt>
                <c:pt idx="4341">
                  <c:v>35298</c:v>
                </c:pt>
                <c:pt idx="4342">
                  <c:v>35299</c:v>
                </c:pt>
                <c:pt idx="4343">
                  <c:v>35300</c:v>
                </c:pt>
                <c:pt idx="4344">
                  <c:v>35303</c:v>
                </c:pt>
                <c:pt idx="4345">
                  <c:v>35304</c:v>
                </c:pt>
                <c:pt idx="4346">
                  <c:v>35305</c:v>
                </c:pt>
                <c:pt idx="4347">
                  <c:v>35306</c:v>
                </c:pt>
                <c:pt idx="4348">
                  <c:v>35307</c:v>
                </c:pt>
                <c:pt idx="4349">
                  <c:v>35310</c:v>
                </c:pt>
                <c:pt idx="4350">
                  <c:v>35311</c:v>
                </c:pt>
                <c:pt idx="4351">
                  <c:v>35312</c:v>
                </c:pt>
                <c:pt idx="4352">
                  <c:v>35313</c:v>
                </c:pt>
                <c:pt idx="4353">
                  <c:v>35314</c:v>
                </c:pt>
                <c:pt idx="4354">
                  <c:v>35317</c:v>
                </c:pt>
                <c:pt idx="4355">
                  <c:v>35318</c:v>
                </c:pt>
                <c:pt idx="4356">
                  <c:v>35319</c:v>
                </c:pt>
                <c:pt idx="4357">
                  <c:v>35320</c:v>
                </c:pt>
                <c:pt idx="4358">
                  <c:v>35321</c:v>
                </c:pt>
                <c:pt idx="4359">
                  <c:v>35324</c:v>
                </c:pt>
                <c:pt idx="4360">
                  <c:v>35325</c:v>
                </c:pt>
                <c:pt idx="4361">
                  <c:v>35326</c:v>
                </c:pt>
                <c:pt idx="4362">
                  <c:v>35327</c:v>
                </c:pt>
                <c:pt idx="4363">
                  <c:v>35328</c:v>
                </c:pt>
                <c:pt idx="4364">
                  <c:v>35331</c:v>
                </c:pt>
                <c:pt idx="4365">
                  <c:v>35332</c:v>
                </c:pt>
                <c:pt idx="4366">
                  <c:v>35333</c:v>
                </c:pt>
                <c:pt idx="4367">
                  <c:v>35334</c:v>
                </c:pt>
                <c:pt idx="4368">
                  <c:v>35335</c:v>
                </c:pt>
                <c:pt idx="4369">
                  <c:v>35338</c:v>
                </c:pt>
                <c:pt idx="4370">
                  <c:v>35339</c:v>
                </c:pt>
                <c:pt idx="4371">
                  <c:v>35340</c:v>
                </c:pt>
                <c:pt idx="4372">
                  <c:v>35341</c:v>
                </c:pt>
                <c:pt idx="4373">
                  <c:v>35342</c:v>
                </c:pt>
                <c:pt idx="4374">
                  <c:v>35345</c:v>
                </c:pt>
                <c:pt idx="4375">
                  <c:v>35346</c:v>
                </c:pt>
                <c:pt idx="4376">
                  <c:v>35347</c:v>
                </c:pt>
                <c:pt idx="4377">
                  <c:v>35348</c:v>
                </c:pt>
                <c:pt idx="4378">
                  <c:v>35349</c:v>
                </c:pt>
                <c:pt idx="4379">
                  <c:v>35352</c:v>
                </c:pt>
                <c:pt idx="4380">
                  <c:v>35353</c:v>
                </c:pt>
                <c:pt idx="4381">
                  <c:v>35354</c:v>
                </c:pt>
                <c:pt idx="4382">
                  <c:v>35355</c:v>
                </c:pt>
                <c:pt idx="4383">
                  <c:v>35356</c:v>
                </c:pt>
                <c:pt idx="4384">
                  <c:v>35359</c:v>
                </c:pt>
                <c:pt idx="4385">
                  <c:v>35360</c:v>
                </c:pt>
                <c:pt idx="4386">
                  <c:v>35361</c:v>
                </c:pt>
                <c:pt idx="4387">
                  <c:v>35362</c:v>
                </c:pt>
                <c:pt idx="4388">
                  <c:v>35363</c:v>
                </c:pt>
                <c:pt idx="4389">
                  <c:v>35366</c:v>
                </c:pt>
                <c:pt idx="4390">
                  <c:v>35367</c:v>
                </c:pt>
                <c:pt idx="4391">
                  <c:v>35368</c:v>
                </c:pt>
                <c:pt idx="4392">
                  <c:v>35369</c:v>
                </c:pt>
                <c:pt idx="4393">
                  <c:v>35370</c:v>
                </c:pt>
                <c:pt idx="4394">
                  <c:v>35373</c:v>
                </c:pt>
                <c:pt idx="4395">
                  <c:v>35374</c:v>
                </c:pt>
                <c:pt idx="4396">
                  <c:v>35375</c:v>
                </c:pt>
                <c:pt idx="4397">
                  <c:v>35376</c:v>
                </c:pt>
                <c:pt idx="4398">
                  <c:v>35377</c:v>
                </c:pt>
                <c:pt idx="4399">
                  <c:v>35380</c:v>
                </c:pt>
                <c:pt idx="4400">
                  <c:v>35381</c:v>
                </c:pt>
                <c:pt idx="4401">
                  <c:v>35382</c:v>
                </c:pt>
                <c:pt idx="4402">
                  <c:v>35383</c:v>
                </c:pt>
                <c:pt idx="4403">
                  <c:v>35384</c:v>
                </c:pt>
                <c:pt idx="4404">
                  <c:v>35387</c:v>
                </c:pt>
                <c:pt idx="4405">
                  <c:v>35388</c:v>
                </c:pt>
                <c:pt idx="4406">
                  <c:v>35389</c:v>
                </c:pt>
                <c:pt idx="4407">
                  <c:v>35390</c:v>
                </c:pt>
                <c:pt idx="4408">
                  <c:v>35391</c:v>
                </c:pt>
                <c:pt idx="4409">
                  <c:v>35394</c:v>
                </c:pt>
                <c:pt idx="4410">
                  <c:v>35395</c:v>
                </c:pt>
                <c:pt idx="4411">
                  <c:v>35396</c:v>
                </c:pt>
                <c:pt idx="4412">
                  <c:v>35397</c:v>
                </c:pt>
                <c:pt idx="4413">
                  <c:v>35398</c:v>
                </c:pt>
                <c:pt idx="4414">
                  <c:v>35401</c:v>
                </c:pt>
                <c:pt idx="4415">
                  <c:v>35402</c:v>
                </c:pt>
                <c:pt idx="4416">
                  <c:v>35403</c:v>
                </c:pt>
                <c:pt idx="4417">
                  <c:v>35404</c:v>
                </c:pt>
                <c:pt idx="4418">
                  <c:v>35405</c:v>
                </c:pt>
                <c:pt idx="4419">
                  <c:v>35408</c:v>
                </c:pt>
                <c:pt idx="4420">
                  <c:v>35409</c:v>
                </c:pt>
                <c:pt idx="4421">
                  <c:v>35410</c:v>
                </c:pt>
                <c:pt idx="4422">
                  <c:v>35411</c:v>
                </c:pt>
                <c:pt idx="4423">
                  <c:v>35412</c:v>
                </c:pt>
                <c:pt idx="4424">
                  <c:v>35415</c:v>
                </c:pt>
                <c:pt idx="4425">
                  <c:v>35416</c:v>
                </c:pt>
                <c:pt idx="4426">
                  <c:v>35417</c:v>
                </c:pt>
                <c:pt idx="4427">
                  <c:v>35418</c:v>
                </c:pt>
                <c:pt idx="4428">
                  <c:v>35419</c:v>
                </c:pt>
                <c:pt idx="4429">
                  <c:v>35422</c:v>
                </c:pt>
                <c:pt idx="4430">
                  <c:v>35423</c:v>
                </c:pt>
                <c:pt idx="4431">
                  <c:v>35424</c:v>
                </c:pt>
                <c:pt idx="4432">
                  <c:v>35425</c:v>
                </c:pt>
                <c:pt idx="4433">
                  <c:v>35426</c:v>
                </c:pt>
                <c:pt idx="4434">
                  <c:v>35429</c:v>
                </c:pt>
                <c:pt idx="4435">
                  <c:v>35430</c:v>
                </c:pt>
                <c:pt idx="4436">
                  <c:v>35431</c:v>
                </c:pt>
                <c:pt idx="4437">
                  <c:v>35432</c:v>
                </c:pt>
                <c:pt idx="4438">
                  <c:v>35433</c:v>
                </c:pt>
                <c:pt idx="4439">
                  <c:v>35436</c:v>
                </c:pt>
                <c:pt idx="4440">
                  <c:v>35437</c:v>
                </c:pt>
                <c:pt idx="4441">
                  <c:v>35438</c:v>
                </c:pt>
                <c:pt idx="4442">
                  <c:v>35439</c:v>
                </c:pt>
                <c:pt idx="4443">
                  <c:v>35440</c:v>
                </c:pt>
                <c:pt idx="4444">
                  <c:v>35443</c:v>
                </c:pt>
                <c:pt idx="4445">
                  <c:v>35444</c:v>
                </c:pt>
                <c:pt idx="4446">
                  <c:v>35445</c:v>
                </c:pt>
                <c:pt idx="4447">
                  <c:v>35446</c:v>
                </c:pt>
                <c:pt idx="4448">
                  <c:v>35447</c:v>
                </c:pt>
                <c:pt idx="4449">
                  <c:v>35450</c:v>
                </c:pt>
                <c:pt idx="4450">
                  <c:v>35451</c:v>
                </c:pt>
                <c:pt idx="4451">
                  <c:v>35452</c:v>
                </c:pt>
                <c:pt idx="4452">
                  <c:v>35453</c:v>
                </c:pt>
                <c:pt idx="4453">
                  <c:v>35454</c:v>
                </c:pt>
                <c:pt idx="4454">
                  <c:v>35457</c:v>
                </c:pt>
                <c:pt idx="4455">
                  <c:v>35458</c:v>
                </c:pt>
                <c:pt idx="4456">
                  <c:v>35459</c:v>
                </c:pt>
                <c:pt idx="4457">
                  <c:v>35460</c:v>
                </c:pt>
                <c:pt idx="4458">
                  <c:v>35461</c:v>
                </c:pt>
                <c:pt idx="4459">
                  <c:v>35464</c:v>
                </c:pt>
                <c:pt idx="4460">
                  <c:v>35465</c:v>
                </c:pt>
                <c:pt idx="4461">
                  <c:v>35466</c:v>
                </c:pt>
                <c:pt idx="4462">
                  <c:v>35467</c:v>
                </c:pt>
                <c:pt idx="4463">
                  <c:v>35468</c:v>
                </c:pt>
                <c:pt idx="4464">
                  <c:v>35471</c:v>
                </c:pt>
                <c:pt idx="4465">
                  <c:v>35472</c:v>
                </c:pt>
                <c:pt idx="4466">
                  <c:v>35473</c:v>
                </c:pt>
                <c:pt idx="4467">
                  <c:v>35474</c:v>
                </c:pt>
                <c:pt idx="4468">
                  <c:v>35475</c:v>
                </c:pt>
                <c:pt idx="4469">
                  <c:v>35478</c:v>
                </c:pt>
                <c:pt idx="4470">
                  <c:v>35479</c:v>
                </c:pt>
                <c:pt idx="4471">
                  <c:v>35480</c:v>
                </c:pt>
                <c:pt idx="4472">
                  <c:v>35481</c:v>
                </c:pt>
                <c:pt idx="4473">
                  <c:v>35482</c:v>
                </c:pt>
                <c:pt idx="4474">
                  <c:v>35485</c:v>
                </c:pt>
                <c:pt idx="4475">
                  <c:v>35486</c:v>
                </c:pt>
                <c:pt idx="4476">
                  <c:v>35487</c:v>
                </c:pt>
                <c:pt idx="4477">
                  <c:v>35488</c:v>
                </c:pt>
                <c:pt idx="4478">
                  <c:v>35489</c:v>
                </c:pt>
                <c:pt idx="4479">
                  <c:v>35492</c:v>
                </c:pt>
                <c:pt idx="4480">
                  <c:v>35493</c:v>
                </c:pt>
                <c:pt idx="4481">
                  <c:v>35494</c:v>
                </c:pt>
                <c:pt idx="4482">
                  <c:v>35495</c:v>
                </c:pt>
                <c:pt idx="4483">
                  <c:v>35496</c:v>
                </c:pt>
                <c:pt idx="4484">
                  <c:v>35499</c:v>
                </c:pt>
                <c:pt idx="4485">
                  <c:v>35500</c:v>
                </c:pt>
                <c:pt idx="4486">
                  <c:v>35501</c:v>
                </c:pt>
                <c:pt idx="4487">
                  <c:v>35502</c:v>
                </c:pt>
                <c:pt idx="4488">
                  <c:v>35503</c:v>
                </c:pt>
                <c:pt idx="4489">
                  <c:v>35506</c:v>
                </c:pt>
                <c:pt idx="4490">
                  <c:v>35507</c:v>
                </c:pt>
                <c:pt idx="4491">
                  <c:v>35508</c:v>
                </c:pt>
                <c:pt idx="4492">
                  <c:v>35509</c:v>
                </c:pt>
                <c:pt idx="4493">
                  <c:v>35510</c:v>
                </c:pt>
                <c:pt idx="4494">
                  <c:v>35513</c:v>
                </c:pt>
                <c:pt idx="4495">
                  <c:v>35514</c:v>
                </c:pt>
                <c:pt idx="4496">
                  <c:v>35515</c:v>
                </c:pt>
                <c:pt idx="4497">
                  <c:v>35516</c:v>
                </c:pt>
                <c:pt idx="4498">
                  <c:v>35517</c:v>
                </c:pt>
                <c:pt idx="4499">
                  <c:v>35520</c:v>
                </c:pt>
                <c:pt idx="4500">
                  <c:v>35521</c:v>
                </c:pt>
                <c:pt idx="4501">
                  <c:v>35522</c:v>
                </c:pt>
                <c:pt idx="4502">
                  <c:v>35523</c:v>
                </c:pt>
                <c:pt idx="4503">
                  <c:v>35524</c:v>
                </c:pt>
                <c:pt idx="4504">
                  <c:v>35527</c:v>
                </c:pt>
                <c:pt idx="4505">
                  <c:v>35528</c:v>
                </c:pt>
                <c:pt idx="4506">
                  <c:v>35529</c:v>
                </c:pt>
                <c:pt idx="4507">
                  <c:v>35530</c:v>
                </c:pt>
                <c:pt idx="4508">
                  <c:v>35531</c:v>
                </c:pt>
                <c:pt idx="4509">
                  <c:v>35534</c:v>
                </c:pt>
                <c:pt idx="4510">
                  <c:v>35535</c:v>
                </c:pt>
                <c:pt idx="4511">
                  <c:v>35536</c:v>
                </c:pt>
                <c:pt idx="4512">
                  <c:v>35537</c:v>
                </c:pt>
                <c:pt idx="4513">
                  <c:v>35538</c:v>
                </c:pt>
                <c:pt idx="4514">
                  <c:v>35541</c:v>
                </c:pt>
                <c:pt idx="4515">
                  <c:v>35542</c:v>
                </c:pt>
                <c:pt idx="4516">
                  <c:v>35543</c:v>
                </c:pt>
                <c:pt idx="4517">
                  <c:v>35544</c:v>
                </c:pt>
                <c:pt idx="4518">
                  <c:v>35545</c:v>
                </c:pt>
                <c:pt idx="4519">
                  <c:v>35548</c:v>
                </c:pt>
                <c:pt idx="4520">
                  <c:v>35549</c:v>
                </c:pt>
                <c:pt idx="4521">
                  <c:v>35550</c:v>
                </c:pt>
                <c:pt idx="4522">
                  <c:v>35551</c:v>
                </c:pt>
                <c:pt idx="4523">
                  <c:v>35552</c:v>
                </c:pt>
                <c:pt idx="4524">
                  <c:v>35555</c:v>
                </c:pt>
                <c:pt idx="4525">
                  <c:v>35556</c:v>
                </c:pt>
                <c:pt idx="4526">
                  <c:v>35557</c:v>
                </c:pt>
                <c:pt idx="4527">
                  <c:v>35558</c:v>
                </c:pt>
                <c:pt idx="4528">
                  <c:v>35559</c:v>
                </c:pt>
                <c:pt idx="4529">
                  <c:v>35562</c:v>
                </c:pt>
                <c:pt idx="4530">
                  <c:v>35563</c:v>
                </c:pt>
                <c:pt idx="4531">
                  <c:v>35564</c:v>
                </c:pt>
                <c:pt idx="4532">
                  <c:v>35565</c:v>
                </c:pt>
                <c:pt idx="4533">
                  <c:v>35566</c:v>
                </c:pt>
                <c:pt idx="4534">
                  <c:v>35569</c:v>
                </c:pt>
                <c:pt idx="4535">
                  <c:v>35570</c:v>
                </c:pt>
                <c:pt idx="4536">
                  <c:v>35571</c:v>
                </c:pt>
                <c:pt idx="4537">
                  <c:v>35572</c:v>
                </c:pt>
                <c:pt idx="4538">
                  <c:v>35573</c:v>
                </c:pt>
                <c:pt idx="4539">
                  <c:v>35576</c:v>
                </c:pt>
                <c:pt idx="4540">
                  <c:v>35577</c:v>
                </c:pt>
                <c:pt idx="4541">
                  <c:v>35578</c:v>
                </c:pt>
                <c:pt idx="4542">
                  <c:v>35579</c:v>
                </c:pt>
                <c:pt idx="4543">
                  <c:v>35580</c:v>
                </c:pt>
                <c:pt idx="4544">
                  <c:v>35583</c:v>
                </c:pt>
                <c:pt idx="4545">
                  <c:v>35584</c:v>
                </c:pt>
                <c:pt idx="4546">
                  <c:v>35585</c:v>
                </c:pt>
                <c:pt idx="4547">
                  <c:v>35586</c:v>
                </c:pt>
                <c:pt idx="4548">
                  <c:v>35587</c:v>
                </c:pt>
                <c:pt idx="4549">
                  <c:v>35590</c:v>
                </c:pt>
                <c:pt idx="4550">
                  <c:v>35591</c:v>
                </c:pt>
                <c:pt idx="4551">
                  <c:v>35592</c:v>
                </c:pt>
                <c:pt idx="4552">
                  <c:v>35593</c:v>
                </c:pt>
                <c:pt idx="4553">
                  <c:v>35594</c:v>
                </c:pt>
                <c:pt idx="4554">
                  <c:v>35597</c:v>
                </c:pt>
                <c:pt idx="4555">
                  <c:v>35598</c:v>
                </c:pt>
                <c:pt idx="4556">
                  <c:v>35599</c:v>
                </c:pt>
                <c:pt idx="4557">
                  <c:v>35600</c:v>
                </c:pt>
                <c:pt idx="4558">
                  <c:v>35601</c:v>
                </c:pt>
                <c:pt idx="4559">
                  <c:v>35604</c:v>
                </c:pt>
                <c:pt idx="4560">
                  <c:v>35605</c:v>
                </c:pt>
                <c:pt idx="4561">
                  <c:v>35606</c:v>
                </c:pt>
                <c:pt idx="4562">
                  <c:v>35607</c:v>
                </c:pt>
                <c:pt idx="4563">
                  <c:v>35608</c:v>
                </c:pt>
                <c:pt idx="4564">
                  <c:v>35611</c:v>
                </c:pt>
                <c:pt idx="4565">
                  <c:v>35612</c:v>
                </c:pt>
                <c:pt idx="4566">
                  <c:v>35613</c:v>
                </c:pt>
                <c:pt idx="4567">
                  <c:v>35614</c:v>
                </c:pt>
                <c:pt idx="4568">
                  <c:v>35615</c:v>
                </c:pt>
                <c:pt idx="4569">
                  <c:v>35618</c:v>
                </c:pt>
                <c:pt idx="4570">
                  <c:v>35619</c:v>
                </c:pt>
                <c:pt idx="4571">
                  <c:v>35620</c:v>
                </c:pt>
                <c:pt idx="4572">
                  <c:v>35621</c:v>
                </c:pt>
                <c:pt idx="4573">
                  <c:v>35622</c:v>
                </c:pt>
                <c:pt idx="4574">
                  <c:v>35625</c:v>
                </c:pt>
                <c:pt idx="4575">
                  <c:v>35626</c:v>
                </c:pt>
                <c:pt idx="4576">
                  <c:v>35627</c:v>
                </c:pt>
                <c:pt idx="4577">
                  <c:v>35628</c:v>
                </c:pt>
                <c:pt idx="4578">
                  <c:v>35629</c:v>
                </c:pt>
                <c:pt idx="4579">
                  <c:v>35632</c:v>
                </c:pt>
                <c:pt idx="4580">
                  <c:v>35633</c:v>
                </c:pt>
                <c:pt idx="4581">
                  <c:v>35634</c:v>
                </c:pt>
                <c:pt idx="4582">
                  <c:v>35635</c:v>
                </c:pt>
                <c:pt idx="4583">
                  <c:v>35636</c:v>
                </c:pt>
                <c:pt idx="4584">
                  <c:v>35639</c:v>
                </c:pt>
                <c:pt idx="4585">
                  <c:v>35640</c:v>
                </c:pt>
                <c:pt idx="4586">
                  <c:v>35641</c:v>
                </c:pt>
                <c:pt idx="4587">
                  <c:v>35642</c:v>
                </c:pt>
                <c:pt idx="4588">
                  <c:v>35643</c:v>
                </c:pt>
                <c:pt idx="4589">
                  <c:v>35646</c:v>
                </c:pt>
                <c:pt idx="4590">
                  <c:v>35647</c:v>
                </c:pt>
                <c:pt idx="4591">
                  <c:v>35648</c:v>
                </c:pt>
                <c:pt idx="4592">
                  <c:v>35649</c:v>
                </c:pt>
                <c:pt idx="4593">
                  <c:v>35650</c:v>
                </c:pt>
                <c:pt idx="4594">
                  <c:v>35653</c:v>
                </c:pt>
                <c:pt idx="4595">
                  <c:v>35654</c:v>
                </c:pt>
                <c:pt idx="4596">
                  <c:v>35655</c:v>
                </c:pt>
                <c:pt idx="4597">
                  <c:v>35656</c:v>
                </c:pt>
                <c:pt idx="4598">
                  <c:v>35657</c:v>
                </c:pt>
                <c:pt idx="4599">
                  <c:v>35660</c:v>
                </c:pt>
                <c:pt idx="4600">
                  <c:v>35661</c:v>
                </c:pt>
                <c:pt idx="4601">
                  <c:v>35662</c:v>
                </c:pt>
                <c:pt idx="4602">
                  <c:v>35663</c:v>
                </c:pt>
                <c:pt idx="4603">
                  <c:v>35664</c:v>
                </c:pt>
                <c:pt idx="4604">
                  <c:v>35667</c:v>
                </c:pt>
                <c:pt idx="4605">
                  <c:v>35668</c:v>
                </c:pt>
                <c:pt idx="4606">
                  <c:v>35669</c:v>
                </c:pt>
                <c:pt idx="4607">
                  <c:v>35670</c:v>
                </c:pt>
                <c:pt idx="4608">
                  <c:v>35671</c:v>
                </c:pt>
                <c:pt idx="4609">
                  <c:v>35674</c:v>
                </c:pt>
                <c:pt idx="4610">
                  <c:v>35675</c:v>
                </c:pt>
                <c:pt idx="4611">
                  <c:v>35676</c:v>
                </c:pt>
                <c:pt idx="4612">
                  <c:v>35677</c:v>
                </c:pt>
                <c:pt idx="4613">
                  <c:v>35678</c:v>
                </c:pt>
                <c:pt idx="4614">
                  <c:v>35681</c:v>
                </c:pt>
                <c:pt idx="4615">
                  <c:v>35682</c:v>
                </c:pt>
                <c:pt idx="4616">
                  <c:v>35683</c:v>
                </c:pt>
                <c:pt idx="4617">
                  <c:v>35684</c:v>
                </c:pt>
                <c:pt idx="4618">
                  <c:v>35685</c:v>
                </c:pt>
                <c:pt idx="4619">
                  <c:v>35688</c:v>
                </c:pt>
                <c:pt idx="4620">
                  <c:v>35689</c:v>
                </c:pt>
                <c:pt idx="4621">
                  <c:v>35690</c:v>
                </c:pt>
                <c:pt idx="4622">
                  <c:v>35691</c:v>
                </c:pt>
                <c:pt idx="4623">
                  <c:v>35692</c:v>
                </c:pt>
                <c:pt idx="4624">
                  <c:v>35695</c:v>
                </c:pt>
                <c:pt idx="4625">
                  <c:v>35696</c:v>
                </c:pt>
                <c:pt idx="4626">
                  <c:v>35697</c:v>
                </c:pt>
                <c:pt idx="4627">
                  <c:v>35698</c:v>
                </c:pt>
                <c:pt idx="4628">
                  <c:v>35699</c:v>
                </c:pt>
                <c:pt idx="4629">
                  <c:v>35702</c:v>
                </c:pt>
                <c:pt idx="4630">
                  <c:v>35703</c:v>
                </c:pt>
                <c:pt idx="4631">
                  <c:v>35704</c:v>
                </c:pt>
                <c:pt idx="4632">
                  <c:v>35705</c:v>
                </c:pt>
                <c:pt idx="4633">
                  <c:v>35706</c:v>
                </c:pt>
                <c:pt idx="4634">
                  <c:v>35709</c:v>
                </c:pt>
                <c:pt idx="4635">
                  <c:v>35710</c:v>
                </c:pt>
                <c:pt idx="4636">
                  <c:v>35711</c:v>
                </c:pt>
                <c:pt idx="4637">
                  <c:v>35712</c:v>
                </c:pt>
                <c:pt idx="4638">
                  <c:v>35713</c:v>
                </c:pt>
                <c:pt idx="4639">
                  <c:v>35716</c:v>
                </c:pt>
                <c:pt idx="4640">
                  <c:v>35717</c:v>
                </c:pt>
                <c:pt idx="4641">
                  <c:v>35718</c:v>
                </c:pt>
                <c:pt idx="4642">
                  <c:v>35719</c:v>
                </c:pt>
                <c:pt idx="4643">
                  <c:v>35720</c:v>
                </c:pt>
                <c:pt idx="4644">
                  <c:v>35723</c:v>
                </c:pt>
                <c:pt idx="4645">
                  <c:v>35724</c:v>
                </c:pt>
                <c:pt idx="4646">
                  <c:v>35725</c:v>
                </c:pt>
                <c:pt idx="4647">
                  <c:v>35726</c:v>
                </c:pt>
                <c:pt idx="4648">
                  <c:v>35727</c:v>
                </c:pt>
                <c:pt idx="4649">
                  <c:v>35730</c:v>
                </c:pt>
                <c:pt idx="4650">
                  <c:v>35731</c:v>
                </c:pt>
                <c:pt idx="4651">
                  <c:v>35732</c:v>
                </c:pt>
                <c:pt idx="4652">
                  <c:v>35733</c:v>
                </c:pt>
                <c:pt idx="4653">
                  <c:v>35734</c:v>
                </c:pt>
                <c:pt idx="4654">
                  <c:v>35737</c:v>
                </c:pt>
                <c:pt idx="4655">
                  <c:v>35738</c:v>
                </c:pt>
                <c:pt idx="4656">
                  <c:v>35739</c:v>
                </c:pt>
                <c:pt idx="4657">
                  <c:v>35740</c:v>
                </c:pt>
                <c:pt idx="4658">
                  <c:v>35741</c:v>
                </c:pt>
                <c:pt idx="4659">
                  <c:v>35744</c:v>
                </c:pt>
                <c:pt idx="4660">
                  <c:v>35745</c:v>
                </c:pt>
                <c:pt idx="4661">
                  <c:v>35746</c:v>
                </c:pt>
                <c:pt idx="4662">
                  <c:v>35747</c:v>
                </c:pt>
                <c:pt idx="4663">
                  <c:v>35748</c:v>
                </c:pt>
                <c:pt idx="4664">
                  <c:v>35751</c:v>
                </c:pt>
                <c:pt idx="4665">
                  <c:v>35752</c:v>
                </c:pt>
                <c:pt idx="4666">
                  <c:v>35753</c:v>
                </c:pt>
                <c:pt idx="4667">
                  <c:v>35754</c:v>
                </c:pt>
                <c:pt idx="4668">
                  <c:v>35755</c:v>
                </c:pt>
                <c:pt idx="4669">
                  <c:v>35758</c:v>
                </c:pt>
                <c:pt idx="4670">
                  <c:v>35759</c:v>
                </c:pt>
                <c:pt idx="4671">
                  <c:v>35760</c:v>
                </c:pt>
                <c:pt idx="4672">
                  <c:v>35761</c:v>
                </c:pt>
                <c:pt idx="4673">
                  <c:v>35762</c:v>
                </c:pt>
                <c:pt idx="4674">
                  <c:v>35765</c:v>
                </c:pt>
                <c:pt idx="4675">
                  <c:v>35766</c:v>
                </c:pt>
                <c:pt idx="4676">
                  <c:v>35767</c:v>
                </c:pt>
                <c:pt idx="4677">
                  <c:v>35768</c:v>
                </c:pt>
                <c:pt idx="4678">
                  <c:v>35769</c:v>
                </c:pt>
                <c:pt idx="4679">
                  <c:v>35772</c:v>
                </c:pt>
                <c:pt idx="4680">
                  <c:v>35773</c:v>
                </c:pt>
                <c:pt idx="4681">
                  <c:v>35774</c:v>
                </c:pt>
                <c:pt idx="4682">
                  <c:v>35775</c:v>
                </c:pt>
                <c:pt idx="4683">
                  <c:v>35776</c:v>
                </c:pt>
                <c:pt idx="4684">
                  <c:v>35779</c:v>
                </c:pt>
                <c:pt idx="4685">
                  <c:v>35780</c:v>
                </c:pt>
                <c:pt idx="4686">
                  <c:v>35781</c:v>
                </c:pt>
                <c:pt idx="4687">
                  <c:v>35782</c:v>
                </c:pt>
                <c:pt idx="4688">
                  <c:v>35783</c:v>
                </c:pt>
                <c:pt idx="4689">
                  <c:v>35786</c:v>
                </c:pt>
                <c:pt idx="4690">
                  <c:v>35787</c:v>
                </c:pt>
                <c:pt idx="4691">
                  <c:v>35788</c:v>
                </c:pt>
                <c:pt idx="4692">
                  <c:v>35789</c:v>
                </c:pt>
                <c:pt idx="4693">
                  <c:v>35790</c:v>
                </c:pt>
                <c:pt idx="4694">
                  <c:v>35793</c:v>
                </c:pt>
                <c:pt idx="4695">
                  <c:v>35794</c:v>
                </c:pt>
                <c:pt idx="4696">
                  <c:v>35795</c:v>
                </c:pt>
                <c:pt idx="4697">
                  <c:v>35796</c:v>
                </c:pt>
                <c:pt idx="4698">
                  <c:v>35797</c:v>
                </c:pt>
                <c:pt idx="4699">
                  <c:v>35800</c:v>
                </c:pt>
                <c:pt idx="4700">
                  <c:v>35801</c:v>
                </c:pt>
                <c:pt idx="4701">
                  <c:v>35802</c:v>
                </c:pt>
                <c:pt idx="4702">
                  <c:v>35803</c:v>
                </c:pt>
                <c:pt idx="4703">
                  <c:v>35804</c:v>
                </c:pt>
                <c:pt idx="4704">
                  <c:v>35807</c:v>
                </c:pt>
                <c:pt idx="4705">
                  <c:v>35808</c:v>
                </c:pt>
                <c:pt idx="4706">
                  <c:v>35809</c:v>
                </c:pt>
                <c:pt idx="4707">
                  <c:v>35810</c:v>
                </c:pt>
                <c:pt idx="4708">
                  <c:v>35811</c:v>
                </c:pt>
                <c:pt idx="4709">
                  <c:v>35814</c:v>
                </c:pt>
                <c:pt idx="4710">
                  <c:v>35815</c:v>
                </c:pt>
                <c:pt idx="4711">
                  <c:v>35816</c:v>
                </c:pt>
                <c:pt idx="4712">
                  <c:v>35817</c:v>
                </c:pt>
                <c:pt idx="4713">
                  <c:v>35818</c:v>
                </c:pt>
                <c:pt idx="4714">
                  <c:v>35821</c:v>
                </c:pt>
                <c:pt idx="4715">
                  <c:v>35822</c:v>
                </c:pt>
                <c:pt idx="4716">
                  <c:v>35823</c:v>
                </c:pt>
                <c:pt idx="4717">
                  <c:v>35824</c:v>
                </c:pt>
                <c:pt idx="4718">
                  <c:v>35825</c:v>
                </c:pt>
                <c:pt idx="4719">
                  <c:v>35828</c:v>
                </c:pt>
                <c:pt idx="4720">
                  <c:v>35829</c:v>
                </c:pt>
                <c:pt idx="4721">
                  <c:v>35830</c:v>
                </c:pt>
                <c:pt idx="4722">
                  <c:v>35831</c:v>
                </c:pt>
                <c:pt idx="4723">
                  <c:v>35832</c:v>
                </c:pt>
                <c:pt idx="4724">
                  <c:v>35835</c:v>
                </c:pt>
                <c:pt idx="4725">
                  <c:v>35836</c:v>
                </c:pt>
                <c:pt idx="4726">
                  <c:v>35837</c:v>
                </c:pt>
                <c:pt idx="4727">
                  <c:v>35838</c:v>
                </c:pt>
                <c:pt idx="4728">
                  <c:v>35839</c:v>
                </c:pt>
                <c:pt idx="4729">
                  <c:v>35842</c:v>
                </c:pt>
                <c:pt idx="4730">
                  <c:v>35843</c:v>
                </c:pt>
                <c:pt idx="4731">
                  <c:v>35844</c:v>
                </c:pt>
                <c:pt idx="4732">
                  <c:v>35845</c:v>
                </c:pt>
                <c:pt idx="4733">
                  <c:v>35846</c:v>
                </c:pt>
                <c:pt idx="4734">
                  <c:v>35849</c:v>
                </c:pt>
                <c:pt idx="4735">
                  <c:v>35850</c:v>
                </c:pt>
                <c:pt idx="4736">
                  <c:v>35851</c:v>
                </c:pt>
                <c:pt idx="4737">
                  <c:v>35852</c:v>
                </c:pt>
                <c:pt idx="4738">
                  <c:v>35853</c:v>
                </c:pt>
                <c:pt idx="4739">
                  <c:v>35856</c:v>
                </c:pt>
                <c:pt idx="4740">
                  <c:v>35857</c:v>
                </c:pt>
                <c:pt idx="4741">
                  <c:v>35858</c:v>
                </c:pt>
                <c:pt idx="4742">
                  <c:v>35859</c:v>
                </c:pt>
                <c:pt idx="4743">
                  <c:v>35860</c:v>
                </c:pt>
                <c:pt idx="4744">
                  <c:v>35863</c:v>
                </c:pt>
                <c:pt idx="4745">
                  <c:v>35864</c:v>
                </c:pt>
                <c:pt idx="4746">
                  <c:v>35865</c:v>
                </c:pt>
                <c:pt idx="4747">
                  <c:v>35866</c:v>
                </c:pt>
                <c:pt idx="4748">
                  <c:v>35867</c:v>
                </c:pt>
                <c:pt idx="4749">
                  <c:v>35870</c:v>
                </c:pt>
                <c:pt idx="4750">
                  <c:v>35871</c:v>
                </c:pt>
                <c:pt idx="4751">
                  <c:v>35872</c:v>
                </c:pt>
                <c:pt idx="4752">
                  <c:v>35873</c:v>
                </c:pt>
                <c:pt idx="4753">
                  <c:v>35874</c:v>
                </c:pt>
                <c:pt idx="4754">
                  <c:v>35877</c:v>
                </c:pt>
                <c:pt idx="4755">
                  <c:v>35878</c:v>
                </c:pt>
                <c:pt idx="4756">
                  <c:v>35879</c:v>
                </c:pt>
                <c:pt idx="4757">
                  <c:v>35880</c:v>
                </c:pt>
                <c:pt idx="4758">
                  <c:v>35881</c:v>
                </c:pt>
                <c:pt idx="4759">
                  <c:v>35884</c:v>
                </c:pt>
                <c:pt idx="4760">
                  <c:v>35885</c:v>
                </c:pt>
                <c:pt idx="4761">
                  <c:v>35886</c:v>
                </c:pt>
                <c:pt idx="4762">
                  <c:v>35887</c:v>
                </c:pt>
                <c:pt idx="4763">
                  <c:v>35888</c:v>
                </c:pt>
                <c:pt idx="4764">
                  <c:v>35891</c:v>
                </c:pt>
                <c:pt idx="4765">
                  <c:v>35892</c:v>
                </c:pt>
                <c:pt idx="4766">
                  <c:v>35893</c:v>
                </c:pt>
                <c:pt idx="4767">
                  <c:v>35894</c:v>
                </c:pt>
                <c:pt idx="4768">
                  <c:v>35895</c:v>
                </c:pt>
                <c:pt idx="4769">
                  <c:v>35898</c:v>
                </c:pt>
                <c:pt idx="4770">
                  <c:v>35899</c:v>
                </c:pt>
                <c:pt idx="4771">
                  <c:v>35900</c:v>
                </c:pt>
                <c:pt idx="4772">
                  <c:v>35901</c:v>
                </c:pt>
                <c:pt idx="4773">
                  <c:v>35902</c:v>
                </c:pt>
                <c:pt idx="4774">
                  <c:v>35905</c:v>
                </c:pt>
                <c:pt idx="4775">
                  <c:v>35906</c:v>
                </c:pt>
                <c:pt idx="4776">
                  <c:v>35907</c:v>
                </c:pt>
                <c:pt idx="4777">
                  <c:v>35908</c:v>
                </c:pt>
                <c:pt idx="4778">
                  <c:v>35909</c:v>
                </c:pt>
                <c:pt idx="4779">
                  <c:v>35912</c:v>
                </c:pt>
                <c:pt idx="4780">
                  <c:v>35913</c:v>
                </c:pt>
                <c:pt idx="4781">
                  <c:v>35914</c:v>
                </c:pt>
                <c:pt idx="4782">
                  <c:v>35915</c:v>
                </c:pt>
                <c:pt idx="4783">
                  <c:v>35916</c:v>
                </c:pt>
                <c:pt idx="4784">
                  <c:v>35919</c:v>
                </c:pt>
                <c:pt idx="4785">
                  <c:v>35920</c:v>
                </c:pt>
                <c:pt idx="4786">
                  <c:v>35921</c:v>
                </c:pt>
                <c:pt idx="4787">
                  <c:v>35922</c:v>
                </c:pt>
                <c:pt idx="4788">
                  <c:v>35923</c:v>
                </c:pt>
                <c:pt idx="4789">
                  <c:v>35926</c:v>
                </c:pt>
                <c:pt idx="4790">
                  <c:v>35927</c:v>
                </c:pt>
                <c:pt idx="4791">
                  <c:v>35928</c:v>
                </c:pt>
                <c:pt idx="4792">
                  <c:v>35929</c:v>
                </c:pt>
                <c:pt idx="4793">
                  <c:v>35930</c:v>
                </c:pt>
                <c:pt idx="4794">
                  <c:v>35933</c:v>
                </c:pt>
                <c:pt idx="4795">
                  <c:v>35934</c:v>
                </c:pt>
                <c:pt idx="4796">
                  <c:v>35935</c:v>
                </c:pt>
                <c:pt idx="4797">
                  <c:v>35936</c:v>
                </c:pt>
                <c:pt idx="4798">
                  <c:v>35937</c:v>
                </c:pt>
                <c:pt idx="4799">
                  <c:v>35940</c:v>
                </c:pt>
                <c:pt idx="4800">
                  <c:v>35941</c:v>
                </c:pt>
                <c:pt idx="4801">
                  <c:v>35942</c:v>
                </c:pt>
                <c:pt idx="4802">
                  <c:v>35943</c:v>
                </c:pt>
                <c:pt idx="4803">
                  <c:v>35944</c:v>
                </c:pt>
                <c:pt idx="4804">
                  <c:v>35947</c:v>
                </c:pt>
                <c:pt idx="4805">
                  <c:v>35948</c:v>
                </c:pt>
                <c:pt idx="4806">
                  <c:v>35949</c:v>
                </c:pt>
                <c:pt idx="4807">
                  <c:v>35950</c:v>
                </c:pt>
                <c:pt idx="4808">
                  <c:v>35951</c:v>
                </c:pt>
                <c:pt idx="4809">
                  <c:v>35954</c:v>
                </c:pt>
                <c:pt idx="4810">
                  <c:v>35955</c:v>
                </c:pt>
                <c:pt idx="4811">
                  <c:v>35956</c:v>
                </c:pt>
                <c:pt idx="4812">
                  <c:v>35957</c:v>
                </c:pt>
                <c:pt idx="4813">
                  <c:v>35958</c:v>
                </c:pt>
                <c:pt idx="4814">
                  <c:v>35961</c:v>
                </c:pt>
                <c:pt idx="4815">
                  <c:v>35962</c:v>
                </c:pt>
                <c:pt idx="4816">
                  <c:v>35963</c:v>
                </c:pt>
                <c:pt idx="4817">
                  <c:v>35964</c:v>
                </c:pt>
                <c:pt idx="4818">
                  <c:v>35965</c:v>
                </c:pt>
                <c:pt idx="4819">
                  <c:v>35968</c:v>
                </c:pt>
                <c:pt idx="4820">
                  <c:v>35969</c:v>
                </c:pt>
                <c:pt idx="4821">
                  <c:v>35970</c:v>
                </c:pt>
                <c:pt idx="4822">
                  <c:v>35971</c:v>
                </c:pt>
                <c:pt idx="4823">
                  <c:v>35972</c:v>
                </c:pt>
                <c:pt idx="4824">
                  <c:v>35975</c:v>
                </c:pt>
                <c:pt idx="4825">
                  <c:v>35976</c:v>
                </c:pt>
                <c:pt idx="4826">
                  <c:v>35977</c:v>
                </c:pt>
                <c:pt idx="4827">
                  <c:v>35978</c:v>
                </c:pt>
                <c:pt idx="4828">
                  <c:v>35979</c:v>
                </c:pt>
                <c:pt idx="4829">
                  <c:v>35982</c:v>
                </c:pt>
                <c:pt idx="4830">
                  <c:v>35983</c:v>
                </c:pt>
                <c:pt idx="4831">
                  <c:v>35984</c:v>
                </c:pt>
                <c:pt idx="4832">
                  <c:v>35985</c:v>
                </c:pt>
                <c:pt idx="4833">
                  <c:v>35986</c:v>
                </c:pt>
                <c:pt idx="4834">
                  <c:v>35989</c:v>
                </c:pt>
                <c:pt idx="4835">
                  <c:v>35990</c:v>
                </c:pt>
                <c:pt idx="4836">
                  <c:v>35991</c:v>
                </c:pt>
                <c:pt idx="4837">
                  <c:v>35992</c:v>
                </c:pt>
                <c:pt idx="4838">
                  <c:v>35993</c:v>
                </c:pt>
                <c:pt idx="4839">
                  <c:v>35996</c:v>
                </c:pt>
                <c:pt idx="4840">
                  <c:v>35997</c:v>
                </c:pt>
                <c:pt idx="4841">
                  <c:v>35998</c:v>
                </c:pt>
                <c:pt idx="4842">
                  <c:v>35999</c:v>
                </c:pt>
                <c:pt idx="4843">
                  <c:v>36000</c:v>
                </c:pt>
                <c:pt idx="4844">
                  <c:v>36003</c:v>
                </c:pt>
                <c:pt idx="4845">
                  <c:v>36004</c:v>
                </c:pt>
                <c:pt idx="4846">
                  <c:v>36005</c:v>
                </c:pt>
                <c:pt idx="4847">
                  <c:v>36006</c:v>
                </c:pt>
                <c:pt idx="4848">
                  <c:v>36007</c:v>
                </c:pt>
                <c:pt idx="4849">
                  <c:v>36010</c:v>
                </c:pt>
                <c:pt idx="4850">
                  <c:v>36011</c:v>
                </c:pt>
                <c:pt idx="4851">
                  <c:v>36012</c:v>
                </c:pt>
                <c:pt idx="4852">
                  <c:v>36013</c:v>
                </c:pt>
                <c:pt idx="4853">
                  <c:v>36014</c:v>
                </c:pt>
                <c:pt idx="4854">
                  <c:v>36017</c:v>
                </c:pt>
                <c:pt idx="4855">
                  <c:v>36018</c:v>
                </c:pt>
                <c:pt idx="4856">
                  <c:v>36019</c:v>
                </c:pt>
                <c:pt idx="4857">
                  <c:v>36020</c:v>
                </c:pt>
                <c:pt idx="4858">
                  <c:v>36021</c:v>
                </c:pt>
                <c:pt idx="4859">
                  <c:v>36024</c:v>
                </c:pt>
                <c:pt idx="4860">
                  <c:v>36025</c:v>
                </c:pt>
                <c:pt idx="4861">
                  <c:v>36026</c:v>
                </c:pt>
                <c:pt idx="4862">
                  <c:v>36027</c:v>
                </c:pt>
                <c:pt idx="4863">
                  <c:v>36028</c:v>
                </c:pt>
                <c:pt idx="4864">
                  <c:v>36031</c:v>
                </c:pt>
                <c:pt idx="4865">
                  <c:v>36032</c:v>
                </c:pt>
                <c:pt idx="4866">
                  <c:v>36033</c:v>
                </c:pt>
                <c:pt idx="4867">
                  <c:v>36034</c:v>
                </c:pt>
                <c:pt idx="4868">
                  <c:v>36035</c:v>
                </c:pt>
                <c:pt idx="4869">
                  <c:v>36038</c:v>
                </c:pt>
                <c:pt idx="4870">
                  <c:v>36039</c:v>
                </c:pt>
                <c:pt idx="4871">
                  <c:v>36040</c:v>
                </c:pt>
                <c:pt idx="4872">
                  <c:v>36041</c:v>
                </c:pt>
                <c:pt idx="4873">
                  <c:v>36042</c:v>
                </c:pt>
                <c:pt idx="4874">
                  <c:v>36045</c:v>
                </c:pt>
                <c:pt idx="4875">
                  <c:v>36046</c:v>
                </c:pt>
                <c:pt idx="4876">
                  <c:v>36047</c:v>
                </c:pt>
                <c:pt idx="4877">
                  <c:v>36048</c:v>
                </c:pt>
                <c:pt idx="4878">
                  <c:v>36049</c:v>
                </c:pt>
                <c:pt idx="4879">
                  <c:v>36052</c:v>
                </c:pt>
                <c:pt idx="4880">
                  <c:v>36053</c:v>
                </c:pt>
                <c:pt idx="4881">
                  <c:v>36054</c:v>
                </c:pt>
                <c:pt idx="4882">
                  <c:v>36055</c:v>
                </c:pt>
                <c:pt idx="4883">
                  <c:v>36056</c:v>
                </c:pt>
                <c:pt idx="4884">
                  <c:v>36059</c:v>
                </c:pt>
                <c:pt idx="4885">
                  <c:v>36060</c:v>
                </c:pt>
                <c:pt idx="4886">
                  <c:v>36061</c:v>
                </c:pt>
                <c:pt idx="4887">
                  <c:v>36062</c:v>
                </c:pt>
                <c:pt idx="4888">
                  <c:v>36063</c:v>
                </c:pt>
                <c:pt idx="4889">
                  <c:v>36066</c:v>
                </c:pt>
                <c:pt idx="4890">
                  <c:v>36067</c:v>
                </c:pt>
                <c:pt idx="4891">
                  <c:v>36068</c:v>
                </c:pt>
                <c:pt idx="4892">
                  <c:v>36069</c:v>
                </c:pt>
                <c:pt idx="4893">
                  <c:v>36070</c:v>
                </c:pt>
                <c:pt idx="4894">
                  <c:v>36073</c:v>
                </c:pt>
                <c:pt idx="4895">
                  <c:v>36074</c:v>
                </c:pt>
                <c:pt idx="4896">
                  <c:v>36075</c:v>
                </c:pt>
                <c:pt idx="4897">
                  <c:v>36076</c:v>
                </c:pt>
                <c:pt idx="4898">
                  <c:v>36077</c:v>
                </c:pt>
                <c:pt idx="4899">
                  <c:v>36080</c:v>
                </c:pt>
                <c:pt idx="4900">
                  <c:v>36081</c:v>
                </c:pt>
                <c:pt idx="4901">
                  <c:v>36082</c:v>
                </c:pt>
                <c:pt idx="4902">
                  <c:v>36083</c:v>
                </c:pt>
                <c:pt idx="4903">
                  <c:v>36084</c:v>
                </c:pt>
                <c:pt idx="4904">
                  <c:v>36087</c:v>
                </c:pt>
                <c:pt idx="4905">
                  <c:v>36088</c:v>
                </c:pt>
                <c:pt idx="4906">
                  <c:v>36089</c:v>
                </c:pt>
                <c:pt idx="4907">
                  <c:v>36090</c:v>
                </c:pt>
                <c:pt idx="4908">
                  <c:v>36091</c:v>
                </c:pt>
                <c:pt idx="4909">
                  <c:v>36094</c:v>
                </c:pt>
                <c:pt idx="4910">
                  <c:v>36095</c:v>
                </c:pt>
                <c:pt idx="4911">
                  <c:v>36096</c:v>
                </c:pt>
                <c:pt idx="4912">
                  <c:v>36097</c:v>
                </c:pt>
                <c:pt idx="4913">
                  <c:v>36098</c:v>
                </c:pt>
                <c:pt idx="4914">
                  <c:v>36101</c:v>
                </c:pt>
                <c:pt idx="4915">
                  <c:v>36102</c:v>
                </c:pt>
                <c:pt idx="4916">
                  <c:v>36103</c:v>
                </c:pt>
                <c:pt idx="4917">
                  <c:v>36104</c:v>
                </c:pt>
                <c:pt idx="4918">
                  <c:v>36105</c:v>
                </c:pt>
                <c:pt idx="4919">
                  <c:v>36108</c:v>
                </c:pt>
                <c:pt idx="4920">
                  <c:v>36109</c:v>
                </c:pt>
                <c:pt idx="4921">
                  <c:v>36110</c:v>
                </c:pt>
                <c:pt idx="4922">
                  <c:v>36111</c:v>
                </c:pt>
                <c:pt idx="4923">
                  <c:v>36112</c:v>
                </c:pt>
                <c:pt idx="4924">
                  <c:v>36115</c:v>
                </c:pt>
                <c:pt idx="4925">
                  <c:v>36116</c:v>
                </c:pt>
                <c:pt idx="4926">
                  <c:v>36117</c:v>
                </c:pt>
                <c:pt idx="4927">
                  <c:v>36118</c:v>
                </c:pt>
                <c:pt idx="4928">
                  <c:v>36119</c:v>
                </c:pt>
                <c:pt idx="4929">
                  <c:v>36122</c:v>
                </c:pt>
                <c:pt idx="4930">
                  <c:v>36123</c:v>
                </c:pt>
                <c:pt idx="4931">
                  <c:v>36124</c:v>
                </c:pt>
                <c:pt idx="4932">
                  <c:v>36125</c:v>
                </c:pt>
                <c:pt idx="4933">
                  <c:v>36126</c:v>
                </c:pt>
                <c:pt idx="4934">
                  <c:v>36129</c:v>
                </c:pt>
                <c:pt idx="4935">
                  <c:v>36130</c:v>
                </c:pt>
                <c:pt idx="4936">
                  <c:v>36131</c:v>
                </c:pt>
                <c:pt idx="4937">
                  <c:v>36132</c:v>
                </c:pt>
                <c:pt idx="4938">
                  <c:v>36133</c:v>
                </c:pt>
                <c:pt idx="4939">
                  <c:v>36136</c:v>
                </c:pt>
                <c:pt idx="4940">
                  <c:v>36137</c:v>
                </c:pt>
                <c:pt idx="4941">
                  <c:v>36138</c:v>
                </c:pt>
                <c:pt idx="4942">
                  <c:v>36139</c:v>
                </c:pt>
                <c:pt idx="4943">
                  <c:v>36140</c:v>
                </c:pt>
                <c:pt idx="4944">
                  <c:v>36143</c:v>
                </c:pt>
                <c:pt idx="4945">
                  <c:v>36144</c:v>
                </c:pt>
                <c:pt idx="4946">
                  <c:v>36145</c:v>
                </c:pt>
                <c:pt idx="4947">
                  <c:v>36146</c:v>
                </c:pt>
                <c:pt idx="4948">
                  <c:v>36147</c:v>
                </c:pt>
                <c:pt idx="4949">
                  <c:v>36150</c:v>
                </c:pt>
                <c:pt idx="4950">
                  <c:v>36151</c:v>
                </c:pt>
                <c:pt idx="4951">
                  <c:v>36152</c:v>
                </c:pt>
                <c:pt idx="4952">
                  <c:v>36153</c:v>
                </c:pt>
                <c:pt idx="4953">
                  <c:v>36154</c:v>
                </c:pt>
                <c:pt idx="4954">
                  <c:v>36157</c:v>
                </c:pt>
                <c:pt idx="4955">
                  <c:v>36158</c:v>
                </c:pt>
                <c:pt idx="4956">
                  <c:v>36159</c:v>
                </c:pt>
                <c:pt idx="4957">
                  <c:v>36160</c:v>
                </c:pt>
                <c:pt idx="4958">
                  <c:v>36161</c:v>
                </c:pt>
                <c:pt idx="4959">
                  <c:v>36164</c:v>
                </c:pt>
                <c:pt idx="4960">
                  <c:v>36165</c:v>
                </c:pt>
                <c:pt idx="4961">
                  <c:v>36166</c:v>
                </c:pt>
                <c:pt idx="4962">
                  <c:v>36167</c:v>
                </c:pt>
                <c:pt idx="4963">
                  <c:v>36168</c:v>
                </c:pt>
                <c:pt idx="4964">
                  <c:v>36171</c:v>
                </c:pt>
                <c:pt idx="4965">
                  <c:v>36172</c:v>
                </c:pt>
                <c:pt idx="4966">
                  <c:v>36173</c:v>
                </c:pt>
                <c:pt idx="4967">
                  <c:v>36174</c:v>
                </c:pt>
                <c:pt idx="4968">
                  <c:v>36175</c:v>
                </c:pt>
                <c:pt idx="4969">
                  <c:v>36178</c:v>
                </c:pt>
                <c:pt idx="4970">
                  <c:v>36179</c:v>
                </c:pt>
                <c:pt idx="4971">
                  <c:v>36180</c:v>
                </c:pt>
                <c:pt idx="4972">
                  <c:v>36181</c:v>
                </c:pt>
                <c:pt idx="4973">
                  <c:v>36182</c:v>
                </c:pt>
                <c:pt idx="4974">
                  <c:v>36185</c:v>
                </c:pt>
                <c:pt idx="4975">
                  <c:v>36186</c:v>
                </c:pt>
                <c:pt idx="4976">
                  <c:v>36187</c:v>
                </c:pt>
                <c:pt idx="4977">
                  <c:v>36188</c:v>
                </c:pt>
                <c:pt idx="4978">
                  <c:v>36189</c:v>
                </c:pt>
                <c:pt idx="4979">
                  <c:v>36192</c:v>
                </c:pt>
                <c:pt idx="4980">
                  <c:v>36193</c:v>
                </c:pt>
                <c:pt idx="4981">
                  <c:v>36194</c:v>
                </c:pt>
                <c:pt idx="4982">
                  <c:v>36195</c:v>
                </c:pt>
                <c:pt idx="4983">
                  <c:v>36196</c:v>
                </c:pt>
                <c:pt idx="4984">
                  <c:v>36199</c:v>
                </c:pt>
                <c:pt idx="4985">
                  <c:v>36200</c:v>
                </c:pt>
                <c:pt idx="4986">
                  <c:v>36201</c:v>
                </c:pt>
                <c:pt idx="4987">
                  <c:v>36202</c:v>
                </c:pt>
                <c:pt idx="4988">
                  <c:v>36203</c:v>
                </c:pt>
                <c:pt idx="4989">
                  <c:v>36206</c:v>
                </c:pt>
                <c:pt idx="4990">
                  <c:v>36207</c:v>
                </c:pt>
                <c:pt idx="4991">
                  <c:v>36208</c:v>
                </c:pt>
                <c:pt idx="4992">
                  <c:v>36209</c:v>
                </c:pt>
                <c:pt idx="4993">
                  <c:v>36210</c:v>
                </c:pt>
                <c:pt idx="4994">
                  <c:v>36213</c:v>
                </c:pt>
                <c:pt idx="4995">
                  <c:v>36214</c:v>
                </c:pt>
                <c:pt idx="4996">
                  <c:v>36215</c:v>
                </c:pt>
                <c:pt idx="4997">
                  <c:v>36216</c:v>
                </c:pt>
                <c:pt idx="4998">
                  <c:v>36217</c:v>
                </c:pt>
                <c:pt idx="4999">
                  <c:v>36220</c:v>
                </c:pt>
                <c:pt idx="5000">
                  <c:v>36221</c:v>
                </c:pt>
                <c:pt idx="5001">
                  <c:v>36222</c:v>
                </c:pt>
                <c:pt idx="5002">
                  <c:v>36223</c:v>
                </c:pt>
                <c:pt idx="5003">
                  <c:v>36224</c:v>
                </c:pt>
                <c:pt idx="5004">
                  <c:v>36227</c:v>
                </c:pt>
                <c:pt idx="5005">
                  <c:v>36228</c:v>
                </c:pt>
                <c:pt idx="5006">
                  <c:v>36229</c:v>
                </c:pt>
                <c:pt idx="5007">
                  <c:v>36230</c:v>
                </c:pt>
                <c:pt idx="5008">
                  <c:v>36231</c:v>
                </c:pt>
                <c:pt idx="5009">
                  <c:v>36234</c:v>
                </c:pt>
                <c:pt idx="5010">
                  <c:v>36235</c:v>
                </c:pt>
                <c:pt idx="5011">
                  <c:v>36236</c:v>
                </c:pt>
                <c:pt idx="5012">
                  <c:v>36237</c:v>
                </c:pt>
                <c:pt idx="5013">
                  <c:v>36238</c:v>
                </c:pt>
                <c:pt idx="5014">
                  <c:v>36241</c:v>
                </c:pt>
                <c:pt idx="5015">
                  <c:v>36242</c:v>
                </c:pt>
                <c:pt idx="5016">
                  <c:v>36243</c:v>
                </c:pt>
                <c:pt idx="5017">
                  <c:v>36244</c:v>
                </c:pt>
                <c:pt idx="5018">
                  <c:v>36245</c:v>
                </c:pt>
                <c:pt idx="5019">
                  <c:v>36248</c:v>
                </c:pt>
                <c:pt idx="5020">
                  <c:v>36249</c:v>
                </c:pt>
                <c:pt idx="5021">
                  <c:v>36250</c:v>
                </c:pt>
                <c:pt idx="5022">
                  <c:v>36251</c:v>
                </c:pt>
                <c:pt idx="5023">
                  <c:v>36252</c:v>
                </c:pt>
                <c:pt idx="5024">
                  <c:v>36255</c:v>
                </c:pt>
                <c:pt idx="5025">
                  <c:v>36256</c:v>
                </c:pt>
                <c:pt idx="5026">
                  <c:v>36257</c:v>
                </c:pt>
                <c:pt idx="5027">
                  <c:v>36258</c:v>
                </c:pt>
                <c:pt idx="5028">
                  <c:v>36259</c:v>
                </c:pt>
                <c:pt idx="5029">
                  <c:v>36262</c:v>
                </c:pt>
                <c:pt idx="5030">
                  <c:v>36263</c:v>
                </c:pt>
                <c:pt idx="5031">
                  <c:v>36264</c:v>
                </c:pt>
                <c:pt idx="5032">
                  <c:v>36265</c:v>
                </c:pt>
                <c:pt idx="5033">
                  <c:v>36266</c:v>
                </c:pt>
                <c:pt idx="5034">
                  <c:v>36269</c:v>
                </c:pt>
                <c:pt idx="5035">
                  <c:v>36270</c:v>
                </c:pt>
                <c:pt idx="5036">
                  <c:v>36271</c:v>
                </c:pt>
                <c:pt idx="5037">
                  <c:v>36272</c:v>
                </c:pt>
                <c:pt idx="5038">
                  <c:v>36273</c:v>
                </c:pt>
                <c:pt idx="5039">
                  <c:v>36276</c:v>
                </c:pt>
                <c:pt idx="5040">
                  <c:v>36277</c:v>
                </c:pt>
                <c:pt idx="5041">
                  <c:v>36278</c:v>
                </c:pt>
                <c:pt idx="5042">
                  <c:v>36279</c:v>
                </c:pt>
                <c:pt idx="5043">
                  <c:v>36280</c:v>
                </c:pt>
                <c:pt idx="5044">
                  <c:v>36283</c:v>
                </c:pt>
                <c:pt idx="5045">
                  <c:v>36284</c:v>
                </c:pt>
                <c:pt idx="5046">
                  <c:v>36285</c:v>
                </c:pt>
                <c:pt idx="5047">
                  <c:v>36286</c:v>
                </c:pt>
                <c:pt idx="5048">
                  <c:v>36287</c:v>
                </c:pt>
                <c:pt idx="5049">
                  <c:v>36290</c:v>
                </c:pt>
                <c:pt idx="5050">
                  <c:v>36291</c:v>
                </c:pt>
                <c:pt idx="5051">
                  <c:v>36292</c:v>
                </c:pt>
                <c:pt idx="5052">
                  <c:v>36293</c:v>
                </c:pt>
                <c:pt idx="5053">
                  <c:v>36294</c:v>
                </c:pt>
                <c:pt idx="5054">
                  <c:v>36297</c:v>
                </c:pt>
                <c:pt idx="5055">
                  <c:v>36298</c:v>
                </c:pt>
                <c:pt idx="5056">
                  <c:v>36299</c:v>
                </c:pt>
                <c:pt idx="5057">
                  <c:v>36300</c:v>
                </c:pt>
                <c:pt idx="5058">
                  <c:v>36301</c:v>
                </c:pt>
                <c:pt idx="5059">
                  <c:v>36304</c:v>
                </c:pt>
                <c:pt idx="5060">
                  <c:v>36305</c:v>
                </c:pt>
                <c:pt idx="5061">
                  <c:v>36306</c:v>
                </c:pt>
                <c:pt idx="5062">
                  <c:v>36307</c:v>
                </c:pt>
                <c:pt idx="5063">
                  <c:v>36308</c:v>
                </c:pt>
                <c:pt idx="5064">
                  <c:v>36311</c:v>
                </c:pt>
                <c:pt idx="5065">
                  <c:v>36312</c:v>
                </c:pt>
                <c:pt idx="5066">
                  <c:v>36313</c:v>
                </c:pt>
                <c:pt idx="5067">
                  <c:v>36314</c:v>
                </c:pt>
                <c:pt idx="5068">
                  <c:v>36315</c:v>
                </c:pt>
                <c:pt idx="5069">
                  <c:v>36318</c:v>
                </c:pt>
                <c:pt idx="5070">
                  <c:v>36319</c:v>
                </c:pt>
                <c:pt idx="5071">
                  <c:v>36320</c:v>
                </c:pt>
                <c:pt idx="5072">
                  <c:v>36321</c:v>
                </c:pt>
                <c:pt idx="5073">
                  <c:v>36322</c:v>
                </c:pt>
                <c:pt idx="5074">
                  <c:v>36325</c:v>
                </c:pt>
                <c:pt idx="5075">
                  <c:v>36326</c:v>
                </c:pt>
                <c:pt idx="5076">
                  <c:v>36327</c:v>
                </c:pt>
                <c:pt idx="5077">
                  <c:v>36328</c:v>
                </c:pt>
                <c:pt idx="5078">
                  <c:v>36329</c:v>
                </c:pt>
                <c:pt idx="5079">
                  <c:v>36332</c:v>
                </c:pt>
                <c:pt idx="5080">
                  <c:v>36333</c:v>
                </c:pt>
                <c:pt idx="5081">
                  <c:v>36334</c:v>
                </c:pt>
                <c:pt idx="5082">
                  <c:v>36335</c:v>
                </c:pt>
                <c:pt idx="5083">
                  <c:v>36336</c:v>
                </c:pt>
                <c:pt idx="5084">
                  <c:v>36339</c:v>
                </c:pt>
                <c:pt idx="5085">
                  <c:v>36340</c:v>
                </c:pt>
                <c:pt idx="5086">
                  <c:v>36341</c:v>
                </c:pt>
                <c:pt idx="5087">
                  <c:v>36342</c:v>
                </c:pt>
                <c:pt idx="5088">
                  <c:v>36343</c:v>
                </c:pt>
                <c:pt idx="5089">
                  <c:v>36346</c:v>
                </c:pt>
                <c:pt idx="5090">
                  <c:v>36347</c:v>
                </c:pt>
                <c:pt idx="5091">
                  <c:v>36348</c:v>
                </c:pt>
                <c:pt idx="5092">
                  <c:v>36349</c:v>
                </c:pt>
                <c:pt idx="5093">
                  <c:v>36350</c:v>
                </c:pt>
                <c:pt idx="5094">
                  <c:v>36353</c:v>
                </c:pt>
                <c:pt idx="5095">
                  <c:v>36354</c:v>
                </c:pt>
                <c:pt idx="5096">
                  <c:v>36355</c:v>
                </c:pt>
                <c:pt idx="5097">
                  <c:v>36356</c:v>
                </c:pt>
                <c:pt idx="5098">
                  <c:v>36357</c:v>
                </c:pt>
                <c:pt idx="5099">
                  <c:v>36360</c:v>
                </c:pt>
                <c:pt idx="5100">
                  <c:v>36361</c:v>
                </c:pt>
                <c:pt idx="5101">
                  <c:v>36362</c:v>
                </c:pt>
                <c:pt idx="5102">
                  <c:v>36363</c:v>
                </c:pt>
                <c:pt idx="5103">
                  <c:v>36364</c:v>
                </c:pt>
                <c:pt idx="5104">
                  <c:v>36367</c:v>
                </c:pt>
                <c:pt idx="5105">
                  <c:v>36368</c:v>
                </c:pt>
                <c:pt idx="5106">
                  <c:v>36369</c:v>
                </c:pt>
                <c:pt idx="5107">
                  <c:v>36370</c:v>
                </c:pt>
                <c:pt idx="5108">
                  <c:v>36371</c:v>
                </c:pt>
                <c:pt idx="5109">
                  <c:v>36374</c:v>
                </c:pt>
                <c:pt idx="5110">
                  <c:v>36375</c:v>
                </c:pt>
                <c:pt idx="5111">
                  <c:v>36376</c:v>
                </c:pt>
                <c:pt idx="5112">
                  <c:v>36377</c:v>
                </c:pt>
                <c:pt idx="5113">
                  <c:v>36378</c:v>
                </c:pt>
                <c:pt idx="5114">
                  <c:v>36381</c:v>
                </c:pt>
                <c:pt idx="5115">
                  <c:v>36382</c:v>
                </c:pt>
                <c:pt idx="5116">
                  <c:v>36383</c:v>
                </c:pt>
                <c:pt idx="5117">
                  <c:v>36384</c:v>
                </c:pt>
                <c:pt idx="5118">
                  <c:v>36385</c:v>
                </c:pt>
                <c:pt idx="5119">
                  <c:v>36388</c:v>
                </c:pt>
                <c:pt idx="5120">
                  <c:v>36389</c:v>
                </c:pt>
                <c:pt idx="5121">
                  <c:v>36390</c:v>
                </c:pt>
                <c:pt idx="5122">
                  <c:v>36391</c:v>
                </c:pt>
                <c:pt idx="5123">
                  <c:v>36392</c:v>
                </c:pt>
                <c:pt idx="5124">
                  <c:v>36395</c:v>
                </c:pt>
                <c:pt idx="5125">
                  <c:v>36396</c:v>
                </c:pt>
                <c:pt idx="5126">
                  <c:v>36397</c:v>
                </c:pt>
                <c:pt idx="5127">
                  <c:v>36398</c:v>
                </c:pt>
                <c:pt idx="5128">
                  <c:v>36399</c:v>
                </c:pt>
                <c:pt idx="5129">
                  <c:v>36402</c:v>
                </c:pt>
                <c:pt idx="5130">
                  <c:v>36403</c:v>
                </c:pt>
                <c:pt idx="5131">
                  <c:v>36404</c:v>
                </c:pt>
                <c:pt idx="5132">
                  <c:v>36405</c:v>
                </c:pt>
                <c:pt idx="5133">
                  <c:v>36406</c:v>
                </c:pt>
                <c:pt idx="5134">
                  <c:v>36409</c:v>
                </c:pt>
                <c:pt idx="5135">
                  <c:v>36410</c:v>
                </c:pt>
                <c:pt idx="5136">
                  <c:v>36411</c:v>
                </c:pt>
                <c:pt idx="5137">
                  <c:v>36412</c:v>
                </c:pt>
                <c:pt idx="5138">
                  <c:v>36413</c:v>
                </c:pt>
                <c:pt idx="5139">
                  <c:v>36416</c:v>
                </c:pt>
                <c:pt idx="5140">
                  <c:v>36417</c:v>
                </c:pt>
                <c:pt idx="5141">
                  <c:v>36418</c:v>
                </c:pt>
                <c:pt idx="5142">
                  <c:v>36419</c:v>
                </c:pt>
                <c:pt idx="5143">
                  <c:v>36420</c:v>
                </c:pt>
                <c:pt idx="5144">
                  <c:v>36423</c:v>
                </c:pt>
                <c:pt idx="5145">
                  <c:v>36424</c:v>
                </c:pt>
                <c:pt idx="5146">
                  <c:v>36425</c:v>
                </c:pt>
                <c:pt idx="5147">
                  <c:v>36426</c:v>
                </c:pt>
                <c:pt idx="5148">
                  <c:v>36427</c:v>
                </c:pt>
                <c:pt idx="5149">
                  <c:v>36430</c:v>
                </c:pt>
                <c:pt idx="5150">
                  <c:v>36431</c:v>
                </c:pt>
                <c:pt idx="5151">
                  <c:v>36432</c:v>
                </c:pt>
                <c:pt idx="5152">
                  <c:v>36433</c:v>
                </c:pt>
                <c:pt idx="5153">
                  <c:v>36434</c:v>
                </c:pt>
                <c:pt idx="5154">
                  <c:v>36437</c:v>
                </c:pt>
                <c:pt idx="5155">
                  <c:v>36438</c:v>
                </c:pt>
                <c:pt idx="5156">
                  <c:v>36439</c:v>
                </c:pt>
                <c:pt idx="5157">
                  <c:v>36440</c:v>
                </c:pt>
                <c:pt idx="5158">
                  <c:v>36441</c:v>
                </c:pt>
                <c:pt idx="5159">
                  <c:v>36444</c:v>
                </c:pt>
                <c:pt idx="5160">
                  <c:v>36445</c:v>
                </c:pt>
                <c:pt idx="5161">
                  <c:v>36446</c:v>
                </c:pt>
                <c:pt idx="5162">
                  <c:v>36447</c:v>
                </c:pt>
                <c:pt idx="5163">
                  <c:v>36448</c:v>
                </c:pt>
                <c:pt idx="5164">
                  <c:v>36451</c:v>
                </c:pt>
                <c:pt idx="5165">
                  <c:v>36452</c:v>
                </c:pt>
                <c:pt idx="5166">
                  <c:v>36453</c:v>
                </c:pt>
                <c:pt idx="5167">
                  <c:v>36454</c:v>
                </c:pt>
                <c:pt idx="5168">
                  <c:v>36455</c:v>
                </c:pt>
                <c:pt idx="5169">
                  <c:v>36458</c:v>
                </c:pt>
                <c:pt idx="5170">
                  <c:v>36459</c:v>
                </c:pt>
                <c:pt idx="5171">
                  <c:v>36460</c:v>
                </c:pt>
                <c:pt idx="5172">
                  <c:v>36461</c:v>
                </c:pt>
                <c:pt idx="5173">
                  <c:v>36462</c:v>
                </c:pt>
                <c:pt idx="5174">
                  <c:v>36465</c:v>
                </c:pt>
                <c:pt idx="5175">
                  <c:v>36466</c:v>
                </c:pt>
                <c:pt idx="5176">
                  <c:v>36467</c:v>
                </c:pt>
                <c:pt idx="5177">
                  <c:v>36468</c:v>
                </c:pt>
                <c:pt idx="5178">
                  <c:v>36469</c:v>
                </c:pt>
                <c:pt idx="5179">
                  <c:v>36472</c:v>
                </c:pt>
                <c:pt idx="5180">
                  <c:v>36473</c:v>
                </c:pt>
                <c:pt idx="5181">
                  <c:v>36474</c:v>
                </c:pt>
                <c:pt idx="5182">
                  <c:v>36475</c:v>
                </c:pt>
                <c:pt idx="5183">
                  <c:v>36476</c:v>
                </c:pt>
                <c:pt idx="5184">
                  <c:v>36479</c:v>
                </c:pt>
                <c:pt idx="5185">
                  <c:v>36480</c:v>
                </c:pt>
                <c:pt idx="5186">
                  <c:v>36481</c:v>
                </c:pt>
                <c:pt idx="5187">
                  <c:v>36482</c:v>
                </c:pt>
                <c:pt idx="5188">
                  <c:v>36483</c:v>
                </c:pt>
                <c:pt idx="5189">
                  <c:v>36486</c:v>
                </c:pt>
                <c:pt idx="5190">
                  <c:v>36487</c:v>
                </c:pt>
                <c:pt idx="5191">
                  <c:v>36488</c:v>
                </c:pt>
                <c:pt idx="5192">
                  <c:v>36489</c:v>
                </c:pt>
                <c:pt idx="5193">
                  <c:v>36490</c:v>
                </c:pt>
                <c:pt idx="5194">
                  <c:v>36493</c:v>
                </c:pt>
                <c:pt idx="5195">
                  <c:v>36494</c:v>
                </c:pt>
                <c:pt idx="5196">
                  <c:v>36495</c:v>
                </c:pt>
                <c:pt idx="5197">
                  <c:v>36496</c:v>
                </c:pt>
                <c:pt idx="5198">
                  <c:v>36497</c:v>
                </c:pt>
                <c:pt idx="5199">
                  <c:v>36500</c:v>
                </c:pt>
                <c:pt idx="5200">
                  <c:v>36501</c:v>
                </c:pt>
                <c:pt idx="5201">
                  <c:v>36502</c:v>
                </c:pt>
                <c:pt idx="5202">
                  <c:v>36503</c:v>
                </c:pt>
                <c:pt idx="5203">
                  <c:v>36504</c:v>
                </c:pt>
                <c:pt idx="5204">
                  <c:v>36507</c:v>
                </c:pt>
                <c:pt idx="5205">
                  <c:v>36508</c:v>
                </c:pt>
                <c:pt idx="5206">
                  <c:v>36509</c:v>
                </c:pt>
                <c:pt idx="5207">
                  <c:v>36510</c:v>
                </c:pt>
                <c:pt idx="5208">
                  <c:v>36511</c:v>
                </c:pt>
                <c:pt idx="5209">
                  <c:v>36514</c:v>
                </c:pt>
                <c:pt idx="5210">
                  <c:v>36515</c:v>
                </c:pt>
                <c:pt idx="5211">
                  <c:v>36516</c:v>
                </c:pt>
                <c:pt idx="5212">
                  <c:v>36517</c:v>
                </c:pt>
                <c:pt idx="5213">
                  <c:v>36518</c:v>
                </c:pt>
                <c:pt idx="5214">
                  <c:v>36521</c:v>
                </c:pt>
                <c:pt idx="5215">
                  <c:v>36522</c:v>
                </c:pt>
                <c:pt idx="5216">
                  <c:v>36523</c:v>
                </c:pt>
                <c:pt idx="5217">
                  <c:v>36524</c:v>
                </c:pt>
                <c:pt idx="5218">
                  <c:v>36525</c:v>
                </c:pt>
                <c:pt idx="5219">
                  <c:v>36528</c:v>
                </c:pt>
                <c:pt idx="5220">
                  <c:v>36529</c:v>
                </c:pt>
                <c:pt idx="5221">
                  <c:v>36530</c:v>
                </c:pt>
                <c:pt idx="5222">
                  <c:v>36531</c:v>
                </c:pt>
                <c:pt idx="5223">
                  <c:v>36532</c:v>
                </c:pt>
                <c:pt idx="5224">
                  <c:v>36535</c:v>
                </c:pt>
                <c:pt idx="5225">
                  <c:v>36536</c:v>
                </c:pt>
                <c:pt idx="5226">
                  <c:v>36537</c:v>
                </c:pt>
                <c:pt idx="5227">
                  <c:v>36538</c:v>
                </c:pt>
                <c:pt idx="5228">
                  <c:v>36539</c:v>
                </c:pt>
                <c:pt idx="5229">
                  <c:v>36542</c:v>
                </c:pt>
                <c:pt idx="5230">
                  <c:v>36543</c:v>
                </c:pt>
                <c:pt idx="5231">
                  <c:v>36544</c:v>
                </c:pt>
                <c:pt idx="5232">
                  <c:v>36545</c:v>
                </c:pt>
                <c:pt idx="5233">
                  <c:v>36546</c:v>
                </c:pt>
                <c:pt idx="5234">
                  <c:v>36549</c:v>
                </c:pt>
                <c:pt idx="5235">
                  <c:v>36550</c:v>
                </c:pt>
                <c:pt idx="5236">
                  <c:v>36551</c:v>
                </c:pt>
                <c:pt idx="5237">
                  <c:v>36552</c:v>
                </c:pt>
                <c:pt idx="5238">
                  <c:v>36553</c:v>
                </c:pt>
                <c:pt idx="5239">
                  <c:v>36556</c:v>
                </c:pt>
                <c:pt idx="5240">
                  <c:v>36557</c:v>
                </c:pt>
                <c:pt idx="5241">
                  <c:v>36558</c:v>
                </c:pt>
                <c:pt idx="5242">
                  <c:v>36559</c:v>
                </c:pt>
                <c:pt idx="5243">
                  <c:v>36560</c:v>
                </c:pt>
                <c:pt idx="5244">
                  <c:v>36563</c:v>
                </c:pt>
                <c:pt idx="5245">
                  <c:v>36564</c:v>
                </c:pt>
                <c:pt idx="5246">
                  <c:v>36565</c:v>
                </c:pt>
                <c:pt idx="5247">
                  <c:v>36566</c:v>
                </c:pt>
                <c:pt idx="5248">
                  <c:v>36567</c:v>
                </c:pt>
                <c:pt idx="5249">
                  <c:v>36570</c:v>
                </c:pt>
                <c:pt idx="5250">
                  <c:v>36571</c:v>
                </c:pt>
                <c:pt idx="5251">
                  <c:v>36572</c:v>
                </c:pt>
                <c:pt idx="5252">
                  <c:v>36573</c:v>
                </c:pt>
                <c:pt idx="5253">
                  <c:v>36574</c:v>
                </c:pt>
                <c:pt idx="5254">
                  <c:v>36577</c:v>
                </c:pt>
                <c:pt idx="5255">
                  <c:v>36578</c:v>
                </c:pt>
                <c:pt idx="5256">
                  <c:v>36579</c:v>
                </c:pt>
                <c:pt idx="5257">
                  <c:v>36580</c:v>
                </c:pt>
                <c:pt idx="5258">
                  <c:v>36581</c:v>
                </c:pt>
                <c:pt idx="5259">
                  <c:v>36584</c:v>
                </c:pt>
                <c:pt idx="5260">
                  <c:v>36585</c:v>
                </c:pt>
                <c:pt idx="5261">
                  <c:v>36586</c:v>
                </c:pt>
                <c:pt idx="5262">
                  <c:v>36587</c:v>
                </c:pt>
                <c:pt idx="5263">
                  <c:v>36588</c:v>
                </c:pt>
                <c:pt idx="5264">
                  <c:v>36591</c:v>
                </c:pt>
                <c:pt idx="5265">
                  <c:v>36592</c:v>
                </c:pt>
                <c:pt idx="5266">
                  <c:v>36593</c:v>
                </c:pt>
                <c:pt idx="5267">
                  <c:v>36594</c:v>
                </c:pt>
                <c:pt idx="5268">
                  <c:v>36595</c:v>
                </c:pt>
                <c:pt idx="5269">
                  <c:v>36598</c:v>
                </c:pt>
                <c:pt idx="5270">
                  <c:v>36599</c:v>
                </c:pt>
                <c:pt idx="5271">
                  <c:v>36600</c:v>
                </c:pt>
                <c:pt idx="5272">
                  <c:v>36601</c:v>
                </c:pt>
                <c:pt idx="5273">
                  <c:v>36602</c:v>
                </c:pt>
                <c:pt idx="5274">
                  <c:v>36605</c:v>
                </c:pt>
                <c:pt idx="5275">
                  <c:v>36606</c:v>
                </c:pt>
                <c:pt idx="5276">
                  <c:v>36607</c:v>
                </c:pt>
                <c:pt idx="5277">
                  <c:v>36608</c:v>
                </c:pt>
                <c:pt idx="5278">
                  <c:v>36609</c:v>
                </c:pt>
                <c:pt idx="5279">
                  <c:v>36612</c:v>
                </c:pt>
                <c:pt idx="5280">
                  <c:v>36613</c:v>
                </c:pt>
                <c:pt idx="5281">
                  <c:v>36614</c:v>
                </c:pt>
                <c:pt idx="5282">
                  <c:v>36615</c:v>
                </c:pt>
                <c:pt idx="5283">
                  <c:v>36616</c:v>
                </c:pt>
                <c:pt idx="5284">
                  <c:v>36619</c:v>
                </c:pt>
                <c:pt idx="5285">
                  <c:v>36620</c:v>
                </c:pt>
                <c:pt idx="5286">
                  <c:v>36621</c:v>
                </c:pt>
                <c:pt idx="5287">
                  <c:v>36622</c:v>
                </c:pt>
                <c:pt idx="5288">
                  <c:v>36623</c:v>
                </c:pt>
                <c:pt idx="5289">
                  <c:v>36626</c:v>
                </c:pt>
                <c:pt idx="5290">
                  <c:v>36627</c:v>
                </c:pt>
                <c:pt idx="5291">
                  <c:v>36628</c:v>
                </c:pt>
                <c:pt idx="5292">
                  <c:v>36629</c:v>
                </c:pt>
                <c:pt idx="5293">
                  <c:v>36630</c:v>
                </c:pt>
                <c:pt idx="5294">
                  <c:v>36633</c:v>
                </c:pt>
                <c:pt idx="5295">
                  <c:v>36634</c:v>
                </c:pt>
                <c:pt idx="5296">
                  <c:v>36635</c:v>
                </c:pt>
                <c:pt idx="5297">
                  <c:v>36636</c:v>
                </c:pt>
                <c:pt idx="5298">
                  <c:v>36637</c:v>
                </c:pt>
                <c:pt idx="5299">
                  <c:v>36640</c:v>
                </c:pt>
                <c:pt idx="5300">
                  <c:v>36641</c:v>
                </c:pt>
                <c:pt idx="5301">
                  <c:v>36642</c:v>
                </c:pt>
                <c:pt idx="5302">
                  <c:v>36643</c:v>
                </c:pt>
                <c:pt idx="5303">
                  <c:v>36644</c:v>
                </c:pt>
                <c:pt idx="5304">
                  <c:v>36647</c:v>
                </c:pt>
                <c:pt idx="5305">
                  <c:v>36648</c:v>
                </c:pt>
                <c:pt idx="5306">
                  <c:v>36649</c:v>
                </c:pt>
                <c:pt idx="5307">
                  <c:v>36650</c:v>
                </c:pt>
                <c:pt idx="5308">
                  <c:v>36651</c:v>
                </c:pt>
                <c:pt idx="5309">
                  <c:v>36654</c:v>
                </c:pt>
                <c:pt idx="5310">
                  <c:v>36655</c:v>
                </c:pt>
                <c:pt idx="5311">
                  <c:v>36656</c:v>
                </c:pt>
                <c:pt idx="5312">
                  <c:v>36657</c:v>
                </c:pt>
                <c:pt idx="5313">
                  <c:v>36658</c:v>
                </c:pt>
                <c:pt idx="5314">
                  <c:v>36661</c:v>
                </c:pt>
                <c:pt idx="5315">
                  <c:v>36662</c:v>
                </c:pt>
                <c:pt idx="5316">
                  <c:v>36663</c:v>
                </c:pt>
                <c:pt idx="5317">
                  <c:v>36664</c:v>
                </c:pt>
                <c:pt idx="5318">
                  <c:v>36665</c:v>
                </c:pt>
                <c:pt idx="5319">
                  <c:v>36668</c:v>
                </c:pt>
                <c:pt idx="5320">
                  <c:v>36669</c:v>
                </c:pt>
                <c:pt idx="5321">
                  <c:v>36670</c:v>
                </c:pt>
                <c:pt idx="5322">
                  <c:v>36671</c:v>
                </c:pt>
                <c:pt idx="5323">
                  <c:v>36672</c:v>
                </c:pt>
                <c:pt idx="5324">
                  <c:v>36675</c:v>
                </c:pt>
                <c:pt idx="5325">
                  <c:v>36676</c:v>
                </c:pt>
                <c:pt idx="5326">
                  <c:v>36677</c:v>
                </c:pt>
                <c:pt idx="5327">
                  <c:v>36678</c:v>
                </c:pt>
                <c:pt idx="5328">
                  <c:v>36679</c:v>
                </c:pt>
                <c:pt idx="5329">
                  <c:v>36682</c:v>
                </c:pt>
                <c:pt idx="5330">
                  <c:v>36683</c:v>
                </c:pt>
                <c:pt idx="5331">
                  <c:v>36684</c:v>
                </c:pt>
                <c:pt idx="5332">
                  <c:v>36685</c:v>
                </c:pt>
                <c:pt idx="5333">
                  <c:v>36686</c:v>
                </c:pt>
                <c:pt idx="5334">
                  <c:v>36689</c:v>
                </c:pt>
                <c:pt idx="5335">
                  <c:v>36690</c:v>
                </c:pt>
                <c:pt idx="5336">
                  <c:v>36691</c:v>
                </c:pt>
                <c:pt idx="5337">
                  <c:v>36692</c:v>
                </c:pt>
                <c:pt idx="5338">
                  <c:v>36693</c:v>
                </c:pt>
                <c:pt idx="5339">
                  <c:v>36696</c:v>
                </c:pt>
                <c:pt idx="5340">
                  <c:v>36697</c:v>
                </c:pt>
                <c:pt idx="5341">
                  <c:v>36698</c:v>
                </c:pt>
                <c:pt idx="5342">
                  <c:v>36699</c:v>
                </c:pt>
                <c:pt idx="5343">
                  <c:v>36700</c:v>
                </c:pt>
                <c:pt idx="5344">
                  <c:v>36703</c:v>
                </c:pt>
                <c:pt idx="5345">
                  <c:v>36704</c:v>
                </c:pt>
                <c:pt idx="5346">
                  <c:v>36705</c:v>
                </c:pt>
                <c:pt idx="5347">
                  <c:v>36706</c:v>
                </c:pt>
                <c:pt idx="5348">
                  <c:v>36707</c:v>
                </c:pt>
                <c:pt idx="5349">
                  <c:v>36710</c:v>
                </c:pt>
                <c:pt idx="5350">
                  <c:v>36711</c:v>
                </c:pt>
                <c:pt idx="5351">
                  <c:v>36712</c:v>
                </c:pt>
                <c:pt idx="5352">
                  <c:v>36713</c:v>
                </c:pt>
                <c:pt idx="5353">
                  <c:v>36714</c:v>
                </c:pt>
                <c:pt idx="5354">
                  <c:v>36717</c:v>
                </c:pt>
                <c:pt idx="5355">
                  <c:v>36718</c:v>
                </c:pt>
                <c:pt idx="5356">
                  <c:v>36719</c:v>
                </c:pt>
                <c:pt idx="5357">
                  <c:v>36720</c:v>
                </c:pt>
                <c:pt idx="5358">
                  <c:v>36721</c:v>
                </c:pt>
                <c:pt idx="5359">
                  <c:v>36724</c:v>
                </c:pt>
                <c:pt idx="5360">
                  <c:v>36725</c:v>
                </c:pt>
                <c:pt idx="5361">
                  <c:v>36726</c:v>
                </c:pt>
                <c:pt idx="5362">
                  <c:v>36727</c:v>
                </c:pt>
                <c:pt idx="5363">
                  <c:v>36728</c:v>
                </c:pt>
                <c:pt idx="5364">
                  <c:v>36731</c:v>
                </c:pt>
                <c:pt idx="5365">
                  <c:v>36732</c:v>
                </c:pt>
                <c:pt idx="5366">
                  <c:v>36733</c:v>
                </c:pt>
                <c:pt idx="5367">
                  <c:v>36734</c:v>
                </c:pt>
                <c:pt idx="5368">
                  <c:v>36735</c:v>
                </c:pt>
                <c:pt idx="5369">
                  <c:v>36738</c:v>
                </c:pt>
                <c:pt idx="5370">
                  <c:v>36739</c:v>
                </c:pt>
                <c:pt idx="5371">
                  <c:v>36740</c:v>
                </c:pt>
                <c:pt idx="5372">
                  <c:v>36741</c:v>
                </c:pt>
                <c:pt idx="5373">
                  <c:v>36742</c:v>
                </c:pt>
                <c:pt idx="5374">
                  <c:v>36745</c:v>
                </c:pt>
                <c:pt idx="5375">
                  <c:v>36746</c:v>
                </c:pt>
                <c:pt idx="5376">
                  <c:v>36747</c:v>
                </c:pt>
                <c:pt idx="5377">
                  <c:v>36748</c:v>
                </c:pt>
                <c:pt idx="5378">
                  <c:v>36749</c:v>
                </c:pt>
                <c:pt idx="5379">
                  <c:v>36752</c:v>
                </c:pt>
                <c:pt idx="5380">
                  <c:v>36753</c:v>
                </c:pt>
                <c:pt idx="5381">
                  <c:v>36754</c:v>
                </c:pt>
                <c:pt idx="5382">
                  <c:v>36755</c:v>
                </c:pt>
                <c:pt idx="5383">
                  <c:v>36756</c:v>
                </c:pt>
                <c:pt idx="5384">
                  <c:v>36759</c:v>
                </c:pt>
                <c:pt idx="5385">
                  <c:v>36760</c:v>
                </c:pt>
                <c:pt idx="5386">
                  <c:v>36761</c:v>
                </c:pt>
                <c:pt idx="5387">
                  <c:v>36762</c:v>
                </c:pt>
                <c:pt idx="5388">
                  <c:v>36763</c:v>
                </c:pt>
                <c:pt idx="5389">
                  <c:v>36766</c:v>
                </c:pt>
                <c:pt idx="5390">
                  <c:v>36767</c:v>
                </c:pt>
                <c:pt idx="5391">
                  <c:v>36768</c:v>
                </c:pt>
                <c:pt idx="5392">
                  <c:v>36769</c:v>
                </c:pt>
                <c:pt idx="5393">
                  <c:v>36770</c:v>
                </c:pt>
                <c:pt idx="5394">
                  <c:v>36773</c:v>
                </c:pt>
                <c:pt idx="5395">
                  <c:v>36774</c:v>
                </c:pt>
                <c:pt idx="5396">
                  <c:v>36775</c:v>
                </c:pt>
                <c:pt idx="5397">
                  <c:v>36776</c:v>
                </c:pt>
                <c:pt idx="5398">
                  <c:v>36777</c:v>
                </c:pt>
                <c:pt idx="5399">
                  <c:v>36780</c:v>
                </c:pt>
                <c:pt idx="5400">
                  <c:v>36781</c:v>
                </c:pt>
                <c:pt idx="5401">
                  <c:v>36782</c:v>
                </c:pt>
                <c:pt idx="5402">
                  <c:v>36783</c:v>
                </c:pt>
                <c:pt idx="5403">
                  <c:v>36784</c:v>
                </c:pt>
                <c:pt idx="5404">
                  <c:v>36787</c:v>
                </c:pt>
                <c:pt idx="5405">
                  <c:v>36788</c:v>
                </c:pt>
                <c:pt idx="5406">
                  <c:v>36789</c:v>
                </c:pt>
                <c:pt idx="5407">
                  <c:v>36790</c:v>
                </c:pt>
                <c:pt idx="5408">
                  <c:v>36791</c:v>
                </c:pt>
                <c:pt idx="5409">
                  <c:v>36794</c:v>
                </c:pt>
                <c:pt idx="5410">
                  <c:v>36795</c:v>
                </c:pt>
                <c:pt idx="5411">
                  <c:v>36796</c:v>
                </c:pt>
                <c:pt idx="5412">
                  <c:v>36797</c:v>
                </c:pt>
                <c:pt idx="5413">
                  <c:v>36798</c:v>
                </c:pt>
                <c:pt idx="5414">
                  <c:v>36801</c:v>
                </c:pt>
                <c:pt idx="5415">
                  <c:v>36802</c:v>
                </c:pt>
                <c:pt idx="5416">
                  <c:v>36803</c:v>
                </c:pt>
                <c:pt idx="5417">
                  <c:v>36804</c:v>
                </c:pt>
                <c:pt idx="5418">
                  <c:v>36805</c:v>
                </c:pt>
                <c:pt idx="5419">
                  <c:v>36808</c:v>
                </c:pt>
                <c:pt idx="5420">
                  <c:v>36809</c:v>
                </c:pt>
                <c:pt idx="5421">
                  <c:v>36810</c:v>
                </c:pt>
                <c:pt idx="5422">
                  <c:v>36811</c:v>
                </c:pt>
                <c:pt idx="5423">
                  <c:v>36812</c:v>
                </c:pt>
                <c:pt idx="5424">
                  <c:v>36815</c:v>
                </c:pt>
                <c:pt idx="5425">
                  <c:v>36816</c:v>
                </c:pt>
                <c:pt idx="5426">
                  <c:v>36817</c:v>
                </c:pt>
                <c:pt idx="5427">
                  <c:v>36818</c:v>
                </c:pt>
                <c:pt idx="5428">
                  <c:v>36819</c:v>
                </c:pt>
                <c:pt idx="5429">
                  <c:v>36822</c:v>
                </c:pt>
                <c:pt idx="5430">
                  <c:v>36823</c:v>
                </c:pt>
                <c:pt idx="5431">
                  <c:v>36824</c:v>
                </c:pt>
                <c:pt idx="5432">
                  <c:v>36825</c:v>
                </c:pt>
                <c:pt idx="5433">
                  <c:v>36826</c:v>
                </c:pt>
                <c:pt idx="5434">
                  <c:v>36829</c:v>
                </c:pt>
                <c:pt idx="5435">
                  <c:v>36830</c:v>
                </c:pt>
                <c:pt idx="5436">
                  <c:v>36831</c:v>
                </c:pt>
                <c:pt idx="5437">
                  <c:v>36832</c:v>
                </c:pt>
                <c:pt idx="5438">
                  <c:v>36833</c:v>
                </c:pt>
                <c:pt idx="5439">
                  <c:v>36836</c:v>
                </c:pt>
                <c:pt idx="5440">
                  <c:v>36837</c:v>
                </c:pt>
                <c:pt idx="5441">
                  <c:v>36838</c:v>
                </c:pt>
                <c:pt idx="5442">
                  <c:v>36839</c:v>
                </c:pt>
                <c:pt idx="5443">
                  <c:v>36840</c:v>
                </c:pt>
                <c:pt idx="5444">
                  <c:v>36843</c:v>
                </c:pt>
                <c:pt idx="5445">
                  <c:v>36844</c:v>
                </c:pt>
                <c:pt idx="5446">
                  <c:v>36845</c:v>
                </c:pt>
                <c:pt idx="5447">
                  <c:v>36846</c:v>
                </c:pt>
                <c:pt idx="5448">
                  <c:v>36847</c:v>
                </c:pt>
                <c:pt idx="5449">
                  <c:v>36850</c:v>
                </c:pt>
                <c:pt idx="5450">
                  <c:v>36851</c:v>
                </c:pt>
                <c:pt idx="5451">
                  <c:v>36852</c:v>
                </c:pt>
                <c:pt idx="5452">
                  <c:v>36853</c:v>
                </c:pt>
                <c:pt idx="5453">
                  <c:v>36854</c:v>
                </c:pt>
                <c:pt idx="5454">
                  <c:v>36857</c:v>
                </c:pt>
                <c:pt idx="5455">
                  <c:v>36858</c:v>
                </c:pt>
                <c:pt idx="5456">
                  <c:v>36859</c:v>
                </c:pt>
                <c:pt idx="5457">
                  <c:v>36860</c:v>
                </c:pt>
                <c:pt idx="5458">
                  <c:v>36861</c:v>
                </c:pt>
                <c:pt idx="5459">
                  <c:v>36864</c:v>
                </c:pt>
                <c:pt idx="5460">
                  <c:v>36865</c:v>
                </c:pt>
                <c:pt idx="5461">
                  <c:v>36866</c:v>
                </c:pt>
                <c:pt idx="5462">
                  <c:v>36867</c:v>
                </c:pt>
                <c:pt idx="5463">
                  <c:v>36868</c:v>
                </c:pt>
                <c:pt idx="5464">
                  <c:v>36871</c:v>
                </c:pt>
                <c:pt idx="5465">
                  <c:v>36872</c:v>
                </c:pt>
                <c:pt idx="5466">
                  <c:v>36873</c:v>
                </c:pt>
                <c:pt idx="5467">
                  <c:v>36874</c:v>
                </c:pt>
                <c:pt idx="5468">
                  <c:v>36875</c:v>
                </c:pt>
                <c:pt idx="5469">
                  <c:v>36878</c:v>
                </c:pt>
                <c:pt idx="5470">
                  <c:v>36879</c:v>
                </c:pt>
                <c:pt idx="5471">
                  <c:v>36880</c:v>
                </c:pt>
                <c:pt idx="5472">
                  <c:v>36881</c:v>
                </c:pt>
                <c:pt idx="5473">
                  <c:v>36882</c:v>
                </c:pt>
                <c:pt idx="5474">
                  <c:v>36885</c:v>
                </c:pt>
                <c:pt idx="5475">
                  <c:v>36886</c:v>
                </c:pt>
                <c:pt idx="5476">
                  <c:v>36887</c:v>
                </c:pt>
                <c:pt idx="5477">
                  <c:v>36888</c:v>
                </c:pt>
                <c:pt idx="5478">
                  <c:v>36889</c:v>
                </c:pt>
                <c:pt idx="5479">
                  <c:v>36892</c:v>
                </c:pt>
                <c:pt idx="5480">
                  <c:v>36893</c:v>
                </c:pt>
                <c:pt idx="5481">
                  <c:v>36894</c:v>
                </c:pt>
                <c:pt idx="5482">
                  <c:v>36895</c:v>
                </c:pt>
                <c:pt idx="5483">
                  <c:v>36896</c:v>
                </c:pt>
                <c:pt idx="5484">
                  <c:v>36899</c:v>
                </c:pt>
                <c:pt idx="5485">
                  <c:v>36900</c:v>
                </c:pt>
                <c:pt idx="5486">
                  <c:v>36901</c:v>
                </c:pt>
                <c:pt idx="5487">
                  <c:v>36902</c:v>
                </c:pt>
                <c:pt idx="5488">
                  <c:v>36903</c:v>
                </c:pt>
                <c:pt idx="5489">
                  <c:v>36906</c:v>
                </c:pt>
                <c:pt idx="5490">
                  <c:v>36907</c:v>
                </c:pt>
                <c:pt idx="5491">
                  <c:v>36908</c:v>
                </c:pt>
                <c:pt idx="5492">
                  <c:v>36909</c:v>
                </c:pt>
                <c:pt idx="5493">
                  <c:v>36910</c:v>
                </c:pt>
                <c:pt idx="5494">
                  <c:v>36913</c:v>
                </c:pt>
                <c:pt idx="5495">
                  <c:v>36914</c:v>
                </c:pt>
                <c:pt idx="5496">
                  <c:v>36915</c:v>
                </c:pt>
                <c:pt idx="5497">
                  <c:v>36916</c:v>
                </c:pt>
                <c:pt idx="5498">
                  <c:v>36917</c:v>
                </c:pt>
                <c:pt idx="5499">
                  <c:v>36920</c:v>
                </c:pt>
                <c:pt idx="5500">
                  <c:v>36921</c:v>
                </c:pt>
                <c:pt idx="5501">
                  <c:v>36922</c:v>
                </c:pt>
                <c:pt idx="5502">
                  <c:v>36923</c:v>
                </c:pt>
                <c:pt idx="5503">
                  <c:v>36924</c:v>
                </c:pt>
                <c:pt idx="5504">
                  <c:v>36927</c:v>
                </c:pt>
                <c:pt idx="5505">
                  <c:v>36928</c:v>
                </c:pt>
                <c:pt idx="5506">
                  <c:v>36929</c:v>
                </c:pt>
                <c:pt idx="5507">
                  <c:v>36930</c:v>
                </c:pt>
                <c:pt idx="5508">
                  <c:v>36931</c:v>
                </c:pt>
                <c:pt idx="5509">
                  <c:v>36934</c:v>
                </c:pt>
                <c:pt idx="5510">
                  <c:v>36935</c:v>
                </c:pt>
                <c:pt idx="5511">
                  <c:v>36936</c:v>
                </c:pt>
                <c:pt idx="5512">
                  <c:v>36937</c:v>
                </c:pt>
                <c:pt idx="5513">
                  <c:v>36938</c:v>
                </c:pt>
                <c:pt idx="5514">
                  <c:v>36941</c:v>
                </c:pt>
                <c:pt idx="5515">
                  <c:v>36942</c:v>
                </c:pt>
                <c:pt idx="5516">
                  <c:v>36943</c:v>
                </c:pt>
                <c:pt idx="5517">
                  <c:v>36944</c:v>
                </c:pt>
                <c:pt idx="5518">
                  <c:v>36945</c:v>
                </c:pt>
                <c:pt idx="5519">
                  <c:v>36948</c:v>
                </c:pt>
                <c:pt idx="5520">
                  <c:v>36949</c:v>
                </c:pt>
                <c:pt idx="5521">
                  <c:v>36950</c:v>
                </c:pt>
                <c:pt idx="5522">
                  <c:v>36951</c:v>
                </c:pt>
                <c:pt idx="5523">
                  <c:v>36952</c:v>
                </c:pt>
                <c:pt idx="5524">
                  <c:v>36955</c:v>
                </c:pt>
                <c:pt idx="5525">
                  <c:v>36956</c:v>
                </c:pt>
                <c:pt idx="5526">
                  <c:v>36957</c:v>
                </c:pt>
                <c:pt idx="5527">
                  <c:v>36958</c:v>
                </c:pt>
                <c:pt idx="5528">
                  <c:v>36959</c:v>
                </c:pt>
                <c:pt idx="5529">
                  <c:v>36962</c:v>
                </c:pt>
                <c:pt idx="5530">
                  <c:v>36963</c:v>
                </c:pt>
                <c:pt idx="5531">
                  <c:v>36964</c:v>
                </c:pt>
                <c:pt idx="5532">
                  <c:v>36965</c:v>
                </c:pt>
                <c:pt idx="5533">
                  <c:v>36966</c:v>
                </c:pt>
                <c:pt idx="5534">
                  <c:v>36969</c:v>
                </c:pt>
                <c:pt idx="5535">
                  <c:v>36970</c:v>
                </c:pt>
                <c:pt idx="5536">
                  <c:v>36971</c:v>
                </c:pt>
                <c:pt idx="5537">
                  <c:v>36972</c:v>
                </c:pt>
                <c:pt idx="5538">
                  <c:v>36973</c:v>
                </c:pt>
                <c:pt idx="5539">
                  <c:v>36976</c:v>
                </c:pt>
                <c:pt idx="5540">
                  <c:v>36977</c:v>
                </c:pt>
                <c:pt idx="5541">
                  <c:v>36978</c:v>
                </c:pt>
                <c:pt idx="5542">
                  <c:v>36979</c:v>
                </c:pt>
                <c:pt idx="5543">
                  <c:v>36980</c:v>
                </c:pt>
                <c:pt idx="5544">
                  <c:v>36983</c:v>
                </c:pt>
                <c:pt idx="5545">
                  <c:v>36984</c:v>
                </c:pt>
                <c:pt idx="5546">
                  <c:v>36985</c:v>
                </c:pt>
                <c:pt idx="5547">
                  <c:v>36986</c:v>
                </c:pt>
                <c:pt idx="5548">
                  <c:v>36987</c:v>
                </c:pt>
                <c:pt idx="5549">
                  <c:v>36990</c:v>
                </c:pt>
                <c:pt idx="5550">
                  <c:v>36991</c:v>
                </c:pt>
                <c:pt idx="5551">
                  <c:v>36992</c:v>
                </c:pt>
                <c:pt idx="5552">
                  <c:v>36993</c:v>
                </c:pt>
                <c:pt idx="5553">
                  <c:v>36994</c:v>
                </c:pt>
                <c:pt idx="5554">
                  <c:v>36997</c:v>
                </c:pt>
                <c:pt idx="5555">
                  <c:v>36998</c:v>
                </c:pt>
                <c:pt idx="5556">
                  <c:v>36999</c:v>
                </c:pt>
                <c:pt idx="5557">
                  <c:v>37000</c:v>
                </c:pt>
                <c:pt idx="5558">
                  <c:v>37001</c:v>
                </c:pt>
                <c:pt idx="5559">
                  <c:v>37004</c:v>
                </c:pt>
                <c:pt idx="5560">
                  <c:v>37005</c:v>
                </c:pt>
                <c:pt idx="5561">
                  <c:v>37006</c:v>
                </c:pt>
                <c:pt idx="5562">
                  <c:v>37007</c:v>
                </c:pt>
                <c:pt idx="5563">
                  <c:v>37008</c:v>
                </c:pt>
                <c:pt idx="5564">
                  <c:v>37011</c:v>
                </c:pt>
                <c:pt idx="5565">
                  <c:v>37012</c:v>
                </c:pt>
                <c:pt idx="5566">
                  <c:v>37013</c:v>
                </c:pt>
                <c:pt idx="5567">
                  <c:v>37014</c:v>
                </c:pt>
                <c:pt idx="5568">
                  <c:v>37015</c:v>
                </c:pt>
                <c:pt idx="5569">
                  <c:v>37018</c:v>
                </c:pt>
                <c:pt idx="5570">
                  <c:v>37019</c:v>
                </c:pt>
                <c:pt idx="5571">
                  <c:v>37020</c:v>
                </c:pt>
                <c:pt idx="5572">
                  <c:v>37021</c:v>
                </c:pt>
                <c:pt idx="5573">
                  <c:v>37022</c:v>
                </c:pt>
                <c:pt idx="5574">
                  <c:v>37025</c:v>
                </c:pt>
                <c:pt idx="5575">
                  <c:v>37026</c:v>
                </c:pt>
                <c:pt idx="5576">
                  <c:v>37027</c:v>
                </c:pt>
                <c:pt idx="5577">
                  <c:v>37028</c:v>
                </c:pt>
                <c:pt idx="5578">
                  <c:v>37029</c:v>
                </c:pt>
                <c:pt idx="5579">
                  <c:v>37032</c:v>
                </c:pt>
                <c:pt idx="5580">
                  <c:v>37033</c:v>
                </c:pt>
                <c:pt idx="5581">
                  <c:v>37034</c:v>
                </c:pt>
                <c:pt idx="5582">
                  <c:v>37035</c:v>
                </c:pt>
                <c:pt idx="5583">
                  <c:v>37036</c:v>
                </c:pt>
                <c:pt idx="5584">
                  <c:v>37039</c:v>
                </c:pt>
                <c:pt idx="5585">
                  <c:v>37040</c:v>
                </c:pt>
                <c:pt idx="5586">
                  <c:v>37041</c:v>
                </c:pt>
                <c:pt idx="5587">
                  <c:v>37042</c:v>
                </c:pt>
                <c:pt idx="5588">
                  <c:v>37043</c:v>
                </c:pt>
                <c:pt idx="5589">
                  <c:v>37046</c:v>
                </c:pt>
                <c:pt idx="5590">
                  <c:v>37047</c:v>
                </c:pt>
                <c:pt idx="5591">
                  <c:v>37048</c:v>
                </c:pt>
                <c:pt idx="5592">
                  <c:v>37049</c:v>
                </c:pt>
                <c:pt idx="5593">
                  <c:v>37050</c:v>
                </c:pt>
                <c:pt idx="5594">
                  <c:v>37053</c:v>
                </c:pt>
                <c:pt idx="5595">
                  <c:v>37054</c:v>
                </c:pt>
                <c:pt idx="5596">
                  <c:v>37055</c:v>
                </c:pt>
                <c:pt idx="5597">
                  <c:v>37056</c:v>
                </c:pt>
                <c:pt idx="5598">
                  <c:v>37057</c:v>
                </c:pt>
                <c:pt idx="5599">
                  <c:v>37060</c:v>
                </c:pt>
                <c:pt idx="5600">
                  <c:v>37061</c:v>
                </c:pt>
                <c:pt idx="5601">
                  <c:v>37062</c:v>
                </c:pt>
                <c:pt idx="5602">
                  <c:v>37063</c:v>
                </c:pt>
                <c:pt idx="5603">
                  <c:v>37064</c:v>
                </c:pt>
                <c:pt idx="5604">
                  <c:v>37067</c:v>
                </c:pt>
                <c:pt idx="5605">
                  <c:v>37068</c:v>
                </c:pt>
                <c:pt idx="5606">
                  <c:v>37069</c:v>
                </c:pt>
                <c:pt idx="5607">
                  <c:v>37070</c:v>
                </c:pt>
                <c:pt idx="5608">
                  <c:v>37071</c:v>
                </c:pt>
                <c:pt idx="5609">
                  <c:v>37074</c:v>
                </c:pt>
                <c:pt idx="5610">
                  <c:v>37075</c:v>
                </c:pt>
                <c:pt idx="5611">
                  <c:v>37076</c:v>
                </c:pt>
                <c:pt idx="5612">
                  <c:v>37077</c:v>
                </c:pt>
                <c:pt idx="5613">
                  <c:v>37078</c:v>
                </c:pt>
                <c:pt idx="5614">
                  <c:v>37081</c:v>
                </c:pt>
                <c:pt idx="5615">
                  <c:v>37082</c:v>
                </c:pt>
                <c:pt idx="5616">
                  <c:v>37083</c:v>
                </c:pt>
                <c:pt idx="5617">
                  <c:v>37084</c:v>
                </c:pt>
                <c:pt idx="5618">
                  <c:v>37085</c:v>
                </c:pt>
                <c:pt idx="5619">
                  <c:v>37088</c:v>
                </c:pt>
                <c:pt idx="5620">
                  <c:v>37089</c:v>
                </c:pt>
                <c:pt idx="5621">
                  <c:v>37090</c:v>
                </c:pt>
                <c:pt idx="5622">
                  <c:v>37091</c:v>
                </c:pt>
                <c:pt idx="5623">
                  <c:v>37092</c:v>
                </c:pt>
                <c:pt idx="5624">
                  <c:v>37095</c:v>
                </c:pt>
                <c:pt idx="5625">
                  <c:v>37096</c:v>
                </c:pt>
                <c:pt idx="5626">
                  <c:v>37097</c:v>
                </c:pt>
                <c:pt idx="5627">
                  <c:v>37098</c:v>
                </c:pt>
                <c:pt idx="5628">
                  <c:v>37099</c:v>
                </c:pt>
                <c:pt idx="5629">
                  <c:v>37102</c:v>
                </c:pt>
                <c:pt idx="5630">
                  <c:v>37103</c:v>
                </c:pt>
                <c:pt idx="5631">
                  <c:v>37104</c:v>
                </c:pt>
                <c:pt idx="5632">
                  <c:v>37105</c:v>
                </c:pt>
                <c:pt idx="5633">
                  <c:v>37106</c:v>
                </c:pt>
                <c:pt idx="5634">
                  <c:v>37109</c:v>
                </c:pt>
                <c:pt idx="5635">
                  <c:v>37110</c:v>
                </c:pt>
                <c:pt idx="5636">
                  <c:v>37111</c:v>
                </c:pt>
                <c:pt idx="5637">
                  <c:v>37112</c:v>
                </c:pt>
                <c:pt idx="5638">
                  <c:v>37113</c:v>
                </c:pt>
                <c:pt idx="5639">
                  <c:v>37116</c:v>
                </c:pt>
                <c:pt idx="5640">
                  <c:v>37117</c:v>
                </c:pt>
                <c:pt idx="5641">
                  <c:v>37118</c:v>
                </c:pt>
                <c:pt idx="5642">
                  <c:v>37119</c:v>
                </c:pt>
                <c:pt idx="5643">
                  <c:v>37120</c:v>
                </c:pt>
                <c:pt idx="5644">
                  <c:v>37123</c:v>
                </c:pt>
                <c:pt idx="5645">
                  <c:v>37124</c:v>
                </c:pt>
                <c:pt idx="5646">
                  <c:v>37125</c:v>
                </c:pt>
                <c:pt idx="5647">
                  <c:v>37126</c:v>
                </c:pt>
                <c:pt idx="5648">
                  <c:v>37127</c:v>
                </c:pt>
                <c:pt idx="5649">
                  <c:v>37130</c:v>
                </c:pt>
                <c:pt idx="5650">
                  <c:v>37131</c:v>
                </c:pt>
                <c:pt idx="5651">
                  <c:v>37132</c:v>
                </c:pt>
                <c:pt idx="5652">
                  <c:v>37133</c:v>
                </c:pt>
                <c:pt idx="5653">
                  <c:v>37134</c:v>
                </c:pt>
                <c:pt idx="5654">
                  <c:v>37137</c:v>
                </c:pt>
                <c:pt idx="5655">
                  <c:v>37138</c:v>
                </c:pt>
                <c:pt idx="5656">
                  <c:v>37139</c:v>
                </c:pt>
                <c:pt idx="5657">
                  <c:v>37140</c:v>
                </c:pt>
                <c:pt idx="5658">
                  <c:v>37141</c:v>
                </c:pt>
                <c:pt idx="5659">
                  <c:v>37144</c:v>
                </c:pt>
                <c:pt idx="5660">
                  <c:v>37145</c:v>
                </c:pt>
                <c:pt idx="5661">
                  <c:v>37146</c:v>
                </c:pt>
                <c:pt idx="5662">
                  <c:v>37147</c:v>
                </c:pt>
                <c:pt idx="5663">
                  <c:v>37148</c:v>
                </c:pt>
                <c:pt idx="5664">
                  <c:v>37151</c:v>
                </c:pt>
                <c:pt idx="5665">
                  <c:v>37152</c:v>
                </c:pt>
                <c:pt idx="5666">
                  <c:v>37153</c:v>
                </c:pt>
                <c:pt idx="5667">
                  <c:v>37154</c:v>
                </c:pt>
                <c:pt idx="5668">
                  <c:v>37155</c:v>
                </c:pt>
                <c:pt idx="5669">
                  <c:v>37158</c:v>
                </c:pt>
                <c:pt idx="5670">
                  <c:v>37159</c:v>
                </c:pt>
                <c:pt idx="5671">
                  <c:v>37160</c:v>
                </c:pt>
                <c:pt idx="5672">
                  <c:v>37161</c:v>
                </c:pt>
                <c:pt idx="5673">
                  <c:v>37162</c:v>
                </c:pt>
                <c:pt idx="5674">
                  <c:v>37165</c:v>
                </c:pt>
                <c:pt idx="5675">
                  <c:v>37166</c:v>
                </c:pt>
                <c:pt idx="5676">
                  <c:v>37167</c:v>
                </c:pt>
                <c:pt idx="5677">
                  <c:v>37168</c:v>
                </c:pt>
                <c:pt idx="5678">
                  <c:v>37169</c:v>
                </c:pt>
                <c:pt idx="5679">
                  <c:v>37172</c:v>
                </c:pt>
                <c:pt idx="5680">
                  <c:v>37173</c:v>
                </c:pt>
                <c:pt idx="5681">
                  <c:v>37174</c:v>
                </c:pt>
                <c:pt idx="5682">
                  <c:v>37175</c:v>
                </c:pt>
                <c:pt idx="5683">
                  <c:v>37176</c:v>
                </c:pt>
                <c:pt idx="5684">
                  <c:v>37179</c:v>
                </c:pt>
                <c:pt idx="5685">
                  <c:v>37180</c:v>
                </c:pt>
                <c:pt idx="5686">
                  <c:v>37181</c:v>
                </c:pt>
                <c:pt idx="5687">
                  <c:v>37182</c:v>
                </c:pt>
                <c:pt idx="5688">
                  <c:v>37183</c:v>
                </c:pt>
                <c:pt idx="5689">
                  <c:v>37186</c:v>
                </c:pt>
                <c:pt idx="5690">
                  <c:v>37187</c:v>
                </c:pt>
                <c:pt idx="5691">
                  <c:v>37188</c:v>
                </c:pt>
                <c:pt idx="5692">
                  <c:v>37189</c:v>
                </c:pt>
                <c:pt idx="5693">
                  <c:v>37190</c:v>
                </c:pt>
                <c:pt idx="5694">
                  <c:v>37193</c:v>
                </c:pt>
                <c:pt idx="5695">
                  <c:v>37194</c:v>
                </c:pt>
                <c:pt idx="5696">
                  <c:v>37195</c:v>
                </c:pt>
                <c:pt idx="5697">
                  <c:v>37196</c:v>
                </c:pt>
                <c:pt idx="5698">
                  <c:v>37197</c:v>
                </c:pt>
                <c:pt idx="5699">
                  <c:v>37200</c:v>
                </c:pt>
                <c:pt idx="5700">
                  <c:v>37201</c:v>
                </c:pt>
                <c:pt idx="5701">
                  <c:v>37202</c:v>
                </c:pt>
                <c:pt idx="5702">
                  <c:v>37203</c:v>
                </c:pt>
                <c:pt idx="5703">
                  <c:v>37204</c:v>
                </c:pt>
                <c:pt idx="5704">
                  <c:v>37207</c:v>
                </c:pt>
                <c:pt idx="5705">
                  <c:v>37208</c:v>
                </c:pt>
                <c:pt idx="5706">
                  <c:v>37209</c:v>
                </c:pt>
                <c:pt idx="5707">
                  <c:v>37210</c:v>
                </c:pt>
                <c:pt idx="5708">
                  <c:v>37211</c:v>
                </c:pt>
                <c:pt idx="5709">
                  <c:v>37214</c:v>
                </c:pt>
                <c:pt idx="5710">
                  <c:v>37215</c:v>
                </c:pt>
                <c:pt idx="5711">
                  <c:v>37216</c:v>
                </c:pt>
                <c:pt idx="5712">
                  <c:v>37217</c:v>
                </c:pt>
                <c:pt idx="5713">
                  <c:v>37218</c:v>
                </c:pt>
                <c:pt idx="5714">
                  <c:v>37221</c:v>
                </c:pt>
                <c:pt idx="5715">
                  <c:v>37222</c:v>
                </c:pt>
                <c:pt idx="5716">
                  <c:v>37223</c:v>
                </c:pt>
                <c:pt idx="5717">
                  <c:v>37224</c:v>
                </c:pt>
                <c:pt idx="5718">
                  <c:v>37225</c:v>
                </c:pt>
                <c:pt idx="5719">
                  <c:v>37228</c:v>
                </c:pt>
                <c:pt idx="5720">
                  <c:v>37229</c:v>
                </c:pt>
                <c:pt idx="5721">
                  <c:v>37230</c:v>
                </c:pt>
                <c:pt idx="5722">
                  <c:v>37231</c:v>
                </c:pt>
                <c:pt idx="5723">
                  <c:v>37232</c:v>
                </c:pt>
                <c:pt idx="5724">
                  <c:v>37235</c:v>
                </c:pt>
                <c:pt idx="5725">
                  <c:v>37236</c:v>
                </c:pt>
                <c:pt idx="5726">
                  <c:v>37237</c:v>
                </c:pt>
                <c:pt idx="5727">
                  <c:v>37238</c:v>
                </c:pt>
                <c:pt idx="5728">
                  <c:v>37239</c:v>
                </c:pt>
                <c:pt idx="5729">
                  <c:v>37242</c:v>
                </c:pt>
                <c:pt idx="5730">
                  <c:v>37243</c:v>
                </c:pt>
                <c:pt idx="5731">
                  <c:v>37244</c:v>
                </c:pt>
                <c:pt idx="5732">
                  <c:v>37245</c:v>
                </c:pt>
                <c:pt idx="5733">
                  <c:v>37246</c:v>
                </c:pt>
                <c:pt idx="5734">
                  <c:v>37249</c:v>
                </c:pt>
                <c:pt idx="5735">
                  <c:v>37250</c:v>
                </c:pt>
                <c:pt idx="5736">
                  <c:v>37251</c:v>
                </c:pt>
                <c:pt idx="5737">
                  <c:v>37252</c:v>
                </c:pt>
                <c:pt idx="5738">
                  <c:v>37253</c:v>
                </c:pt>
                <c:pt idx="5739">
                  <c:v>37256</c:v>
                </c:pt>
                <c:pt idx="5740">
                  <c:v>37257</c:v>
                </c:pt>
                <c:pt idx="5741">
                  <c:v>37258</c:v>
                </c:pt>
                <c:pt idx="5742">
                  <c:v>37259</c:v>
                </c:pt>
                <c:pt idx="5743">
                  <c:v>37260</c:v>
                </c:pt>
                <c:pt idx="5744">
                  <c:v>37263</c:v>
                </c:pt>
                <c:pt idx="5745">
                  <c:v>37264</c:v>
                </c:pt>
                <c:pt idx="5746">
                  <c:v>37265</c:v>
                </c:pt>
                <c:pt idx="5747">
                  <c:v>37266</c:v>
                </c:pt>
                <c:pt idx="5748">
                  <c:v>37267</c:v>
                </c:pt>
                <c:pt idx="5749">
                  <c:v>37270</c:v>
                </c:pt>
                <c:pt idx="5750">
                  <c:v>37271</c:v>
                </c:pt>
                <c:pt idx="5751">
                  <c:v>37272</c:v>
                </c:pt>
                <c:pt idx="5752">
                  <c:v>37273</c:v>
                </c:pt>
                <c:pt idx="5753">
                  <c:v>37274</c:v>
                </c:pt>
                <c:pt idx="5754">
                  <c:v>37277</c:v>
                </c:pt>
                <c:pt idx="5755">
                  <c:v>37278</c:v>
                </c:pt>
                <c:pt idx="5756">
                  <c:v>37279</c:v>
                </c:pt>
                <c:pt idx="5757">
                  <c:v>37280</c:v>
                </c:pt>
                <c:pt idx="5758">
                  <c:v>37281</c:v>
                </c:pt>
                <c:pt idx="5759">
                  <c:v>37284</c:v>
                </c:pt>
                <c:pt idx="5760">
                  <c:v>37285</c:v>
                </c:pt>
                <c:pt idx="5761">
                  <c:v>37286</c:v>
                </c:pt>
                <c:pt idx="5762">
                  <c:v>37287</c:v>
                </c:pt>
                <c:pt idx="5763">
                  <c:v>37288</c:v>
                </c:pt>
                <c:pt idx="5764">
                  <c:v>37291</c:v>
                </c:pt>
                <c:pt idx="5765">
                  <c:v>37292</c:v>
                </c:pt>
                <c:pt idx="5766">
                  <c:v>37293</c:v>
                </c:pt>
                <c:pt idx="5767">
                  <c:v>37294</c:v>
                </c:pt>
                <c:pt idx="5768">
                  <c:v>37295</c:v>
                </c:pt>
                <c:pt idx="5769">
                  <c:v>37298</c:v>
                </c:pt>
                <c:pt idx="5770">
                  <c:v>37299</c:v>
                </c:pt>
                <c:pt idx="5771">
                  <c:v>37300</c:v>
                </c:pt>
                <c:pt idx="5772">
                  <c:v>37301</c:v>
                </c:pt>
                <c:pt idx="5773">
                  <c:v>37302</c:v>
                </c:pt>
                <c:pt idx="5774">
                  <c:v>37305</c:v>
                </c:pt>
                <c:pt idx="5775">
                  <c:v>37306</c:v>
                </c:pt>
                <c:pt idx="5776">
                  <c:v>37307</c:v>
                </c:pt>
                <c:pt idx="5777">
                  <c:v>37308</c:v>
                </c:pt>
                <c:pt idx="5778">
                  <c:v>37309</c:v>
                </c:pt>
                <c:pt idx="5779">
                  <c:v>37312</c:v>
                </c:pt>
                <c:pt idx="5780">
                  <c:v>37313</c:v>
                </c:pt>
                <c:pt idx="5781">
                  <c:v>37314</c:v>
                </c:pt>
                <c:pt idx="5782">
                  <c:v>37315</c:v>
                </c:pt>
                <c:pt idx="5783">
                  <c:v>37316</c:v>
                </c:pt>
                <c:pt idx="5784">
                  <c:v>37319</c:v>
                </c:pt>
                <c:pt idx="5785">
                  <c:v>37320</c:v>
                </c:pt>
                <c:pt idx="5786">
                  <c:v>37321</c:v>
                </c:pt>
                <c:pt idx="5787">
                  <c:v>37322</c:v>
                </c:pt>
                <c:pt idx="5788">
                  <c:v>37323</c:v>
                </c:pt>
                <c:pt idx="5789">
                  <c:v>37326</c:v>
                </c:pt>
                <c:pt idx="5790">
                  <c:v>37327</c:v>
                </c:pt>
                <c:pt idx="5791">
                  <c:v>37328</c:v>
                </c:pt>
                <c:pt idx="5792">
                  <c:v>37329</c:v>
                </c:pt>
                <c:pt idx="5793">
                  <c:v>37330</c:v>
                </c:pt>
                <c:pt idx="5794">
                  <c:v>37333</c:v>
                </c:pt>
                <c:pt idx="5795">
                  <c:v>37334</c:v>
                </c:pt>
                <c:pt idx="5796">
                  <c:v>37335</c:v>
                </c:pt>
                <c:pt idx="5797">
                  <c:v>37336</c:v>
                </c:pt>
                <c:pt idx="5798">
                  <c:v>37337</c:v>
                </c:pt>
                <c:pt idx="5799">
                  <c:v>37340</c:v>
                </c:pt>
                <c:pt idx="5800">
                  <c:v>37341</c:v>
                </c:pt>
                <c:pt idx="5801">
                  <c:v>37342</c:v>
                </c:pt>
                <c:pt idx="5802">
                  <c:v>37343</c:v>
                </c:pt>
                <c:pt idx="5803">
                  <c:v>37344</c:v>
                </c:pt>
                <c:pt idx="5804">
                  <c:v>37347</c:v>
                </c:pt>
                <c:pt idx="5805">
                  <c:v>37348</c:v>
                </c:pt>
                <c:pt idx="5806">
                  <c:v>37349</c:v>
                </c:pt>
                <c:pt idx="5807">
                  <c:v>37350</c:v>
                </c:pt>
                <c:pt idx="5808">
                  <c:v>37351</c:v>
                </c:pt>
                <c:pt idx="5809">
                  <c:v>37354</c:v>
                </c:pt>
                <c:pt idx="5810">
                  <c:v>37355</c:v>
                </c:pt>
                <c:pt idx="5811">
                  <c:v>37356</c:v>
                </c:pt>
                <c:pt idx="5812">
                  <c:v>37357</c:v>
                </c:pt>
                <c:pt idx="5813">
                  <c:v>37358</c:v>
                </c:pt>
                <c:pt idx="5814">
                  <c:v>37361</c:v>
                </c:pt>
                <c:pt idx="5815">
                  <c:v>37362</c:v>
                </c:pt>
                <c:pt idx="5816">
                  <c:v>37363</c:v>
                </c:pt>
                <c:pt idx="5817">
                  <c:v>37364</c:v>
                </c:pt>
                <c:pt idx="5818">
                  <c:v>37365</c:v>
                </c:pt>
                <c:pt idx="5819">
                  <c:v>37368</c:v>
                </c:pt>
                <c:pt idx="5820">
                  <c:v>37369</c:v>
                </c:pt>
                <c:pt idx="5821">
                  <c:v>37370</c:v>
                </c:pt>
                <c:pt idx="5822">
                  <c:v>37371</c:v>
                </c:pt>
                <c:pt idx="5823">
                  <c:v>37372</c:v>
                </c:pt>
                <c:pt idx="5824">
                  <c:v>37375</c:v>
                </c:pt>
                <c:pt idx="5825">
                  <c:v>37376</c:v>
                </c:pt>
                <c:pt idx="5826">
                  <c:v>37377</c:v>
                </c:pt>
                <c:pt idx="5827">
                  <c:v>37378</c:v>
                </c:pt>
                <c:pt idx="5828">
                  <c:v>37379</c:v>
                </c:pt>
                <c:pt idx="5829">
                  <c:v>37382</c:v>
                </c:pt>
                <c:pt idx="5830">
                  <c:v>37383</c:v>
                </c:pt>
                <c:pt idx="5831">
                  <c:v>37384</c:v>
                </c:pt>
                <c:pt idx="5832">
                  <c:v>37385</c:v>
                </c:pt>
                <c:pt idx="5833">
                  <c:v>37386</c:v>
                </c:pt>
                <c:pt idx="5834">
                  <c:v>37389</c:v>
                </c:pt>
                <c:pt idx="5835">
                  <c:v>37390</c:v>
                </c:pt>
                <c:pt idx="5836">
                  <c:v>37391</c:v>
                </c:pt>
                <c:pt idx="5837">
                  <c:v>37392</c:v>
                </c:pt>
                <c:pt idx="5838">
                  <c:v>37393</c:v>
                </c:pt>
                <c:pt idx="5839">
                  <c:v>37396</c:v>
                </c:pt>
                <c:pt idx="5840">
                  <c:v>37397</c:v>
                </c:pt>
                <c:pt idx="5841">
                  <c:v>37398</c:v>
                </c:pt>
                <c:pt idx="5842">
                  <c:v>37399</c:v>
                </c:pt>
                <c:pt idx="5843">
                  <c:v>37400</c:v>
                </c:pt>
                <c:pt idx="5844">
                  <c:v>37403</c:v>
                </c:pt>
                <c:pt idx="5845">
                  <c:v>37404</c:v>
                </c:pt>
                <c:pt idx="5846">
                  <c:v>37405</c:v>
                </c:pt>
                <c:pt idx="5847">
                  <c:v>37406</c:v>
                </c:pt>
                <c:pt idx="5848">
                  <c:v>37407</c:v>
                </c:pt>
                <c:pt idx="5849">
                  <c:v>37410</c:v>
                </c:pt>
                <c:pt idx="5850">
                  <c:v>37411</c:v>
                </c:pt>
                <c:pt idx="5851">
                  <c:v>37412</c:v>
                </c:pt>
                <c:pt idx="5852">
                  <c:v>37413</c:v>
                </c:pt>
                <c:pt idx="5853">
                  <c:v>37414</c:v>
                </c:pt>
                <c:pt idx="5854">
                  <c:v>37417</c:v>
                </c:pt>
                <c:pt idx="5855">
                  <c:v>37418</c:v>
                </c:pt>
                <c:pt idx="5856">
                  <c:v>37419</c:v>
                </c:pt>
                <c:pt idx="5857">
                  <c:v>37420</c:v>
                </c:pt>
                <c:pt idx="5858">
                  <c:v>37421</c:v>
                </c:pt>
                <c:pt idx="5859">
                  <c:v>37424</c:v>
                </c:pt>
                <c:pt idx="5860">
                  <c:v>37425</c:v>
                </c:pt>
                <c:pt idx="5861">
                  <c:v>37426</c:v>
                </c:pt>
                <c:pt idx="5862">
                  <c:v>37427</c:v>
                </c:pt>
                <c:pt idx="5863">
                  <c:v>37428</c:v>
                </c:pt>
                <c:pt idx="5864">
                  <c:v>37431</c:v>
                </c:pt>
                <c:pt idx="5865">
                  <c:v>37432</c:v>
                </c:pt>
                <c:pt idx="5866">
                  <c:v>37433</c:v>
                </c:pt>
                <c:pt idx="5867">
                  <c:v>37434</c:v>
                </c:pt>
                <c:pt idx="5868">
                  <c:v>37435</c:v>
                </c:pt>
                <c:pt idx="5869">
                  <c:v>37438</c:v>
                </c:pt>
                <c:pt idx="5870">
                  <c:v>37439</c:v>
                </c:pt>
                <c:pt idx="5871">
                  <c:v>37440</c:v>
                </c:pt>
                <c:pt idx="5872">
                  <c:v>37441</c:v>
                </c:pt>
                <c:pt idx="5873">
                  <c:v>37442</c:v>
                </c:pt>
                <c:pt idx="5874">
                  <c:v>37445</c:v>
                </c:pt>
                <c:pt idx="5875">
                  <c:v>37446</c:v>
                </c:pt>
                <c:pt idx="5876">
                  <c:v>37447</c:v>
                </c:pt>
                <c:pt idx="5877">
                  <c:v>37448</c:v>
                </c:pt>
                <c:pt idx="5878">
                  <c:v>37449</c:v>
                </c:pt>
                <c:pt idx="5879">
                  <c:v>37452</c:v>
                </c:pt>
                <c:pt idx="5880">
                  <c:v>37453</c:v>
                </c:pt>
                <c:pt idx="5881">
                  <c:v>37454</c:v>
                </c:pt>
                <c:pt idx="5882">
                  <c:v>37455</c:v>
                </c:pt>
                <c:pt idx="5883">
                  <c:v>37456</c:v>
                </c:pt>
                <c:pt idx="5884">
                  <c:v>37459</c:v>
                </c:pt>
                <c:pt idx="5885">
                  <c:v>37460</c:v>
                </c:pt>
                <c:pt idx="5886">
                  <c:v>37461</c:v>
                </c:pt>
                <c:pt idx="5887">
                  <c:v>37462</c:v>
                </c:pt>
                <c:pt idx="5888">
                  <c:v>37463</c:v>
                </c:pt>
                <c:pt idx="5889">
                  <c:v>37466</c:v>
                </c:pt>
                <c:pt idx="5890">
                  <c:v>37467</c:v>
                </c:pt>
                <c:pt idx="5891">
                  <c:v>37468</c:v>
                </c:pt>
                <c:pt idx="5892">
                  <c:v>37469</c:v>
                </c:pt>
                <c:pt idx="5893">
                  <c:v>37470</c:v>
                </c:pt>
                <c:pt idx="5894">
                  <c:v>37473</c:v>
                </c:pt>
                <c:pt idx="5895">
                  <c:v>37474</c:v>
                </c:pt>
                <c:pt idx="5896">
                  <c:v>37475</c:v>
                </c:pt>
                <c:pt idx="5897">
                  <c:v>37476</c:v>
                </c:pt>
                <c:pt idx="5898">
                  <c:v>37477</c:v>
                </c:pt>
                <c:pt idx="5899">
                  <c:v>37480</c:v>
                </c:pt>
                <c:pt idx="5900">
                  <c:v>37481</c:v>
                </c:pt>
                <c:pt idx="5901">
                  <c:v>37482</c:v>
                </c:pt>
                <c:pt idx="5902">
                  <c:v>37483</c:v>
                </c:pt>
                <c:pt idx="5903">
                  <c:v>37484</c:v>
                </c:pt>
                <c:pt idx="5904">
                  <c:v>37487</c:v>
                </c:pt>
                <c:pt idx="5905">
                  <c:v>37488</c:v>
                </c:pt>
                <c:pt idx="5906">
                  <c:v>37489</c:v>
                </c:pt>
                <c:pt idx="5907">
                  <c:v>37490</c:v>
                </c:pt>
                <c:pt idx="5908">
                  <c:v>37491</c:v>
                </c:pt>
                <c:pt idx="5909">
                  <c:v>37494</c:v>
                </c:pt>
                <c:pt idx="5910">
                  <c:v>37495</c:v>
                </c:pt>
                <c:pt idx="5911">
                  <c:v>37496</c:v>
                </c:pt>
                <c:pt idx="5912">
                  <c:v>37497</c:v>
                </c:pt>
                <c:pt idx="5913">
                  <c:v>37498</c:v>
                </c:pt>
                <c:pt idx="5914">
                  <c:v>37501</c:v>
                </c:pt>
                <c:pt idx="5915">
                  <c:v>37502</c:v>
                </c:pt>
                <c:pt idx="5916">
                  <c:v>37503</c:v>
                </c:pt>
                <c:pt idx="5917">
                  <c:v>37504</c:v>
                </c:pt>
                <c:pt idx="5918">
                  <c:v>37505</c:v>
                </c:pt>
                <c:pt idx="5919">
                  <c:v>37508</c:v>
                </c:pt>
                <c:pt idx="5920">
                  <c:v>37509</c:v>
                </c:pt>
                <c:pt idx="5921">
                  <c:v>37510</c:v>
                </c:pt>
                <c:pt idx="5922">
                  <c:v>37511</c:v>
                </c:pt>
                <c:pt idx="5923">
                  <c:v>37512</c:v>
                </c:pt>
                <c:pt idx="5924">
                  <c:v>37515</c:v>
                </c:pt>
                <c:pt idx="5925">
                  <c:v>37516</c:v>
                </c:pt>
                <c:pt idx="5926">
                  <c:v>37517</c:v>
                </c:pt>
                <c:pt idx="5927">
                  <c:v>37518</c:v>
                </c:pt>
                <c:pt idx="5928">
                  <c:v>37519</c:v>
                </c:pt>
                <c:pt idx="5929">
                  <c:v>37522</c:v>
                </c:pt>
                <c:pt idx="5930">
                  <c:v>37523</c:v>
                </c:pt>
                <c:pt idx="5931">
                  <c:v>37524</c:v>
                </c:pt>
                <c:pt idx="5932">
                  <c:v>37525</c:v>
                </c:pt>
                <c:pt idx="5933">
                  <c:v>37526</c:v>
                </c:pt>
                <c:pt idx="5934">
                  <c:v>37529</c:v>
                </c:pt>
                <c:pt idx="5935">
                  <c:v>37530</c:v>
                </c:pt>
                <c:pt idx="5936">
                  <c:v>37531</c:v>
                </c:pt>
                <c:pt idx="5937">
                  <c:v>37532</c:v>
                </c:pt>
                <c:pt idx="5938">
                  <c:v>37533</c:v>
                </c:pt>
                <c:pt idx="5939">
                  <c:v>37536</c:v>
                </c:pt>
                <c:pt idx="5940">
                  <c:v>37537</c:v>
                </c:pt>
                <c:pt idx="5941">
                  <c:v>37538</c:v>
                </c:pt>
                <c:pt idx="5942">
                  <c:v>37539</c:v>
                </c:pt>
                <c:pt idx="5943">
                  <c:v>37540</c:v>
                </c:pt>
                <c:pt idx="5944">
                  <c:v>37543</c:v>
                </c:pt>
                <c:pt idx="5945">
                  <c:v>37544</c:v>
                </c:pt>
                <c:pt idx="5946">
                  <c:v>37545</c:v>
                </c:pt>
                <c:pt idx="5947">
                  <c:v>37546</c:v>
                </c:pt>
                <c:pt idx="5948">
                  <c:v>37547</c:v>
                </c:pt>
                <c:pt idx="5949">
                  <c:v>37550</c:v>
                </c:pt>
                <c:pt idx="5950">
                  <c:v>37551</c:v>
                </c:pt>
                <c:pt idx="5951">
                  <c:v>37552</c:v>
                </c:pt>
                <c:pt idx="5952">
                  <c:v>37553</c:v>
                </c:pt>
                <c:pt idx="5953">
                  <c:v>37554</c:v>
                </c:pt>
                <c:pt idx="5954">
                  <c:v>37557</c:v>
                </c:pt>
                <c:pt idx="5955">
                  <c:v>37558</c:v>
                </c:pt>
                <c:pt idx="5956">
                  <c:v>37559</c:v>
                </c:pt>
                <c:pt idx="5957">
                  <c:v>37560</c:v>
                </c:pt>
                <c:pt idx="5958">
                  <c:v>37561</c:v>
                </c:pt>
                <c:pt idx="5959">
                  <c:v>37564</c:v>
                </c:pt>
                <c:pt idx="5960">
                  <c:v>37565</c:v>
                </c:pt>
                <c:pt idx="5961">
                  <c:v>37566</c:v>
                </c:pt>
                <c:pt idx="5962">
                  <c:v>37567</c:v>
                </c:pt>
                <c:pt idx="5963">
                  <c:v>37568</c:v>
                </c:pt>
                <c:pt idx="5964">
                  <c:v>37571</c:v>
                </c:pt>
                <c:pt idx="5965">
                  <c:v>37572</c:v>
                </c:pt>
                <c:pt idx="5966">
                  <c:v>37573</c:v>
                </c:pt>
                <c:pt idx="5967">
                  <c:v>37574</c:v>
                </c:pt>
                <c:pt idx="5968">
                  <c:v>37575</c:v>
                </c:pt>
                <c:pt idx="5969">
                  <c:v>37578</c:v>
                </c:pt>
                <c:pt idx="5970">
                  <c:v>37579</c:v>
                </c:pt>
                <c:pt idx="5971">
                  <c:v>37580</c:v>
                </c:pt>
                <c:pt idx="5972">
                  <c:v>37581</c:v>
                </c:pt>
                <c:pt idx="5973">
                  <c:v>37582</c:v>
                </c:pt>
                <c:pt idx="5974">
                  <c:v>37585</c:v>
                </c:pt>
                <c:pt idx="5975">
                  <c:v>37586</c:v>
                </c:pt>
                <c:pt idx="5976">
                  <c:v>37587</c:v>
                </c:pt>
                <c:pt idx="5977">
                  <c:v>37588</c:v>
                </c:pt>
                <c:pt idx="5978">
                  <c:v>37589</c:v>
                </c:pt>
                <c:pt idx="5979">
                  <c:v>37592</c:v>
                </c:pt>
                <c:pt idx="5980">
                  <c:v>37593</c:v>
                </c:pt>
                <c:pt idx="5981">
                  <c:v>37594</c:v>
                </c:pt>
                <c:pt idx="5982">
                  <c:v>37595</c:v>
                </c:pt>
                <c:pt idx="5983">
                  <c:v>37596</c:v>
                </c:pt>
                <c:pt idx="5984">
                  <c:v>37599</c:v>
                </c:pt>
                <c:pt idx="5985">
                  <c:v>37600</c:v>
                </c:pt>
                <c:pt idx="5986">
                  <c:v>37601</c:v>
                </c:pt>
                <c:pt idx="5987">
                  <c:v>37602</c:v>
                </c:pt>
                <c:pt idx="5988">
                  <c:v>37603</c:v>
                </c:pt>
                <c:pt idx="5989">
                  <c:v>37606</c:v>
                </c:pt>
                <c:pt idx="5990">
                  <c:v>37607</c:v>
                </c:pt>
                <c:pt idx="5991">
                  <c:v>37608</c:v>
                </c:pt>
                <c:pt idx="5992">
                  <c:v>37609</c:v>
                </c:pt>
                <c:pt idx="5993">
                  <c:v>37610</c:v>
                </c:pt>
                <c:pt idx="5994">
                  <c:v>37613</c:v>
                </c:pt>
                <c:pt idx="5995">
                  <c:v>37614</c:v>
                </c:pt>
                <c:pt idx="5996">
                  <c:v>37615</c:v>
                </c:pt>
                <c:pt idx="5997">
                  <c:v>37616</c:v>
                </c:pt>
                <c:pt idx="5998">
                  <c:v>37617</c:v>
                </c:pt>
                <c:pt idx="5999">
                  <c:v>37620</c:v>
                </c:pt>
                <c:pt idx="6000">
                  <c:v>37621</c:v>
                </c:pt>
                <c:pt idx="6001">
                  <c:v>37622</c:v>
                </c:pt>
                <c:pt idx="6002">
                  <c:v>37623</c:v>
                </c:pt>
                <c:pt idx="6003">
                  <c:v>37624</c:v>
                </c:pt>
                <c:pt idx="6004">
                  <c:v>37627</c:v>
                </c:pt>
                <c:pt idx="6005">
                  <c:v>37628</c:v>
                </c:pt>
                <c:pt idx="6006">
                  <c:v>37629</c:v>
                </c:pt>
                <c:pt idx="6007">
                  <c:v>37630</c:v>
                </c:pt>
                <c:pt idx="6008">
                  <c:v>37631</c:v>
                </c:pt>
                <c:pt idx="6009">
                  <c:v>37634</c:v>
                </c:pt>
                <c:pt idx="6010">
                  <c:v>37635</c:v>
                </c:pt>
                <c:pt idx="6011">
                  <c:v>37636</c:v>
                </c:pt>
                <c:pt idx="6012">
                  <c:v>37637</c:v>
                </c:pt>
                <c:pt idx="6013">
                  <c:v>37638</c:v>
                </c:pt>
                <c:pt idx="6014">
                  <c:v>37641</c:v>
                </c:pt>
                <c:pt idx="6015">
                  <c:v>37642</c:v>
                </c:pt>
                <c:pt idx="6016">
                  <c:v>37643</c:v>
                </c:pt>
                <c:pt idx="6017">
                  <c:v>37644</c:v>
                </c:pt>
                <c:pt idx="6018">
                  <c:v>37645</c:v>
                </c:pt>
                <c:pt idx="6019">
                  <c:v>37648</c:v>
                </c:pt>
                <c:pt idx="6020">
                  <c:v>37649</c:v>
                </c:pt>
                <c:pt idx="6021">
                  <c:v>37650</c:v>
                </c:pt>
                <c:pt idx="6022">
                  <c:v>37651</c:v>
                </c:pt>
                <c:pt idx="6023">
                  <c:v>37652</c:v>
                </c:pt>
                <c:pt idx="6024">
                  <c:v>37655</c:v>
                </c:pt>
                <c:pt idx="6025">
                  <c:v>37656</c:v>
                </c:pt>
                <c:pt idx="6026">
                  <c:v>37657</c:v>
                </c:pt>
                <c:pt idx="6027">
                  <c:v>37658</c:v>
                </c:pt>
                <c:pt idx="6028">
                  <c:v>37659</c:v>
                </c:pt>
                <c:pt idx="6029">
                  <c:v>37662</c:v>
                </c:pt>
                <c:pt idx="6030">
                  <c:v>37663</c:v>
                </c:pt>
                <c:pt idx="6031">
                  <c:v>37664</c:v>
                </c:pt>
                <c:pt idx="6032">
                  <c:v>37665</c:v>
                </c:pt>
                <c:pt idx="6033">
                  <c:v>37666</c:v>
                </c:pt>
                <c:pt idx="6034">
                  <c:v>37669</c:v>
                </c:pt>
                <c:pt idx="6035">
                  <c:v>37670</c:v>
                </c:pt>
                <c:pt idx="6036">
                  <c:v>37671</c:v>
                </c:pt>
                <c:pt idx="6037">
                  <c:v>37672</c:v>
                </c:pt>
                <c:pt idx="6038">
                  <c:v>37673</c:v>
                </c:pt>
                <c:pt idx="6039">
                  <c:v>37676</c:v>
                </c:pt>
                <c:pt idx="6040">
                  <c:v>37677</c:v>
                </c:pt>
                <c:pt idx="6041">
                  <c:v>37678</c:v>
                </c:pt>
                <c:pt idx="6042">
                  <c:v>37679</c:v>
                </c:pt>
                <c:pt idx="6043">
                  <c:v>37680</c:v>
                </c:pt>
                <c:pt idx="6044">
                  <c:v>37683</c:v>
                </c:pt>
                <c:pt idx="6045">
                  <c:v>37684</c:v>
                </c:pt>
                <c:pt idx="6046">
                  <c:v>37685</c:v>
                </c:pt>
                <c:pt idx="6047">
                  <c:v>37686</c:v>
                </c:pt>
                <c:pt idx="6048">
                  <c:v>37687</c:v>
                </c:pt>
                <c:pt idx="6049">
                  <c:v>37690</c:v>
                </c:pt>
                <c:pt idx="6050">
                  <c:v>37691</c:v>
                </c:pt>
                <c:pt idx="6051">
                  <c:v>37692</c:v>
                </c:pt>
                <c:pt idx="6052">
                  <c:v>37693</c:v>
                </c:pt>
                <c:pt idx="6053">
                  <c:v>37694</c:v>
                </c:pt>
                <c:pt idx="6054">
                  <c:v>37697</c:v>
                </c:pt>
                <c:pt idx="6055">
                  <c:v>37698</c:v>
                </c:pt>
                <c:pt idx="6056">
                  <c:v>37699</c:v>
                </c:pt>
                <c:pt idx="6057">
                  <c:v>37700</c:v>
                </c:pt>
                <c:pt idx="6058">
                  <c:v>37701</c:v>
                </c:pt>
                <c:pt idx="6059">
                  <c:v>37704</c:v>
                </c:pt>
                <c:pt idx="6060">
                  <c:v>37705</c:v>
                </c:pt>
                <c:pt idx="6061">
                  <c:v>37706</c:v>
                </c:pt>
                <c:pt idx="6062">
                  <c:v>37707</c:v>
                </c:pt>
                <c:pt idx="6063">
                  <c:v>37708</c:v>
                </c:pt>
                <c:pt idx="6064">
                  <c:v>37711</c:v>
                </c:pt>
                <c:pt idx="6065">
                  <c:v>37712</c:v>
                </c:pt>
                <c:pt idx="6066">
                  <c:v>37713</c:v>
                </c:pt>
                <c:pt idx="6067">
                  <c:v>37714</c:v>
                </c:pt>
                <c:pt idx="6068">
                  <c:v>37715</c:v>
                </c:pt>
                <c:pt idx="6069">
                  <c:v>37718</c:v>
                </c:pt>
                <c:pt idx="6070">
                  <c:v>37719</c:v>
                </c:pt>
                <c:pt idx="6071">
                  <c:v>37720</c:v>
                </c:pt>
                <c:pt idx="6072">
                  <c:v>37721</c:v>
                </c:pt>
                <c:pt idx="6073">
                  <c:v>37722</c:v>
                </c:pt>
                <c:pt idx="6074">
                  <c:v>37725</c:v>
                </c:pt>
                <c:pt idx="6075">
                  <c:v>37726</c:v>
                </c:pt>
                <c:pt idx="6076">
                  <c:v>37727</c:v>
                </c:pt>
                <c:pt idx="6077">
                  <c:v>37728</c:v>
                </c:pt>
                <c:pt idx="6078">
                  <c:v>37729</c:v>
                </c:pt>
                <c:pt idx="6079">
                  <c:v>37732</c:v>
                </c:pt>
                <c:pt idx="6080">
                  <c:v>37733</c:v>
                </c:pt>
                <c:pt idx="6081">
                  <c:v>37734</c:v>
                </c:pt>
                <c:pt idx="6082">
                  <c:v>37735</c:v>
                </c:pt>
                <c:pt idx="6083">
                  <c:v>37736</c:v>
                </c:pt>
                <c:pt idx="6084">
                  <c:v>37739</c:v>
                </c:pt>
                <c:pt idx="6085">
                  <c:v>37740</c:v>
                </c:pt>
                <c:pt idx="6086">
                  <c:v>37741</c:v>
                </c:pt>
                <c:pt idx="6087">
                  <c:v>37742</c:v>
                </c:pt>
                <c:pt idx="6088">
                  <c:v>37743</c:v>
                </c:pt>
                <c:pt idx="6089">
                  <c:v>37746</c:v>
                </c:pt>
                <c:pt idx="6090">
                  <c:v>37747</c:v>
                </c:pt>
                <c:pt idx="6091">
                  <c:v>37748</c:v>
                </c:pt>
                <c:pt idx="6092">
                  <c:v>37749</c:v>
                </c:pt>
                <c:pt idx="6093">
                  <c:v>37750</c:v>
                </c:pt>
                <c:pt idx="6094">
                  <c:v>37753</c:v>
                </c:pt>
                <c:pt idx="6095">
                  <c:v>37754</c:v>
                </c:pt>
                <c:pt idx="6096">
                  <c:v>37755</c:v>
                </c:pt>
                <c:pt idx="6097">
                  <c:v>37756</c:v>
                </c:pt>
                <c:pt idx="6098">
                  <c:v>37757</c:v>
                </c:pt>
                <c:pt idx="6099">
                  <c:v>37760</c:v>
                </c:pt>
                <c:pt idx="6100">
                  <c:v>37761</c:v>
                </c:pt>
                <c:pt idx="6101">
                  <c:v>37762</c:v>
                </c:pt>
                <c:pt idx="6102">
                  <c:v>37763</c:v>
                </c:pt>
                <c:pt idx="6103">
                  <c:v>37764</c:v>
                </c:pt>
                <c:pt idx="6104">
                  <c:v>37767</c:v>
                </c:pt>
                <c:pt idx="6105">
                  <c:v>37768</c:v>
                </c:pt>
                <c:pt idx="6106">
                  <c:v>37769</c:v>
                </c:pt>
                <c:pt idx="6107">
                  <c:v>37770</c:v>
                </c:pt>
                <c:pt idx="6108">
                  <c:v>37771</c:v>
                </c:pt>
                <c:pt idx="6109">
                  <c:v>37774</c:v>
                </c:pt>
                <c:pt idx="6110">
                  <c:v>37775</c:v>
                </c:pt>
                <c:pt idx="6111">
                  <c:v>37776</c:v>
                </c:pt>
                <c:pt idx="6112">
                  <c:v>37777</c:v>
                </c:pt>
                <c:pt idx="6113">
                  <c:v>37778</c:v>
                </c:pt>
                <c:pt idx="6114">
                  <c:v>37781</c:v>
                </c:pt>
                <c:pt idx="6115">
                  <c:v>37782</c:v>
                </c:pt>
                <c:pt idx="6116">
                  <c:v>37783</c:v>
                </c:pt>
                <c:pt idx="6117">
                  <c:v>37784</c:v>
                </c:pt>
                <c:pt idx="6118">
                  <c:v>37785</c:v>
                </c:pt>
                <c:pt idx="6119">
                  <c:v>37788</c:v>
                </c:pt>
                <c:pt idx="6120">
                  <c:v>37789</c:v>
                </c:pt>
                <c:pt idx="6121">
                  <c:v>37790</c:v>
                </c:pt>
                <c:pt idx="6122">
                  <c:v>37791</c:v>
                </c:pt>
                <c:pt idx="6123">
                  <c:v>37792</c:v>
                </c:pt>
                <c:pt idx="6124">
                  <c:v>37795</c:v>
                </c:pt>
                <c:pt idx="6125">
                  <c:v>37796</c:v>
                </c:pt>
                <c:pt idx="6126">
                  <c:v>37797</c:v>
                </c:pt>
                <c:pt idx="6127">
                  <c:v>37798</c:v>
                </c:pt>
                <c:pt idx="6128">
                  <c:v>37799</c:v>
                </c:pt>
                <c:pt idx="6129">
                  <c:v>37802</c:v>
                </c:pt>
                <c:pt idx="6130">
                  <c:v>37803</c:v>
                </c:pt>
                <c:pt idx="6131">
                  <c:v>37804</c:v>
                </c:pt>
                <c:pt idx="6132">
                  <c:v>37805</c:v>
                </c:pt>
                <c:pt idx="6133">
                  <c:v>37806</c:v>
                </c:pt>
                <c:pt idx="6134">
                  <c:v>37809</c:v>
                </c:pt>
                <c:pt idx="6135">
                  <c:v>37810</c:v>
                </c:pt>
                <c:pt idx="6136">
                  <c:v>37811</c:v>
                </c:pt>
                <c:pt idx="6137">
                  <c:v>37812</c:v>
                </c:pt>
                <c:pt idx="6138">
                  <c:v>37813</c:v>
                </c:pt>
                <c:pt idx="6139">
                  <c:v>37816</c:v>
                </c:pt>
                <c:pt idx="6140">
                  <c:v>37817</c:v>
                </c:pt>
                <c:pt idx="6141">
                  <c:v>37818</c:v>
                </c:pt>
                <c:pt idx="6142">
                  <c:v>37819</c:v>
                </c:pt>
                <c:pt idx="6143">
                  <c:v>37820</c:v>
                </c:pt>
                <c:pt idx="6144">
                  <c:v>37823</c:v>
                </c:pt>
                <c:pt idx="6145">
                  <c:v>37824</c:v>
                </c:pt>
                <c:pt idx="6146">
                  <c:v>37825</c:v>
                </c:pt>
                <c:pt idx="6147">
                  <c:v>37826</c:v>
                </c:pt>
                <c:pt idx="6148">
                  <c:v>37827</c:v>
                </c:pt>
                <c:pt idx="6149">
                  <c:v>37830</c:v>
                </c:pt>
                <c:pt idx="6150">
                  <c:v>37831</c:v>
                </c:pt>
                <c:pt idx="6151">
                  <c:v>37832</c:v>
                </c:pt>
                <c:pt idx="6152">
                  <c:v>37833</c:v>
                </c:pt>
                <c:pt idx="6153">
                  <c:v>37834</c:v>
                </c:pt>
                <c:pt idx="6154">
                  <c:v>37837</c:v>
                </c:pt>
                <c:pt idx="6155">
                  <c:v>37838</c:v>
                </c:pt>
                <c:pt idx="6156">
                  <c:v>37839</c:v>
                </c:pt>
                <c:pt idx="6157">
                  <c:v>37840</c:v>
                </c:pt>
                <c:pt idx="6158">
                  <c:v>37841</c:v>
                </c:pt>
                <c:pt idx="6159">
                  <c:v>37844</c:v>
                </c:pt>
                <c:pt idx="6160">
                  <c:v>37845</c:v>
                </c:pt>
                <c:pt idx="6161">
                  <c:v>37846</c:v>
                </c:pt>
                <c:pt idx="6162">
                  <c:v>37847</c:v>
                </c:pt>
                <c:pt idx="6163">
                  <c:v>37848</c:v>
                </c:pt>
                <c:pt idx="6164">
                  <c:v>37851</c:v>
                </c:pt>
                <c:pt idx="6165">
                  <c:v>37852</c:v>
                </c:pt>
                <c:pt idx="6166">
                  <c:v>37853</c:v>
                </c:pt>
                <c:pt idx="6167">
                  <c:v>37854</c:v>
                </c:pt>
                <c:pt idx="6168">
                  <c:v>37855</c:v>
                </c:pt>
                <c:pt idx="6169">
                  <c:v>37858</c:v>
                </c:pt>
                <c:pt idx="6170">
                  <c:v>37859</c:v>
                </c:pt>
                <c:pt idx="6171">
                  <c:v>37860</c:v>
                </c:pt>
                <c:pt idx="6172">
                  <c:v>37861</c:v>
                </c:pt>
                <c:pt idx="6173">
                  <c:v>37862</c:v>
                </c:pt>
                <c:pt idx="6174">
                  <c:v>37865</c:v>
                </c:pt>
                <c:pt idx="6175">
                  <c:v>37866</c:v>
                </c:pt>
                <c:pt idx="6176">
                  <c:v>37867</c:v>
                </c:pt>
                <c:pt idx="6177">
                  <c:v>37868</c:v>
                </c:pt>
                <c:pt idx="6178">
                  <c:v>37869</c:v>
                </c:pt>
                <c:pt idx="6179">
                  <c:v>37872</c:v>
                </c:pt>
                <c:pt idx="6180">
                  <c:v>37873</c:v>
                </c:pt>
                <c:pt idx="6181">
                  <c:v>37874</c:v>
                </c:pt>
                <c:pt idx="6182">
                  <c:v>37875</c:v>
                </c:pt>
                <c:pt idx="6183">
                  <c:v>37876</c:v>
                </c:pt>
                <c:pt idx="6184">
                  <c:v>37879</c:v>
                </c:pt>
                <c:pt idx="6185">
                  <c:v>37880</c:v>
                </c:pt>
                <c:pt idx="6186">
                  <c:v>37881</c:v>
                </c:pt>
                <c:pt idx="6187">
                  <c:v>37882</c:v>
                </c:pt>
                <c:pt idx="6188">
                  <c:v>37883</c:v>
                </c:pt>
                <c:pt idx="6189">
                  <c:v>37886</c:v>
                </c:pt>
                <c:pt idx="6190">
                  <c:v>37887</c:v>
                </c:pt>
                <c:pt idx="6191">
                  <c:v>37888</c:v>
                </c:pt>
                <c:pt idx="6192">
                  <c:v>37889</c:v>
                </c:pt>
                <c:pt idx="6193">
                  <c:v>37890</c:v>
                </c:pt>
                <c:pt idx="6194">
                  <c:v>37893</c:v>
                </c:pt>
                <c:pt idx="6195">
                  <c:v>37894</c:v>
                </c:pt>
                <c:pt idx="6196">
                  <c:v>37895</c:v>
                </c:pt>
                <c:pt idx="6197">
                  <c:v>37896</c:v>
                </c:pt>
                <c:pt idx="6198">
                  <c:v>37897</c:v>
                </c:pt>
                <c:pt idx="6199">
                  <c:v>37900</c:v>
                </c:pt>
                <c:pt idx="6200">
                  <c:v>37901</c:v>
                </c:pt>
                <c:pt idx="6201">
                  <c:v>37902</c:v>
                </c:pt>
                <c:pt idx="6202">
                  <c:v>37903</c:v>
                </c:pt>
                <c:pt idx="6203">
                  <c:v>37904</c:v>
                </c:pt>
                <c:pt idx="6204">
                  <c:v>37907</c:v>
                </c:pt>
                <c:pt idx="6205">
                  <c:v>37908</c:v>
                </c:pt>
                <c:pt idx="6206">
                  <c:v>37909</c:v>
                </c:pt>
                <c:pt idx="6207">
                  <c:v>37910</c:v>
                </c:pt>
                <c:pt idx="6208">
                  <c:v>37911</c:v>
                </c:pt>
                <c:pt idx="6209">
                  <c:v>37914</c:v>
                </c:pt>
                <c:pt idx="6210">
                  <c:v>37915</c:v>
                </c:pt>
                <c:pt idx="6211">
                  <c:v>37916</c:v>
                </c:pt>
                <c:pt idx="6212">
                  <c:v>37917</c:v>
                </c:pt>
                <c:pt idx="6213">
                  <c:v>37918</c:v>
                </c:pt>
                <c:pt idx="6214">
                  <c:v>37921</c:v>
                </c:pt>
                <c:pt idx="6215">
                  <c:v>37922</c:v>
                </c:pt>
                <c:pt idx="6216">
                  <c:v>37923</c:v>
                </c:pt>
                <c:pt idx="6217">
                  <c:v>37924</c:v>
                </c:pt>
                <c:pt idx="6218">
                  <c:v>37925</c:v>
                </c:pt>
                <c:pt idx="6219">
                  <c:v>37928</c:v>
                </c:pt>
                <c:pt idx="6220">
                  <c:v>37929</c:v>
                </c:pt>
                <c:pt idx="6221">
                  <c:v>37930</c:v>
                </c:pt>
                <c:pt idx="6222">
                  <c:v>37931</c:v>
                </c:pt>
                <c:pt idx="6223">
                  <c:v>37932</c:v>
                </c:pt>
                <c:pt idx="6224">
                  <c:v>37935</c:v>
                </c:pt>
                <c:pt idx="6225">
                  <c:v>37936</c:v>
                </c:pt>
                <c:pt idx="6226">
                  <c:v>37937</c:v>
                </c:pt>
                <c:pt idx="6227">
                  <c:v>37938</c:v>
                </c:pt>
                <c:pt idx="6228">
                  <c:v>37939</c:v>
                </c:pt>
                <c:pt idx="6229">
                  <c:v>37942</c:v>
                </c:pt>
                <c:pt idx="6230">
                  <c:v>37943</c:v>
                </c:pt>
                <c:pt idx="6231">
                  <c:v>37944</c:v>
                </c:pt>
                <c:pt idx="6232">
                  <c:v>37945</c:v>
                </c:pt>
                <c:pt idx="6233">
                  <c:v>37946</c:v>
                </c:pt>
                <c:pt idx="6234">
                  <c:v>37949</c:v>
                </c:pt>
                <c:pt idx="6235">
                  <c:v>37950</c:v>
                </c:pt>
                <c:pt idx="6236">
                  <c:v>37951</c:v>
                </c:pt>
                <c:pt idx="6237">
                  <c:v>37952</c:v>
                </c:pt>
                <c:pt idx="6238">
                  <c:v>37953</c:v>
                </c:pt>
                <c:pt idx="6239">
                  <c:v>37956</c:v>
                </c:pt>
                <c:pt idx="6240">
                  <c:v>37957</c:v>
                </c:pt>
                <c:pt idx="6241">
                  <c:v>37958</c:v>
                </c:pt>
                <c:pt idx="6242">
                  <c:v>37959</c:v>
                </c:pt>
                <c:pt idx="6243">
                  <c:v>37960</c:v>
                </c:pt>
                <c:pt idx="6244">
                  <c:v>37963</c:v>
                </c:pt>
                <c:pt idx="6245">
                  <c:v>37964</c:v>
                </c:pt>
                <c:pt idx="6246">
                  <c:v>37965</c:v>
                </c:pt>
                <c:pt idx="6247">
                  <c:v>37966</c:v>
                </c:pt>
                <c:pt idx="6248">
                  <c:v>37967</c:v>
                </c:pt>
                <c:pt idx="6249">
                  <c:v>37970</c:v>
                </c:pt>
                <c:pt idx="6250">
                  <c:v>37971</c:v>
                </c:pt>
                <c:pt idx="6251">
                  <c:v>37972</c:v>
                </c:pt>
                <c:pt idx="6252">
                  <c:v>37973</c:v>
                </c:pt>
                <c:pt idx="6253">
                  <c:v>37974</c:v>
                </c:pt>
                <c:pt idx="6254">
                  <c:v>37977</c:v>
                </c:pt>
                <c:pt idx="6255">
                  <c:v>37978</c:v>
                </c:pt>
                <c:pt idx="6256">
                  <c:v>37979</c:v>
                </c:pt>
                <c:pt idx="6257">
                  <c:v>37980</c:v>
                </c:pt>
                <c:pt idx="6258">
                  <c:v>37981</c:v>
                </c:pt>
                <c:pt idx="6259">
                  <c:v>37984</c:v>
                </c:pt>
                <c:pt idx="6260">
                  <c:v>37985</c:v>
                </c:pt>
                <c:pt idx="6261">
                  <c:v>37986</c:v>
                </c:pt>
                <c:pt idx="6262">
                  <c:v>37987</c:v>
                </c:pt>
                <c:pt idx="6263">
                  <c:v>37988</c:v>
                </c:pt>
                <c:pt idx="6264">
                  <c:v>37991</c:v>
                </c:pt>
                <c:pt idx="6265">
                  <c:v>37992</c:v>
                </c:pt>
                <c:pt idx="6266">
                  <c:v>37993</c:v>
                </c:pt>
                <c:pt idx="6267">
                  <c:v>37994</c:v>
                </c:pt>
                <c:pt idx="6268">
                  <c:v>37995</c:v>
                </c:pt>
                <c:pt idx="6269">
                  <c:v>37998</c:v>
                </c:pt>
                <c:pt idx="6270">
                  <c:v>37999</c:v>
                </c:pt>
                <c:pt idx="6271">
                  <c:v>38000</c:v>
                </c:pt>
                <c:pt idx="6272">
                  <c:v>38001</c:v>
                </c:pt>
                <c:pt idx="6273">
                  <c:v>38002</c:v>
                </c:pt>
                <c:pt idx="6274">
                  <c:v>38005</c:v>
                </c:pt>
                <c:pt idx="6275">
                  <c:v>38006</c:v>
                </c:pt>
                <c:pt idx="6276">
                  <c:v>38007</c:v>
                </c:pt>
                <c:pt idx="6277">
                  <c:v>38008</c:v>
                </c:pt>
                <c:pt idx="6278">
                  <c:v>38009</c:v>
                </c:pt>
                <c:pt idx="6279">
                  <c:v>38012</c:v>
                </c:pt>
                <c:pt idx="6280">
                  <c:v>38013</c:v>
                </c:pt>
                <c:pt idx="6281">
                  <c:v>38014</c:v>
                </c:pt>
                <c:pt idx="6282">
                  <c:v>38015</c:v>
                </c:pt>
                <c:pt idx="6283">
                  <c:v>38016</c:v>
                </c:pt>
                <c:pt idx="6284">
                  <c:v>38019</c:v>
                </c:pt>
                <c:pt idx="6285">
                  <c:v>38020</c:v>
                </c:pt>
                <c:pt idx="6286">
                  <c:v>38021</c:v>
                </c:pt>
                <c:pt idx="6287">
                  <c:v>38022</c:v>
                </c:pt>
                <c:pt idx="6288">
                  <c:v>38023</c:v>
                </c:pt>
                <c:pt idx="6289">
                  <c:v>38026</c:v>
                </c:pt>
                <c:pt idx="6290">
                  <c:v>38027</c:v>
                </c:pt>
                <c:pt idx="6291">
                  <c:v>38028</c:v>
                </c:pt>
                <c:pt idx="6292">
                  <c:v>38029</c:v>
                </c:pt>
                <c:pt idx="6293">
                  <c:v>38030</c:v>
                </c:pt>
                <c:pt idx="6294">
                  <c:v>38033</c:v>
                </c:pt>
                <c:pt idx="6295">
                  <c:v>38034</c:v>
                </c:pt>
                <c:pt idx="6296">
                  <c:v>38035</c:v>
                </c:pt>
                <c:pt idx="6297">
                  <c:v>38036</c:v>
                </c:pt>
                <c:pt idx="6298">
                  <c:v>38037</c:v>
                </c:pt>
                <c:pt idx="6299">
                  <c:v>38040</c:v>
                </c:pt>
                <c:pt idx="6300">
                  <c:v>38041</c:v>
                </c:pt>
                <c:pt idx="6301">
                  <c:v>38042</c:v>
                </c:pt>
                <c:pt idx="6302">
                  <c:v>38043</c:v>
                </c:pt>
                <c:pt idx="6303">
                  <c:v>38044</c:v>
                </c:pt>
                <c:pt idx="6304">
                  <c:v>38047</c:v>
                </c:pt>
                <c:pt idx="6305">
                  <c:v>38048</c:v>
                </c:pt>
                <c:pt idx="6306">
                  <c:v>38049</c:v>
                </c:pt>
                <c:pt idx="6307">
                  <c:v>38050</c:v>
                </c:pt>
                <c:pt idx="6308">
                  <c:v>38051</c:v>
                </c:pt>
                <c:pt idx="6309">
                  <c:v>38054</c:v>
                </c:pt>
                <c:pt idx="6310">
                  <c:v>38055</c:v>
                </c:pt>
                <c:pt idx="6311">
                  <c:v>38056</c:v>
                </c:pt>
                <c:pt idx="6312">
                  <c:v>38057</c:v>
                </c:pt>
                <c:pt idx="6313">
                  <c:v>38058</c:v>
                </c:pt>
                <c:pt idx="6314">
                  <c:v>38061</c:v>
                </c:pt>
                <c:pt idx="6315">
                  <c:v>38062</c:v>
                </c:pt>
                <c:pt idx="6316">
                  <c:v>38063</c:v>
                </c:pt>
                <c:pt idx="6317">
                  <c:v>38064</c:v>
                </c:pt>
                <c:pt idx="6318">
                  <c:v>38065</c:v>
                </c:pt>
                <c:pt idx="6319">
                  <c:v>38068</c:v>
                </c:pt>
                <c:pt idx="6320">
                  <c:v>38069</c:v>
                </c:pt>
                <c:pt idx="6321">
                  <c:v>38070</c:v>
                </c:pt>
                <c:pt idx="6322">
                  <c:v>38071</c:v>
                </c:pt>
                <c:pt idx="6323">
                  <c:v>38072</c:v>
                </c:pt>
                <c:pt idx="6324">
                  <c:v>38075</c:v>
                </c:pt>
                <c:pt idx="6325">
                  <c:v>38076</c:v>
                </c:pt>
                <c:pt idx="6326">
                  <c:v>38077</c:v>
                </c:pt>
                <c:pt idx="6327">
                  <c:v>38078</c:v>
                </c:pt>
                <c:pt idx="6328">
                  <c:v>38079</c:v>
                </c:pt>
                <c:pt idx="6329">
                  <c:v>38082</c:v>
                </c:pt>
                <c:pt idx="6330">
                  <c:v>38083</c:v>
                </c:pt>
                <c:pt idx="6331">
                  <c:v>38084</c:v>
                </c:pt>
                <c:pt idx="6332">
                  <c:v>38085</c:v>
                </c:pt>
                <c:pt idx="6333">
                  <c:v>38086</c:v>
                </c:pt>
                <c:pt idx="6334">
                  <c:v>38089</c:v>
                </c:pt>
                <c:pt idx="6335">
                  <c:v>38090</c:v>
                </c:pt>
                <c:pt idx="6336">
                  <c:v>38091</c:v>
                </c:pt>
                <c:pt idx="6337">
                  <c:v>38092</c:v>
                </c:pt>
                <c:pt idx="6338">
                  <c:v>38093</c:v>
                </c:pt>
                <c:pt idx="6339">
                  <c:v>38096</c:v>
                </c:pt>
                <c:pt idx="6340">
                  <c:v>38097</c:v>
                </c:pt>
                <c:pt idx="6341">
                  <c:v>38098</c:v>
                </c:pt>
                <c:pt idx="6342">
                  <c:v>38099</c:v>
                </c:pt>
                <c:pt idx="6343">
                  <c:v>38100</c:v>
                </c:pt>
                <c:pt idx="6344">
                  <c:v>38103</c:v>
                </c:pt>
                <c:pt idx="6345">
                  <c:v>38104</c:v>
                </c:pt>
                <c:pt idx="6346">
                  <c:v>38105</c:v>
                </c:pt>
                <c:pt idx="6347">
                  <c:v>38106</c:v>
                </c:pt>
                <c:pt idx="6348">
                  <c:v>38107</c:v>
                </c:pt>
                <c:pt idx="6349">
                  <c:v>38110</c:v>
                </c:pt>
                <c:pt idx="6350">
                  <c:v>38111</c:v>
                </c:pt>
                <c:pt idx="6351">
                  <c:v>38112</c:v>
                </c:pt>
                <c:pt idx="6352">
                  <c:v>38113</c:v>
                </c:pt>
                <c:pt idx="6353">
                  <c:v>38114</c:v>
                </c:pt>
                <c:pt idx="6354">
                  <c:v>38117</c:v>
                </c:pt>
                <c:pt idx="6355">
                  <c:v>38118</c:v>
                </c:pt>
                <c:pt idx="6356">
                  <c:v>38119</c:v>
                </c:pt>
                <c:pt idx="6357">
                  <c:v>38120</c:v>
                </c:pt>
                <c:pt idx="6358">
                  <c:v>38121</c:v>
                </c:pt>
                <c:pt idx="6359">
                  <c:v>38124</c:v>
                </c:pt>
                <c:pt idx="6360">
                  <c:v>38125</c:v>
                </c:pt>
                <c:pt idx="6361">
                  <c:v>38126</c:v>
                </c:pt>
                <c:pt idx="6362">
                  <c:v>38127</c:v>
                </c:pt>
                <c:pt idx="6363">
                  <c:v>38128</c:v>
                </c:pt>
                <c:pt idx="6364">
                  <c:v>38131</c:v>
                </c:pt>
                <c:pt idx="6365">
                  <c:v>38132</c:v>
                </c:pt>
                <c:pt idx="6366">
                  <c:v>38133</c:v>
                </c:pt>
                <c:pt idx="6367">
                  <c:v>38134</c:v>
                </c:pt>
                <c:pt idx="6368">
                  <c:v>38135</c:v>
                </c:pt>
                <c:pt idx="6369">
                  <c:v>38138</c:v>
                </c:pt>
                <c:pt idx="6370">
                  <c:v>38139</c:v>
                </c:pt>
                <c:pt idx="6371">
                  <c:v>38140</c:v>
                </c:pt>
                <c:pt idx="6372">
                  <c:v>38141</c:v>
                </c:pt>
                <c:pt idx="6373">
                  <c:v>38142</c:v>
                </c:pt>
                <c:pt idx="6374">
                  <c:v>38145</c:v>
                </c:pt>
                <c:pt idx="6375">
                  <c:v>38146</c:v>
                </c:pt>
                <c:pt idx="6376">
                  <c:v>38147</c:v>
                </c:pt>
                <c:pt idx="6377">
                  <c:v>38148</c:v>
                </c:pt>
                <c:pt idx="6378">
                  <c:v>38149</c:v>
                </c:pt>
                <c:pt idx="6379">
                  <c:v>38152</c:v>
                </c:pt>
                <c:pt idx="6380">
                  <c:v>38153</c:v>
                </c:pt>
                <c:pt idx="6381">
                  <c:v>38154</c:v>
                </c:pt>
                <c:pt idx="6382">
                  <c:v>38155</c:v>
                </c:pt>
                <c:pt idx="6383">
                  <c:v>38156</c:v>
                </c:pt>
                <c:pt idx="6384">
                  <c:v>38159</c:v>
                </c:pt>
                <c:pt idx="6385">
                  <c:v>38160</c:v>
                </c:pt>
                <c:pt idx="6386">
                  <c:v>38161</c:v>
                </c:pt>
                <c:pt idx="6387">
                  <c:v>38162</c:v>
                </c:pt>
                <c:pt idx="6388">
                  <c:v>38163</c:v>
                </c:pt>
                <c:pt idx="6389">
                  <c:v>38166</c:v>
                </c:pt>
                <c:pt idx="6390">
                  <c:v>38167</c:v>
                </c:pt>
                <c:pt idx="6391">
                  <c:v>38168</c:v>
                </c:pt>
                <c:pt idx="6392">
                  <c:v>38169</c:v>
                </c:pt>
                <c:pt idx="6393">
                  <c:v>38170</c:v>
                </c:pt>
                <c:pt idx="6394">
                  <c:v>38173</c:v>
                </c:pt>
                <c:pt idx="6395">
                  <c:v>38174</c:v>
                </c:pt>
                <c:pt idx="6396">
                  <c:v>38175</c:v>
                </c:pt>
                <c:pt idx="6397">
                  <c:v>38176</c:v>
                </c:pt>
                <c:pt idx="6398">
                  <c:v>38177</c:v>
                </c:pt>
                <c:pt idx="6399">
                  <c:v>38180</c:v>
                </c:pt>
                <c:pt idx="6400">
                  <c:v>38181</c:v>
                </c:pt>
                <c:pt idx="6401">
                  <c:v>38182</c:v>
                </c:pt>
                <c:pt idx="6402">
                  <c:v>38183</c:v>
                </c:pt>
                <c:pt idx="6403">
                  <c:v>38184</c:v>
                </c:pt>
                <c:pt idx="6404">
                  <c:v>38187</c:v>
                </c:pt>
                <c:pt idx="6405">
                  <c:v>38188</c:v>
                </c:pt>
                <c:pt idx="6406">
                  <c:v>38189</c:v>
                </c:pt>
                <c:pt idx="6407">
                  <c:v>38190</c:v>
                </c:pt>
                <c:pt idx="6408">
                  <c:v>38191</c:v>
                </c:pt>
                <c:pt idx="6409">
                  <c:v>38194</c:v>
                </c:pt>
                <c:pt idx="6410">
                  <c:v>38195</c:v>
                </c:pt>
                <c:pt idx="6411">
                  <c:v>38196</c:v>
                </c:pt>
                <c:pt idx="6412">
                  <c:v>38197</c:v>
                </c:pt>
                <c:pt idx="6413">
                  <c:v>38198</c:v>
                </c:pt>
                <c:pt idx="6414">
                  <c:v>38201</c:v>
                </c:pt>
                <c:pt idx="6415">
                  <c:v>38202</c:v>
                </c:pt>
                <c:pt idx="6416">
                  <c:v>38203</c:v>
                </c:pt>
                <c:pt idx="6417">
                  <c:v>38204</c:v>
                </c:pt>
                <c:pt idx="6418">
                  <c:v>38205</c:v>
                </c:pt>
                <c:pt idx="6419">
                  <c:v>38208</c:v>
                </c:pt>
                <c:pt idx="6420">
                  <c:v>38209</c:v>
                </c:pt>
                <c:pt idx="6421">
                  <c:v>38210</c:v>
                </c:pt>
                <c:pt idx="6422">
                  <c:v>38211</c:v>
                </c:pt>
                <c:pt idx="6423">
                  <c:v>38212</c:v>
                </c:pt>
                <c:pt idx="6424">
                  <c:v>38215</c:v>
                </c:pt>
                <c:pt idx="6425">
                  <c:v>38216</c:v>
                </c:pt>
                <c:pt idx="6426">
                  <c:v>38217</c:v>
                </c:pt>
                <c:pt idx="6427">
                  <c:v>38218</c:v>
                </c:pt>
                <c:pt idx="6428">
                  <c:v>38219</c:v>
                </c:pt>
                <c:pt idx="6429">
                  <c:v>38222</c:v>
                </c:pt>
                <c:pt idx="6430">
                  <c:v>38223</c:v>
                </c:pt>
                <c:pt idx="6431">
                  <c:v>38224</c:v>
                </c:pt>
                <c:pt idx="6432">
                  <c:v>38225</c:v>
                </c:pt>
                <c:pt idx="6433">
                  <c:v>38226</c:v>
                </c:pt>
                <c:pt idx="6434">
                  <c:v>38229</c:v>
                </c:pt>
                <c:pt idx="6435">
                  <c:v>38230</c:v>
                </c:pt>
                <c:pt idx="6436">
                  <c:v>38231</c:v>
                </c:pt>
                <c:pt idx="6437">
                  <c:v>38232</c:v>
                </c:pt>
                <c:pt idx="6438">
                  <c:v>38233</c:v>
                </c:pt>
                <c:pt idx="6439">
                  <c:v>38236</c:v>
                </c:pt>
                <c:pt idx="6440">
                  <c:v>38237</c:v>
                </c:pt>
                <c:pt idx="6441">
                  <c:v>38238</c:v>
                </c:pt>
                <c:pt idx="6442">
                  <c:v>38239</c:v>
                </c:pt>
                <c:pt idx="6443">
                  <c:v>38240</c:v>
                </c:pt>
                <c:pt idx="6444">
                  <c:v>38243</c:v>
                </c:pt>
                <c:pt idx="6445">
                  <c:v>38244</c:v>
                </c:pt>
                <c:pt idx="6446">
                  <c:v>38245</c:v>
                </c:pt>
                <c:pt idx="6447">
                  <c:v>38246</c:v>
                </c:pt>
                <c:pt idx="6448">
                  <c:v>38247</c:v>
                </c:pt>
                <c:pt idx="6449">
                  <c:v>38250</c:v>
                </c:pt>
                <c:pt idx="6450">
                  <c:v>38251</c:v>
                </c:pt>
                <c:pt idx="6451">
                  <c:v>38252</c:v>
                </c:pt>
                <c:pt idx="6452">
                  <c:v>38253</c:v>
                </c:pt>
                <c:pt idx="6453">
                  <c:v>38254</c:v>
                </c:pt>
                <c:pt idx="6454">
                  <c:v>38257</c:v>
                </c:pt>
                <c:pt idx="6455">
                  <c:v>38258</c:v>
                </c:pt>
                <c:pt idx="6456">
                  <c:v>38259</c:v>
                </c:pt>
                <c:pt idx="6457">
                  <c:v>38260</c:v>
                </c:pt>
                <c:pt idx="6458">
                  <c:v>38261</c:v>
                </c:pt>
                <c:pt idx="6459">
                  <c:v>38264</c:v>
                </c:pt>
                <c:pt idx="6460">
                  <c:v>38265</c:v>
                </c:pt>
                <c:pt idx="6461">
                  <c:v>38266</c:v>
                </c:pt>
                <c:pt idx="6462">
                  <c:v>38267</c:v>
                </c:pt>
                <c:pt idx="6463">
                  <c:v>38268</c:v>
                </c:pt>
                <c:pt idx="6464">
                  <c:v>38271</c:v>
                </c:pt>
                <c:pt idx="6465">
                  <c:v>38272</c:v>
                </c:pt>
                <c:pt idx="6466">
                  <c:v>38273</c:v>
                </c:pt>
                <c:pt idx="6467">
                  <c:v>38274</c:v>
                </c:pt>
                <c:pt idx="6468">
                  <c:v>38275</c:v>
                </c:pt>
                <c:pt idx="6469">
                  <c:v>38278</c:v>
                </c:pt>
                <c:pt idx="6470">
                  <c:v>38279</c:v>
                </c:pt>
                <c:pt idx="6471">
                  <c:v>38280</c:v>
                </c:pt>
                <c:pt idx="6472">
                  <c:v>38281</c:v>
                </c:pt>
                <c:pt idx="6473">
                  <c:v>38282</c:v>
                </c:pt>
                <c:pt idx="6474">
                  <c:v>38285</c:v>
                </c:pt>
                <c:pt idx="6475">
                  <c:v>38286</c:v>
                </c:pt>
                <c:pt idx="6476">
                  <c:v>38287</c:v>
                </c:pt>
                <c:pt idx="6477">
                  <c:v>38288</c:v>
                </c:pt>
                <c:pt idx="6478">
                  <c:v>38289</c:v>
                </c:pt>
                <c:pt idx="6479">
                  <c:v>38292</c:v>
                </c:pt>
                <c:pt idx="6480">
                  <c:v>38293</c:v>
                </c:pt>
                <c:pt idx="6481">
                  <c:v>38294</c:v>
                </c:pt>
                <c:pt idx="6482">
                  <c:v>38295</c:v>
                </c:pt>
                <c:pt idx="6483">
                  <c:v>38296</c:v>
                </c:pt>
                <c:pt idx="6484">
                  <c:v>38299</c:v>
                </c:pt>
                <c:pt idx="6485">
                  <c:v>38300</c:v>
                </c:pt>
                <c:pt idx="6486">
                  <c:v>38301</c:v>
                </c:pt>
                <c:pt idx="6487">
                  <c:v>38302</c:v>
                </c:pt>
                <c:pt idx="6488">
                  <c:v>38303</c:v>
                </c:pt>
                <c:pt idx="6489">
                  <c:v>38306</c:v>
                </c:pt>
                <c:pt idx="6490">
                  <c:v>38307</c:v>
                </c:pt>
                <c:pt idx="6491">
                  <c:v>38308</c:v>
                </c:pt>
                <c:pt idx="6492">
                  <c:v>38309</c:v>
                </c:pt>
                <c:pt idx="6493">
                  <c:v>38310</c:v>
                </c:pt>
                <c:pt idx="6494">
                  <c:v>38313</c:v>
                </c:pt>
                <c:pt idx="6495">
                  <c:v>38314</c:v>
                </c:pt>
                <c:pt idx="6496">
                  <c:v>38315</c:v>
                </c:pt>
                <c:pt idx="6497">
                  <c:v>38316</c:v>
                </c:pt>
                <c:pt idx="6498">
                  <c:v>38317</c:v>
                </c:pt>
                <c:pt idx="6499">
                  <c:v>38320</c:v>
                </c:pt>
                <c:pt idx="6500">
                  <c:v>38321</c:v>
                </c:pt>
                <c:pt idx="6501">
                  <c:v>38322</c:v>
                </c:pt>
                <c:pt idx="6502">
                  <c:v>38323</c:v>
                </c:pt>
                <c:pt idx="6503">
                  <c:v>38324</c:v>
                </c:pt>
                <c:pt idx="6504">
                  <c:v>38327</c:v>
                </c:pt>
                <c:pt idx="6505">
                  <c:v>38328</c:v>
                </c:pt>
                <c:pt idx="6506">
                  <c:v>38329</c:v>
                </c:pt>
                <c:pt idx="6507">
                  <c:v>38330</c:v>
                </c:pt>
                <c:pt idx="6508">
                  <c:v>38331</c:v>
                </c:pt>
                <c:pt idx="6509">
                  <c:v>38334</c:v>
                </c:pt>
                <c:pt idx="6510">
                  <c:v>38335</c:v>
                </c:pt>
                <c:pt idx="6511">
                  <c:v>38336</c:v>
                </c:pt>
                <c:pt idx="6512">
                  <c:v>38337</c:v>
                </c:pt>
                <c:pt idx="6513">
                  <c:v>38338</c:v>
                </c:pt>
                <c:pt idx="6514">
                  <c:v>38341</c:v>
                </c:pt>
                <c:pt idx="6515">
                  <c:v>38342</c:v>
                </c:pt>
                <c:pt idx="6516">
                  <c:v>38343</c:v>
                </c:pt>
                <c:pt idx="6517">
                  <c:v>38344</c:v>
                </c:pt>
                <c:pt idx="6518">
                  <c:v>38345</c:v>
                </c:pt>
                <c:pt idx="6519">
                  <c:v>38348</c:v>
                </c:pt>
                <c:pt idx="6520">
                  <c:v>38349</c:v>
                </c:pt>
                <c:pt idx="6521">
                  <c:v>38350</c:v>
                </c:pt>
                <c:pt idx="6522">
                  <c:v>38351</c:v>
                </c:pt>
                <c:pt idx="6523">
                  <c:v>38352</c:v>
                </c:pt>
                <c:pt idx="6524">
                  <c:v>38355</c:v>
                </c:pt>
                <c:pt idx="6525">
                  <c:v>38356</c:v>
                </c:pt>
                <c:pt idx="6526">
                  <c:v>38357</c:v>
                </c:pt>
                <c:pt idx="6527">
                  <c:v>38358</c:v>
                </c:pt>
                <c:pt idx="6528">
                  <c:v>38359</c:v>
                </c:pt>
                <c:pt idx="6529">
                  <c:v>38362</c:v>
                </c:pt>
                <c:pt idx="6530">
                  <c:v>38363</c:v>
                </c:pt>
                <c:pt idx="6531">
                  <c:v>38364</c:v>
                </c:pt>
                <c:pt idx="6532">
                  <c:v>38365</c:v>
                </c:pt>
                <c:pt idx="6533">
                  <c:v>38366</c:v>
                </c:pt>
                <c:pt idx="6534">
                  <c:v>38369</c:v>
                </c:pt>
                <c:pt idx="6535">
                  <c:v>38370</c:v>
                </c:pt>
                <c:pt idx="6536">
                  <c:v>38371</c:v>
                </c:pt>
                <c:pt idx="6537">
                  <c:v>38372</c:v>
                </c:pt>
                <c:pt idx="6538">
                  <c:v>38373</c:v>
                </c:pt>
                <c:pt idx="6539">
                  <c:v>38376</c:v>
                </c:pt>
                <c:pt idx="6540">
                  <c:v>38377</c:v>
                </c:pt>
                <c:pt idx="6541">
                  <c:v>38378</c:v>
                </c:pt>
                <c:pt idx="6542">
                  <c:v>38379</c:v>
                </c:pt>
                <c:pt idx="6543">
                  <c:v>38380</c:v>
                </c:pt>
                <c:pt idx="6544">
                  <c:v>38383</c:v>
                </c:pt>
                <c:pt idx="6545">
                  <c:v>38384</c:v>
                </c:pt>
                <c:pt idx="6546">
                  <c:v>38385</c:v>
                </c:pt>
                <c:pt idx="6547">
                  <c:v>38386</c:v>
                </c:pt>
                <c:pt idx="6548">
                  <c:v>38387</c:v>
                </c:pt>
                <c:pt idx="6549">
                  <c:v>38390</c:v>
                </c:pt>
                <c:pt idx="6550">
                  <c:v>38391</c:v>
                </c:pt>
                <c:pt idx="6551">
                  <c:v>38392</c:v>
                </c:pt>
                <c:pt idx="6552">
                  <c:v>38393</c:v>
                </c:pt>
                <c:pt idx="6553">
                  <c:v>38394</c:v>
                </c:pt>
                <c:pt idx="6554">
                  <c:v>38397</c:v>
                </c:pt>
                <c:pt idx="6555">
                  <c:v>38398</c:v>
                </c:pt>
                <c:pt idx="6556">
                  <c:v>38399</c:v>
                </c:pt>
                <c:pt idx="6557">
                  <c:v>38400</c:v>
                </c:pt>
                <c:pt idx="6558">
                  <c:v>38401</c:v>
                </c:pt>
                <c:pt idx="6559">
                  <c:v>38404</c:v>
                </c:pt>
                <c:pt idx="6560">
                  <c:v>38405</c:v>
                </c:pt>
                <c:pt idx="6561">
                  <c:v>38406</c:v>
                </c:pt>
                <c:pt idx="6562">
                  <c:v>38407</c:v>
                </c:pt>
                <c:pt idx="6563">
                  <c:v>38408</c:v>
                </c:pt>
                <c:pt idx="6564">
                  <c:v>38411</c:v>
                </c:pt>
                <c:pt idx="6565">
                  <c:v>38412</c:v>
                </c:pt>
                <c:pt idx="6566">
                  <c:v>38413</c:v>
                </c:pt>
                <c:pt idx="6567">
                  <c:v>38414</c:v>
                </c:pt>
                <c:pt idx="6568">
                  <c:v>38415</c:v>
                </c:pt>
                <c:pt idx="6569">
                  <c:v>38418</c:v>
                </c:pt>
                <c:pt idx="6570">
                  <c:v>38419</c:v>
                </c:pt>
                <c:pt idx="6571">
                  <c:v>38420</c:v>
                </c:pt>
                <c:pt idx="6572">
                  <c:v>38421</c:v>
                </c:pt>
                <c:pt idx="6573">
                  <c:v>38422</c:v>
                </c:pt>
                <c:pt idx="6574">
                  <c:v>38425</c:v>
                </c:pt>
                <c:pt idx="6575">
                  <c:v>38426</c:v>
                </c:pt>
                <c:pt idx="6576">
                  <c:v>38427</c:v>
                </c:pt>
                <c:pt idx="6577">
                  <c:v>38428</c:v>
                </c:pt>
                <c:pt idx="6578">
                  <c:v>38429</c:v>
                </c:pt>
                <c:pt idx="6579">
                  <c:v>38432</c:v>
                </c:pt>
                <c:pt idx="6580">
                  <c:v>38433</c:v>
                </c:pt>
                <c:pt idx="6581">
                  <c:v>38434</c:v>
                </c:pt>
                <c:pt idx="6582">
                  <c:v>38435</c:v>
                </c:pt>
                <c:pt idx="6583">
                  <c:v>38436</c:v>
                </c:pt>
                <c:pt idx="6584">
                  <c:v>38439</c:v>
                </c:pt>
                <c:pt idx="6585">
                  <c:v>38440</c:v>
                </c:pt>
                <c:pt idx="6586">
                  <c:v>38441</c:v>
                </c:pt>
                <c:pt idx="6587">
                  <c:v>38442</c:v>
                </c:pt>
                <c:pt idx="6588">
                  <c:v>38443</c:v>
                </c:pt>
                <c:pt idx="6589">
                  <c:v>38446</c:v>
                </c:pt>
                <c:pt idx="6590">
                  <c:v>38447</c:v>
                </c:pt>
                <c:pt idx="6591">
                  <c:v>38448</c:v>
                </c:pt>
                <c:pt idx="6592">
                  <c:v>38449</c:v>
                </c:pt>
                <c:pt idx="6593">
                  <c:v>38450</c:v>
                </c:pt>
                <c:pt idx="6594">
                  <c:v>38453</c:v>
                </c:pt>
                <c:pt idx="6595">
                  <c:v>38454</c:v>
                </c:pt>
                <c:pt idx="6596">
                  <c:v>38455</c:v>
                </c:pt>
                <c:pt idx="6597">
                  <c:v>38456</c:v>
                </c:pt>
                <c:pt idx="6598">
                  <c:v>38457</c:v>
                </c:pt>
                <c:pt idx="6599">
                  <c:v>38460</c:v>
                </c:pt>
                <c:pt idx="6600">
                  <c:v>38461</c:v>
                </c:pt>
                <c:pt idx="6601">
                  <c:v>38462</c:v>
                </c:pt>
                <c:pt idx="6602">
                  <c:v>38463</c:v>
                </c:pt>
                <c:pt idx="6603">
                  <c:v>38464</c:v>
                </c:pt>
                <c:pt idx="6604">
                  <c:v>38467</c:v>
                </c:pt>
                <c:pt idx="6605">
                  <c:v>38468</c:v>
                </c:pt>
                <c:pt idx="6606">
                  <c:v>38469</c:v>
                </c:pt>
                <c:pt idx="6607">
                  <c:v>38470</c:v>
                </c:pt>
                <c:pt idx="6608">
                  <c:v>38471</c:v>
                </c:pt>
                <c:pt idx="6609">
                  <c:v>38474</c:v>
                </c:pt>
                <c:pt idx="6610">
                  <c:v>38475</c:v>
                </c:pt>
                <c:pt idx="6611">
                  <c:v>38476</c:v>
                </c:pt>
                <c:pt idx="6612">
                  <c:v>38477</c:v>
                </c:pt>
                <c:pt idx="6613">
                  <c:v>38478</c:v>
                </c:pt>
                <c:pt idx="6614">
                  <c:v>38481</c:v>
                </c:pt>
                <c:pt idx="6615">
                  <c:v>38482</c:v>
                </c:pt>
                <c:pt idx="6616">
                  <c:v>38483</c:v>
                </c:pt>
                <c:pt idx="6617">
                  <c:v>38484</c:v>
                </c:pt>
                <c:pt idx="6618">
                  <c:v>38485</c:v>
                </c:pt>
                <c:pt idx="6619">
                  <c:v>38488</c:v>
                </c:pt>
                <c:pt idx="6620">
                  <c:v>38489</c:v>
                </c:pt>
                <c:pt idx="6621">
                  <c:v>38490</c:v>
                </c:pt>
                <c:pt idx="6622">
                  <c:v>38491</c:v>
                </c:pt>
                <c:pt idx="6623">
                  <c:v>38492</c:v>
                </c:pt>
                <c:pt idx="6624">
                  <c:v>38495</c:v>
                </c:pt>
                <c:pt idx="6625">
                  <c:v>38496</c:v>
                </c:pt>
                <c:pt idx="6626">
                  <c:v>38497</c:v>
                </c:pt>
                <c:pt idx="6627">
                  <c:v>38498</c:v>
                </c:pt>
                <c:pt idx="6628">
                  <c:v>38499</c:v>
                </c:pt>
                <c:pt idx="6629">
                  <c:v>38502</c:v>
                </c:pt>
                <c:pt idx="6630">
                  <c:v>38503</c:v>
                </c:pt>
                <c:pt idx="6631">
                  <c:v>38504</c:v>
                </c:pt>
                <c:pt idx="6632">
                  <c:v>38505</c:v>
                </c:pt>
                <c:pt idx="6633">
                  <c:v>38506</c:v>
                </c:pt>
                <c:pt idx="6634">
                  <c:v>38509</c:v>
                </c:pt>
                <c:pt idx="6635">
                  <c:v>38510</c:v>
                </c:pt>
                <c:pt idx="6636">
                  <c:v>38511</c:v>
                </c:pt>
                <c:pt idx="6637">
                  <c:v>38512</c:v>
                </c:pt>
                <c:pt idx="6638">
                  <c:v>38513</c:v>
                </c:pt>
                <c:pt idx="6639">
                  <c:v>38516</c:v>
                </c:pt>
                <c:pt idx="6640">
                  <c:v>38517</c:v>
                </c:pt>
                <c:pt idx="6641">
                  <c:v>38518</c:v>
                </c:pt>
                <c:pt idx="6642">
                  <c:v>38519</c:v>
                </c:pt>
                <c:pt idx="6643">
                  <c:v>38520</c:v>
                </c:pt>
                <c:pt idx="6644">
                  <c:v>38523</c:v>
                </c:pt>
                <c:pt idx="6645">
                  <c:v>38524</c:v>
                </c:pt>
                <c:pt idx="6646">
                  <c:v>38525</c:v>
                </c:pt>
                <c:pt idx="6647">
                  <c:v>38526</c:v>
                </c:pt>
                <c:pt idx="6648">
                  <c:v>38527</c:v>
                </c:pt>
                <c:pt idx="6649">
                  <c:v>38530</c:v>
                </c:pt>
                <c:pt idx="6650">
                  <c:v>38531</c:v>
                </c:pt>
                <c:pt idx="6651">
                  <c:v>38532</c:v>
                </c:pt>
                <c:pt idx="6652">
                  <c:v>38533</c:v>
                </c:pt>
                <c:pt idx="6653">
                  <c:v>38534</c:v>
                </c:pt>
                <c:pt idx="6654">
                  <c:v>38537</c:v>
                </c:pt>
                <c:pt idx="6655">
                  <c:v>38538</c:v>
                </c:pt>
                <c:pt idx="6656">
                  <c:v>38539</c:v>
                </c:pt>
                <c:pt idx="6657">
                  <c:v>38540</c:v>
                </c:pt>
                <c:pt idx="6658">
                  <c:v>38541</c:v>
                </c:pt>
                <c:pt idx="6659">
                  <c:v>38544</c:v>
                </c:pt>
                <c:pt idx="6660">
                  <c:v>38545</c:v>
                </c:pt>
                <c:pt idx="6661">
                  <c:v>38546</c:v>
                </c:pt>
                <c:pt idx="6662">
                  <c:v>38547</c:v>
                </c:pt>
                <c:pt idx="6663">
                  <c:v>38548</c:v>
                </c:pt>
                <c:pt idx="6664">
                  <c:v>38551</c:v>
                </c:pt>
                <c:pt idx="6665">
                  <c:v>38552</c:v>
                </c:pt>
                <c:pt idx="6666">
                  <c:v>38553</c:v>
                </c:pt>
                <c:pt idx="6667">
                  <c:v>38554</c:v>
                </c:pt>
                <c:pt idx="6668">
                  <c:v>38555</c:v>
                </c:pt>
                <c:pt idx="6669">
                  <c:v>38558</c:v>
                </c:pt>
                <c:pt idx="6670">
                  <c:v>38559</c:v>
                </c:pt>
                <c:pt idx="6671">
                  <c:v>38560</c:v>
                </c:pt>
                <c:pt idx="6672">
                  <c:v>38561</c:v>
                </c:pt>
                <c:pt idx="6673">
                  <c:v>38562</c:v>
                </c:pt>
                <c:pt idx="6674">
                  <c:v>38565</c:v>
                </c:pt>
                <c:pt idx="6675">
                  <c:v>38566</c:v>
                </c:pt>
                <c:pt idx="6676">
                  <c:v>38567</c:v>
                </c:pt>
                <c:pt idx="6677">
                  <c:v>38568</c:v>
                </c:pt>
                <c:pt idx="6678">
                  <c:v>38569</c:v>
                </c:pt>
                <c:pt idx="6679">
                  <c:v>38572</c:v>
                </c:pt>
                <c:pt idx="6680">
                  <c:v>38573</c:v>
                </c:pt>
                <c:pt idx="6681">
                  <c:v>38574</c:v>
                </c:pt>
                <c:pt idx="6682">
                  <c:v>38575</c:v>
                </c:pt>
                <c:pt idx="6683">
                  <c:v>38576</c:v>
                </c:pt>
                <c:pt idx="6684">
                  <c:v>38579</c:v>
                </c:pt>
                <c:pt idx="6685">
                  <c:v>38580</c:v>
                </c:pt>
                <c:pt idx="6686">
                  <c:v>38581</c:v>
                </c:pt>
                <c:pt idx="6687">
                  <c:v>38582</c:v>
                </c:pt>
                <c:pt idx="6688">
                  <c:v>38583</c:v>
                </c:pt>
                <c:pt idx="6689">
                  <c:v>38586</c:v>
                </c:pt>
                <c:pt idx="6690">
                  <c:v>38587</c:v>
                </c:pt>
                <c:pt idx="6691">
                  <c:v>38588</c:v>
                </c:pt>
                <c:pt idx="6692">
                  <c:v>38589</c:v>
                </c:pt>
                <c:pt idx="6693">
                  <c:v>38590</c:v>
                </c:pt>
                <c:pt idx="6694">
                  <c:v>38593</c:v>
                </c:pt>
                <c:pt idx="6695">
                  <c:v>38594</c:v>
                </c:pt>
                <c:pt idx="6696">
                  <c:v>38595</c:v>
                </c:pt>
                <c:pt idx="6697">
                  <c:v>38596</c:v>
                </c:pt>
                <c:pt idx="6698">
                  <c:v>38597</c:v>
                </c:pt>
                <c:pt idx="6699">
                  <c:v>38600</c:v>
                </c:pt>
                <c:pt idx="6700">
                  <c:v>38601</c:v>
                </c:pt>
                <c:pt idx="6701">
                  <c:v>38602</c:v>
                </c:pt>
                <c:pt idx="6702">
                  <c:v>38603</c:v>
                </c:pt>
                <c:pt idx="6703">
                  <c:v>38604</c:v>
                </c:pt>
                <c:pt idx="6704">
                  <c:v>38607</c:v>
                </c:pt>
                <c:pt idx="6705">
                  <c:v>38608</c:v>
                </c:pt>
                <c:pt idx="6706">
                  <c:v>38609</c:v>
                </c:pt>
                <c:pt idx="6707">
                  <c:v>38610</c:v>
                </c:pt>
                <c:pt idx="6708">
                  <c:v>38611</c:v>
                </c:pt>
                <c:pt idx="6709">
                  <c:v>38614</c:v>
                </c:pt>
                <c:pt idx="6710">
                  <c:v>38615</c:v>
                </c:pt>
                <c:pt idx="6711">
                  <c:v>38616</c:v>
                </c:pt>
                <c:pt idx="6712">
                  <c:v>38617</c:v>
                </c:pt>
                <c:pt idx="6713">
                  <c:v>38618</c:v>
                </c:pt>
                <c:pt idx="6714">
                  <c:v>38621</c:v>
                </c:pt>
                <c:pt idx="6715">
                  <c:v>38622</c:v>
                </c:pt>
                <c:pt idx="6716">
                  <c:v>38623</c:v>
                </c:pt>
                <c:pt idx="6717">
                  <c:v>38624</c:v>
                </c:pt>
                <c:pt idx="6718">
                  <c:v>38625</c:v>
                </c:pt>
                <c:pt idx="6719">
                  <c:v>38628</c:v>
                </c:pt>
                <c:pt idx="6720">
                  <c:v>38629</c:v>
                </c:pt>
                <c:pt idx="6721">
                  <c:v>38630</c:v>
                </c:pt>
                <c:pt idx="6722">
                  <c:v>38631</c:v>
                </c:pt>
                <c:pt idx="6723">
                  <c:v>38632</c:v>
                </c:pt>
                <c:pt idx="6724">
                  <c:v>38635</c:v>
                </c:pt>
                <c:pt idx="6725">
                  <c:v>38636</c:v>
                </c:pt>
                <c:pt idx="6726">
                  <c:v>38637</c:v>
                </c:pt>
                <c:pt idx="6727">
                  <c:v>38638</c:v>
                </c:pt>
                <c:pt idx="6728">
                  <c:v>38639</c:v>
                </c:pt>
                <c:pt idx="6729">
                  <c:v>38642</c:v>
                </c:pt>
                <c:pt idx="6730">
                  <c:v>38643</c:v>
                </c:pt>
                <c:pt idx="6731">
                  <c:v>38644</c:v>
                </c:pt>
                <c:pt idx="6732">
                  <c:v>38645</c:v>
                </c:pt>
                <c:pt idx="6733">
                  <c:v>38646</c:v>
                </c:pt>
                <c:pt idx="6734">
                  <c:v>38649</c:v>
                </c:pt>
                <c:pt idx="6735">
                  <c:v>38650</c:v>
                </c:pt>
                <c:pt idx="6736">
                  <c:v>38651</c:v>
                </c:pt>
                <c:pt idx="6737">
                  <c:v>38652</c:v>
                </c:pt>
                <c:pt idx="6738">
                  <c:v>38653</c:v>
                </c:pt>
                <c:pt idx="6739">
                  <c:v>38656</c:v>
                </c:pt>
                <c:pt idx="6740">
                  <c:v>38657</c:v>
                </c:pt>
                <c:pt idx="6741">
                  <c:v>38658</c:v>
                </c:pt>
                <c:pt idx="6742">
                  <c:v>38659</c:v>
                </c:pt>
                <c:pt idx="6743">
                  <c:v>38660</c:v>
                </c:pt>
                <c:pt idx="6744">
                  <c:v>38663</c:v>
                </c:pt>
                <c:pt idx="6745">
                  <c:v>38664</c:v>
                </c:pt>
                <c:pt idx="6746">
                  <c:v>38665</c:v>
                </c:pt>
                <c:pt idx="6747">
                  <c:v>38666</c:v>
                </c:pt>
                <c:pt idx="6748">
                  <c:v>38667</c:v>
                </c:pt>
                <c:pt idx="6749">
                  <c:v>38670</c:v>
                </c:pt>
                <c:pt idx="6750">
                  <c:v>38671</c:v>
                </c:pt>
                <c:pt idx="6751">
                  <c:v>38672</c:v>
                </c:pt>
                <c:pt idx="6752">
                  <c:v>38673</c:v>
                </c:pt>
                <c:pt idx="6753">
                  <c:v>38674</c:v>
                </c:pt>
                <c:pt idx="6754">
                  <c:v>38677</c:v>
                </c:pt>
                <c:pt idx="6755">
                  <c:v>38678</c:v>
                </c:pt>
                <c:pt idx="6756">
                  <c:v>38679</c:v>
                </c:pt>
                <c:pt idx="6757">
                  <c:v>38680</c:v>
                </c:pt>
                <c:pt idx="6758">
                  <c:v>38681</c:v>
                </c:pt>
                <c:pt idx="6759">
                  <c:v>38684</c:v>
                </c:pt>
                <c:pt idx="6760">
                  <c:v>38685</c:v>
                </c:pt>
                <c:pt idx="6761">
                  <c:v>38686</c:v>
                </c:pt>
                <c:pt idx="6762">
                  <c:v>38687</c:v>
                </c:pt>
                <c:pt idx="6763">
                  <c:v>38688</c:v>
                </c:pt>
                <c:pt idx="6764">
                  <c:v>38691</c:v>
                </c:pt>
                <c:pt idx="6765">
                  <c:v>38692</c:v>
                </c:pt>
                <c:pt idx="6766">
                  <c:v>38693</c:v>
                </c:pt>
                <c:pt idx="6767">
                  <c:v>38694</c:v>
                </c:pt>
                <c:pt idx="6768">
                  <c:v>38695</c:v>
                </c:pt>
                <c:pt idx="6769">
                  <c:v>38698</c:v>
                </c:pt>
                <c:pt idx="6770">
                  <c:v>38699</c:v>
                </c:pt>
                <c:pt idx="6771">
                  <c:v>38700</c:v>
                </c:pt>
                <c:pt idx="6772">
                  <c:v>38701</c:v>
                </c:pt>
                <c:pt idx="6773">
                  <c:v>38702</c:v>
                </c:pt>
                <c:pt idx="6774">
                  <c:v>38705</c:v>
                </c:pt>
                <c:pt idx="6775">
                  <c:v>38706</c:v>
                </c:pt>
                <c:pt idx="6776">
                  <c:v>38707</c:v>
                </c:pt>
                <c:pt idx="6777">
                  <c:v>38708</c:v>
                </c:pt>
                <c:pt idx="6778">
                  <c:v>38709</c:v>
                </c:pt>
                <c:pt idx="6779">
                  <c:v>38712</c:v>
                </c:pt>
                <c:pt idx="6780">
                  <c:v>38713</c:v>
                </c:pt>
                <c:pt idx="6781">
                  <c:v>38714</c:v>
                </c:pt>
                <c:pt idx="6782">
                  <c:v>38715</c:v>
                </c:pt>
                <c:pt idx="6783">
                  <c:v>38716</c:v>
                </c:pt>
                <c:pt idx="6784">
                  <c:v>38719</c:v>
                </c:pt>
                <c:pt idx="6785">
                  <c:v>38720</c:v>
                </c:pt>
                <c:pt idx="6786">
                  <c:v>38721</c:v>
                </c:pt>
                <c:pt idx="6787">
                  <c:v>38722</c:v>
                </c:pt>
                <c:pt idx="6788">
                  <c:v>38723</c:v>
                </c:pt>
                <c:pt idx="6789">
                  <c:v>38726</c:v>
                </c:pt>
                <c:pt idx="6790">
                  <c:v>38727</c:v>
                </c:pt>
                <c:pt idx="6791">
                  <c:v>38728</c:v>
                </c:pt>
                <c:pt idx="6792">
                  <c:v>38729</c:v>
                </c:pt>
                <c:pt idx="6793">
                  <c:v>38730</c:v>
                </c:pt>
                <c:pt idx="6794">
                  <c:v>38733</c:v>
                </c:pt>
                <c:pt idx="6795">
                  <c:v>38734</c:v>
                </c:pt>
                <c:pt idx="6796">
                  <c:v>38735</c:v>
                </c:pt>
                <c:pt idx="6797">
                  <c:v>38736</c:v>
                </c:pt>
                <c:pt idx="6798">
                  <c:v>38737</c:v>
                </c:pt>
                <c:pt idx="6799">
                  <c:v>38740</c:v>
                </c:pt>
                <c:pt idx="6800">
                  <c:v>38741</c:v>
                </c:pt>
                <c:pt idx="6801">
                  <c:v>38742</c:v>
                </c:pt>
                <c:pt idx="6802">
                  <c:v>38743</c:v>
                </c:pt>
                <c:pt idx="6803">
                  <c:v>38744</c:v>
                </c:pt>
                <c:pt idx="6804">
                  <c:v>38747</c:v>
                </c:pt>
                <c:pt idx="6805">
                  <c:v>38748</c:v>
                </c:pt>
                <c:pt idx="6806">
                  <c:v>38749</c:v>
                </c:pt>
                <c:pt idx="6807">
                  <c:v>38750</c:v>
                </c:pt>
                <c:pt idx="6808">
                  <c:v>38751</c:v>
                </c:pt>
                <c:pt idx="6809">
                  <c:v>38754</c:v>
                </c:pt>
                <c:pt idx="6810">
                  <c:v>38755</c:v>
                </c:pt>
                <c:pt idx="6811">
                  <c:v>38756</c:v>
                </c:pt>
                <c:pt idx="6812">
                  <c:v>38757</c:v>
                </c:pt>
                <c:pt idx="6813">
                  <c:v>38758</c:v>
                </c:pt>
                <c:pt idx="6814">
                  <c:v>38761</c:v>
                </c:pt>
                <c:pt idx="6815">
                  <c:v>38762</c:v>
                </c:pt>
                <c:pt idx="6816">
                  <c:v>38763</c:v>
                </c:pt>
                <c:pt idx="6817">
                  <c:v>38764</c:v>
                </c:pt>
                <c:pt idx="6818">
                  <c:v>38765</c:v>
                </c:pt>
                <c:pt idx="6819">
                  <c:v>38768</c:v>
                </c:pt>
                <c:pt idx="6820">
                  <c:v>38769</c:v>
                </c:pt>
                <c:pt idx="6821">
                  <c:v>38770</c:v>
                </c:pt>
                <c:pt idx="6822">
                  <c:v>38771</c:v>
                </c:pt>
                <c:pt idx="6823">
                  <c:v>38772</c:v>
                </c:pt>
                <c:pt idx="6824">
                  <c:v>38775</c:v>
                </c:pt>
                <c:pt idx="6825">
                  <c:v>38776</c:v>
                </c:pt>
                <c:pt idx="6826">
                  <c:v>38777</c:v>
                </c:pt>
                <c:pt idx="6827">
                  <c:v>38778</c:v>
                </c:pt>
                <c:pt idx="6828">
                  <c:v>38779</c:v>
                </c:pt>
                <c:pt idx="6829">
                  <c:v>38782</c:v>
                </c:pt>
                <c:pt idx="6830">
                  <c:v>38783</c:v>
                </c:pt>
                <c:pt idx="6831">
                  <c:v>38784</c:v>
                </c:pt>
                <c:pt idx="6832">
                  <c:v>38785</c:v>
                </c:pt>
                <c:pt idx="6833">
                  <c:v>38786</c:v>
                </c:pt>
                <c:pt idx="6834">
                  <c:v>38789</c:v>
                </c:pt>
                <c:pt idx="6835">
                  <c:v>38790</c:v>
                </c:pt>
                <c:pt idx="6836">
                  <c:v>38791</c:v>
                </c:pt>
                <c:pt idx="6837">
                  <c:v>38792</c:v>
                </c:pt>
                <c:pt idx="6838">
                  <c:v>38793</c:v>
                </c:pt>
                <c:pt idx="6839">
                  <c:v>38796</c:v>
                </c:pt>
                <c:pt idx="6840">
                  <c:v>38797</c:v>
                </c:pt>
                <c:pt idx="6841">
                  <c:v>38798</c:v>
                </c:pt>
                <c:pt idx="6842">
                  <c:v>38799</c:v>
                </c:pt>
                <c:pt idx="6843">
                  <c:v>38800</c:v>
                </c:pt>
                <c:pt idx="6844">
                  <c:v>38803</c:v>
                </c:pt>
                <c:pt idx="6845">
                  <c:v>38804</c:v>
                </c:pt>
                <c:pt idx="6846">
                  <c:v>38805</c:v>
                </c:pt>
                <c:pt idx="6847">
                  <c:v>38806</c:v>
                </c:pt>
                <c:pt idx="6848">
                  <c:v>38807</c:v>
                </c:pt>
                <c:pt idx="6849">
                  <c:v>38810</c:v>
                </c:pt>
                <c:pt idx="6850">
                  <c:v>38811</c:v>
                </c:pt>
                <c:pt idx="6851">
                  <c:v>38812</c:v>
                </c:pt>
                <c:pt idx="6852">
                  <c:v>38813</c:v>
                </c:pt>
                <c:pt idx="6853">
                  <c:v>38814</c:v>
                </c:pt>
                <c:pt idx="6854">
                  <c:v>38817</c:v>
                </c:pt>
                <c:pt idx="6855">
                  <c:v>38818</c:v>
                </c:pt>
                <c:pt idx="6856">
                  <c:v>38819</c:v>
                </c:pt>
                <c:pt idx="6857">
                  <c:v>38820</c:v>
                </c:pt>
                <c:pt idx="6858">
                  <c:v>38821</c:v>
                </c:pt>
                <c:pt idx="6859">
                  <c:v>38824</c:v>
                </c:pt>
                <c:pt idx="6860">
                  <c:v>38825</c:v>
                </c:pt>
                <c:pt idx="6861">
                  <c:v>38826</c:v>
                </c:pt>
                <c:pt idx="6862">
                  <c:v>38827</c:v>
                </c:pt>
                <c:pt idx="6863">
                  <c:v>38828</c:v>
                </c:pt>
                <c:pt idx="6864">
                  <c:v>38831</c:v>
                </c:pt>
                <c:pt idx="6865">
                  <c:v>38832</c:v>
                </c:pt>
                <c:pt idx="6866">
                  <c:v>38833</c:v>
                </c:pt>
                <c:pt idx="6867">
                  <c:v>38834</c:v>
                </c:pt>
                <c:pt idx="6868">
                  <c:v>38835</c:v>
                </c:pt>
                <c:pt idx="6869">
                  <c:v>38838</c:v>
                </c:pt>
                <c:pt idx="6870">
                  <c:v>38839</c:v>
                </c:pt>
                <c:pt idx="6871">
                  <c:v>38840</c:v>
                </c:pt>
                <c:pt idx="6872">
                  <c:v>38841</c:v>
                </c:pt>
                <c:pt idx="6873">
                  <c:v>38842</c:v>
                </c:pt>
                <c:pt idx="6874">
                  <c:v>38845</c:v>
                </c:pt>
                <c:pt idx="6875">
                  <c:v>38846</c:v>
                </c:pt>
                <c:pt idx="6876">
                  <c:v>38847</c:v>
                </c:pt>
                <c:pt idx="6877">
                  <c:v>38848</c:v>
                </c:pt>
                <c:pt idx="6878">
                  <c:v>38849</c:v>
                </c:pt>
                <c:pt idx="6879">
                  <c:v>38852</c:v>
                </c:pt>
                <c:pt idx="6880">
                  <c:v>38853</c:v>
                </c:pt>
                <c:pt idx="6881">
                  <c:v>38854</c:v>
                </c:pt>
                <c:pt idx="6882">
                  <c:v>38855</c:v>
                </c:pt>
                <c:pt idx="6883">
                  <c:v>38856</c:v>
                </c:pt>
                <c:pt idx="6884">
                  <c:v>38859</c:v>
                </c:pt>
                <c:pt idx="6885">
                  <c:v>38860</c:v>
                </c:pt>
                <c:pt idx="6886">
                  <c:v>38861</c:v>
                </c:pt>
                <c:pt idx="6887">
                  <c:v>38862</c:v>
                </c:pt>
                <c:pt idx="6888">
                  <c:v>38863</c:v>
                </c:pt>
                <c:pt idx="6889">
                  <c:v>38866</c:v>
                </c:pt>
                <c:pt idx="6890">
                  <c:v>38867</c:v>
                </c:pt>
                <c:pt idx="6891">
                  <c:v>38868</c:v>
                </c:pt>
                <c:pt idx="6892">
                  <c:v>38869</c:v>
                </c:pt>
                <c:pt idx="6893">
                  <c:v>38870</c:v>
                </c:pt>
                <c:pt idx="6894">
                  <c:v>38873</c:v>
                </c:pt>
                <c:pt idx="6895">
                  <c:v>38874</c:v>
                </c:pt>
                <c:pt idx="6896">
                  <c:v>38875</c:v>
                </c:pt>
                <c:pt idx="6897">
                  <c:v>38876</c:v>
                </c:pt>
                <c:pt idx="6898">
                  <c:v>38877</c:v>
                </c:pt>
                <c:pt idx="6899">
                  <c:v>38880</c:v>
                </c:pt>
                <c:pt idx="6900">
                  <c:v>38881</c:v>
                </c:pt>
                <c:pt idx="6901">
                  <c:v>38882</c:v>
                </c:pt>
                <c:pt idx="6902">
                  <c:v>38883</c:v>
                </c:pt>
                <c:pt idx="6903">
                  <c:v>38884</c:v>
                </c:pt>
                <c:pt idx="6904">
                  <c:v>38887</c:v>
                </c:pt>
                <c:pt idx="6905">
                  <c:v>38888</c:v>
                </c:pt>
                <c:pt idx="6906">
                  <c:v>38889</c:v>
                </c:pt>
                <c:pt idx="6907">
                  <c:v>38890</c:v>
                </c:pt>
                <c:pt idx="6908">
                  <c:v>38891</c:v>
                </c:pt>
                <c:pt idx="6909">
                  <c:v>38894</c:v>
                </c:pt>
                <c:pt idx="6910">
                  <c:v>38895</c:v>
                </c:pt>
                <c:pt idx="6911">
                  <c:v>38896</c:v>
                </c:pt>
                <c:pt idx="6912">
                  <c:v>38897</c:v>
                </c:pt>
                <c:pt idx="6913">
                  <c:v>38898</c:v>
                </c:pt>
                <c:pt idx="6914">
                  <c:v>38901</c:v>
                </c:pt>
                <c:pt idx="6915">
                  <c:v>38902</c:v>
                </c:pt>
                <c:pt idx="6916">
                  <c:v>38903</c:v>
                </c:pt>
                <c:pt idx="6917">
                  <c:v>38904</c:v>
                </c:pt>
                <c:pt idx="6918">
                  <c:v>38905</c:v>
                </c:pt>
                <c:pt idx="6919">
                  <c:v>38908</c:v>
                </c:pt>
                <c:pt idx="6920">
                  <c:v>38909</c:v>
                </c:pt>
                <c:pt idx="6921">
                  <c:v>38910</c:v>
                </c:pt>
                <c:pt idx="6922">
                  <c:v>38911</c:v>
                </c:pt>
                <c:pt idx="6923">
                  <c:v>38912</c:v>
                </c:pt>
                <c:pt idx="6924">
                  <c:v>38915</c:v>
                </c:pt>
                <c:pt idx="6925">
                  <c:v>38916</c:v>
                </c:pt>
                <c:pt idx="6926">
                  <c:v>38917</c:v>
                </c:pt>
                <c:pt idx="6927">
                  <c:v>38918</c:v>
                </c:pt>
                <c:pt idx="6928">
                  <c:v>38919</c:v>
                </c:pt>
                <c:pt idx="6929">
                  <c:v>38922</c:v>
                </c:pt>
                <c:pt idx="6930">
                  <c:v>38923</c:v>
                </c:pt>
                <c:pt idx="6931">
                  <c:v>38924</c:v>
                </c:pt>
                <c:pt idx="6932">
                  <c:v>38925</c:v>
                </c:pt>
                <c:pt idx="6933">
                  <c:v>38926</c:v>
                </c:pt>
                <c:pt idx="6934">
                  <c:v>38929</c:v>
                </c:pt>
                <c:pt idx="6935">
                  <c:v>38930</c:v>
                </c:pt>
                <c:pt idx="6936">
                  <c:v>38931</c:v>
                </c:pt>
                <c:pt idx="6937">
                  <c:v>38932</c:v>
                </c:pt>
                <c:pt idx="6938">
                  <c:v>38933</c:v>
                </c:pt>
                <c:pt idx="6939">
                  <c:v>38936</c:v>
                </c:pt>
                <c:pt idx="6940">
                  <c:v>38937</c:v>
                </c:pt>
                <c:pt idx="6941">
                  <c:v>38938</c:v>
                </c:pt>
                <c:pt idx="6942">
                  <c:v>38939</c:v>
                </c:pt>
                <c:pt idx="6943">
                  <c:v>38940</c:v>
                </c:pt>
                <c:pt idx="6944">
                  <c:v>38943</c:v>
                </c:pt>
                <c:pt idx="6945">
                  <c:v>38944</c:v>
                </c:pt>
                <c:pt idx="6946">
                  <c:v>38945</c:v>
                </c:pt>
                <c:pt idx="6947">
                  <c:v>38946</c:v>
                </c:pt>
                <c:pt idx="6948">
                  <c:v>38947</c:v>
                </c:pt>
                <c:pt idx="6949">
                  <c:v>38950</c:v>
                </c:pt>
                <c:pt idx="6950">
                  <c:v>38951</c:v>
                </c:pt>
                <c:pt idx="6951">
                  <c:v>38952</c:v>
                </c:pt>
                <c:pt idx="6952">
                  <c:v>38953</c:v>
                </c:pt>
                <c:pt idx="6953">
                  <c:v>38954</c:v>
                </c:pt>
                <c:pt idx="6954">
                  <c:v>38957</c:v>
                </c:pt>
                <c:pt idx="6955">
                  <c:v>38958</c:v>
                </c:pt>
                <c:pt idx="6956">
                  <c:v>38959</c:v>
                </c:pt>
                <c:pt idx="6957">
                  <c:v>38960</c:v>
                </c:pt>
                <c:pt idx="6958">
                  <c:v>38961</c:v>
                </c:pt>
                <c:pt idx="6959">
                  <c:v>38964</c:v>
                </c:pt>
                <c:pt idx="6960">
                  <c:v>38965</c:v>
                </c:pt>
                <c:pt idx="6961">
                  <c:v>38966</c:v>
                </c:pt>
                <c:pt idx="6962">
                  <c:v>38967</c:v>
                </c:pt>
                <c:pt idx="6963">
                  <c:v>38968</c:v>
                </c:pt>
                <c:pt idx="6964">
                  <c:v>38971</c:v>
                </c:pt>
                <c:pt idx="6965">
                  <c:v>38972</c:v>
                </c:pt>
                <c:pt idx="6966">
                  <c:v>38973</c:v>
                </c:pt>
                <c:pt idx="6967">
                  <c:v>38974</c:v>
                </c:pt>
                <c:pt idx="6968">
                  <c:v>38975</c:v>
                </c:pt>
                <c:pt idx="6969">
                  <c:v>38978</c:v>
                </c:pt>
                <c:pt idx="6970">
                  <c:v>38979</c:v>
                </c:pt>
                <c:pt idx="6971">
                  <c:v>38980</c:v>
                </c:pt>
                <c:pt idx="6972">
                  <c:v>38981</c:v>
                </c:pt>
                <c:pt idx="6973">
                  <c:v>38982</c:v>
                </c:pt>
                <c:pt idx="6974">
                  <c:v>38985</c:v>
                </c:pt>
                <c:pt idx="6975">
                  <c:v>38986</c:v>
                </c:pt>
                <c:pt idx="6976">
                  <c:v>38987</c:v>
                </c:pt>
                <c:pt idx="6977">
                  <c:v>38988</c:v>
                </c:pt>
                <c:pt idx="6978">
                  <c:v>38989</c:v>
                </c:pt>
                <c:pt idx="6979">
                  <c:v>38992</c:v>
                </c:pt>
                <c:pt idx="6980">
                  <c:v>38993</c:v>
                </c:pt>
                <c:pt idx="6981">
                  <c:v>38994</c:v>
                </c:pt>
                <c:pt idx="6982">
                  <c:v>38995</c:v>
                </c:pt>
                <c:pt idx="6983">
                  <c:v>38996</c:v>
                </c:pt>
                <c:pt idx="6984">
                  <c:v>38999</c:v>
                </c:pt>
                <c:pt idx="6985">
                  <c:v>39000</c:v>
                </c:pt>
                <c:pt idx="6986">
                  <c:v>39001</c:v>
                </c:pt>
                <c:pt idx="6987">
                  <c:v>39002</c:v>
                </c:pt>
                <c:pt idx="6988">
                  <c:v>39003</c:v>
                </c:pt>
                <c:pt idx="6989">
                  <c:v>39006</c:v>
                </c:pt>
                <c:pt idx="6990">
                  <c:v>39007</c:v>
                </c:pt>
                <c:pt idx="6991">
                  <c:v>39008</c:v>
                </c:pt>
                <c:pt idx="6992">
                  <c:v>39009</c:v>
                </c:pt>
                <c:pt idx="6993">
                  <c:v>39010</c:v>
                </c:pt>
                <c:pt idx="6994">
                  <c:v>39013</c:v>
                </c:pt>
                <c:pt idx="6995">
                  <c:v>39014</c:v>
                </c:pt>
                <c:pt idx="6996">
                  <c:v>39015</c:v>
                </c:pt>
                <c:pt idx="6997">
                  <c:v>39016</c:v>
                </c:pt>
                <c:pt idx="6998">
                  <c:v>39017</c:v>
                </c:pt>
                <c:pt idx="6999">
                  <c:v>39020</c:v>
                </c:pt>
                <c:pt idx="7000">
                  <c:v>39021</c:v>
                </c:pt>
                <c:pt idx="7001">
                  <c:v>39022</c:v>
                </c:pt>
                <c:pt idx="7002">
                  <c:v>39023</c:v>
                </c:pt>
                <c:pt idx="7003">
                  <c:v>39024</c:v>
                </c:pt>
                <c:pt idx="7004">
                  <c:v>39027</c:v>
                </c:pt>
                <c:pt idx="7005">
                  <c:v>39028</c:v>
                </c:pt>
                <c:pt idx="7006">
                  <c:v>39029</c:v>
                </c:pt>
                <c:pt idx="7007">
                  <c:v>39030</c:v>
                </c:pt>
                <c:pt idx="7008">
                  <c:v>39031</c:v>
                </c:pt>
                <c:pt idx="7009">
                  <c:v>39034</c:v>
                </c:pt>
                <c:pt idx="7010">
                  <c:v>39035</c:v>
                </c:pt>
                <c:pt idx="7011">
                  <c:v>39036</c:v>
                </c:pt>
                <c:pt idx="7012">
                  <c:v>39037</c:v>
                </c:pt>
                <c:pt idx="7013">
                  <c:v>39038</c:v>
                </c:pt>
                <c:pt idx="7014">
                  <c:v>39041</c:v>
                </c:pt>
                <c:pt idx="7015">
                  <c:v>39042</c:v>
                </c:pt>
                <c:pt idx="7016">
                  <c:v>39043</c:v>
                </c:pt>
                <c:pt idx="7017">
                  <c:v>39044</c:v>
                </c:pt>
                <c:pt idx="7018">
                  <c:v>39045</c:v>
                </c:pt>
                <c:pt idx="7019">
                  <c:v>39048</c:v>
                </c:pt>
                <c:pt idx="7020">
                  <c:v>39049</c:v>
                </c:pt>
                <c:pt idx="7021">
                  <c:v>39050</c:v>
                </c:pt>
                <c:pt idx="7022">
                  <c:v>39051</c:v>
                </c:pt>
                <c:pt idx="7023">
                  <c:v>39052</c:v>
                </c:pt>
                <c:pt idx="7024">
                  <c:v>39055</c:v>
                </c:pt>
                <c:pt idx="7025">
                  <c:v>39056</c:v>
                </c:pt>
                <c:pt idx="7026">
                  <c:v>39057</c:v>
                </c:pt>
                <c:pt idx="7027">
                  <c:v>39058</c:v>
                </c:pt>
                <c:pt idx="7028">
                  <c:v>39059</c:v>
                </c:pt>
                <c:pt idx="7029">
                  <c:v>39062</c:v>
                </c:pt>
                <c:pt idx="7030">
                  <c:v>39063</c:v>
                </c:pt>
                <c:pt idx="7031">
                  <c:v>39064</c:v>
                </c:pt>
                <c:pt idx="7032">
                  <c:v>39065</c:v>
                </c:pt>
                <c:pt idx="7033">
                  <c:v>39066</c:v>
                </c:pt>
                <c:pt idx="7034">
                  <c:v>39069</c:v>
                </c:pt>
                <c:pt idx="7035">
                  <c:v>39070</c:v>
                </c:pt>
                <c:pt idx="7036">
                  <c:v>39071</c:v>
                </c:pt>
                <c:pt idx="7037">
                  <c:v>39072</c:v>
                </c:pt>
                <c:pt idx="7038">
                  <c:v>39073</c:v>
                </c:pt>
                <c:pt idx="7039">
                  <c:v>39076</c:v>
                </c:pt>
                <c:pt idx="7040">
                  <c:v>39077</c:v>
                </c:pt>
                <c:pt idx="7041">
                  <c:v>39078</c:v>
                </c:pt>
                <c:pt idx="7042">
                  <c:v>39079</c:v>
                </c:pt>
                <c:pt idx="7043">
                  <c:v>39080</c:v>
                </c:pt>
                <c:pt idx="7044">
                  <c:v>39083</c:v>
                </c:pt>
                <c:pt idx="7045">
                  <c:v>39084</c:v>
                </c:pt>
                <c:pt idx="7046">
                  <c:v>39085</c:v>
                </c:pt>
                <c:pt idx="7047">
                  <c:v>39086</c:v>
                </c:pt>
                <c:pt idx="7048">
                  <c:v>39087</c:v>
                </c:pt>
                <c:pt idx="7049">
                  <c:v>39090</c:v>
                </c:pt>
                <c:pt idx="7050">
                  <c:v>39091</c:v>
                </c:pt>
                <c:pt idx="7051">
                  <c:v>39092</c:v>
                </c:pt>
                <c:pt idx="7052">
                  <c:v>39093</c:v>
                </c:pt>
                <c:pt idx="7053">
                  <c:v>39094</c:v>
                </c:pt>
                <c:pt idx="7054">
                  <c:v>39097</c:v>
                </c:pt>
                <c:pt idx="7055">
                  <c:v>39098</c:v>
                </c:pt>
                <c:pt idx="7056">
                  <c:v>39099</c:v>
                </c:pt>
                <c:pt idx="7057">
                  <c:v>39100</c:v>
                </c:pt>
                <c:pt idx="7058">
                  <c:v>39101</c:v>
                </c:pt>
                <c:pt idx="7059">
                  <c:v>39104</c:v>
                </c:pt>
                <c:pt idx="7060">
                  <c:v>39105</c:v>
                </c:pt>
                <c:pt idx="7061">
                  <c:v>39106</c:v>
                </c:pt>
                <c:pt idx="7062">
                  <c:v>39107</c:v>
                </c:pt>
                <c:pt idx="7063">
                  <c:v>39108</c:v>
                </c:pt>
                <c:pt idx="7064">
                  <c:v>39111</c:v>
                </c:pt>
                <c:pt idx="7065">
                  <c:v>39112</c:v>
                </c:pt>
                <c:pt idx="7066">
                  <c:v>39113</c:v>
                </c:pt>
                <c:pt idx="7067">
                  <c:v>39114</c:v>
                </c:pt>
                <c:pt idx="7068">
                  <c:v>39115</c:v>
                </c:pt>
                <c:pt idx="7069">
                  <c:v>39118</c:v>
                </c:pt>
                <c:pt idx="7070">
                  <c:v>39119</c:v>
                </c:pt>
                <c:pt idx="7071">
                  <c:v>39120</c:v>
                </c:pt>
                <c:pt idx="7072">
                  <c:v>39121</c:v>
                </c:pt>
                <c:pt idx="7073">
                  <c:v>39122</c:v>
                </c:pt>
                <c:pt idx="7074">
                  <c:v>39125</c:v>
                </c:pt>
                <c:pt idx="7075">
                  <c:v>39126</c:v>
                </c:pt>
                <c:pt idx="7076">
                  <c:v>39127</c:v>
                </c:pt>
                <c:pt idx="7077">
                  <c:v>39128</c:v>
                </c:pt>
                <c:pt idx="7078">
                  <c:v>39129</c:v>
                </c:pt>
                <c:pt idx="7079">
                  <c:v>39132</c:v>
                </c:pt>
                <c:pt idx="7080">
                  <c:v>39133</c:v>
                </c:pt>
                <c:pt idx="7081">
                  <c:v>39134</c:v>
                </c:pt>
                <c:pt idx="7082">
                  <c:v>39135</c:v>
                </c:pt>
                <c:pt idx="7083">
                  <c:v>39136</c:v>
                </c:pt>
                <c:pt idx="7084">
                  <c:v>39139</c:v>
                </c:pt>
                <c:pt idx="7085">
                  <c:v>39140</c:v>
                </c:pt>
                <c:pt idx="7086">
                  <c:v>39141</c:v>
                </c:pt>
                <c:pt idx="7087">
                  <c:v>39142</c:v>
                </c:pt>
                <c:pt idx="7088">
                  <c:v>39143</c:v>
                </c:pt>
                <c:pt idx="7089">
                  <c:v>39146</c:v>
                </c:pt>
                <c:pt idx="7090">
                  <c:v>39147</c:v>
                </c:pt>
                <c:pt idx="7091">
                  <c:v>39148</c:v>
                </c:pt>
                <c:pt idx="7092">
                  <c:v>39149</c:v>
                </c:pt>
                <c:pt idx="7093">
                  <c:v>39150</c:v>
                </c:pt>
                <c:pt idx="7094">
                  <c:v>39153</c:v>
                </c:pt>
                <c:pt idx="7095">
                  <c:v>39154</c:v>
                </c:pt>
                <c:pt idx="7096">
                  <c:v>39155</c:v>
                </c:pt>
                <c:pt idx="7097">
                  <c:v>39156</c:v>
                </c:pt>
                <c:pt idx="7098">
                  <c:v>39157</c:v>
                </c:pt>
                <c:pt idx="7099">
                  <c:v>39160</c:v>
                </c:pt>
                <c:pt idx="7100">
                  <c:v>39161</c:v>
                </c:pt>
                <c:pt idx="7101">
                  <c:v>39162</c:v>
                </c:pt>
                <c:pt idx="7102">
                  <c:v>39163</c:v>
                </c:pt>
                <c:pt idx="7103">
                  <c:v>39164</c:v>
                </c:pt>
                <c:pt idx="7104">
                  <c:v>39167</c:v>
                </c:pt>
                <c:pt idx="7105">
                  <c:v>39168</c:v>
                </c:pt>
                <c:pt idx="7106">
                  <c:v>39169</c:v>
                </c:pt>
                <c:pt idx="7107">
                  <c:v>39170</c:v>
                </c:pt>
                <c:pt idx="7108">
                  <c:v>39171</c:v>
                </c:pt>
                <c:pt idx="7109">
                  <c:v>39174</c:v>
                </c:pt>
                <c:pt idx="7110">
                  <c:v>39175</c:v>
                </c:pt>
                <c:pt idx="7111">
                  <c:v>39176</c:v>
                </c:pt>
                <c:pt idx="7112">
                  <c:v>39177</c:v>
                </c:pt>
                <c:pt idx="7113">
                  <c:v>39178</c:v>
                </c:pt>
                <c:pt idx="7114">
                  <c:v>39181</c:v>
                </c:pt>
                <c:pt idx="7115">
                  <c:v>39182</c:v>
                </c:pt>
                <c:pt idx="7116">
                  <c:v>39183</c:v>
                </c:pt>
                <c:pt idx="7117">
                  <c:v>39184</c:v>
                </c:pt>
                <c:pt idx="7118">
                  <c:v>39185</c:v>
                </c:pt>
                <c:pt idx="7119">
                  <c:v>39188</c:v>
                </c:pt>
                <c:pt idx="7120">
                  <c:v>39189</c:v>
                </c:pt>
                <c:pt idx="7121">
                  <c:v>39190</c:v>
                </c:pt>
                <c:pt idx="7122">
                  <c:v>39191</c:v>
                </c:pt>
                <c:pt idx="7123">
                  <c:v>39192</c:v>
                </c:pt>
                <c:pt idx="7124">
                  <c:v>39195</c:v>
                </c:pt>
                <c:pt idx="7125">
                  <c:v>39196</c:v>
                </c:pt>
                <c:pt idx="7126">
                  <c:v>39197</c:v>
                </c:pt>
                <c:pt idx="7127">
                  <c:v>39198</c:v>
                </c:pt>
                <c:pt idx="7128">
                  <c:v>39199</c:v>
                </c:pt>
                <c:pt idx="7129">
                  <c:v>39202</c:v>
                </c:pt>
                <c:pt idx="7130">
                  <c:v>39203</c:v>
                </c:pt>
                <c:pt idx="7131">
                  <c:v>39204</c:v>
                </c:pt>
                <c:pt idx="7132">
                  <c:v>39205</c:v>
                </c:pt>
                <c:pt idx="7133">
                  <c:v>39206</c:v>
                </c:pt>
                <c:pt idx="7134">
                  <c:v>39209</c:v>
                </c:pt>
                <c:pt idx="7135">
                  <c:v>39210</c:v>
                </c:pt>
                <c:pt idx="7136">
                  <c:v>39211</c:v>
                </c:pt>
                <c:pt idx="7137">
                  <c:v>39212</c:v>
                </c:pt>
                <c:pt idx="7138">
                  <c:v>39213</c:v>
                </c:pt>
                <c:pt idx="7139">
                  <c:v>39216</c:v>
                </c:pt>
                <c:pt idx="7140">
                  <c:v>39217</c:v>
                </c:pt>
                <c:pt idx="7141">
                  <c:v>39218</c:v>
                </c:pt>
                <c:pt idx="7142">
                  <c:v>39219</c:v>
                </c:pt>
                <c:pt idx="7143">
                  <c:v>39220</c:v>
                </c:pt>
                <c:pt idx="7144">
                  <c:v>39223</c:v>
                </c:pt>
                <c:pt idx="7145">
                  <c:v>39224</c:v>
                </c:pt>
                <c:pt idx="7146">
                  <c:v>39225</c:v>
                </c:pt>
                <c:pt idx="7147">
                  <c:v>39226</c:v>
                </c:pt>
                <c:pt idx="7148">
                  <c:v>39227</c:v>
                </c:pt>
                <c:pt idx="7149">
                  <c:v>39230</c:v>
                </c:pt>
                <c:pt idx="7150">
                  <c:v>39231</c:v>
                </c:pt>
                <c:pt idx="7151">
                  <c:v>39232</c:v>
                </c:pt>
                <c:pt idx="7152">
                  <c:v>39233</c:v>
                </c:pt>
                <c:pt idx="7153">
                  <c:v>39234</c:v>
                </c:pt>
                <c:pt idx="7154">
                  <c:v>39237</c:v>
                </c:pt>
                <c:pt idx="7155">
                  <c:v>39238</c:v>
                </c:pt>
                <c:pt idx="7156">
                  <c:v>39239</c:v>
                </c:pt>
                <c:pt idx="7157">
                  <c:v>39240</c:v>
                </c:pt>
                <c:pt idx="7158">
                  <c:v>39241</c:v>
                </c:pt>
                <c:pt idx="7159">
                  <c:v>39244</c:v>
                </c:pt>
                <c:pt idx="7160">
                  <c:v>39245</c:v>
                </c:pt>
                <c:pt idx="7161">
                  <c:v>39246</c:v>
                </c:pt>
                <c:pt idx="7162">
                  <c:v>39247</c:v>
                </c:pt>
                <c:pt idx="7163">
                  <c:v>39248</c:v>
                </c:pt>
                <c:pt idx="7164">
                  <c:v>39251</c:v>
                </c:pt>
                <c:pt idx="7165">
                  <c:v>39252</c:v>
                </c:pt>
                <c:pt idx="7166">
                  <c:v>39253</c:v>
                </c:pt>
                <c:pt idx="7167">
                  <c:v>39254</c:v>
                </c:pt>
                <c:pt idx="7168">
                  <c:v>39255</c:v>
                </c:pt>
                <c:pt idx="7169">
                  <c:v>39258</c:v>
                </c:pt>
                <c:pt idx="7170">
                  <c:v>39259</c:v>
                </c:pt>
                <c:pt idx="7171">
                  <c:v>39260</c:v>
                </c:pt>
                <c:pt idx="7172">
                  <c:v>39261</c:v>
                </c:pt>
                <c:pt idx="7173">
                  <c:v>39262</c:v>
                </c:pt>
                <c:pt idx="7174">
                  <c:v>39265</c:v>
                </c:pt>
                <c:pt idx="7175">
                  <c:v>39266</c:v>
                </c:pt>
                <c:pt idx="7176">
                  <c:v>39267</c:v>
                </c:pt>
                <c:pt idx="7177">
                  <c:v>39268</c:v>
                </c:pt>
                <c:pt idx="7178">
                  <c:v>39269</c:v>
                </c:pt>
                <c:pt idx="7179">
                  <c:v>39272</c:v>
                </c:pt>
                <c:pt idx="7180">
                  <c:v>39273</c:v>
                </c:pt>
                <c:pt idx="7181">
                  <c:v>39274</c:v>
                </c:pt>
                <c:pt idx="7182">
                  <c:v>39275</c:v>
                </c:pt>
                <c:pt idx="7183">
                  <c:v>39276</c:v>
                </c:pt>
                <c:pt idx="7184">
                  <c:v>39279</c:v>
                </c:pt>
                <c:pt idx="7185">
                  <c:v>39280</c:v>
                </c:pt>
                <c:pt idx="7186">
                  <c:v>39281</c:v>
                </c:pt>
                <c:pt idx="7187">
                  <c:v>39282</c:v>
                </c:pt>
                <c:pt idx="7188">
                  <c:v>39283</c:v>
                </c:pt>
                <c:pt idx="7189">
                  <c:v>39286</c:v>
                </c:pt>
                <c:pt idx="7190">
                  <c:v>39287</c:v>
                </c:pt>
                <c:pt idx="7191">
                  <c:v>39288</c:v>
                </c:pt>
                <c:pt idx="7192">
                  <c:v>39289</c:v>
                </c:pt>
                <c:pt idx="7193">
                  <c:v>39290</c:v>
                </c:pt>
                <c:pt idx="7194">
                  <c:v>39293</c:v>
                </c:pt>
                <c:pt idx="7195">
                  <c:v>39294</c:v>
                </c:pt>
                <c:pt idx="7196">
                  <c:v>39295</c:v>
                </c:pt>
                <c:pt idx="7197">
                  <c:v>39296</c:v>
                </c:pt>
                <c:pt idx="7198">
                  <c:v>39297</c:v>
                </c:pt>
                <c:pt idx="7199">
                  <c:v>39300</c:v>
                </c:pt>
                <c:pt idx="7200">
                  <c:v>39301</c:v>
                </c:pt>
                <c:pt idx="7201">
                  <c:v>39302</c:v>
                </c:pt>
                <c:pt idx="7202">
                  <c:v>39303</c:v>
                </c:pt>
                <c:pt idx="7203">
                  <c:v>39304</c:v>
                </c:pt>
                <c:pt idx="7204">
                  <c:v>39307</c:v>
                </c:pt>
                <c:pt idx="7205">
                  <c:v>39308</c:v>
                </c:pt>
                <c:pt idx="7206">
                  <c:v>39309</c:v>
                </c:pt>
                <c:pt idx="7207">
                  <c:v>39310</c:v>
                </c:pt>
                <c:pt idx="7208">
                  <c:v>39311</c:v>
                </c:pt>
                <c:pt idx="7209">
                  <c:v>39314</c:v>
                </c:pt>
                <c:pt idx="7210">
                  <c:v>39315</c:v>
                </c:pt>
                <c:pt idx="7211">
                  <c:v>39316</c:v>
                </c:pt>
                <c:pt idx="7212">
                  <c:v>39317</c:v>
                </c:pt>
                <c:pt idx="7213">
                  <c:v>39318</c:v>
                </c:pt>
                <c:pt idx="7214">
                  <c:v>39321</c:v>
                </c:pt>
                <c:pt idx="7215">
                  <c:v>39322</c:v>
                </c:pt>
                <c:pt idx="7216">
                  <c:v>39323</c:v>
                </c:pt>
                <c:pt idx="7217">
                  <c:v>39324</c:v>
                </c:pt>
                <c:pt idx="7218">
                  <c:v>39325</c:v>
                </c:pt>
                <c:pt idx="7219">
                  <c:v>39328</c:v>
                </c:pt>
                <c:pt idx="7220">
                  <c:v>39329</c:v>
                </c:pt>
                <c:pt idx="7221">
                  <c:v>39330</c:v>
                </c:pt>
                <c:pt idx="7222">
                  <c:v>39331</c:v>
                </c:pt>
                <c:pt idx="7223">
                  <c:v>39332</c:v>
                </c:pt>
                <c:pt idx="7224">
                  <c:v>39335</c:v>
                </c:pt>
                <c:pt idx="7225">
                  <c:v>39336</c:v>
                </c:pt>
                <c:pt idx="7226">
                  <c:v>39337</c:v>
                </c:pt>
                <c:pt idx="7227">
                  <c:v>39338</c:v>
                </c:pt>
                <c:pt idx="7228">
                  <c:v>39339</c:v>
                </c:pt>
                <c:pt idx="7229">
                  <c:v>39342</c:v>
                </c:pt>
                <c:pt idx="7230">
                  <c:v>39343</c:v>
                </c:pt>
                <c:pt idx="7231">
                  <c:v>39344</c:v>
                </c:pt>
                <c:pt idx="7232">
                  <c:v>39345</c:v>
                </c:pt>
                <c:pt idx="7233">
                  <c:v>39346</c:v>
                </c:pt>
                <c:pt idx="7234">
                  <c:v>39349</c:v>
                </c:pt>
                <c:pt idx="7235">
                  <c:v>39350</c:v>
                </c:pt>
                <c:pt idx="7236">
                  <c:v>39351</c:v>
                </c:pt>
                <c:pt idx="7237">
                  <c:v>39352</c:v>
                </c:pt>
                <c:pt idx="7238">
                  <c:v>39353</c:v>
                </c:pt>
                <c:pt idx="7239">
                  <c:v>39356</c:v>
                </c:pt>
                <c:pt idx="7240">
                  <c:v>39357</c:v>
                </c:pt>
                <c:pt idx="7241">
                  <c:v>39358</c:v>
                </c:pt>
                <c:pt idx="7242">
                  <c:v>39359</c:v>
                </c:pt>
                <c:pt idx="7243">
                  <c:v>39360</c:v>
                </c:pt>
                <c:pt idx="7244">
                  <c:v>39363</c:v>
                </c:pt>
                <c:pt idx="7245">
                  <c:v>39364</c:v>
                </c:pt>
                <c:pt idx="7246">
                  <c:v>39365</c:v>
                </c:pt>
                <c:pt idx="7247">
                  <c:v>39366</c:v>
                </c:pt>
                <c:pt idx="7248">
                  <c:v>39367</c:v>
                </c:pt>
                <c:pt idx="7249">
                  <c:v>39370</c:v>
                </c:pt>
                <c:pt idx="7250">
                  <c:v>39371</c:v>
                </c:pt>
                <c:pt idx="7251">
                  <c:v>39372</c:v>
                </c:pt>
                <c:pt idx="7252">
                  <c:v>39373</c:v>
                </c:pt>
                <c:pt idx="7253">
                  <c:v>39374</c:v>
                </c:pt>
                <c:pt idx="7254">
                  <c:v>39377</c:v>
                </c:pt>
                <c:pt idx="7255">
                  <c:v>39378</c:v>
                </c:pt>
                <c:pt idx="7256">
                  <c:v>39379</c:v>
                </c:pt>
                <c:pt idx="7257">
                  <c:v>39380</c:v>
                </c:pt>
                <c:pt idx="7258">
                  <c:v>39381</c:v>
                </c:pt>
                <c:pt idx="7259">
                  <c:v>39384</c:v>
                </c:pt>
                <c:pt idx="7260">
                  <c:v>39385</c:v>
                </c:pt>
                <c:pt idx="7261">
                  <c:v>39386</c:v>
                </c:pt>
                <c:pt idx="7262">
                  <c:v>39387</c:v>
                </c:pt>
                <c:pt idx="7263">
                  <c:v>39388</c:v>
                </c:pt>
                <c:pt idx="7264">
                  <c:v>39391</c:v>
                </c:pt>
                <c:pt idx="7265">
                  <c:v>39392</c:v>
                </c:pt>
                <c:pt idx="7266">
                  <c:v>39393</c:v>
                </c:pt>
                <c:pt idx="7267">
                  <c:v>39394</c:v>
                </c:pt>
                <c:pt idx="7268">
                  <c:v>39395</c:v>
                </c:pt>
                <c:pt idx="7269">
                  <c:v>39398</c:v>
                </c:pt>
                <c:pt idx="7270">
                  <c:v>39399</c:v>
                </c:pt>
                <c:pt idx="7271">
                  <c:v>39400</c:v>
                </c:pt>
                <c:pt idx="7272">
                  <c:v>39401</c:v>
                </c:pt>
                <c:pt idx="7273">
                  <c:v>39402</c:v>
                </c:pt>
                <c:pt idx="7274">
                  <c:v>39405</c:v>
                </c:pt>
                <c:pt idx="7275">
                  <c:v>39406</c:v>
                </c:pt>
                <c:pt idx="7276">
                  <c:v>39407</c:v>
                </c:pt>
                <c:pt idx="7277">
                  <c:v>39408</c:v>
                </c:pt>
                <c:pt idx="7278">
                  <c:v>39409</c:v>
                </c:pt>
                <c:pt idx="7279">
                  <c:v>39412</c:v>
                </c:pt>
                <c:pt idx="7280">
                  <c:v>39413</c:v>
                </c:pt>
                <c:pt idx="7281">
                  <c:v>39414</c:v>
                </c:pt>
                <c:pt idx="7282">
                  <c:v>39415</c:v>
                </c:pt>
                <c:pt idx="7283">
                  <c:v>39416</c:v>
                </c:pt>
                <c:pt idx="7284">
                  <c:v>39419</c:v>
                </c:pt>
                <c:pt idx="7285">
                  <c:v>39420</c:v>
                </c:pt>
                <c:pt idx="7286">
                  <c:v>39421</c:v>
                </c:pt>
                <c:pt idx="7287">
                  <c:v>39422</c:v>
                </c:pt>
                <c:pt idx="7288">
                  <c:v>39423</c:v>
                </c:pt>
                <c:pt idx="7289">
                  <c:v>39426</c:v>
                </c:pt>
                <c:pt idx="7290">
                  <c:v>39427</c:v>
                </c:pt>
                <c:pt idx="7291">
                  <c:v>39428</c:v>
                </c:pt>
                <c:pt idx="7292">
                  <c:v>39429</c:v>
                </c:pt>
                <c:pt idx="7293">
                  <c:v>39430</c:v>
                </c:pt>
                <c:pt idx="7294">
                  <c:v>39433</c:v>
                </c:pt>
                <c:pt idx="7295">
                  <c:v>39434</c:v>
                </c:pt>
                <c:pt idx="7296">
                  <c:v>39435</c:v>
                </c:pt>
                <c:pt idx="7297">
                  <c:v>39436</c:v>
                </c:pt>
                <c:pt idx="7298">
                  <c:v>39437</c:v>
                </c:pt>
                <c:pt idx="7299">
                  <c:v>39440</c:v>
                </c:pt>
                <c:pt idx="7300">
                  <c:v>39441</c:v>
                </c:pt>
                <c:pt idx="7301">
                  <c:v>39442</c:v>
                </c:pt>
                <c:pt idx="7302">
                  <c:v>39443</c:v>
                </c:pt>
                <c:pt idx="7303">
                  <c:v>39444</c:v>
                </c:pt>
                <c:pt idx="7304">
                  <c:v>39447</c:v>
                </c:pt>
                <c:pt idx="7305">
                  <c:v>39448</c:v>
                </c:pt>
                <c:pt idx="7306">
                  <c:v>39449</c:v>
                </c:pt>
                <c:pt idx="7307">
                  <c:v>39450</c:v>
                </c:pt>
                <c:pt idx="7308">
                  <c:v>39451</c:v>
                </c:pt>
                <c:pt idx="7309">
                  <c:v>39454</c:v>
                </c:pt>
                <c:pt idx="7310">
                  <c:v>39455</c:v>
                </c:pt>
                <c:pt idx="7311">
                  <c:v>39456</c:v>
                </c:pt>
                <c:pt idx="7312">
                  <c:v>39457</c:v>
                </c:pt>
                <c:pt idx="7313">
                  <c:v>39458</c:v>
                </c:pt>
                <c:pt idx="7314">
                  <c:v>39461</c:v>
                </c:pt>
                <c:pt idx="7315">
                  <c:v>39462</c:v>
                </c:pt>
                <c:pt idx="7316">
                  <c:v>39463</c:v>
                </c:pt>
                <c:pt idx="7317">
                  <c:v>39464</c:v>
                </c:pt>
                <c:pt idx="7318">
                  <c:v>39465</c:v>
                </c:pt>
                <c:pt idx="7319">
                  <c:v>39468</c:v>
                </c:pt>
                <c:pt idx="7320">
                  <c:v>39469</c:v>
                </c:pt>
                <c:pt idx="7321">
                  <c:v>39470</c:v>
                </c:pt>
                <c:pt idx="7322">
                  <c:v>39471</c:v>
                </c:pt>
                <c:pt idx="7323">
                  <c:v>39472</c:v>
                </c:pt>
                <c:pt idx="7324">
                  <c:v>39475</c:v>
                </c:pt>
                <c:pt idx="7325">
                  <c:v>39476</c:v>
                </c:pt>
                <c:pt idx="7326">
                  <c:v>39477</c:v>
                </c:pt>
                <c:pt idx="7327">
                  <c:v>39478</c:v>
                </c:pt>
                <c:pt idx="7328">
                  <c:v>39479</c:v>
                </c:pt>
                <c:pt idx="7329">
                  <c:v>39482</c:v>
                </c:pt>
                <c:pt idx="7330">
                  <c:v>39483</c:v>
                </c:pt>
                <c:pt idx="7331">
                  <c:v>39484</c:v>
                </c:pt>
                <c:pt idx="7332">
                  <c:v>39485</c:v>
                </c:pt>
                <c:pt idx="7333">
                  <c:v>39486</c:v>
                </c:pt>
                <c:pt idx="7334">
                  <c:v>39489</c:v>
                </c:pt>
                <c:pt idx="7335">
                  <c:v>39490</c:v>
                </c:pt>
                <c:pt idx="7336">
                  <c:v>39491</c:v>
                </c:pt>
                <c:pt idx="7337">
                  <c:v>39492</c:v>
                </c:pt>
                <c:pt idx="7338">
                  <c:v>39493</c:v>
                </c:pt>
                <c:pt idx="7339">
                  <c:v>39496</c:v>
                </c:pt>
                <c:pt idx="7340">
                  <c:v>39497</c:v>
                </c:pt>
                <c:pt idx="7341">
                  <c:v>39498</c:v>
                </c:pt>
                <c:pt idx="7342">
                  <c:v>39499</c:v>
                </c:pt>
                <c:pt idx="7343">
                  <c:v>39500</c:v>
                </c:pt>
                <c:pt idx="7344">
                  <c:v>39503</c:v>
                </c:pt>
                <c:pt idx="7345">
                  <c:v>39504</c:v>
                </c:pt>
                <c:pt idx="7346">
                  <c:v>39505</c:v>
                </c:pt>
                <c:pt idx="7347">
                  <c:v>39506</c:v>
                </c:pt>
                <c:pt idx="7348">
                  <c:v>39507</c:v>
                </c:pt>
                <c:pt idx="7349">
                  <c:v>39510</c:v>
                </c:pt>
                <c:pt idx="7350">
                  <c:v>39511</c:v>
                </c:pt>
                <c:pt idx="7351">
                  <c:v>39512</c:v>
                </c:pt>
                <c:pt idx="7352">
                  <c:v>39513</c:v>
                </c:pt>
                <c:pt idx="7353">
                  <c:v>39514</c:v>
                </c:pt>
                <c:pt idx="7354">
                  <c:v>39517</c:v>
                </c:pt>
                <c:pt idx="7355">
                  <c:v>39518</c:v>
                </c:pt>
                <c:pt idx="7356">
                  <c:v>39519</c:v>
                </c:pt>
                <c:pt idx="7357">
                  <c:v>39520</c:v>
                </c:pt>
                <c:pt idx="7358">
                  <c:v>39521</c:v>
                </c:pt>
                <c:pt idx="7359">
                  <c:v>39524</c:v>
                </c:pt>
                <c:pt idx="7360">
                  <c:v>39525</c:v>
                </c:pt>
                <c:pt idx="7361">
                  <c:v>39526</c:v>
                </c:pt>
                <c:pt idx="7362">
                  <c:v>39527</c:v>
                </c:pt>
                <c:pt idx="7363">
                  <c:v>39528</c:v>
                </c:pt>
                <c:pt idx="7364">
                  <c:v>39531</c:v>
                </c:pt>
                <c:pt idx="7365">
                  <c:v>39532</c:v>
                </c:pt>
                <c:pt idx="7366">
                  <c:v>39533</c:v>
                </c:pt>
                <c:pt idx="7367">
                  <c:v>39534</c:v>
                </c:pt>
                <c:pt idx="7368">
                  <c:v>39535</c:v>
                </c:pt>
                <c:pt idx="7369">
                  <c:v>39538</c:v>
                </c:pt>
                <c:pt idx="7370">
                  <c:v>39539</c:v>
                </c:pt>
                <c:pt idx="7371">
                  <c:v>39540</c:v>
                </c:pt>
                <c:pt idx="7372">
                  <c:v>39541</c:v>
                </c:pt>
                <c:pt idx="7373">
                  <c:v>39542</c:v>
                </c:pt>
                <c:pt idx="7374">
                  <c:v>39545</c:v>
                </c:pt>
                <c:pt idx="7375">
                  <c:v>39546</c:v>
                </c:pt>
                <c:pt idx="7376">
                  <c:v>39547</c:v>
                </c:pt>
                <c:pt idx="7377">
                  <c:v>39548</c:v>
                </c:pt>
                <c:pt idx="7378">
                  <c:v>39549</c:v>
                </c:pt>
                <c:pt idx="7379">
                  <c:v>39552</c:v>
                </c:pt>
                <c:pt idx="7380">
                  <c:v>39553</c:v>
                </c:pt>
                <c:pt idx="7381">
                  <c:v>39554</c:v>
                </c:pt>
                <c:pt idx="7382">
                  <c:v>39555</c:v>
                </c:pt>
                <c:pt idx="7383">
                  <c:v>39556</c:v>
                </c:pt>
                <c:pt idx="7384">
                  <c:v>39559</c:v>
                </c:pt>
                <c:pt idx="7385">
                  <c:v>39560</c:v>
                </c:pt>
                <c:pt idx="7386">
                  <c:v>39561</c:v>
                </c:pt>
                <c:pt idx="7387">
                  <c:v>39562</c:v>
                </c:pt>
                <c:pt idx="7388">
                  <c:v>39563</c:v>
                </c:pt>
                <c:pt idx="7389">
                  <c:v>39566</c:v>
                </c:pt>
                <c:pt idx="7390">
                  <c:v>39567</c:v>
                </c:pt>
                <c:pt idx="7391">
                  <c:v>39568</c:v>
                </c:pt>
                <c:pt idx="7392">
                  <c:v>39569</c:v>
                </c:pt>
                <c:pt idx="7393">
                  <c:v>39570</c:v>
                </c:pt>
                <c:pt idx="7394">
                  <c:v>39573</c:v>
                </c:pt>
                <c:pt idx="7395">
                  <c:v>39574</c:v>
                </c:pt>
                <c:pt idx="7396">
                  <c:v>39575</c:v>
                </c:pt>
                <c:pt idx="7397">
                  <c:v>39576</c:v>
                </c:pt>
                <c:pt idx="7398">
                  <c:v>39577</c:v>
                </c:pt>
                <c:pt idx="7399">
                  <c:v>39580</c:v>
                </c:pt>
                <c:pt idx="7400">
                  <c:v>39581</c:v>
                </c:pt>
                <c:pt idx="7401">
                  <c:v>39582</c:v>
                </c:pt>
                <c:pt idx="7402">
                  <c:v>39583</c:v>
                </c:pt>
                <c:pt idx="7403">
                  <c:v>39584</c:v>
                </c:pt>
                <c:pt idx="7404">
                  <c:v>39587</c:v>
                </c:pt>
                <c:pt idx="7405">
                  <c:v>39588</c:v>
                </c:pt>
                <c:pt idx="7406">
                  <c:v>39589</c:v>
                </c:pt>
                <c:pt idx="7407">
                  <c:v>39590</c:v>
                </c:pt>
                <c:pt idx="7408">
                  <c:v>39591</c:v>
                </c:pt>
                <c:pt idx="7409">
                  <c:v>39594</c:v>
                </c:pt>
                <c:pt idx="7410">
                  <c:v>39595</c:v>
                </c:pt>
                <c:pt idx="7411">
                  <c:v>39596</c:v>
                </c:pt>
                <c:pt idx="7412">
                  <c:v>39597</c:v>
                </c:pt>
                <c:pt idx="7413">
                  <c:v>39598</c:v>
                </c:pt>
                <c:pt idx="7414">
                  <c:v>39601</c:v>
                </c:pt>
                <c:pt idx="7415">
                  <c:v>39602</c:v>
                </c:pt>
                <c:pt idx="7416">
                  <c:v>39603</c:v>
                </c:pt>
                <c:pt idx="7417">
                  <c:v>39604</c:v>
                </c:pt>
                <c:pt idx="7418">
                  <c:v>39605</c:v>
                </c:pt>
                <c:pt idx="7419">
                  <c:v>39608</c:v>
                </c:pt>
                <c:pt idx="7420">
                  <c:v>39609</c:v>
                </c:pt>
                <c:pt idx="7421">
                  <c:v>39610</c:v>
                </c:pt>
                <c:pt idx="7422">
                  <c:v>39611</c:v>
                </c:pt>
                <c:pt idx="7423">
                  <c:v>39612</c:v>
                </c:pt>
                <c:pt idx="7424">
                  <c:v>39615</c:v>
                </c:pt>
                <c:pt idx="7425">
                  <c:v>39616</c:v>
                </c:pt>
                <c:pt idx="7426">
                  <c:v>39617</c:v>
                </c:pt>
                <c:pt idx="7427">
                  <c:v>39618</c:v>
                </c:pt>
                <c:pt idx="7428">
                  <c:v>39619</c:v>
                </c:pt>
                <c:pt idx="7429">
                  <c:v>39622</c:v>
                </c:pt>
                <c:pt idx="7430">
                  <c:v>39623</c:v>
                </c:pt>
                <c:pt idx="7431">
                  <c:v>39624</c:v>
                </c:pt>
                <c:pt idx="7432">
                  <c:v>39625</c:v>
                </c:pt>
                <c:pt idx="7433">
                  <c:v>39626</c:v>
                </c:pt>
                <c:pt idx="7434">
                  <c:v>39629</c:v>
                </c:pt>
                <c:pt idx="7435">
                  <c:v>39630</c:v>
                </c:pt>
                <c:pt idx="7436">
                  <c:v>39631</c:v>
                </c:pt>
                <c:pt idx="7437">
                  <c:v>39632</c:v>
                </c:pt>
                <c:pt idx="7438">
                  <c:v>39633</c:v>
                </c:pt>
                <c:pt idx="7439">
                  <c:v>39636</c:v>
                </c:pt>
                <c:pt idx="7440">
                  <c:v>39637</c:v>
                </c:pt>
                <c:pt idx="7441">
                  <c:v>39638</c:v>
                </c:pt>
                <c:pt idx="7442">
                  <c:v>39639</c:v>
                </c:pt>
                <c:pt idx="7443">
                  <c:v>39640</c:v>
                </c:pt>
                <c:pt idx="7444">
                  <c:v>39643</c:v>
                </c:pt>
                <c:pt idx="7445">
                  <c:v>39644</c:v>
                </c:pt>
                <c:pt idx="7446">
                  <c:v>39645</c:v>
                </c:pt>
                <c:pt idx="7447">
                  <c:v>39646</c:v>
                </c:pt>
                <c:pt idx="7448">
                  <c:v>39647</c:v>
                </c:pt>
                <c:pt idx="7449">
                  <c:v>39650</c:v>
                </c:pt>
                <c:pt idx="7450">
                  <c:v>39651</c:v>
                </c:pt>
                <c:pt idx="7451">
                  <c:v>39652</c:v>
                </c:pt>
                <c:pt idx="7452">
                  <c:v>39653</c:v>
                </c:pt>
                <c:pt idx="7453">
                  <c:v>39654</c:v>
                </c:pt>
                <c:pt idx="7454">
                  <c:v>39657</c:v>
                </c:pt>
                <c:pt idx="7455">
                  <c:v>39658</c:v>
                </c:pt>
                <c:pt idx="7456">
                  <c:v>39659</c:v>
                </c:pt>
                <c:pt idx="7457">
                  <c:v>39660</c:v>
                </c:pt>
                <c:pt idx="7458">
                  <c:v>39661</c:v>
                </c:pt>
                <c:pt idx="7459">
                  <c:v>39664</c:v>
                </c:pt>
                <c:pt idx="7460">
                  <c:v>39665</c:v>
                </c:pt>
                <c:pt idx="7461">
                  <c:v>39666</c:v>
                </c:pt>
                <c:pt idx="7462">
                  <c:v>39667</c:v>
                </c:pt>
                <c:pt idx="7463">
                  <c:v>39668</c:v>
                </c:pt>
                <c:pt idx="7464">
                  <c:v>39671</c:v>
                </c:pt>
                <c:pt idx="7465">
                  <c:v>39672</c:v>
                </c:pt>
                <c:pt idx="7466">
                  <c:v>39673</c:v>
                </c:pt>
                <c:pt idx="7467">
                  <c:v>39674</c:v>
                </c:pt>
                <c:pt idx="7468">
                  <c:v>39675</c:v>
                </c:pt>
                <c:pt idx="7469">
                  <c:v>39678</c:v>
                </c:pt>
                <c:pt idx="7470">
                  <c:v>39679</c:v>
                </c:pt>
                <c:pt idx="7471">
                  <c:v>39680</c:v>
                </c:pt>
                <c:pt idx="7472">
                  <c:v>39681</c:v>
                </c:pt>
                <c:pt idx="7473">
                  <c:v>39682</c:v>
                </c:pt>
                <c:pt idx="7474">
                  <c:v>39685</c:v>
                </c:pt>
                <c:pt idx="7475">
                  <c:v>39686</c:v>
                </c:pt>
                <c:pt idx="7476">
                  <c:v>39687</c:v>
                </c:pt>
                <c:pt idx="7477">
                  <c:v>39688</c:v>
                </c:pt>
                <c:pt idx="7478">
                  <c:v>39689</c:v>
                </c:pt>
                <c:pt idx="7479">
                  <c:v>39692</c:v>
                </c:pt>
                <c:pt idx="7480">
                  <c:v>39693</c:v>
                </c:pt>
                <c:pt idx="7481">
                  <c:v>39694</c:v>
                </c:pt>
                <c:pt idx="7482">
                  <c:v>39695</c:v>
                </c:pt>
                <c:pt idx="7483">
                  <c:v>39696</c:v>
                </c:pt>
                <c:pt idx="7484">
                  <c:v>39699</c:v>
                </c:pt>
                <c:pt idx="7485">
                  <c:v>39700</c:v>
                </c:pt>
                <c:pt idx="7486">
                  <c:v>39701</c:v>
                </c:pt>
                <c:pt idx="7487">
                  <c:v>39702</c:v>
                </c:pt>
                <c:pt idx="7488">
                  <c:v>39703</c:v>
                </c:pt>
                <c:pt idx="7489">
                  <c:v>39706</c:v>
                </c:pt>
                <c:pt idx="7490">
                  <c:v>39707</c:v>
                </c:pt>
                <c:pt idx="7491">
                  <c:v>39708</c:v>
                </c:pt>
                <c:pt idx="7492">
                  <c:v>39709</c:v>
                </c:pt>
                <c:pt idx="7493">
                  <c:v>39710</c:v>
                </c:pt>
                <c:pt idx="7494">
                  <c:v>39713</c:v>
                </c:pt>
                <c:pt idx="7495">
                  <c:v>39714</c:v>
                </c:pt>
                <c:pt idx="7496">
                  <c:v>39715</c:v>
                </c:pt>
                <c:pt idx="7497">
                  <c:v>39716</c:v>
                </c:pt>
                <c:pt idx="7498">
                  <c:v>39717</c:v>
                </c:pt>
                <c:pt idx="7499">
                  <c:v>39720</c:v>
                </c:pt>
                <c:pt idx="7500">
                  <c:v>39721</c:v>
                </c:pt>
                <c:pt idx="7501">
                  <c:v>39722</c:v>
                </c:pt>
                <c:pt idx="7502">
                  <c:v>39723</c:v>
                </c:pt>
                <c:pt idx="7503">
                  <c:v>39724</c:v>
                </c:pt>
                <c:pt idx="7504">
                  <c:v>39727</c:v>
                </c:pt>
                <c:pt idx="7505">
                  <c:v>39728</c:v>
                </c:pt>
                <c:pt idx="7506">
                  <c:v>39729</c:v>
                </c:pt>
                <c:pt idx="7507">
                  <c:v>39730</c:v>
                </c:pt>
                <c:pt idx="7508">
                  <c:v>39731</c:v>
                </c:pt>
                <c:pt idx="7509">
                  <c:v>39734</c:v>
                </c:pt>
                <c:pt idx="7510">
                  <c:v>39735</c:v>
                </c:pt>
                <c:pt idx="7511">
                  <c:v>39736</c:v>
                </c:pt>
                <c:pt idx="7512">
                  <c:v>39737</c:v>
                </c:pt>
                <c:pt idx="7513">
                  <c:v>39738</c:v>
                </c:pt>
                <c:pt idx="7514">
                  <c:v>39741</c:v>
                </c:pt>
                <c:pt idx="7515">
                  <c:v>39742</c:v>
                </c:pt>
                <c:pt idx="7516">
                  <c:v>39743</c:v>
                </c:pt>
                <c:pt idx="7517">
                  <c:v>39744</c:v>
                </c:pt>
                <c:pt idx="7518">
                  <c:v>39745</c:v>
                </c:pt>
                <c:pt idx="7519">
                  <c:v>39748</c:v>
                </c:pt>
                <c:pt idx="7520">
                  <c:v>39749</c:v>
                </c:pt>
                <c:pt idx="7521">
                  <c:v>39750</c:v>
                </c:pt>
                <c:pt idx="7522">
                  <c:v>39751</c:v>
                </c:pt>
                <c:pt idx="7523">
                  <c:v>39752</c:v>
                </c:pt>
                <c:pt idx="7524">
                  <c:v>39755</c:v>
                </c:pt>
                <c:pt idx="7525">
                  <c:v>39756</c:v>
                </c:pt>
                <c:pt idx="7526">
                  <c:v>39757</c:v>
                </c:pt>
                <c:pt idx="7527">
                  <c:v>39758</c:v>
                </c:pt>
                <c:pt idx="7528">
                  <c:v>39759</c:v>
                </c:pt>
                <c:pt idx="7529">
                  <c:v>39762</c:v>
                </c:pt>
                <c:pt idx="7530">
                  <c:v>39763</c:v>
                </c:pt>
                <c:pt idx="7531">
                  <c:v>39764</c:v>
                </c:pt>
                <c:pt idx="7532">
                  <c:v>39765</c:v>
                </c:pt>
                <c:pt idx="7533">
                  <c:v>39766</c:v>
                </c:pt>
                <c:pt idx="7534">
                  <c:v>39769</c:v>
                </c:pt>
                <c:pt idx="7535">
                  <c:v>39770</c:v>
                </c:pt>
                <c:pt idx="7536">
                  <c:v>39771</c:v>
                </c:pt>
                <c:pt idx="7537">
                  <c:v>39772</c:v>
                </c:pt>
                <c:pt idx="7538">
                  <c:v>39773</c:v>
                </c:pt>
                <c:pt idx="7539">
                  <c:v>39776</c:v>
                </c:pt>
                <c:pt idx="7540">
                  <c:v>39777</c:v>
                </c:pt>
                <c:pt idx="7541">
                  <c:v>39778</c:v>
                </c:pt>
                <c:pt idx="7542">
                  <c:v>39779</c:v>
                </c:pt>
                <c:pt idx="7543">
                  <c:v>39780</c:v>
                </c:pt>
                <c:pt idx="7544">
                  <c:v>39783</c:v>
                </c:pt>
                <c:pt idx="7545">
                  <c:v>39784</c:v>
                </c:pt>
                <c:pt idx="7546">
                  <c:v>39785</c:v>
                </c:pt>
                <c:pt idx="7547">
                  <c:v>39786</c:v>
                </c:pt>
                <c:pt idx="7548">
                  <c:v>39787</c:v>
                </c:pt>
                <c:pt idx="7549">
                  <c:v>39790</c:v>
                </c:pt>
                <c:pt idx="7550">
                  <c:v>39791</c:v>
                </c:pt>
                <c:pt idx="7551">
                  <c:v>39792</c:v>
                </c:pt>
                <c:pt idx="7552">
                  <c:v>39793</c:v>
                </c:pt>
                <c:pt idx="7553">
                  <c:v>39794</c:v>
                </c:pt>
                <c:pt idx="7554">
                  <c:v>39797</c:v>
                </c:pt>
                <c:pt idx="7555">
                  <c:v>39798</c:v>
                </c:pt>
                <c:pt idx="7556">
                  <c:v>39799</c:v>
                </c:pt>
                <c:pt idx="7557">
                  <c:v>39800</c:v>
                </c:pt>
                <c:pt idx="7558">
                  <c:v>39801</c:v>
                </c:pt>
                <c:pt idx="7559">
                  <c:v>39804</c:v>
                </c:pt>
                <c:pt idx="7560">
                  <c:v>39805</c:v>
                </c:pt>
                <c:pt idx="7561">
                  <c:v>39806</c:v>
                </c:pt>
                <c:pt idx="7562">
                  <c:v>39807</c:v>
                </c:pt>
                <c:pt idx="7563">
                  <c:v>39808</c:v>
                </c:pt>
                <c:pt idx="7564">
                  <c:v>39811</c:v>
                </c:pt>
                <c:pt idx="7565">
                  <c:v>39812</c:v>
                </c:pt>
                <c:pt idx="7566">
                  <c:v>39813</c:v>
                </c:pt>
                <c:pt idx="7567">
                  <c:v>39814</c:v>
                </c:pt>
                <c:pt idx="7568">
                  <c:v>39815</c:v>
                </c:pt>
                <c:pt idx="7569">
                  <c:v>39818</c:v>
                </c:pt>
                <c:pt idx="7570">
                  <c:v>39819</c:v>
                </c:pt>
                <c:pt idx="7571">
                  <c:v>39820</c:v>
                </c:pt>
                <c:pt idx="7572">
                  <c:v>39821</c:v>
                </c:pt>
                <c:pt idx="7573">
                  <c:v>39822</c:v>
                </c:pt>
                <c:pt idx="7574">
                  <c:v>39825</c:v>
                </c:pt>
                <c:pt idx="7575">
                  <c:v>39826</c:v>
                </c:pt>
                <c:pt idx="7576">
                  <c:v>39827</c:v>
                </c:pt>
                <c:pt idx="7577">
                  <c:v>39828</c:v>
                </c:pt>
                <c:pt idx="7578">
                  <c:v>39829</c:v>
                </c:pt>
                <c:pt idx="7579">
                  <c:v>39832</c:v>
                </c:pt>
                <c:pt idx="7580">
                  <c:v>39833</c:v>
                </c:pt>
                <c:pt idx="7581">
                  <c:v>39834</c:v>
                </c:pt>
                <c:pt idx="7582">
                  <c:v>39835</c:v>
                </c:pt>
                <c:pt idx="7583">
                  <c:v>39836</c:v>
                </c:pt>
                <c:pt idx="7584">
                  <c:v>39839</c:v>
                </c:pt>
                <c:pt idx="7585">
                  <c:v>39840</c:v>
                </c:pt>
                <c:pt idx="7586">
                  <c:v>39841</c:v>
                </c:pt>
                <c:pt idx="7587">
                  <c:v>39842</c:v>
                </c:pt>
                <c:pt idx="7588">
                  <c:v>39843</c:v>
                </c:pt>
                <c:pt idx="7589">
                  <c:v>39846</c:v>
                </c:pt>
                <c:pt idx="7590">
                  <c:v>39847</c:v>
                </c:pt>
                <c:pt idx="7591">
                  <c:v>39848</c:v>
                </c:pt>
                <c:pt idx="7592">
                  <c:v>39849</c:v>
                </c:pt>
                <c:pt idx="7593">
                  <c:v>39850</c:v>
                </c:pt>
                <c:pt idx="7594">
                  <c:v>39853</c:v>
                </c:pt>
                <c:pt idx="7595">
                  <c:v>39854</c:v>
                </c:pt>
                <c:pt idx="7596">
                  <c:v>39855</c:v>
                </c:pt>
                <c:pt idx="7597">
                  <c:v>39856</c:v>
                </c:pt>
                <c:pt idx="7598">
                  <c:v>39857</c:v>
                </c:pt>
                <c:pt idx="7599">
                  <c:v>39860</c:v>
                </c:pt>
                <c:pt idx="7600">
                  <c:v>39861</c:v>
                </c:pt>
                <c:pt idx="7601">
                  <c:v>39862</c:v>
                </c:pt>
                <c:pt idx="7602">
                  <c:v>39863</c:v>
                </c:pt>
                <c:pt idx="7603">
                  <c:v>39864</c:v>
                </c:pt>
                <c:pt idx="7604">
                  <c:v>39867</c:v>
                </c:pt>
                <c:pt idx="7605">
                  <c:v>39868</c:v>
                </c:pt>
                <c:pt idx="7606">
                  <c:v>39869</c:v>
                </c:pt>
                <c:pt idx="7607">
                  <c:v>39870</c:v>
                </c:pt>
                <c:pt idx="7608">
                  <c:v>39871</c:v>
                </c:pt>
                <c:pt idx="7609">
                  <c:v>39874</c:v>
                </c:pt>
                <c:pt idx="7610">
                  <c:v>39875</c:v>
                </c:pt>
                <c:pt idx="7611">
                  <c:v>39876</c:v>
                </c:pt>
                <c:pt idx="7612">
                  <c:v>39877</c:v>
                </c:pt>
                <c:pt idx="7613">
                  <c:v>39878</c:v>
                </c:pt>
                <c:pt idx="7614">
                  <c:v>39881</c:v>
                </c:pt>
                <c:pt idx="7615">
                  <c:v>39882</c:v>
                </c:pt>
                <c:pt idx="7616">
                  <c:v>39883</c:v>
                </c:pt>
                <c:pt idx="7617">
                  <c:v>39884</c:v>
                </c:pt>
                <c:pt idx="7618">
                  <c:v>39885</c:v>
                </c:pt>
                <c:pt idx="7619">
                  <c:v>39888</c:v>
                </c:pt>
                <c:pt idx="7620">
                  <c:v>39889</c:v>
                </c:pt>
                <c:pt idx="7621">
                  <c:v>39890</c:v>
                </c:pt>
                <c:pt idx="7622">
                  <c:v>39891</c:v>
                </c:pt>
                <c:pt idx="7623">
                  <c:v>39892</c:v>
                </c:pt>
                <c:pt idx="7624">
                  <c:v>39895</c:v>
                </c:pt>
                <c:pt idx="7625">
                  <c:v>39896</c:v>
                </c:pt>
                <c:pt idx="7626">
                  <c:v>39897</c:v>
                </c:pt>
                <c:pt idx="7627">
                  <c:v>39898</c:v>
                </c:pt>
                <c:pt idx="7628">
                  <c:v>39899</c:v>
                </c:pt>
                <c:pt idx="7629">
                  <c:v>39902</c:v>
                </c:pt>
                <c:pt idx="7630">
                  <c:v>39903</c:v>
                </c:pt>
                <c:pt idx="7631">
                  <c:v>39904</c:v>
                </c:pt>
                <c:pt idx="7632">
                  <c:v>39905</c:v>
                </c:pt>
                <c:pt idx="7633">
                  <c:v>39906</c:v>
                </c:pt>
                <c:pt idx="7634">
                  <c:v>39909</c:v>
                </c:pt>
                <c:pt idx="7635">
                  <c:v>39910</c:v>
                </c:pt>
                <c:pt idx="7636">
                  <c:v>39911</c:v>
                </c:pt>
                <c:pt idx="7637">
                  <c:v>39912</c:v>
                </c:pt>
                <c:pt idx="7638">
                  <c:v>39913</c:v>
                </c:pt>
                <c:pt idx="7639">
                  <c:v>39916</c:v>
                </c:pt>
                <c:pt idx="7640">
                  <c:v>39917</c:v>
                </c:pt>
                <c:pt idx="7641">
                  <c:v>39918</c:v>
                </c:pt>
                <c:pt idx="7642">
                  <c:v>39919</c:v>
                </c:pt>
                <c:pt idx="7643">
                  <c:v>39920</c:v>
                </c:pt>
                <c:pt idx="7644">
                  <c:v>39923</c:v>
                </c:pt>
                <c:pt idx="7645">
                  <c:v>39924</c:v>
                </c:pt>
                <c:pt idx="7646">
                  <c:v>39925</c:v>
                </c:pt>
                <c:pt idx="7647">
                  <c:v>39926</c:v>
                </c:pt>
                <c:pt idx="7648">
                  <c:v>39927</c:v>
                </c:pt>
                <c:pt idx="7649">
                  <c:v>39930</c:v>
                </c:pt>
                <c:pt idx="7650">
                  <c:v>39931</c:v>
                </c:pt>
                <c:pt idx="7651">
                  <c:v>39932</c:v>
                </c:pt>
                <c:pt idx="7652">
                  <c:v>39933</c:v>
                </c:pt>
                <c:pt idx="7653">
                  <c:v>39934</c:v>
                </c:pt>
                <c:pt idx="7654">
                  <c:v>39937</c:v>
                </c:pt>
                <c:pt idx="7655">
                  <c:v>39938</c:v>
                </c:pt>
                <c:pt idx="7656">
                  <c:v>39939</c:v>
                </c:pt>
                <c:pt idx="7657">
                  <c:v>39940</c:v>
                </c:pt>
                <c:pt idx="7658">
                  <c:v>39941</c:v>
                </c:pt>
                <c:pt idx="7659">
                  <c:v>39944</c:v>
                </c:pt>
                <c:pt idx="7660">
                  <c:v>39945</c:v>
                </c:pt>
                <c:pt idx="7661">
                  <c:v>39946</c:v>
                </c:pt>
                <c:pt idx="7662">
                  <c:v>39947</c:v>
                </c:pt>
                <c:pt idx="7663">
                  <c:v>39948</c:v>
                </c:pt>
                <c:pt idx="7664">
                  <c:v>39951</c:v>
                </c:pt>
                <c:pt idx="7665">
                  <c:v>39952</c:v>
                </c:pt>
                <c:pt idx="7666">
                  <c:v>39953</c:v>
                </c:pt>
                <c:pt idx="7667">
                  <c:v>39954</c:v>
                </c:pt>
                <c:pt idx="7668">
                  <c:v>39955</c:v>
                </c:pt>
                <c:pt idx="7669">
                  <c:v>39958</c:v>
                </c:pt>
                <c:pt idx="7670">
                  <c:v>39959</c:v>
                </c:pt>
                <c:pt idx="7671">
                  <c:v>39960</c:v>
                </c:pt>
                <c:pt idx="7672">
                  <c:v>39961</c:v>
                </c:pt>
                <c:pt idx="7673">
                  <c:v>39962</c:v>
                </c:pt>
                <c:pt idx="7674">
                  <c:v>39965</c:v>
                </c:pt>
                <c:pt idx="7675">
                  <c:v>39966</c:v>
                </c:pt>
                <c:pt idx="7676">
                  <c:v>39967</c:v>
                </c:pt>
                <c:pt idx="7677">
                  <c:v>39968</c:v>
                </c:pt>
                <c:pt idx="7678">
                  <c:v>39969</c:v>
                </c:pt>
                <c:pt idx="7679">
                  <c:v>39972</c:v>
                </c:pt>
                <c:pt idx="7680">
                  <c:v>39973</c:v>
                </c:pt>
                <c:pt idx="7681">
                  <c:v>39974</c:v>
                </c:pt>
                <c:pt idx="7682">
                  <c:v>39975</c:v>
                </c:pt>
                <c:pt idx="7683">
                  <c:v>39976</c:v>
                </c:pt>
                <c:pt idx="7684">
                  <c:v>39979</c:v>
                </c:pt>
                <c:pt idx="7685">
                  <c:v>39980</c:v>
                </c:pt>
                <c:pt idx="7686">
                  <c:v>39981</c:v>
                </c:pt>
                <c:pt idx="7687">
                  <c:v>39982</c:v>
                </c:pt>
                <c:pt idx="7688">
                  <c:v>39983</c:v>
                </c:pt>
                <c:pt idx="7689">
                  <c:v>39986</c:v>
                </c:pt>
                <c:pt idx="7690">
                  <c:v>39987</c:v>
                </c:pt>
                <c:pt idx="7691">
                  <c:v>39988</c:v>
                </c:pt>
                <c:pt idx="7692">
                  <c:v>39989</c:v>
                </c:pt>
                <c:pt idx="7693">
                  <c:v>39990</c:v>
                </c:pt>
                <c:pt idx="7694">
                  <c:v>39993</c:v>
                </c:pt>
                <c:pt idx="7695">
                  <c:v>39994</c:v>
                </c:pt>
                <c:pt idx="7696">
                  <c:v>39995</c:v>
                </c:pt>
                <c:pt idx="7697">
                  <c:v>39996</c:v>
                </c:pt>
                <c:pt idx="7698">
                  <c:v>39997</c:v>
                </c:pt>
                <c:pt idx="7699">
                  <c:v>40000</c:v>
                </c:pt>
                <c:pt idx="7700">
                  <c:v>40001</c:v>
                </c:pt>
                <c:pt idx="7701">
                  <c:v>40002</c:v>
                </c:pt>
                <c:pt idx="7702">
                  <c:v>40003</c:v>
                </c:pt>
                <c:pt idx="7703">
                  <c:v>40004</c:v>
                </c:pt>
                <c:pt idx="7704">
                  <c:v>40007</c:v>
                </c:pt>
                <c:pt idx="7705">
                  <c:v>40008</c:v>
                </c:pt>
                <c:pt idx="7706">
                  <c:v>40009</c:v>
                </c:pt>
                <c:pt idx="7707">
                  <c:v>40010</c:v>
                </c:pt>
                <c:pt idx="7708">
                  <c:v>40011</c:v>
                </c:pt>
                <c:pt idx="7709">
                  <c:v>40014</c:v>
                </c:pt>
                <c:pt idx="7710">
                  <c:v>40015</c:v>
                </c:pt>
                <c:pt idx="7711">
                  <c:v>40016</c:v>
                </c:pt>
                <c:pt idx="7712">
                  <c:v>40017</c:v>
                </c:pt>
                <c:pt idx="7713">
                  <c:v>40018</c:v>
                </c:pt>
                <c:pt idx="7714">
                  <c:v>40021</c:v>
                </c:pt>
                <c:pt idx="7715">
                  <c:v>40022</c:v>
                </c:pt>
                <c:pt idx="7716">
                  <c:v>40023</c:v>
                </c:pt>
                <c:pt idx="7717">
                  <c:v>40024</c:v>
                </c:pt>
                <c:pt idx="7718">
                  <c:v>40025</c:v>
                </c:pt>
                <c:pt idx="7719">
                  <c:v>40028</c:v>
                </c:pt>
                <c:pt idx="7720">
                  <c:v>40029</c:v>
                </c:pt>
                <c:pt idx="7721">
                  <c:v>40030</c:v>
                </c:pt>
                <c:pt idx="7722">
                  <c:v>40031</c:v>
                </c:pt>
                <c:pt idx="7723">
                  <c:v>40032</c:v>
                </c:pt>
                <c:pt idx="7724">
                  <c:v>40035</c:v>
                </c:pt>
                <c:pt idx="7725">
                  <c:v>40036</c:v>
                </c:pt>
                <c:pt idx="7726">
                  <c:v>40037</c:v>
                </c:pt>
                <c:pt idx="7727">
                  <c:v>40038</c:v>
                </c:pt>
                <c:pt idx="7728">
                  <c:v>40039</c:v>
                </c:pt>
                <c:pt idx="7729">
                  <c:v>40042</c:v>
                </c:pt>
                <c:pt idx="7730">
                  <c:v>40043</c:v>
                </c:pt>
                <c:pt idx="7731">
                  <c:v>40044</c:v>
                </c:pt>
                <c:pt idx="7732">
                  <c:v>40045</c:v>
                </c:pt>
                <c:pt idx="7733">
                  <c:v>40046</c:v>
                </c:pt>
                <c:pt idx="7734">
                  <c:v>40049</c:v>
                </c:pt>
                <c:pt idx="7735">
                  <c:v>40050</c:v>
                </c:pt>
                <c:pt idx="7736">
                  <c:v>40051</c:v>
                </c:pt>
                <c:pt idx="7737">
                  <c:v>40052</c:v>
                </c:pt>
                <c:pt idx="7738">
                  <c:v>40053</c:v>
                </c:pt>
                <c:pt idx="7739">
                  <c:v>40056</c:v>
                </c:pt>
                <c:pt idx="7740">
                  <c:v>40057</c:v>
                </c:pt>
                <c:pt idx="7741">
                  <c:v>40058</c:v>
                </c:pt>
                <c:pt idx="7742">
                  <c:v>40059</c:v>
                </c:pt>
                <c:pt idx="7743">
                  <c:v>40060</c:v>
                </c:pt>
                <c:pt idx="7744">
                  <c:v>40063</c:v>
                </c:pt>
                <c:pt idx="7745">
                  <c:v>40064</c:v>
                </c:pt>
                <c:pt idx="7746">
                  <c:v>40065</c:v>
                </c:pt>
                <c:pt idx="7747">
                  <c:v>40066</c:v>
                </c:pt>
                <c:pt idx="7748">
                  <c:v>40067</c:v>
                </c:pt>
                <c:pt idx="7749">
                  <c:v>40070</c:v>
                </c:pt>
                <c:pt idx="7750">
                  <c:v>40071</c:v>
                </c:pt>
                <c:pt idx="7751">
                  <c:v>40072</c:v>
                </c:pt>
                <c:pt idx="7752">
                  <c:v>40073</c:v>
                </c:pt>
                <c:pt idx="7753">
                  <c:v>40074</c:v>
                </c:pt>
                <c:pt idx="7754">
                  <c:v>40077</c:v>
                </c:pt>
                <c:pt idx="7755">
                  <c:v>40078</c:v>
                </c:pt>
                <c:pt idx="7756">
                  <c:v>40079</c:v>
                </c:pt>
                <c:pt idx="7757">
                  <c:v>40080</c:v>
                </c:pt>
                <c:pt idx="7758">
                  <c:v>40081</c:v>
                </c:pt>
                <c:pt idx="7759">
                  <c:v>40084</c:v>
                </c:pt>
                <c:pt idx="7760">
                  <c:v>40085</c:v>
                </c:pt>
                <c:pt idx="7761">
                  <c:v>40086</c:v>
                </c:pt>
                <c:pt idx="7762">
                  <c:v>40087</c:v>
                </c:pt>
                <c:pt idx="7763">
                  <c:v>40088</c:v>
                </c:pt>
                <c:pt idx="7764">
                  <c:v>40091</c:v>
                </c:pt>
                <c:pt idx="7765">
                  <c:v>40092</c:v>
                </c:pt>
                <c:pt idx="7766">
                  <c:v>40093</c:v>
                </c:pt>
                <c:pt idx="7767">
                  <c:v>40094</c:v>
                </c:pt>
                <c:pt idx="7768">
                  <c:v>40095</c:v>
                </c:pt>
                <c:pt idx="7769">
                  <c:v>40098</c:v>
                </c:pt>
                <c:pt idx="7770">
                  <c:v>40099</c:v>
                </c:pt>
                <c:pt idx="7771">
                  <c:v>40100</c:v>
                </c:pt>
                <c:pt idx="7772">
                  <c:v>40101</c:v>
                </c:pt>
                <c:pt idx="7773">
                  <c:v>40102</c:v>
                </c:pt>
                <c:pt idx="7774">
                  <c:v>40105</c:v>
                </c:pt>
                <c:pt idx="7775">
                  <c:v>40106</c:v>
                </c:pt>
                <c:pt idx="7776">
                  <c:v>40107</c:v>
                </c:pt>
                <c:pt idx="7777">
                  <c:v>40108</c:v>
                </c:pt>
                <c:pt idx="7778">
                  <c:v>40109</c:v>
                </c:pt>
                <c:pt idx="7779">
                  <c:v>40112</c:v>
                </c:pt>
                <c:pt idx="7780">
                  <c:v>40113</c:v>
                </c:pt>
                <c:pt idx="7781">
                  <c:v>40114</c:v>
                </c:pt>
                <c:pt idx="7782">
                  <c:v>40115</c:v>
                </c:pt>
                <c:pt idx="7783">
                  <c:v>40116</c:v>
                </c:pt>
                <c:pt idx="7784">
                  <c:v>40119</c:v>
                </c:pt>
                <c:pt idx="7785">
                  <c:v>40120</c:v>
                </c:pt>
                <c:pt idx="7786">
                  <c:v>40121</c:v>
                </c:pt>
                <c:pt idx="7787">
                  <c:v>40122</c:v>
                </c:pt>
                <c:pt idx="7788">
                  <c:v>40123</c:v>
                </c:pt>
                <c:pt idx="7789">
                  <c:v>40126</c:v>
                </c:pt>
                <c:pt idx="7790">
                  <c:v>40127</c:v>
                </c:pt>
                <c:pt idx="7791">
                  <c:v>40128</c:v>
                </c:pt>
                <c:pt idx="7792">
                  <c:v>40129</c:v>
                </c:pt>
                <c:pt idx="7793">
                  <c:v>40130</c:v>
                </c:pt>
                <c:pt idx="7794">
                  <c:v>40133</c:v>
                </c:pt>
                <c:pt idx="7795">
                  <c:v>40134</c:v>
                </c:pt>
                <c:pt idx="7796">
                  <c:v>40135</c:v>
                </c:pt>
                <c:pt idx="7797">
                  <c:v>40136</c:v>
                </c:pt>
                <c:pt idx="7798">
                  <c:v>40137</c:v>
                </c:pt>
                <c:pt idx="7799">
                  <c:v>40140</c:v>
                </c:pt>
                <c:pt idx="7800">
                  <c:v>40141</c:v>
                </c:pt>
                <c:pt idx="7801">
                  <c:v>40142</c:v>
                </c:pt>
                <c:pt idx="7802">
                  <c:v>40143</c:v>
                </c:pt>
                <c:pt idx="7803">
                  <c:v>40144</c:v>
                </c:pt>
                <c:pt idx="7804">
                  <c:v>40147</c:v>
                </c:pt>
                <c:pt idx="7805">
                  <c:v>40148</c:v>
                </c:pt>
                <c:pt idx="7806">
                  <c:v>40149</c:v>
                </c:pt>
                <c:pt idx="7807">
                  <c:v>40150</c:v>
                </c:pt>
                <c:pt idx="7808">
                  <c:v>40151</c:v>
                </c:pt>
                <c:pt idx="7809">
                  <c:v>40154</c:v>
                </c:pt>
                <c:pt idx="7810">
                  <c:v>40155</c:v>
                </c:pt>
                <c:pt idx="7811">
                  <c:v>40156</c:v>
                </c:pt>
                <c:pt idx="7812">
                  <c:v>40157</c:v>
                </c:pt>
                <c:pt idx="7813">
                  <c:v>40158</c:v>
                </c:pt>
                <c:pt idx="7814">
                  <c:v>40161</c:v>
                </c:pt>
                <c:pt idx="7815">
                  <c:v>40162</c:v>
                </c:pt>
                <c:pt idx="7816">
                  <c:v>40163</c:v>
                </c:pt>
                <c:pt idx="7817">
                  <c:v>40164</c:v>
                </c:pt>
                <c:pt idx="7818">
                  <c:v>40165</c:v>
                </c:pt>
                <c:pt idx="7819">
                  <c:v>40168</c:v>
                </c:pt>
                <c:pt idx="7820">
                  <c:v>40169</c:v>
                </c:pt>
                <c:pt idx="7821">
                  <c:v>40170</c:v>
                </c:pt>
                <c:pt idx="7822">
                  <c:v>40171</c:v>
                </c:pt>
                <c:pt idx="7823">
                  <c:v>40172</c:v>
                </c:pt>
                <c:pt idx="7824">
                  <c:v>40175</c:v>
                </c:pt>
                <c:pt idx="7825">
                  <c:v>40176</c:v>
                </c:pt>
                <c:pt idx="7826">
                  <c:v>40177</c:v>
                </c:pt>
                <c:pt idx="7827">
                  <c:v>40178</c:v>
                </c:pt>
                <c:pt idx="7828">
                  <c:v>40179</c:v>
                </c:pt>
                <c:pt idx="7829">
                  <c:v>40182</c:v>
                </c:pt>
                <c:pt idx="7830">
                  <c:v>40183</c:v>
                </c:pt>
                <c:pt idx="7831">
                  <c:v>40184</c:v>
                </c:pt>
                <c:pt idx="7832">
                  <c:v>40185</c:v>
                </c:pt>
                <c:pt idx="7833">
                  <c:v>40186</c:v>
                </c:pt>
                <c:pt idx="7834">
                  <c:v>40189</c:v>
                </c:pt>
                <c:pt idx="7835">
                  <c:v>40190</c:v>
                </c:pt>
                <c:pt idx="7836">
                  <c:v>40191</c:v>
                </c:pt>
                <c:pt idx="7837">
                  <c:v>40192</c:v>
                </c:pt>
                <c:pt idx="7838">
                  <c:v>40193</c:v>
                </c:pt>
                <c:pt idx="7839">
                  <c:v>40196</c:v>
                </c:pt>
                <c:pt idx="7840">
                  <c:v>40197</c:v>
                </c:pt>
                <c:pt idx="7841">
                  <c:v>40198</c:v>
                </c:pt>
                <c:pt idx="7842">
                  <c:v>40199</c:v>
                </c:pt>
                <c:pt idx="7843">
                  <c:v>40200</c:v>
                </c:pt>
                <c:pt idx="7844">
                  <c:v>40203</c:v>
                </c:pt>
                <c:pt idx="7845">
                  <c:v>40204</c:v>
                </c:pt>
                <c:pt idx="7846">
                  <c:v>40205</c:v>
                </c:pt>
                <c:pt idx="7847">
                  <c:v>40206</c:v>
                </c:pt>
                <c:pt idx="7848">
                  <c:v>40207</c:v>
                </c:pt>
                <c:pt idx="7849">
                  <c:v>40210</c:v>
                </c:pt>
                <c:pt idx="7850">
                  <c:v>40211</c:v>
                </c:pt>
                <c:pt idx="7851">
                  <c:v>40212</c:v>
                </c:pt>
                <c:pt idx="7852">
                  <c:v>40213</c:v>
                </c:pt>
                <c:pt idx="7853">
                  <c:v>40214</c:v>
                </c:pt>
                <c:pt idx="7854">
                  <c:v>40217</c:v>
                </c:pt>
                <c:pt idx="7855">
                  <c:v>40218</c:v>
                </c:pt>
                <c:pt idx="7856">
                  <c:v>40219</c:v>
                </c:pt>
                <c:pt idx="7857">
                  <c:v>40220</c:v>
                </c:pt>
                <c:pt idx="7858">
                  <c:v>40221</c:v>
                </c:pt>
                <c:pt idx="7859">
                  <c:v>40224</c:v>
                </c:pt>
                <c:pt idx="7860">
                  <c:v>40225</c:v>
                </c:pt>
                <c:pt idx="7861">
                  <c:v>40226</c:v>
                </c:pt>
                <c:pt idx="7862">
                  <c:v>40227</c:v>
                </c:pt>
                <c:pt idx="7863">
                  <c:v>40228</c:v>
                </c:pt>
                <c:pt idx="7864">
                  <c:v>40231</c:v>
                </c:pt>
                <c:pt idx="7865">
                  <c:v>40232</c:v>
                </c:pt>
                <c:pt idx="7866">
                  <c:v>40233</c:v>
                </c:pt>
                <c:pt idx="7867">
                  <c:v>40234</c:v>
                </c:pt>
                <c:pt idx="7868">
                  <c:v>40235</c:v>
                </c:pt>
                <c:pt idx="7869">
                  <c:v>40238</c:v>
                </c:pt>
                <c:pt idx="7870">
                  <c:v>40239</c:v>
                </c:pt>
                <c:pt idx="7871">
                  <c:v>40240</c:v>
                </c:pt>
                <c:pt idx="7872">
                  <c:v>40241</c:v>
                </c:pt>
                <c:pt idx="7873">
                  <c:v>40242</c:v>
                </c:pt>
                <c:pt idx="7874">
                  <c:v>40245</c:v>
                </c:pt>
                <c:pt idx="7875">
                  <c:v>40246</c:v>
                </c:pt>
                <c:pt idx="7876">
                  <c:v>40247</c:v>
                </c:pt>
                <c:pt idx="7877">
                  <c:v>40248</c:v>
                </c:pt>
                <c:pt idx="7878">
                  <c:v>40249</c:v>
                </c:pt>
                <c:pt idx="7879">
                  <c:v>40252</c:v>
                </c:pt>
                <c:pt idx="7880">
                  <c:v>40253</c:v>
                </c:pt>
                <c:pt idx="7881">
                  <c:v>40254</c:v>
                </c:pt>
                <c:pt idx="7882">
                  <c:v>40255</c:v>
                </c:pt>
                <c:pt idx="7883">
                  <c:v>40256</c:v>
                </c:pt>
                <c:pt idx="7884">
                  <c:v>40259</c:v>
                </c:pt>
                <c:pt idx="7885">
                  <c:v>40260</c:v>
                </c:pt>
                <c:pt idx="7886">
                  <c:v>40261</c:v>
                </c:pt>
                <c:pt idx="7887">
                  <c:v>40262</c:v>
                </c:pt>
                <c:pt idx="7888">
                  <c:v>40263</c:v>
                </c:pt>
                <c:pt idx="7889">
                  <c:v>40266</c:v>
                </c:pt>
                <c:pt idx="7890">
                  <c:v>40267</c:v>
                </c:pt>
                <c:pt idx="7891">
                  <c:v>40268</c:v>
                </c:pt>
                <c:pt idx="7892">
                  <c:v>40269</c:v>
                </c:pt>
                <c:pt idx="7893">
                  <c:v>40270</c:v>
                </c:pt>
                <c:pt idx="7894">
                  <c:v>40273</c:v>
                </c:pt>
                <c:pt idx="7895">
                  <c:v>40274</c:v>
                </c:pt>
                <c:pt idx="7896">
                  <c:v>40275</c:v>
                </c:pt>
                <c:pt idx="7897">
                  <c:v>40276</c:v>
                </c:pt>
                <c:pt idx="7898">
                  <c:v>40277</c:v>
                </c:pt>
                <c:pt idx="7899">
                  <c:v>40280</c:v>
                </c:pt>
                <c:pt idx="7900">
                  <c:v>40281</c:v>
                </c:pt>
                <c:pt idx="7901">
                  <c:v>40282</c:v>
                </c:pt>
                <c:pt idx="7902">
                  <c:v>40283</c:v>
                </c:pt>
                <c:pt idx="7903">
                  <c:v>40284</c:v>
                </c:pt>
                <c:pt idx="7904">
                  <c:v>40287</c:v>
                </c:pt>
                <c:pt idx="7905">
                  <c:v>40288</c:v>
                </c:pt>
                <c:pt idx="7906">
                  <c:v>40289</c:v>
                </c:pt>
                <c:pt idx="7907">
                  <c:v>40290</c:v>
                </c:pt>
                <c:pt idx="7908">
                  <c:v>40291</c:v>
                </c:pt>
                <c:pt idx="7909">
                  <c:v>40294</c:v>
                </c:pt>
                <c:pt idx="7910">
                  <c:v>40295</c:v>
                </c:pt>
                <c:pt idx="7911">
                  <c:v>40296</c:v>
                </c:pt>
                <c:pt idx="7912">
                  <c:v>40297</c:v>
                </c:pt>
                <c:pt idx="7913">
                  <c:v>40298</c:v>
                </c:pt>
                <c:pt idx="7914">
                  <c:v>40301</c:v>
                </c:pt>
                <c:pt idx="7915">
                  <c:v>40302</c:v>
                </c:pt>
                <c:pt idx="7916">
                  <c:v>40303</c:v>
                </c:pt>
                <c:pt idx="7917">
                  <c:v>40304</c:v>
                </c:pt>
                <c:pt idx="7918">
                  <c:v>40305</c:v>
                </c:pt>
                <c:pt idx="7919">
                  <c:v>40308</c:v>
                </c:pt>
                <c:pt idx="7920">
                  <c:v>40309</c:v>
                </c:pt>
                <c:pt idx="7921">
                  <c:v>40310</c:v>
                </c:pt>
                <c:pt idx="7922">
                  <c:v>40311</c:v>
                </c:pt>
                <c:pt idx="7923">
                  <c:v>40312</c:v>
                </c:pt>
                <c:pt idx="7924">
                  <c:v>40315</c:v>
                </c:pt>
                <c:pt idx="7925">
                  <c:v>40316</c:v>
                </c:pt>
                <c:pt idx="7926">
                  <c:v>40317</c:v>
                </c:pt>
                <c:pt idx="7927">
                  <c:v>40318</c:v>
                </c:pt>
                <c:pt idx="7928">
                  <c:v>40319</c:v>
                </c:pt>
                <c:pt idx="7929">
                  <c:v>40322</c:v>
                </c:pt>
                <c:pt idx="7930">
                  <c:v>40323</c:v>
                </c:pt>
                <c:pt idx="7931">
                  <c:v>40324</c:v>
                </c:pt>
                <c:pt idx="7932">
                  <c:v>40325</c:v>
                </c:pt>
                <c:pt idx="7933">
                  <c:v>40326</c:v>
                </c:pt>
                <c:pt idx="7934">
                  <c:v>40329</c:v>
                </c:pt>
                <c:pt idx="7935">
                  <c:v>40330</c:v>
                </c:pt>
                <c:pt idx="7936">
                  <c:v>40331</c:v>
                </c:pt>
                <c:pt idx="7937">
                  <c:v>40332</c:v>
                </c:pt>
                <c:pt idx="7938">
                  <c:v>40333</c:v>
                </c:pt>
                <c:pt idx="7939">
                  <c:v>40336</c:v>
                </c:pt>
                <c:pt idx="7940">
                  <c:v>40337</c:v>
                </c:pt>
                <c:pt idx="7941">
                  <c:v>40338</c:v>
                </c:pt>
                <c:pt idx="7942">
                  <c:v>40339</c:v>
                </c:pt>
                <c:pt idx="7943">
                  <c:v>40340</c:v>
                </c:pt>
                <c:pt idx="7944">
                  <c:v>40343</c:v>
                </c:pt>
                <c:pt idx="7945">
                  <c:v>40344</c:v>
                </c:pt>
                <c:pt idx="7946">
                  <c:v>40345</c:v>
                </c:pt>
                <c:pt idx="7947">
                  <c:v>40346</c:v>
                </c:pt>
                <c:pt idx="7948">
                  <c:v>40347</c:v>
                </c:pt>
                <c:pt idx="7949">
                  <c:v>40350</c:v>
                </c:pt>
                <c:pt idx="7950">
                  <c:v>40351</c:v>
                </c:pt>
                <c:pt idx="7951">
                  <c:v>40352</c:v>
                </c:pt>
                <c:pt idx="7952">
                  <c:v>40353</c:v>
                </c:pt>
                <c:pt idx="7953">
                  <c:v>40354</c:v>
                </c:pt>
                <c:pt idx="7954">
                  <c:v>40357</c:v>
                </c:pt>
                <c:pt idx="7955">
                  <c:v>40358</c:v>
                </c:pt>
                <c:pt idx="7956">
                  <c:v>40359</c:v>
                </c:pt>
                <c:pt idx="7957">
                  <c:v>40360</c:v>
                </c:pt>
                <c:pt idx="7958">
                  <c:v>40361</c:v>
                </c:pt>
                <c:pt idx="7959">
                  <c:v>40364</c:v>
                </c:pt>
                <c:pt idx="7960">
                  <c:v>40365</c:v>
                </c:pt>
                <c:pt idx="7961">
                  <c:v>40366</c:v>
                </c:pt>
                <c:pt idx="7962">
                  <c:v>40367</c:v>
                </c:pt>
                <c:pt idx="7963">
                  <c:v>40368</c:v>
                </c:pt>
                <c:pt idx="7964">
                  <c:v>40371</c:v>
                </c:pt>
                <c:pt idx="7965">
                  <c:v>40372</c:v>
                </c:pt>
                <c:pt idx="7966">
                  <c:v>40373</c:v>
                </c:pt>
                <c:pt idx="7967">
                  <c:v>40374</c:v>
                </c:pt>
                <c:pt idx="7968">
                  <c:v>40375</c:v>
                </c:pt>
                <c:pt idx="7969">
                  <c:v>40378</c:v>
                </c:pt>
                <c:pt idx="7970">
                  <c:v>40379</c:v>
                </c:pt>
                <c:pt idx="7971">
                  <c:v>40380</c:v>
                </c:pt>
                <c:pt idx="7972">
                  <c:v>40381</c:v>
                </c:pt>
                <c:pt idx="7973">
                  <c:v>40382</c:v>
                </c:pt>
                <c:pt idx="7974">
                  <c:v>40385</c:v>
                </c:pt>
                <c:pt idx="7975">
                  <c:v>40386</c:v>
                </c:pt>
                <c:pt idx="7976">
                  <c:v>40387</c:v>
                </c:pt>
                <c:pt idx="7977">
                  <c:v>40388</c:v>
                </c:pt>
                <c:pt idx="7978">
                  <c:v>40389</c:v>
                </c:pt>
                <c:pt idx="7979">
                  <c:v>40392</c:v>
                </c:pt>
                <c:pt idx="7980">
                  <c:v>40393</c:v>
                </c:pt>
                <c:pt idx="7981">
                  <c:v>40394</c:v>
                </c:pt>
                <c:pt idx="7982">
                  <c:v>40395</c:v>
                </c:pt>
                <c:pt idx="7983">
                  <c:v>40396</c:v>
                </c:pt>
                <c:pt idx="7984">
                  <c:v>40399</c:v>
                </c:pt>
                <c:pt idx="7985">
                  <c:v>40400</c:v>
                </c:pt>
                <c:pt idx="7986">
                  <c:v>40401</c:v>
                </c:pt>
                <c:pt idx="7987">
                  <c:v>40402</c:v>
                </c:pt>
                <c:pt idx="7988">
                  <c:v>40403</c:v>
                </c:pt>
                <c:pt idx="7989">
                  <c:v>40406</c:v>
                </c:pt>
                <c:pt idx="7990">
                  <c:v>40407</c:v>
                </c:pt>
                <c:pt idx="7991">
                  <c:v>40408</c:v>
                </c:pt>
                <c:pt idx="7992">
                  <c:v>40409</c:v>
                </c:pt>
                <c:pt idx="7993">
                  <c:v>40410</c:v>
                </c:pt>
                <c:pt idx="7994">
                  <c:v>40413</c:v>
                </c:pt>
                <c:pt idx="7995">
                  <c:v>40414</c:v>
                </c:pt>
                <c:pt idx="7996">
                  <c:v>40415</c:v>
                </c:pt>
                <c:pt idx="7997">
                  <c:v>40416</c:v>
                </c:pt>
                <c:pt idx="7998">
                  <c:v>40417</c:v>
                </c:pt>
                <c:pt idx="7999">
                  <c:v>40420</c:v>
                </c:pt>
                <c:pt idx="8000">
                  <c:v>40421</c:v>
                </c:pt>
                <c:pt idx="8001">
                  <c:v>40422</c:v>
                </c:pt>
                <c:pt idx="8002">
                  <c:v>40423</c:v>
                </c:pt>
                <c:pt idx="8003">
                  <c:v>40424</c:v>
                </c:pt>
                <c:pt idx="8004">
                  <c:v>40427</c:v>
                </c:pt>
                <c:pt idx="8005">
                  <c:v>40428</c:v>
                </c:pt>
                <c:pt idx="8006">
                  <c:v>40429</c:v>
                </c:pt>
                <c:pt idx="8007">
                  <c:v>40430</c:v>
                </c:pt>
                <c:pt idx="8008">
                  <c:v>40431</c:v>
                </c:pt>
                <c:pt idx="8009">
                  <c:v>40434</c:v>
                </c:pt>
                <c:pt idx="8010">
                  <c:v>40435</c:v>
                </c:pt>
                <c:pt idx="8011">
                  <c:v>40436</c:v>
                </c:pt>
                <c:pt idx="8012">
                  <c:v>40437</c:v>
                </c:pt>
                <c:pt idx="8013">
                  <c:v>40438</c:v>
                </c:pt>
                <c:pt idx="8014">
                  <c:v>40441</c:v>
                </c:pt>
                <c:pt idx="8015">
                  <c:v>40442</c:v>
                </c:pt>
                <c:pt idx="8016">
                  <c:v>40443</c:v>
                </c:pt>
                <c:pt idx="8017">
                  <c:v>40444</c:v>
                </c:pt>
                <c:pt idx="8018">
                  <c:v>40445</c:v>
                </c:pt>
                <c:pt idx="8019">
                  <c:v>40448</c:v>
                </c:pt>
                <c:pt idx="8020">
                  <c:v>40449</c:v>
                </c:pt>
                <c:pt idx="8021">
                  <c:v>40450</c:v>
                </c:pt>
                <c:pt idx="8022">
                  <c:v>40451</c:v>
                </c:pt>
                <c:pt idx="8023">
                  <c:v>40452</c:v>
                </c:pt>
                <c:pt idx="8024">
                  <c:v>40455</c:v>
                </c:pt>
                <c:pt idx="8025">
                  <c:v>40456</c:v>
                </c:pt>
                <c:pt idx="8026">
                  <c:v>40457</c:v>
                </c:pt>
                <c:pt idx="8027">
                  <c:v>40458</c:v>
                </c:pt>
                <c:pt idx="8028">
                  <c:v>40459</c:v>
                </c:pt>
                <c:pt idx="8029">
                  <c:v>40462</c:v>
                </c:pt>
                <c:pt idx="8030">
                  <c:v>40463</c:v>
                </c:pt>
                <c:pt idx="8031">
                  <c:v>40464</c:v>
                </c:pt>
                <c:pt idx="8032">
                  <c:v>40465</c:v>
                </c:pt>
                <c:pt idx="8033">
                  <c:v>40466</c:v>
                </c:pt>
                <c:pt idx="8034">
                  <c:v>40469</c:v>
                </c:pt>
                <c:pt idx="8035">
                  <c:v>40470</c:v>
                </c:pt>
                <c:pt idx="8036">
                  <c:v>40471</c:v>
                </c:pt>
                <c:pt idx="8037">
                  <c:v>40472</c:v>
                </c:pt>
                <c:pt idx="8038">
                  <c:v>40473</c:v>
                </c:pt>
                <c:pt idx="8039">
                  <c:v>40476</c:v>
                </c:pt>
                <c:pt idx="8040">
                  <c:v>40477</c:v>
                </c:pt>
                <c:pt idx="8041">
                  <c:v>40478</c:v>
                </c:pt>
                <c:pt idx="8042">
                  <c:v>40479</c:v>
                </c:pt>
                <c:pt idx="8043">
                  <c:v>40480</c:v>
                </c:pt>
                <c:pt idx="8044">
                  <c:v>40483</c:v>
                </c:pt>
                <c:pt idx="8045">
                  <c:v>40484</c:v>
                </c:pt>
                <c:pt idx="8046">
                  <c:v>40485</c:v>
                </c:pt>
                <c:pt idx="8047">
                  <c:v>40486</c:v>
                </c:pt>
                <c:pt idx="8048">
                  <c:v>40487</c:v>
                </c:pt>
                <c:pt idx="8049">
                  <c:v>40490</c:v>
                </c:pt>
                <c:pt idx="8050">
                  <c:v>40491</c:v>
                </c:pt>
                <c:pt idx="8051">
                  <c:v>40492</c:v>
                </c:pt>
                <c:pt idx="8052">
                  <c:v>40493</c:v>
                </c:pt>
                <c:pt idx="8053">
                  <c:v>40494</c:v>
                </c:pt>
                <c:pt idx="8054">
                  <c:v>40497</c:v>
                </c:pt>
                <c:pt idx="8055">
                  <c:v>40498</c:v>
                </c:pt>
                <c:pt idx="8056">
                  <c:v>40499</c:v>
                </c:pt>
                <c:pt idx="8057">
                  <c:v>40500</c:v>
                </c:pt>
                <c:pt idx="8058">
                  <c:v>40501</c:v>
                </c:pt>
                <c:pt idx="8059">
                  <c:v>40504</c:v>
                </c:pt>
                <c:pt idx="8060">
                  <c:v>40505</c:v>
                </c:pt>
                <c:pt idx="8061">
                  <c:v>40506</c:v>
                </c:pt>
                <c:pt idx="8062">
                  <c:v>40507</c:v>
                </c:pt>
                <c:pt idx="8063">
                  <c:v>40508</c:v>
                </c:pt>
                <c:pt idx="8064">
                  <c:v>40511</c:v>
                </c:pt>
                <c:pt idx="8065">
                  <c:v>40512</c:v>
                </c:pt>
                <c:pt idx="8066">
                  <c:v>40513</c:v>
                </c:pt>
                <c:pt idx="8067">
                  <c:v>40514</c:v>
                </c:pt>
                <c:pt idx="8068">
                  <c:v>40515</c:v>
                </c:pt>
                <c:pt idx="8069">
                  <c:v>40518</c:v>
                </c:pt>
                <c:pt idx="8070">
                  <c:v>40519</c:v>
                </c:pt>
                <c:pt idx="8071">
                  <c:v>40520</c:v>
                </c:pt>
                <c:pt idx="8072">
                  <c:v>40521</c:v>
                </c:pt>
                <c:pt idx="8073">
                  <c:v>40522</c:v>
                </c:pt>
                <c:pt idx="8074">
                  <c:v>40525</c:v>
                </c:pt>
                <c:pt idx="8075">
                  <c:v>40526</c:v>
                </c:pt>
                <c:pt idx="8076">
                  <c:v>40527</c:v>
                </c:pt>
                <c:pt idx="8077">
                  <c:v>40528</c:v>
                </c:pt>
                <c:pt idx="8078">
                  <c:v>40529</c:v>
                </c:pt>
                <c:pt idx="8079">
                  <c:v>40532</c:v>
                </c:pt>
                <c:pt idx="8080">
                  <c:v>40533</c:v>
                </c:pt>
                <c:pt idx="8081">
                  <c:v>40534</c:v>
                </c:pt>
                <c:pt idx="8082">
                  <c:v>40535</c:v>
                </c:pt>
                <c:pt idx="8083">
                  <c:v>40536</c:v>
                </c:pt>
                <c:pt idx="8084">
                  <c:v>40539</c:v>
                </c:pt>
                <c:pt idx="8085">
                  <c:v>40540</c:v>
                </c:pt>
                <c:pt idx="8086">
                  <c:v>40541</c:v>
                </c:pt>
                <c:pt idx="8087">
                  <c:v>40542</c:v>
                </c:pt>
                <c:pt idx="8088">
                  <c:v>40543</c:v>
                </c:pt>
                <c:pt idx="8089">
                  <c:v>40546</c:v>
                </c:pt>
                <c:pt idx="8090">
                  <c:v>40547</c:v>
                </c:pt>
                <c:pt idx="8091">
                  <c:v>40548</c:v>
                </c:pt>
                <c:pt idx="8092">
                  <c:v>40549</c:v>
                </c:pt>
                <c:pt idx="8093">
                  <c:v>40550</c:v>
                </c:pt>
                <c:pt idx="8094">
                  <c:v>40553</c:v>
                </c:pt>
                <c:pt idx="8095">
                  <c:v>40554</c:v>
                </c:pt>
                <c:pt idx="8096">
                  <c:v>40555</c:v>
                </c:pt>
                <c:pt idx="8097">
                  <c:v>40556</c:v>
                </c:pt>
                <c:pt idx="8098">
                  <c:v>40557</c:v>
                </c:pt>
                <c:pt idx="8099">
                  <c:v>40560</c:v>
                </c:pt>
                <c:pt idx="8100">
                  <c:v>40561</c:v>
                </c:pt>
                <c:pt idx="8101">
                  <c:v>40562</c:v>
                </c:pt>
                <c:pt idx="8102">
                  <c:v>40563</c:v>
                </c:pt>
                <c:pt idx="8103">
                  <c:v>40564</c:v>
                </c:pt>
                <c:pt idx="8104">
                  <c:v>40567</c:v>
                </c:pt>
                <c:pt idx="8105">
                  <c:v>40568</c:v>
                </c:pt>
                <c:pt idx="8106">
                  <c:v>40569</c:v>
                </c:pt>
                <c:pt idx="8107">
                  <c:v>40570</c:v>
                </c:pt>
                <c:pt idx="8108">
                  <c:v>40571</c:v>
                </c:pt>
                <c:pt idx="8109">
                  <c:v>40574</c:v>
                </c:pt>
                <c:pt idx="8110">
                  <c:v>40575</c:v>
                </c:pt>
                <c:pt idx="8111">
                  <c:v>40576</c:v>
                </c:pt>
                <c:pt idx="8112">
                  <c:v>40577</c:v>
                </c:pt>
                <c:pt idx="8113">
                  <c:v>40578</c:v>
                </c:pt>
                <c:pt idx="8114">
                  <c:v>40581</c:v>
                </c:pt>
                <c:pt idx="8115">
                  <c:v>40582</c:v>
                </c:pt>
                <c:pt idx="8116">
                  <c:v>40583</c:v>
                </c:pt>
                <c:pt idx="8117">
                  <c:v>40584</c:v>
                </c:pt>
                <c:pt idx="8118">
                  <c:v>40585</c:v>
                </c:pt>
                <c:pt idx="8119">
                  <c:v>40588</c:v>
                </c:pt>
                <c:pt idx="8120">
                  <c:v>40589</c:v>
                </c:pt>
                <c:pt idx="8121">
                  <c:v>40590</c:v>
                </c:pt>
                <c:pt idx="8122">
                  <c:v>40591</c:v>
                </c:pt>
                <c:pt idx="8123">
                  <c:v>40592</c:v>
                </c:pt>
                <c:pt idx="8124">
                  <c:v>40595</c:v>
                </c:pt>
                <c:pt idx="8125">
                  <c:v>40596</c:v>
                </c:pt>
                <c:pt idx="8126">
                  <c:v>40597</c:v>
                </c:pt>
                <c:pt idx="8127">
                  <c:v>40598</c:v>
                </c:pt>
                <c:pt idx="8128">
                  <c:v>40599</c:v>
                </c:pt>
                <c:pt idx="8129">
                  <c:v>40602</c:v>
                </c:pt>
                <c:pt idx="8130">
                  <c:v>40603</c:v>
                </c:pt>
                <c:pt idx="8131">
                  <c:v>40604</c:v>
                </c:pt>
                <c:pt idx="8132">
                  <c:v>40605</c:v>
                </c:pt>
                <c:pt idx="8133">
                  <c:v>40606</c:v>
                </c:pt>
                <c:pt idx="8134">
                  <c:v>40609</c:v>
                </c:pt>
                <c:pt idx="8135">
                  <c:v>40610</c:v>
                </c:pt>
                <c:pt idx="8136">
                  <c:v>40611</c:v>
                </c:pt>
                <c:pt idx="8137">
                  <c:v>40612</c:v>
                </c:pt>
                <c:pt idx="8138">
                  <c:v>40613</c:v>
                </c:pt>
                <c:pt idx="8139">
                  <c:v>40616</c:v>
                </c:pt>
                <c:pt idx="8140">
                  <c:v>40617</c:v>
                </c:pt>
                <c:pt idx="8141">
                  <c:v>40618</c:v>
                </c:pt>
                <c:pt idx="8142">
                  <c:v>40619</c:v>
                </c:pt>
                <c:pt idx="8143">
                  <c:v>40620</c:v>
                </c:pt>
                <c:pt idx="8144">
                  <c:v>40623</c:v>
                </c:pt>
                <c:pt idx="8145">
                  <c:v>40624</c:v>
                </c:pt>
                <c:pt idx="8146">
                  <c:v>40625</c:v>
                </c:pt>
                <c:pt idx="8147">
                  <c:v>40626</c:v>
                </c:pt>
                <c:pt idx="8148">
                  <c:v>40627</c:v>
                </c:pt>
                <c:pt idx="8149">
                  <c:v>40630</c:v>
                </c:pt>
                <c:pt idx="8150">
                  <c:v>40631</c:v>
                </c:pt>
                <c:pt idx="8151">
                  <c:v>40632</c:v>
                </c:pt>
                <c:pt idx="8152">
                  <c:v>40633</c:v>
                </c:pt>
                <c:pt idx="8153">
                  <c:v>40634</c:v>
                </c:pt>
                <c:pt idx="8154">
                  <c:v>40637</c:v>
                </c:pt>
                <c:pt idx="8155">
                  <c:v>40638</c:v>
                </c:pt>
                <c:pt idx="8156">
                  <c:v>40639</c:v>
                </c:pt>
                <c:pt idx="8157">
                  <c:v>40640</c:v>
                </c:pt>
                <c:pt idx="8158">
                  <c:v>40641</c:v>
                </c:pt>
                <c:pt idx="8159">
                  <c:v>40644</c:v>
                </c:pt>
                <c:pt idx="8160">
                  <c:v>40645</c:v>
                </c:pt>
                <c:pt idx="8161">
                  <c:v>40646</c:v>
                </c:pt>
                <c:pt idx="8162">
                  <c:v>40647</c:v>
                </c:pt>
                <c:pt idx="8163">
                  <c:v>40648</c:v>
                </c:pt>
                <c:pt idx="8164">
                  <c:v>40651</c:v>
                </c:pt>
                <c:pt idx="8165">
                  <c:v>40652</c:v>
                </c:pt>
                <c:pt idx="8166">
                  <c:v>40653</c:v>
                </c:pt>
                <c:pt idx="8167">
                  <c:v>40654</c:v>
                </c:pt>
                <c:pt idx="8168">
                  <c:v>40655</c:v>
                </c:pt>
                <c:pt idx="8169">
                  <c:v>40658</c:v>
                </c:pt>
                <c:pt idx="8170">
                  <c:v>40659</c:v>
                </c:pt>
                <c:pt idx="8171">
                  <c:v>40660</c:v>
                </c:pt>
                <c:pt idx="8172">
                  <c:v>40661</c:v>
                </c:pt>
                <c:pt idx="8173">
                  <c:v>40662</c:v>
                </c:pt>
                <c:pt idx="8174">
                  <c:v>40665</c:v>
                </c:pt>
                <c:pt idx="8175">
                  <c:v>40666</c:v>
                </c:pt>
                <c:pt idx="8176">
                  <c:v>40667</c:v>
                </c:pt>
                <c:pt idx="8177">
                  <c:v>40668</c:v>
                </c:pt>
                <c:pt idx="8178">
                  <c:v>40669</c:v>
                </c:pt>
                <c:pt idx="8179">
                  <c:v>40672</c:v>
                </c:pt>
                <c:pt idx="8180">
                  <c:v>40673</c:v>
                </c:pt>
                <c:pt idx="8181">
                  <c:v>40674</c:v>
                </c:pt>
                <c:pt idx="8182">
                  <c:v>40675</c:v>
                </c:pt>
                <c:pt idx="8183">
                  <c:v>40676</c:v>
                </c:pt>
                <c:pt idx="8184">
                  <c:v>40679</c:v>
                </c:pt>
                <c:pt idx="8185">
                  <c:v>40680</c:v>
                </c:pt>
                <c:pt idx="8186">
                  <c:v>40681</c:v>
                </c:pt>
                <c:pt idx="8187">
                  <c:v>40682</c:v>
                </c:pt>
                <c:pt idx="8188">
                  <c:v>40683</c:v>
                </c:pt>
                <c:pt idx="8189">
                  <c:v>40686</c:v>
                </c:pt>
                <c:pt idx="8190">
                  <c:v>40687</c:v>
                </c:pt>
                <c:pt idx="8191">
                  <c:v>40688</c:v>
                </c:pt>
                <c:pt idx="8192">
                  <c:v>40689</c:v>
                </c:pt>
                <c:pt idx="8193">
                  <c:v>40690</c:v>
                </c:pt>
                <c:pt idx="8194">
                  <c:v>40693</c:v>
                </c:pt>
                <c:pt idx="8195">
                  <c:v>40694</c:v>
                </c:pt>
                <c:pt idx="8196">
                  <c:v>40695</c:v>
                </c:pt>
                <c:pt idx="8197">
                  <c:v>40696</c:v>
                </c:pt>
                <c:pt idx="8198">
                  <c:v>40697</c:v>
                </c:pt>
                <c:pt idx="8199">
                  <c:v>40700</c:v>
                </c:pt>
                <c:pt idx="8200">
                  <c:v>40701</c:v>
                </c:pt>
                <c:pt idx="8201">
                  <c:v>40702</c:v>
                </c:pt>
                <c:pt idx="8202">
                  <c:v>40703</c:v>
                </c:pt>
                <c:pt idx="8203">
                  <c:v>40704</c:v>
                </c:pt>
                <c:pt idx="8204">
                  <c:v>40707</c:v>
                </c:pt>
                <c:pt idx="8205">
                  <c:v>40708</c:v>
                </c:pt>
                <c:pt idx="8206">
                  <c:v>40709</c:v>
                </c:pt>
                <c:pt idx="8207">
                  <c:v>40710</c:v>
                </c:pt>
                <c:pt idx="8208">
                  <c:v>40711</c:v>
                </c:pt>
                <c:pt idx="8209">
                  <c:v>40714</c:v>
                </c:pt>
                <c:pt idx="8210">
                  <c:v>40715</c:v>
                </c:pt>
                <c:pt idx="8211">
                  <c:v>40716</c:v>
                </c:pt>
                <c:pt idx="8212">
                  <c:v>40717</c:v>
                </c:pt>
                <c:pt idx="8213">
                  <c:v>40718</c:v>
                </c:pt>
                <c:pt idx="8214">
                  <c:v>40721</c:v>
                </c:pt>
                <c:pt idx="8215">
                  <c:v>40722</c:v>
                </c:pt>
                <c:pt idx="8216">
                  <c:v>40723</c:v>
                </c:pt>
                <c:pt idx="8217">
                  <c:v>40724</c:v>
                </c:pt>
                <c:pt idx="8218">
                  <c:v>40725</c:v>
                </c:pt>
                <c:pt idx="8219">
                  <c:v>40728</c:v>
                </c:pt>
                <c:pt idx="8220">
                  <c:v>40729</c:v>
                </c:pt>
                <c:pt idx="8221">
                  <c:v>40730</c:v>
                </c:pt>
                <c:pt idx="8222">
                  <c:v>40731</c:v>
                </c:pt>
                <c:pt idx="8223">
                  <c:v>40732</c:v>
                </c:pt>
                <c:pt idx="8224">
                  <c:v>40735</c:v>
                </c:pt>
                <c:pt idx="8225">
                  <c:v>40736</c:v>
                </c:pt>
                <c:pt idx="8226">
                  <c:v>40737</c:v>
                </c:pt>
                <c:pt idx="8227">
                  <c:v>40738</c:v>
                </c:pt>
                <c:pt idx="8228">
                  <c:v>40739</c:v>
                </c:pt>
                <c:pt idx="8229">
                  <c:v>40742</c:v>
                </c:pt>
                <c:pt idx="8230">
                  <c:v>40743</c:v>
                </c:pt>
                <c:pt idx="8231">
                  <c:v>40744</c:v>
                </c:pt>
                <c:pt idx="8232">
                  <c:v>40745</c:v>
                </c:pt>
                <c:pt idx="8233">
                  <c:v>40746</c:v>
                </c:pt>
                <c:pt idx="8234">
                  <c:v>40749</c:v>
                </c:pt>
                <c:pt idx="8235">
                  <c:v>40750</c:v>
                </c:pt>
                <c:pt idx="8236">
                  <c:v>40751</c:v>
                </c:pt>
                <c:pt idx="8237">
                  <c:v>40752</c:v>
                </c:pt>
                <c:pt idx="8238">
                  <c:v>40753</c:v>
                </c:pt>
                <c:pt idx="8239">
                  <c:v>40756</c:v>
                </c:pt>
                <c:pt idx="8240">
                  <c:v>40757</c:v>
                </c:pt>
                <c:pt idx="8241">
                  <c:v>40758</c:v>
                </c:pt>
                <c:pt idx="8242">
                  <c:v>40759</c:v>
                </c:pt>
                <c:pt idx="8243">
                  <c:v>40760</c:v>
                </c:pt>
                <c:pt idx="8244">
                  <c:v>40763</c:v>
                </c:pt>
                <c:pt idx="8245">
                  <c:v>40764</c:v>
                </c:pt>
                <c:pt idx="8246">
                  <c:v>40765</c:v>
                </c:pt>
                <c:pt idx="8247">
                  <c:v>40766</c:v>
                </c:pt>
                <c:pt idx="8248">
                  <c:v>40767</c:v>
                </c:pt>
                <c:pt idx="8249">
                  <c:v>40770</c:v>
                </c:pt>
                <c:pt idx="8250">
                  <c:v>40771</c:v>
                </c:pt>
                <c:pt idx="8251">
                  <c:v>40772</c:v>
                </c:pt>
                <c:pt idx="8252">
                  <c:v>40773</c:v>
                </c:pt>
                <c:pt idx="8253">
                  <c:v>40774</c:v>
                </c:pt>
                <c:pt idx="8254">
                  <c:v>40777</c:v>
                </c:pt>
                <c:pt idx="8255">
                  <c:v>40778</c:v>
                </c:pt>
                <c:pt idx="8256">
                  <c:v>40779</c:v>
                </c:pt>
                <c:pt idx="8257">
                  <c:v>40780</c:v>
                </c:pt>
                <c:pt idx="8258">
                  <c:v>40781</c:v>
                </c:pt>
                <c:pt idx="8259">
                  <c:v>40784</c:v>
                </c:pt>
                <c:pt idx="8260">
                  <c:v>40785</c:v>
                </c:pt>
                <c:pt idx="8261">
                  <c:v>40786</c:v>
                </c:pt>
                <c:pt idx="8262">
                  <c:v>40787</c:v>
                </c:pt>
                <c:pt idx="8263">
                  <c:v>40788</c:v>
                </c:pt>
                <c:pt idx="8264">
                  <c:v>40791</c:v>
                </c:pt>
                <c:pt idx="8265">
                  <c:v>40792</c:v>
                </c:pt>
                <c:pt idx="8266">
                  <c:v>40793</c:v>
                </c:pt>
                <c:pt idx="8267">
                  <c:v>40794</c:v>
                </c:pt>
                <c:pt idx="8268">
                  <c:v>40795</c:v>
                </c:pt>
                <c:pt idx="8269">
                  <c:v>40798</c:v>
                </c:pt>
                <c:pt idx="8270">
                  <c:v>40799</c:v>
                </c:pt>
                <c:pt idx="8271">
                  <c:v>40800</c:v>
                </c:pt>
                <c:pt idx="8272">
                  <c:v>40801</c:v>
                </c:pt>
                <c:pt idx="8273">
                  <c:v>40802</c:v>
                </c:pt>
                <c:pt idx="8274">
                  <c:v>40805</c:v>
                </c:pt>
                <c:pt idx="8275">
                  <c:v>40806</c:v>
                </c:pt>
                <c:pt idx="8276">
                  <c:v>40807</c:v>
                </c:pt>
                <c:pt idx="8277">
                  <c:v>40808</c:v>
                </c:pt>
                <c:pt idx="8278">
                  <c:v>40809</c:v>
                </c:pt>
                <c:pt idx="8279">
                  <c:v>40812</c:v>
                </c:pt>
                <c:pt idx="8280">
                  <c:v>40813</c:v>
                </c:pt>
                <c:pt idx="8281">
                  <c:v>40814</c:v>
                </c:pt>
                <c:pt idx="8282">
                  <c:v>40815</c:v>
                </c:pt>
                <c:pt idx="8283">
                  <c:v>40816</c:v>
                </c:pt>
                <c:pt idx="8284">
                  <c:v>40819</c:v>
                </c:pt>
                <c:pt idx="8285">
                  <c:v>40820</c:v>
                </c:pt>
                <c:pt idx="8286">
                  <c:v>40821</c:v>
                </c:pt>
                <c:pt idx="8287">
                  <c:v>40822</c:v>
                </c:pt>
                <c:pt idx="8288">
                  <c:v>40823</c:v>
                </c:pt>
                <c:pt idx="8289">
                  <c:v>40826</c:v>
                </c:pt>
                <c:pt idx="8290">
                  <c:v>40827</c:v>
                </c:pt>
                <c:pt idx="8291">
                  <c:v>40828</c:v>
                </c:pt>
                <c:pt idx="8292">
                  <c:v>40829</c:v>
                </c:pt>
                <c:pt idx="8293">
                  <c:v>40830</c:v>
                </c:pt>
                <c:pt idx="8294">
                  <c:v>40833</c:v>
                </c:pt>
                <c:pt idx="8295">
                  <c:v>40834</c:v>
                </c:pt>
                <c:pt idx="8296">
                  <c:v>40835</c:v>
                </c:pt>
                <c:pt idx="8297">
                  <c:v>40836</c:v>
                </c:pt>
                <c:pt idx="8298">
                  <c:v>40837</c:v>
                </c:pt>
                <c:pt idx="8299">
                  <c:v>40840</c:v>
                </c:pt>
                <c:pt idx="8300">
                  <c:v>40841</c:v>
                </c:pt>
                <c:pt idx="8301">
                  <c:v>40842</c:v>
                </c:pt>
                <c:pt idx="8302">
                  <c:v>40843</c:v>
                </c:pt>
                <c:pt idx="8303">
                  <c:v>40844</c:v>
                </c:pt>
                <c:pt idx="8304">
                  <c:v>40847</c:v>
                </c:pt>
                <c:pt idx="8305">
                  <c:v>40848</c:v>
                </c:pt>
                <c:pt idx="8306">
                  <c:v>40849</c:v>
                </c:pt>
                <c:pt idx="8307">
                  <c:v>40850</c:v>
                </c:pt>
                <c:pt idx="8308">
                  <c:v>40851</c:v>
                </c:pt>
                <c:pt idx="8309">
                  <c:v>40854</c:v>
                </c:pt>
                <c:pt idx="8310">
                  <c:v>40855</c:v>
                </c:pt>
                <c:pt idx="8311">
                  <c:v>40856</c:v>
                </c:pt>
                <c:pt idx="8312">
                  <c:v>40857</c:v>
                </c:pt>
                <c:pt idx="8313">
                  <c:v>40858</c:v>
                </c:pt>
                <c:pt idx="8314">
                  <c:v>40861</c:v>
                </c:pt>
                <c:pt idx="8315">
                  <c:v>40862</c:v>
                </c:pt>
                <c:pt idx="8316">
                  <c:v>40863</c:v>
                </c:pt>
                <c:pt idx="8317">
                  <c:v>40864</c:v>
                </c:pt>
                <c:pt idx="8318">
                  <c:v>40865</c:v>
                </c:pt>
                <c:pt idx="8319">
                  <c:v>40868</c:v>
                </c:pt>
                <c:pt idx="8320">
                  <c:v>40869</c:v>
                </c:pt>
                <c:pt idx="8321">
                  <c:v>40870</c:v>
                </c:pt>
                <c:pt idx="8322">
                  <c:v>40871</c:v>
                </c:pt>
                <c:pt idx="8323">
                  <c:v>40872</c:v>
                </c:pt>
                <c:pt idx="8324">
                  <c:v>40875</c:v>
                </c:pt>
                <c:pt idx="8325">
                  <c:v>40876</c:v>
                </c:pt>
                <c:pt idx="8326">
                  <c:v>40877</c:v>
                </c:pt>
                <c:pt idx="8327">
                  <c:v>40878</c:v>
                </c:pt>
                <c:pt idx="8328">
                  <c:v>40879</c:v>
                </c:pt>
                <c:pt idx="8329">
                  <c:v>40882</c:v>
                </c:pt>
                <c:pt idx="8330">
                  <c:v>40883</c:v>
                </c:pt>
                <c:pt idx="8331">
                  <c:v>40884</c:v>
                </c:pt>
                <c:pt idx="8332">
                  <c:v>40885</c:v>
                </c:pt>
                <c:pt idx="8333">
                  <c:v>40886</c:v>
                </c:pt>
                <c:pt idx="8334">
                  <c:v>40889</c:v>
                </c:pt>
                <c:pt idx="8335">
                  <c:v>40890</c:v>
                </c:pt>
                <c:pt idx="8336">
                  <c:v>40891</c:v>
                </c:pt>
                <c:pt idx="8337">
                  <c:v>40892</c:v>
                </c:pt>
                <c:pt idx="8338">
                  <c:v>40893</c:v>
                </c:pt>
                <c:pt idx="8339">
                  <c:v>40896</c:v>
                </c:pt>
                <c:pt idx="8340">
                  <c:v>40897</c:v>
                </c:pt>
                <c:pt idx="8341">
                  <c:v>40898</c:v>
                </c:pt>
                <c:pt idx="8342">
                  <c:v>40899</c:v>
                </c:pt>
                <c:pt idx="8343">
                  <c:v>40900</c:v>
                </c:pt>
                <c:pt idx="8344">
                  <c:v>40903</c:v>
                </c:pt>
                <c:pt idx="8345">
                  <c:v>40904</c:v>
                </c:pt>
                <c:pt idx="8346">
                  <c:v>40905</c:v>
                </c:pt>
                <c:pt idx="8347">
                  <c:v>40906</c:v>
                </c:pt>
                <c:pt idx="8348">
                  <c:v>40907</c:v>
                </c:pt>
                <c:pt idx="8349">
                  <c:v>40910</c:v>
                </c:pt>
                <c:pt idx="8350">
                  <c:v>40911</c:v>
                </c:pt>
                <c:pt idx="8351">
                  <c:v>40912</c:v>
                </c:pt>
                <c:pt idx="8352">
                  <c:v>40913</c:v>
                </c:pt>
                <c:pt idx="8353">
                  <c:v>40914</c:v>
                </c:pt>
                <c:pt idx="8354">
                  <c:v>40917</c:v>
                </c:pt>
                <c:pt idx="8355">
                  <c:v>40918</c:v>
                </c:pt>
                <c:pt idx="8356">
                  <c:v>40919</c:v>
                </c:pt>
                <c:pt idx="8357">
                  <c:v>40920</c:v>
                </c:pt>
                <c:pt idx="8358">
                  <c:v>40921</c:v>
                </c:pt>
                <c:pt idx="8359">
                  <c:v>40924</c:v>
                </c:pt>
                <c:pt idx="8360">
                  <c:v>40925</c:v>
                </c:pt>
                <c:pt idx="8361">
                  <c:v>40926</c:v>
                </c:pt>
                <c:pt idx="8362">
                  <c:v>40927</c:v>
                </c:pt>
                <c:pt idx="8363">
                  <c:v>40928</c:v>
                </c:pt>
                <c:pt idx="8364">
                  <c:v>40931</c:v>
                </c:pt>
                <c:pt idx="8365">
                  <c:v>40932</c:v>
                </c:pt>
                <c:pt idx="8366">
                  <c:v>40933</c:v>
                </c:pt>
                <c:pt idx="8367">
                  <c:v>40934</c:v>
                </c:pt>
                <c:pt idx="8368">
                  <c:v>40935</c:v>
                </c:pt>
                <c:pt idx="8369">
                  <c:v>40938</c:v>
                </c:pt>
                <c:pt idx="8370">
                  <c:v>40939</c:v>
                </c:pt>
                <c:pt idx="8371">
                  <c:v>40940</c:v>
                </c:pt>
                <c:pt idx="8372">
                  <c:v>40941</c:v>
                </c:pt>
                <c:pt idx="8373">
                  <c:v>40942</c:v>
                </c:pt>
                <c:pt idx="8374">
                  <c:v>40945</c:v>
                </c:pt>
                <c:pt idx="8375">
                  <c:v>40946</c:v>
                </c:pt>
                <c:pt idx="8376">
                  <c:v>40947</c:v>
                </c:pt>
                <c:pt idx="8377">
                  <c:v>40948</c:v>
                </c:pt>
                <c:pt idx="8378">
                  <c:v>40949</c:v>
                </c:pt>
                <c:pt idx="8379">
                  <c:v>40952</c:v>
                </c:pt>
                <c:pt idx="8380">
                  <c:v>40953</c:v>
                </c:pt>
                <c:pt idx="8381">
                  <c:v>40954</c:v>
                </c:pt>
                <c:pt idx="8382">
                  <c:v>40955</c:v>
                </c:pt>
                <c:pt idx="8383">
                  <c:v>40956</c:v>
                </c:pt>
                <c:pt idx="8384">
                  <c:v>40959</c:v>
                </c:pt>
                <c:pt idx="8385">
                  <c:v>40960</c:v>
                </c:pt>
                <c:pt idx="8386">
                  <c:v>40961</c:v>
                </c:pt>
                <c:pt idx="8387">
                  <c:v>40962</c:v>
                </c:pt>
                <c:pt idx="8388">
                  <c:v>40963</c:v>
                </c:pt>
                <c:pt idx="8389">
                  <c:v>40966</c:v>
                </c:pt>
                <c:pt idx="8390">
                  <c:v>40967</c:v>
                </c:pt>
                <c:pt idx="8391">
                  <c:v>40968</c:v>
                </c:pt>
                <c:pt idx="8392">
                  <c:v>40969</c:v>
                </c:pt>
                <c:pt idx="8393">
                  <c:v>40970</c:v>
                </c:pt>
                <c:pt idx="8394">
                  <c:v>40973</c:v>
                </c:pt>
                <c:pt idx="8395">
                  <c:v>40974</c:v>
                </c:pt>
                <c:pt idx="8396">
                  <c:v>40975</c:v>
                </c:pt>
                <c:pt idx="8397">
                  <c:v>40976</c:v>
                </c:pt>
                <c:pt idx="8398">
                  <c:v>40977</c:v>
                </c:pt>
                <c:pt idx="8399">
                  <c:v>40980</c:v>
                </c:pt>
                <c:pt idx="8400">
                  <c:v>40981</c:v>
                </c:pt>
                <c:pt idx="8401">
                  <c:v>40982</c:v>
                </c:pt>
                <c:pt idx="8402">
                  <c:v>40983</c:v>
                </c:pt>
                <c:pt idx="8403">
                  <c:v>40984</c:v>
                </c:pt>
                <c:pt idx="8404">
                  <c:v>40987</c:v>
                </c:pt>
                <c:pt idx="8405">
                  <c:v>40988</c:v>
                </c:pt>
                <c:pt idx="8406">
                  <c:v>40989</c:v>
                </c:pt>
                <c:pt idx="8407">
                  <c:v>40990</c:v>
                </c:pt>
                <c:pt idx="8408">
                  <c:v>40991</c:v>
                </c:pt>
                <c:pt idx="8409">
                  <c:v>40994</c:v>
                </c:pt>
                <c:pt idx="8410">
                  <c:v>40995</c:v>
                </c:pt>
                <c:pt idx="8411">
                  <c:v>40996</c:v>
                </c:pt>
                <c:pt idx="8412">
                  <c:v>40997</c:v>
                </c:pt>
                <c:pt idx="8413">
                  <c:v>40998</c:v>
                </c:pt>
                <c:pt idx="8414">
                  <c:v>41001</c:v>
                </c:pt>
                <c:pt idx="8415">
                  <c:v>41002</c:v>
                </c:pt>
                <c:pt idx="8416">
                  <c:v>41003</c:v>
                </c:pt>
                <c:pt idx="8417">
                  <c:v>41004</c:v>
                </c:pt>
                <c:pt idx="8418">
                  <c:v>41005</c:v>
                </c:pt>
                <c:pt idx="8419">
                  <c:v>41008</c:v>
                </c:pt>
                <c:pt idx="8420">
                  <c:v>41009</c:v>
                </c:pt>
                <c:pt idx="8421">
                  <c:v>41010</c:v>
                </c:pt>
                <c:pt idx="8422">
                  <c:v>41011</c:v>
                </c:pt>
                <c:pt idx="8423">
                  <c:v>41012</c:v>
                </c:pt>
                <c:pt idx="8424">
                  <c:v>41015</c:v>
                </c:pt>
                <c:pt idx="8425">
                  <c:v>41016</c:v>
                </c:pt>
                <c:pt idx="8426">
                  <c:v>41017</c:v>
                </c:pt>
                <c:pt idx="8427">
                  <c:v>41018</c:v>
                </c:pt>
                <c:pt idx="8428">
                  <c:v>41019</c:v>
                </c:pt>
                <c:pt idx="8429">
                  <c:v>41022</c:v>
                </c:pt>
                <c:pt idx="8430">
                  <c:v>41023</c:v>
                </c:pt>
                <c:pt idx="8431">
                  <c:v>41024</c:v>
                </c:pt>
                <c:pt idx="8432">
                  <c:v>41025</c:v>
                </c:pt>
                <c:pt idx="8433">
                  <c:v>41026</c:v>
                </c:pt>
                <c:pt idx="8434">
                  <c:v>41029</c:v>
                </c:pt>
                <c:pt idx="8435">
                  <c:v>41030</c:v>
                </c:pt>
                <c:pt idx="8436">
                  <c:v>41031</c:v>
                </c:pt>
                <c:pt idx="8437">
                  <c:v>41032</c:v>
                </c:pt>
                <c:pt idx="8438">
                  <c:v>41033</c:v>
                </c:pt>
                <c:pt idx="8439">
                  <c:v>41036</c:v>
                </c:pt>
                <c:pt idx="8440">
                  <c:v>41037</c:v>
                </c:pt>
                <c:pt idx="8441">
                  <c:v>41038</c:v>
                </c:pt>
                <c:pt idx="8442">
                  <c:v>41039</c:v>
                </c:pt>
                <c:pt idx="8443">
                  <c:v>41040</c:v>
                </c:pt>
                <c:pt idx="8444">
                  <c:v>41043</c:v>
                </c:pt>
                <c:pt idx="8445">
                  <c:v>41044</c:v>
                </c:pt>
                <c:pt idx="8446">
                  <c:v>41045</c:v>
                </c:pt>
                <c:pt idx="8447">
                  <c:v>41046</c:v>
                </c:pt>
                <c:pt idx="8448">
                  <c:v>41047</c:v>
                </c:pt>
                <c:pt idx="8449">
                  <c:v>41050</c:v>
                </c:pt>
                <c:pt idx="8450">
                  <c:v>41051</c:v>
                </c:pt>
                <c:pt idx="8451">
                  <c:v>41052</c:v>
                </c:pt>
                <c:pt idx="8452">
                  <c:v>41053</c:v>
                </c:pt>
                <c:pt idx="8453">
                  <c:v>41054</c:v>
                </c:pt>
                <c:pt idx="8454">
                  <c:v>41057</c:v>
                </c:pt>
                <c:pt idx="8455">
                  <c:v>41058</c:v>
                </c:pt>
                <c:pt idx="8456">
                  <c:v>41059</c:v>
                </c:pt>
                <c:pt idx="8457">
                  <c:v>41060</c:v>
                </c:pt>
                <c:pt idx="8458">
                  <c:v>41061</c:v>
                </c:pt>
                <c:pt idx="8459">
                  <c:v>41064</c:v>
                </c:pt>
                <c:pt idx="8460">
                  <c:v>41065</c:v>
                </c:pt>
                <c:pt idx="8461">
                  <c:v>41066</c:v>
                </c:pt>
                <c:pt idx="8462">
                  <c:v>41067</c:v>
                </c:pt>
                <c:pt idx="8463">
                  <c:v>41068</c:v>
                </c:pt>
                <c:pt idx="8464">
                  <c:v>41071</c:v>
                </c:pt>
                <c:pt idx="8465">
                  <c:v>41072</c:v>
                </c:pt>
                <c:pt idx="8466">
                  <c:v>41073</c:v>
                </c:pt>
                <c:pt idx="8467">
                  <c:v>41074</c:v>
                </c:pt>
                <c:pt idx="8468">
                  <c:v>41075</c:v>
                </c:pt>
                <c:pt idx="8469">
                  <c:v>41078</c:v>
                </c:pt>
                <c:pt idx="8470">
                  <c:v>41079</c:v>
                </c:pt>
                <c:pt idx="8471">
                  <c:v>41080</c:v>
                </c:pt>
                <c:pt idx="8472">
                  <c:v>41081</c:v>
                </c:pt>
                <c:pt idx="8473">
                  <c:v>41082</c:v>
                </c:pt>
                <c:pt idx="8474">
                  <c:v>41085</c:v>
                </c:pt>
                <c:pt idx="8475">
                  <c:v>41086</c:v>
                </c:pt>
                <c:pt idx="8476">
                  <c:v>41087</c:v>
                </c:pt>
                <c:pt idx="8477">
                  <c:v>41088</c:v>
                </c:pt>
                <c:pt idx="8478">
                  <c:v>41089</c:v>
                </c:pt>
                <c:pt idx="8479">
                  <c:v>41092</c:v>
                </c:pt>
                <c:pt idx="8480">
                  <c:v>41093</c:v>
                </c:pt>
                <c:pt idx="8481">
                  <c:v>41094</c:v>
                </c:pt>
                <c:pt idx="8482">
                  <c:v>41095</c:v>
                </c:pt>
                <c:pt idx="8483">
                  <c:v>41096</c:v>
                </c:pt>
                <c:pt idx="8484">
                  <c:v>41099</c:v>
                </c:pt>
                <c:pt idx="8485">
                  <c:v>41100</c:v>
                </c:pt>
                <c:pt idx="8486">
                  <c:v>41101</c:v>
                </c:pt>
                <c:pt idx="8487">
                  <c:v>41102</c:v>
                </c:pt>
                <c:pt idx="8488">
                  <c:v>41103</c:v>
                </c:pt>
                <c:pt idx="8489">
                  <c:v>41106</c:v>
                </c:pt>
                <c:pt idx="8490">
                  <c:v>41107</c:v>
                </c:pt>
                <c:pt idx="8491">
                  <c:v>41108</c:v>
                </c:pt>
                <c:pt idx="8492">
                  <c:v>41109</c:v>
                </c:pt>
                <c:pt idx="8493">
                  <c:v>41110</c:v>
                </c:pt>
                <c:pt idx="8494">
                  <c:v>41113</c:v>
                </c:pt>
                <c:pt idx="8495">
                  <c:v>41114</c:v>
                </c:pt>
                <c:pt idx="8496">
                  <c:v>41115</c:v>
                </c:pt>
                <c:pt idx="8497">
                  <c:v>41116</c:v>
                </c:pt>
                <c:pt idx="8498">
                  <c:v>41117</c:v>
                </c:pt>
                <c:pt idx="8499">
                  <c:v>41120</c:v>
                </c:pt>
                <c:pt idx="8500">
                  <c:v>41121</c:v>
                </c:pt>
                <c:pt idx="8501">
                  <c:v>41122</c:v>
                </c:pt>
                <c:pt idx="8502">
                  <c:v>41123</c:v>
                </c:pt>
                <c:pt idx="8503">
                  <c:v>41124</c:v>
                </c:pt>
                <c:pt idx="8504">
                  <c:v>41127</c:v>
                </c:pt>
                <c:pt idx="8505">
                  <c:v>41128</c:v>
                </c:pt>
                <c:pt idx="8506">
                  <c:v>41129</c:v>
                </c:pt>
                <c:pt idx="8507">
                  <c:v>41130</c:v>
                </c:pt>
                <c:pt idx="8508">
                  <c:v>41131</c:v>
                </c:pt>
                <c:pt idx="8509">
                  <c:v>41134</c:v>
                </c:pt>
                <c:pt idx="8510">
                  <c:v>41135</c:v>
                </c:pt>
                <c:pt idx="8511">
                  <c:v>41136</c:v>
                </c:pt>
                <c:pt idx="8512">
                  <c:v>41137</c:v>
                </c:pt>
                <c:pt idx="8513">
                  <c:v>41138</c:v>
                </c:pt>
                <c:pt idx="8514">
                  <c:v>41141</c:v>
                </c:pt>
                <c:pt idx="8515">
                  <c:v>41142</c:v>
                </c:pt>
                <c:pt idx="8516">
                  <c:v>41143</c:v>
                </c:pt>
                <c:pt idx="8517">
                  <c:v>41144</c:v>
                </c:pt>
                <c:pt idx="8518">
                  <c:v>41145</c:v>
                </c:pt>
                <c:pt idx="8519">
                  <c:v>41148</c:v>
                </c:pt>
                <c:pt idx="8520">
                  <c:v>41149</c:v>
                </c:pt>
                <c:pt idx="8521">
                  <c:v>41150</c:v>
                </c:pt>
                <c:pt idx="8522">
                  <c:v>41151</c:v>
                </c:pt>
                <c:pt idx="8523">
                  <c:v>41152</c:v>
                </c:pt>
                <c:pt idx="8524">
                  <c:v>41155</c:v>
                </c:pt>
                <c:pt idx="8525">
                  <c:v>41156</c:v>
                </c:pt>
                <c:pt idx="8526">
                  <c:v>41157</c:v>
                </c:pt>
                <c:pt idx="8527">
                  <c:v>41158</c:v>
                </c:pt>
                <c:pt idx="8528">
                  <c:v>41159</c:v>
                </c:pt>
                <c:pt idx="8529">
                  <c:v>41162</c:v>
                </c:pt>
                <c:pt idx="8530">
                  <c:v>41163</c:v>
                </c:pt>
                <c:pt idx="8531">
                  <c:v>41164</c:v>
                </c:pt>
                <c:pt idx="8532">
                  <c:v>41165</c:v>
                </c:pt>
                <c:pt idx="8533">
                  <c:v>41166</c:v>
                </c:pt>
                <c:pt idx="8534">
                  <c:v>41169</c:v>
                </c:pt>
                <c:pt idx="8535">
                  <c:v>41170</c:v>
                </c:pt>
                <c:pt idx="8536">
                  <c:v>41171</c:v>
                </c:pt>
                <c:pt idx="8537">
                  <c:v>41172</c:v>
                </c:pt>
                <c:pt idx="8538">
                  <c:v>41173</c:v>
                </c:pt>
                <c:pt idx="8539">
                  <c:v>41176</c:v>
                </c:pt>
                <c:pt idx="8540">
                  <c:v>41177</c:v>
                </c:pt>
                <c:pt idx="8541">
                  <c:v>41178</c:v>
                </c:pt>
                <c:pt idx="8542">
                  <c:v>41179</c:v>
                </c:pt>
                <c:pt idx="8543">
                  <c:v>41180</c:v>
                </c:pt>
                <c:pt idx="8544">
                  <c:v>41183</c:v>
                </c:pt>
                <c:pt idx="8545">
                  <c:v>41184</c:v>
                </c:pt>
                <c:pt idx="8546">
                  <c:v>41185</c:v>
                </c:pt>
                <c:pt idx="8547">
                  <c:v>41186</c:v>
                </c:pt>
                <c:pt idx="8548">
                  <c:v>41187</c:v>
                </c:pt>
                <c:pt idx="8549">
                  <c:v>41190</c:v>
                </c:pt>
                <c:pt idx="8550">
                  <c:v>41191</c:v>
                </c:pt>
                <c:pt idx="8551">
                  <c:v>41192</c:v>
                </c:pt>
                <c:pt idx="8552">
                  <c:v>41193</c:v>
                </c:pt>
                <c:pt idx="8553">
                  <c:v>41194</c:v>
                </c:pt>
                <c:pt idx="8554">
                  <c:v>41197</c:v>
                </c:pt>
                <c:pt idx="8555">
                  <c:v>41198</c:v>
                </c:pt>
                <c:pt idx="8556">
                  <c:v>41199</c:v>
                </c:pt>
                <c:pt idx="8557">
                  <c:v>41200</c:v>
                </c:pt>
                <c:pt idx="8558">
                  <c:v>41201</c:v>
                </c:pt>
                <c:pt idx="8559">
                  <c:v>41204</c:v>
                </c:pt>
                <c:pt idx="8560">
                  <c:v>41205</c:v>
                </c:pt>
                <c:pt idx="8561">
                  <c:v>41206</c:v>
                </c:pt>
                <c:pt idx="8562">
                  <c:v>41207</c:v>
                </c:pt>
                <c:pt idx="8563">
                  <c:v>41208</c:v>
                </c:pt>
                <c:pt idx="8564">
                  <c:v>41211</c:v>
                </c:pt>
                <c:pt idx="8565">
                  <c:v>41212</c:v>
                </c:pt>
                <c:pt idx="8566">
                  <c:v>41213</c:v>
                </c:pt>
                <c:pt idx="8567">
                  <c:v>41214</c:v>
                </c:pt>
                <c:pt idx="8568">
                  <c:v>41215</c:v>
                </c:pt>
                <c:pt idx="8569">
                  <c:v>41218</c:v>
                </c:pt>
                <c:pt idx="8570">
                  <c:v>41219</c:v>
                </c:pt>
                <c:pt idx="8571">
                  <c:v>41220</c:v>
                </c:pt>
                <c:pt idx="8572">
                  <c:v>41221</c:v>
                </c:pt>
                <c:pt idx="8573">
                  <c:v>41222</c:v>
                </c:pt>
                <c:pt idx="8574">
                  <c:v>41225</c:v>
                </c:pt>
                <c:pt idx="8575">
                  <c:v>41226</c:v>
                </c:pt>
                <c:pt idx="8576">
                  <c:v>41227</c:v>
                </c:pt>
                <c:pt idx="8577">
                  <c:v>41228</c:v>
                </c:pt>
                <c:pt idx="8578">
                  <c:v>41229</c:v>
                </c:pt>
                <c:pt idx="8579">
                  <c:v>41232</c:v>
                </c:pt>
                <c:pt idx="8580">
                  <c:v>41233</c:v>
                </c:pt>
                <c:pt idx="8581">
                  <c:v>41234</c:v>
                </c:pt>
                <c:pt idx="8582">
                  <c:v>41235</c:v>
                </c:pt>
                <c:pt idx="8583">
                  <c:v>41236</c:v>
                </c:pt>
                <c:pt idx="8584">
                  <c:v>41239</c:v>
                </c:pt>
                <c:pt idx="8585">
                  <c:v>41240</c:v>
                </c:pt>
                <c:pt idx="8586">
                  <c:v>41241</c:v>
                </c:pt>
                <c:pt idx="8587">
                  <c:v>41242</c:v>
                </c:pt>
                <c:pt idx="8588">
                  <c:v>41243</c:v>
                </c:pt>
                <c:pt idx="8589">
                  <c:v>41246</c:v>
                </c:pt>
                <c:pt idx="8590">
                  <c:v>41247</c:v>
                </c:pt>
                <c:pt idx="8591">
                  <c:v>41248</c:v>
                </c:pt>
                <c:pt idx="8592">
                  <c:v>41249</c:v>
                </c:pt>
                <c:pt idx="8593">
                  <c:v>41250</c:v>
                </c:pt>
                <c:pt idx="8594">
                  <c:v>41253</c:v>
                </c:pt>
                <c:pt idx="8595">
                  <c:v>41254</c:v>
                </c:pt>
                <c:pt idx="8596">
                  <c:v>41255</c:v>
                </c:pt>
                <c:pt idx="8597">
                  <c:v>41256</c:v>
                </c:pt>
                <c:pt idx="8598">
                  <c:v>41257</c:v>
                </c:pt>
                <c:pt idx="8599">
                  <c:v>41260</c:v>
                </c:pt>
                <c:pt idx="8600">
                  <c:v>41261</c:v>
                </c:pt>
                <c:pt idx="8601">
                  <c:v>41262</c:v>
                </c:pt>
                <c:pt idx="8602">
                  <c:v>41263</c:v>
                </c:pt>
                <c:pt idx="8603">
                  <c:v>41264</c:v>
                </c:pt>
                <c:pt idx="8604">
                  <c:v>41267</c:v>
                </c:pt>
                <c:pt idx="8605">
                  <c:v>41268</c:v>
                </c:pt>
                <c:pt idx="8606">
                  <c:v>41269</c:v>
                </c:pt>
                <c:pt idx="8607">
                  <c:v>41270</c:v>
                </c:pt>
                <c:pt idx="8608">
                  <c:v>41271</c:v>
                </c:pt>
                <c:pt idx="8609">
                  <c:v>41274</c:v>
                </c:pt>
                <c:pt idx="8610">
                  <c:v>41275</c:v>
                </c:pt>
                <c:pt idx="8611">
                  <c:v>41276</c:v>
                </c:pt>
                <c:pt idx="8612">
                  <c:v>41277</c:v>
                </c:pt>
                <c:pt idx="8613">
                  <c:v>41278</c:v>
                </c:pt>
                <c:pt idx="8614">
                  <c:v>41281</c:v>
                </c:pt>
                <c:pt idx="8615">
                  <c:v>41282</c:v>
                </c:pt>
                <c:pt idx="8616">
                  <c:v>41283</c:v>
                </c:pt>
                <c:pt idx="8617">
                  <c:v>41284</c:v>
                </c:pt>
                <c:pt idx="8618">
                  <c:v>41285</c:v>
                </c:pt>
                <c:pt idx="8619">
                  <c:v>41288</c:v>
                </c:pt>
                <c:pt idx="8620">
                  <c:v>41289</c:v>
                </c:pt>
                <c:pt idx="8621">
                  <c:v>41290</c:v>
                </c:pt>
                <c:pt idx="8622">
                  <c:v>41291</c:v>
                </c:pt>
                <c:pt idx="8623">
                  <c:v>41292</c:v>
                </c:pt>
                <c:pt idx="8624">
                  <c:v>41295</c:v>
                </c:pt>
                <c:pt idx="8625">
                  <c:v>41296</c:v>
                </c:pt>
                <c:pt idx="8626">
                  <c:v>41297</c:v>
                </c:pt>
                <c:pt idx="8627">
                  <c:v>41298</c:v>
                </c:pt>
                <c:pt idx="8628">
                  <c:v>41299</c:v>
                </c:pt>
                <c:pt idx="8629">
                  <c:v>41302</c:v>
                </c:pt>
                <c:pt idx="8630">
                  <c:v>41303</c:v>
                </c:pt>
                <c:pt idx="8631">
                  <c:v>41304</c:v>
                </c:pt>
                <c:pt idx="8632">
                  <c:v>41305</c:v>
                </c:pt>
                <c:pt idx="8633">
                  <c:v>41306</c:v>
                </c:pt>
                <c:pt idx="8634">
                  <c:v>41309</c:v>
                </c:pt>
                <c:pt idx="8635">
                  <c:v>41310</c:v>
                </c:pt>
                <c:pt idx="8636">
                  <c:v>41311</c:v>
                </c:pt>
                <c:pt idx="8637">
                  <c:v>41312</c:v>
                </c:pt>
                <c:pt idx="8638">
                  <c:v>41313</c:v>
                </c:pt>
                <c:pt idx="8639">
                  <c:v>41316</c:v>
                </c:pt>
                <c:pt idx="8640">
                  <c:v>41317</c:v>
                </c:pt>
                <c:pt idx="8641">
                  <c:v>41318</c:v>
                </c:pt>
                <c:pt idx="8642">
                  <c:v>41319</c:v>
                </c:pt>
                <c:pt idx="8643">
                  <c:v>41320</c:v>
                </c:pt>
                <c:pt idx="8644">
                  <c:v>41323</c:v>
                </c:pt>
                <c:pt idx="8645">
                  <c:v>41324</c:v>
                </c:pt>
                <c:pt idx="8646">
                  <c:v>41325</c:v>
                </c:pt>
                <c:pt idx="8647">
                  <c:v>41326</c:v>
                </c:pt>
                <c:pt idx="8648">
                  <c:v>41327</c:v>
                </c:pt>
                <c:pt idx="8649">
                  <c:v>41330</c:v>
                </c:pt>
                <c:pt idx="8650">
                  <c:v>41331</c:v>
                </c:pt>
                <c:pt idx="8651">
                  <c:v>41332</c:v>
                </c:pt>
                <c:pt idx="8652">
                  <c:v>41333</c:v>
                </c:pt>
                <c:pt idx="8653">
                  <c:v>41334</c:v>
                </c:pt>
                <c:pt idx="8654">
                  <c:v>41337</c:v>
                </c:pt>
                <c:pt idx="8655">
                  <c:v>41338</c:v>
                </c:pt>
                <c:pt idx="8656">
                  <c:v>41339</c:v>
                </c:pt>
                <c:pt idx="8657">
                  <c:v>41340</c:v>
                </c:pt>
                <c:pt idx="8658">
                  <c:v>41341</c:v>
                </c:pt>
                <c:pt idx="8659">
                  <c:v>41344</c:v>
                </c:pt>
                <c:pt idx="8660">
                  <c:v>41345</c:v>
                </c:pt>
                <c:pt idx="8661">
                  <c:v>41346</c:v>
                </c:pt>
                <c:pt idx="8662">
                  <c:v>41347</c:v>
                </c:pt>
                <c:pt idx="8663">
                  <c:v>41348</c:v>
                </c:pt>
                <c:pt idx="8664">
                  <c:v>41351</c:v>
                </c:pt>
                <c:pt idx="8665">
                  <c:v>41352</c:v>
                </c:pt>
                <c:pt idx="8666">
                  <c:v>41353</c:v>
                </c:pt>
                <c:pt idx="8667">
                  <c:v>41354</c:v>
                </c:pt>
                <c:pt idx="8668">
                  <c:v>41355</c:v>
                </c:pt>
                <c:pt idx="8669">
                  <c:v>41358</c:v>
                </c:pt>
                <c:pt idx="8670">
                  <c:v>41359</c:v>
                </c:pt>
                <c:pt idx="8671">
                  <c:v>41360</c:v>
                </c:pt>
                <c:pt idx="8672">
                  <c:v>41361</c:v>
                </c:pt>
                <c:pt idx="8673">
                  <c:v>41362</c:v>
                </c:pt>
                <c:pt idx="8674">
                  <c:v>41365</c:v>
                </c:pt>
                <c:pt idx="8675">
                  <c:v>41366</c:v>
                </c:pt>
                <c:pt idx="8676">
                  <c:v>41367</c:v>
                </c:pt>
                <c:pt idx="8677">
                  <c:v>41368</c:v>
                </c:pt>
                <c:pt idx="8678">
                  <c:v>41369</c:v>
                </c:pt>
                <c:pt idx="8679">
                  <c:v>41372</c:v>
                </c:pt>
                <c:pt idx="8680">
                  <c:v>41373</c:v>
                </c:pt>
                <c:pt idx="8681">
                  <c:v>41374</c:v>
                </c:pt>
                <c:pt idx="8682">
                  <c:v>41375</c:v>
                </c:pt>
                <c:pt idx="8683">
                  <c:v>41376</c:v>
                </c:pt>
                <c:pt idx="8684">
                  <c:v>41379</c:v>
                </c:pt>
                <c:pt idx="8685">
                  <c:v>41380</c:v>
                </c:pt>
                <c:pt idx="8686">
                  <c:v>41381</c:v>
                </c:pt>
                <c:pt idx="8687">
                  <c:v>41382</c:v>
                </c:pt>
                <c:pt idx="8688">
                  <c:v>41383</c:v>
                </c:pt>
                <c:pt idx="8689">
                  <c:v>41386</c:v>
                </c:pt>
                <c:pt idx="8690">
                  <c:v>41387</c:v>
                </c:pt>
                <c:pt idx="8691">
                  <c:v>41388</c:v>
                </c:pt>
                <c:pt idx="8692">
                  <c:v>41389</c:v>
                </c:pt>
                <c:pt idx="8693">
                  <c:v>41390</c:v>
                </c:pt>
                <c:pt idx="8694">
                  <c:v>41393</c:v>
                </c:pt>
                <c:pt idx="8695">
                  <c:v>41394</c:v>
                </c:pt>
                <c:pt idx="8696">
                  <c:v>41395</c:v>
                </c:pt>
                <c:pt idx="8697">
                  <c:v>41396</c:v>
                </c:pt>
                <c:pt idx="8698">
                  <c:v>41397</c:v>
                </c:pt>
                <c:pt idx="8699">
                  <c:v>41400</c:v>
                </c:pt>
                <c:pt idx="8700">
                  <c:v>41401</c:v>
                </c:pt>
                <c:pt idx="8701">
                  <c:v>41402</c:v>
                </c:pt>
                <c:pt idx="8702">
                  <c:v>41403</c:v>
                </c:pt>
                <c:pt idx="8703">
                  <c:v>41404</c:v>
                </c:pt>
                <c:pt idx="8704">
                  <c:v>41407</c:v>
                </c:pt>
                <c:pt idx="8705">
                  <c:v>41408</c:v>
                </c:pt>
                <c:pt idx="8706">
                  <c:v>41409</c:v>
                </c:pt>
                <c:pt idx="8707">
                  <c:v>41410</c:v>
                </c:pt>
                <c:pt idx="8708">
                  <c:v>41411</c:v>
                </c:pt>
                <c:pt idx="8709">
                  <c:v>41414</c:v>
                </c:pt>
                <c:pt idx="8710">
                  <c:v>41415</c:v>
                </c:pt>
                <c:pt idx="8711">
                  <c:v>41416</c:v>
                </c:pt>
                <c:pt idx="8712">
                  <c:v>41417</c:v>
                </c:pt>
                <c:pt idx="8713">
                  <c:v>41418</c:v>
                </c:pt>
                <c:pt idx="8714">
                  <c:v>41421</c:v>
                </c:pt>
                <c:pt idx="8715">
                  <c:v>41422</c:v>
                </c:pt>
                <c:pt idx="8716">
                  <c:v>41423</c:v>
                </c:pt>
                <c:pt idx="8717">
                  <c:v>41424</c:v>
                </c:pt>
                <c:pt idx="8718">
                  <c:v>41425</c:v>
                </c:pt>
                <c:pt idx="8719">
                  <c:v>41428</c:v>
                </c:pt>
                <c:pt idx="8720">
                  <c:v>41429</c:v>
                </c:pt>
                <c:pt idx="8721">
                  <c:v>41430</c:v>
                </c:pt>
                <c:pt idx="8722">
                  <c:v>41431</c:v>
                </c:pt>
                <c:pt idx="8723">
                  <c:v>41432</c:v>
                </c:pt>
                <c:pt idx="8724">
                  <c:v>41435</c:v>
                </c:pt>
                <c:pt idx="8725">
                  <c:v>41436</c:v>
                </c:pt>
                <c:pt idx="8726">
                  <c:v>41437</c:v>
                </c:pt>
                <c:pt idx="8727">
                  <c:v>41438</c:v>
                </c:pt>
                <c:pt idx="8728">
                  <c:v>41439</c:v>
                </c:pt>
                <c:pt idx="8729">
                  <c:v>41442</c:v>
                </c:pt>
                <c:pt idx="8730">
                  <c:v>41443</c:v>
                </c:pt>
                <c:pt idx="8731">
                  <c:v>41444</c:v>
                </c:pt>
                <c:pt idx="8732">
                  <c:v>41445</c:v>
                </c:pt>
                <c:pt idx="8733">
                  <c:v>41446</c:v>
                </c:pt>
                <c:pt idx="8734">
                  <c:v>41449</c:v>
                </c:pt>
                <c:pt idx="8735">
                  <c:v>41450</c:v>
                </c:pt>
                <c:pt idx="8736">
                  <c:v>41451</c:v>
                </c:pt>
                <c:pt idx="8737">
                  <c:v>41452</c:v>
                </c:pt>
                <c:pt idx="8738">
                  <c:v>41453</c:v>
                </c:pt>
                <c:pt idx="8739">
                  <c:v>41456</c:v>
                </c:pt>
                <c:pt idx="8740">
                  <c:v>41457</c:v>
                </c:pt>
                <c:pt idx="8741">
                  <c:v>41458</c:v>
                </c:pt>
                <c:pt idx="8742">
                  <c:v>41459</c:v>
                </c:pt>
                <c:pt idx="8743">
                  <c:v>41460</c:v>
                </c:pt>
                <c:pt idx="8744">
                  <c:v>41463</c:v>
                </c:pt>
                <c:pt idx="8745">
                  <c:v>41464</c:v>
                </c:pt>
                <c:pt idx="8746">
                  <c:v>41465</c:v>
                </c:pt>
                <c:pt idx="8747">
                  <c:v>41466</c:v>
                </c:pt>
                <c:pt idx="8748">
                  <c:v>41467</c:v>
                </c:pt>
                <c:pt idx="8749">
                  <c:v>41470</c:v>
                </c:pt>
                <c:pt idx="8750">
                  <c:v>41471</c:v>
                </c:pt>
                <c:pt idx="8751">
                  <c:v>41472</c:v>
                </c:pt>
                <c:pt idx="8752">
                  <c:v>41473</c:v>
                </c:pt>
                <c:pt idx="8753">
                  <c:v>41474</c:v>
                </c:pt>
                <c:pt idx="8754">
                  <c:v>41477</c:v>
                </c:pt>
                <c:pt idx="8755">
                  <c:v>41478</c:v>
                </c:pt>
                <c:pt idx="8756">
                  <c:v>41479</c:v>
                </c:pt>
                <c:pt idx="8757">
                  <c:v>41480</c:v>
                </c:pt>
                <c:pt idx="8758">
                  <c:v>41481</c:v>
                </c:pt>
                <c:pt idx="8759">
                  <c:v>41484</c:v>
                </c:pt>
                <c:pt idx="8760">
                  <c:v>41485</c:v>
                </c:pt>
                <c:pt idx="8761">
                  <c:v>41486</c:v>
                </c:pt>
                <c:pt idx="8762">
                  <c:v>41487</c:v>
                </c:pt>
                <c:pt idx="8763">
                  <c:v>41488</c:v>
                </c:pt>
                <c:pt idx="8764">
                  <c:v>41491</c:v>
                </c:pt>
                <c:pt idx="8765">
                  <c:v>41492</c:v>
                </c:pt>
                <c:pt idx="8766">
                  <c:v>41493</c:v>
                </c:pt>
                <c:pt idx="8767">
                  <c:v>41494</c:v>
                </c:pt>
                <c:pt idx="8768">
                  <c:v>41495</c:v>
                </c:pt>
                <c:pt idx="8769">
                  <c:v>41498</c:v>
                </c:pt>
                <c:pt idx="8770">
                  <c:v>41499</c:v>
                </c:pt>
                <c:pt idx="8771">
                  <c:v>41500</c:v>
                </c:pt>
                <c:pt idx="8772">
                  <c:v>41501</c:v>
                </c:pt>
                <c:pt idx="8773">
                  <c:v>41502</c:v>
                </c:pt>
                <c:pt idx="8774">
                  <c:v>41505</c:v>
                </c:pt>
                <c:pt idx="8775">
                  <c:v>41506</c:v>
                </c:pt>
                <c:pt idx="8776">
                  <c:v>41507</c:v>
                </c:pt>
                <c:pt idx="8777">
                  <c:v>41508</c:v>
                </c:pt>
                <c:pt idx="8778">
                  <c:v>41509</c:v>
                </c:pt>
                <c:pt idx="8779">
                  <c:v>41512</c:v>
                </c:pt>
                <c:pt idx="8780">
                  <c:v>41513</c:v>
                </c:pt>
                <c:pt idx="8781">
                  <c:v>41514</c:v>
                </c:pt>
                <c:pt idx="8782">
                  <c:v>41515</c:v>
                </c:pt>
                <c:pt idx="8783">
                  <c:v>41516</c:v>
                </c:pt>
                <c:pt idx="8784">
                  <c:v>41519</c:v>
                </c:pt>
                <c:pt idx="8785">
                  <c:v>41520</c:v>
                </c:pt>
                <c:pt idx="8786">
                  <c:v>41521</c:v>
                </c:pt>
                <c:pt idx="8787">
                  <c:v>41522</c:v>
                </c:pt>
                <c:pt idx="8788">
                  <c:v>41523</c:v>
                </c:pt>
                <c:pt idx="8789">
                  <c:v>41526</c:v>
                </c:pt>
                <c:pt idx="8790">
                  <c:v>41527</c:v>
                </c:pt>
                <c:pt idx="8791">
                  <c:v>41528</c:v>
                </c:pt>
                <c:pt idx="8792">
                  <c:v>41529</c:v>
                </c:pt>
                <c:pt idx="8793">
                  <c:v>41530</c:v>
                </c:pt>
                <c:pt idx="8794">
                  <c:v>41533</c:v>
                </c:pt>
                <c:pt idx="8795">
                  <c:v>41534</c:v>
                </c:pt>
                <c:pt idx="8796">
                  <c:v>41535</c:v>
                </c:pt>
                <c:pt idx="8797">
                  <c:v>41536</c:v>
                </c:pt>
                <c:pt idx="8798">
                  <c:v>41537</c:v>
                </c:pt>
                <c:pt idx="8799">
                  <c:v>41540</c:v>
                </c:pt>
                <c:pt idx="8800">
                  <c:v>41541</c:v>
                </c:pt>
                <c:pt idx="8801">
                  <c:v>41542</c:v>
                </c:pt>
                <c:pt idx="8802">
                  <c:v>41543</c:v>
                </c:pt>
                <c:pt idx="8803">
                  <c:v>41544</c:v>
                </c:pt>
                <c:pt idx="8804">
                  <c:v>41547</c:v>
                </c:pt>
                <c:pt idx="8805">
                  <c:v>41548</c:v>
                </c:pt>
                <c:pt idx="8806">
                  <c:v>41549</c:v>
                </c:pt>
                <c:pt idx="8807">
                  <c:v>41550</c:v>
                </c:pt>
                <c:pt idx="8808">
                  <c:v>41551</c:v>
                </c:pt>
                <c:pt idx="8809">
                  <c:v>41554</c:v>
                </c:pt>
                <c:pt idx="8810">
                  <c:v>41555</c:v>
                </c:pt>
                <c:pt idx="8811">
                  <c:v>41556</c:v>
                </c:pt>
                <c:pt idx="8812">
                  <c:v>41557</c:v>
                </c:pt>
                <c:pt idx="8813">
                  <c:v>41558</c:v>
                </c:pt>
                <c:pt idx="8814">
                  <c:v>41561</c:v>
                </c:pt>
                <c:pt idx="8815">
                  <c:v>41562</c:v>
                </c:pt>
                <c:pt idx="8816">
                  <c:v>41563</c:v>
                </c:pt>
                <c:pt idx="8817">
                  <c:v>41564</c:v>
                </c:pt>
                <c:pt idx="8818">
                  <c:v>41565</c:v>
                </c:pt>
                <c:pt idx="8819">
                  <c:v>41568</c:v>
                </c:pt>
                <c:pt idx="8820">
                  <c:v>41569</c:v>
                </c:pt>
                <c:pt idx="8821">
                  <c:v>41570</c:v>
                </c:pt>
                <c:pt idx="8822">
                  <c:v>41571</c:v>
                </c:pt>
                <c:pt idx="8823">
                  <c:v>41572</c:v>
                </c:pt>
                <c:pt idx="8824">
                  <c:v>41575</c:v>
                </c:pt>
                <c:pt idx="8825">
                  <c:v>41576</c:v>
                </c:pt>
                <c:pt idx="8826">
                  <c:v>41577</c:v>
                </c:pt>
                <c:pt idx="8827">
                  <c:v>41578</c:v>
                </c:pt>
                <c:pt idx="8828">
                  <c:v>41579</c:v>
                </c:pt>
                <c:pt idx="8829">
                  <c:v>41582</c:v>
                </c:pt>
                <c:pt idx="8830">
                  <c:v>41583</c:v>
                </c:pt>
                <c:pt idx="8831">
                  <c:v>41584</c:v>
                </c:pt>
                <c:pt idx="8832">
                  <c:v>41585</c:v>
                </c:pt>
                <c:pt idx="8833">
                  <c:v>41586</c:v>
                </c:pt>
                <c:pt idx="8834">
                  <c:v>41589</c:v>
                </c:pt>
                <c:pt idx="8835">
                  <c:v>41590</c:v>
                </c:pt>
                <c:pt idx="8836">
                  <c:v>41591</c:v>
                </c:pt>
                <c:pt idx="8837">
                  <c:v>41592</c:v>
                </c:pt>
                <c:pt idx="8838">
                  <c:v>41593</c:v>
                </c:pt>
                <c:pt idx="8839">
                  <c:v>41596</c:v>
                </c:pt>
                <c:pt idx="8840">
                  <c:v>41597</c:v>
                </c:pt>
                <c:pt idx="8841">
                  <c:v>41598</c:v>
                </c:pt>
                <c:pt idx="8842">
                  <c:v>41599</c:v>
                </c:pt>
                <c:pt idx="8843">
                  <c:v>41600</c:v>
                </c:pt>
                <c:pt idx="8844">
                  <c:v>41603</c:v>
                </c:pt>
                <c:pt idx="8845">
                  <c:v>41604</c:v>
                </c:pt>
                <c:pt idx="8846">
                  <c:v>41605</c:v>
                </c:pt>
                <c:pt idx="8847">
                  <c:v>41606</c:v>
                </c:pt>
                <c:pt idx="8848">
                  <c:v>41607</c:v>
                </c:pt>
                <c:pt idx="8849">
                  <c:v>41610</c:v>
                </c:pt>
                <c:pt idx="8850">
                  <c:v>41611</c:v>
                </c:pt>
                <c:pt idx="8851">
                  <c:v>41612</c:v>
                </c:pt>
                <c:pt idx="8852">
                  <c:v>41613</c:v>
                </c:pt>
                <c:pt idx="8853">
                  <c:v>41614</c:v>
                </c:pt>
                <c:pt idx="8854">
                  <c:v>41617</c:v>
                </c:pt>
                <c:pt idx="8855">
                  <c:v>41618</c:v>
                </c:pt>
                <c:pt idx="8856">
                  <c:v>41619</c:v>
                </c:pt>
                <c:pt idx="8857">
                  <c:v>41620</c:v>
                </c:pt>
                <c:pt idx="8858">
                  <c:v>41621</c:v>
                </c:pt>
                <c:pt idx="8859">
                  <c:v>41624</c:v>
                </c:pt>
                <c:pt idx="8860">
                  <c:v>41625</c:v>
                </c:pt>
                <c:pt idx="8861">
                  <c:v>41626</c:v>
                </c:pt>
                <c:pt idx="8862">
                  <c:v>41627</c:v>
                </c:pt>
                <c:pt idx="8863">
                  <c:v>41628</c:v>
                </c:pt>
                <c:pt idx="8864">
                  <c:v>41631</c:v>
                </c:pt>
                <c:pt idx="8865">
                  <c:v>41632</c:v>
                </c:pt>
                <c:pt idx="8866">
                  <c:v>41633</c:v>
                </c:pt>
                <c:pt idx="8867">
                  <c:v>41634</c:v>
                </c:pt>
                <c:pt idx="8868">
                  <c:v>41635</c:v>
                </c:pt>
                <c:pt idx="8869">
                  <c:v>41638</c:v>
                </c:pt>
                <c:pt idx="8870">
                  <c:v>41639</c:v>
                </c:pt>
                <c:pt idx="8871">
                  <c:v>41640</c:v>
                </c:pt>
                <c:pt idx="8872">
                  <c:v>41641</c:v>
                </c:pt>
                <c:pt idx="8873">
                  <c:v>41642</c:v>
                </c:pt>
                <c:pt idx="8874">
                  <c:v>41645</c:v>
                </c:pt>
                <c:pt idx="8875">
                  <c:v>41646</c:v>
                </c:pt>
                <c:pt idx="8876">
                  <c:v>41647</c:v>
                </c:pt>
                <c:pt idx="8877">
                  <c:v>41648</c:v>
                </c:pt>
                <c:pt idx="8878">
                  <c:v>41649</c:v>
                </c:pt>
                <c:pt idx="8879">
                  <c:v>41652</c:v>
                </c:pt>
                <c:pt idx="8880">
                  <c:v>41653</c:v>
                </c:pt>
                <c:pt idx="8881">
                  <c:v>41654</c:v>
                </c:pt>
                <c:pt idx="8882">
                  <c:v>41655</c:v>
                </c:pt>
                <c:pt idx="8883">
                  <c:v>41656</c:v>
                </c:pt>
                <c:pt idx="8884">
                  <c:v>41659</c:v>
                </c:pt>
                <c:pt idx="8885">
                  <c:v>41660</c:v>
                </c:pt>
                <c:pt idx="8886">
                  <c:v>41661</c:v>
                </c:pt>
                <c:pt idx="8887">
                  <c:v>41662</c:v>
                </c:pt>
                <c:pt idx="8888">
                  <c:v>41663</c:v>
                </c:pt>
                <c:pt idx="8889">
                  <c:v>41666</c:v>
                </c:pt>
                <c:pt idx="8890">
                  <c:v>41667</c:v>
                </c:pt>
                <c:pt idx="8891">
                  <c:v>41668</c:v>
                </c:pt>
                <c:pt idx="8892">
                  <c:v>41669</c:v>
                </c:pt>
                <c:pt idx="8893">
                  <c:v>41670</c:v>
                </c:pt>
                <c:pt idx="8894">
                  <c:v>41673</c:v>
                </c:pt>
                <c:pt idx="8895">
                  <c:v>41674</c:v>
                </c:pt>
                <c:pt idx="8896">
                  <c:v>41675</c:v>
                </c:pt>
                <c:pt idx="8897">
                  <c:v>41676</c:v>
                </c:pt>
                <c:pt idx="8898">
                  <c:v>41677</c:v>
                </c:pt>
                <c:pt idx="8899">
                  <c:v>41680</c:v>
                </c:pt>
                <c:pt idx="8900">
                  <c:v>41681</c:v>
                </c:pt>
                <c:pt idx="8901">
                  <c:v>41682</c:v>
                </c:pt>
                <c:pt idx="8902">
                  <c:v>41683</c:v>
                </c:pt>
                <c:pt idx="8903">
                  <c:v>41684</c:v>
                </c:pt>
                <c:pt idx="8904">
                  <c:v>41687</c:v>
                </c:pt>
                <c:pt idx="8905">
                  <c:v>41688</c:v>
                </c:pt>
                <c:pt idx="8906">
                  <c:v>41689</c:v>
                </c:pt>
                <c:pt idx="8907">
                  <c:v>41690</c:v>
                </c:pt>
                <c:pt idx="8908">
                  <c:v>41691</c:v>
                </c:pt>
                <c:pt idx="8909">
                  <c:v>41694</c:v>
                </c:pt>
                <c:pt idx="8910">
                  <c:v>41695</c:v>
                </c:pt>
                <c:pt idx="8911">
                  <c:v>41696</c:v>
                </c:pt>
                <c:pt idx="8912">
                  <c:v>41697</c:v>
                </c:pt>
                <c:pt idx="8913">
                  <c:v>41698</c:v>
                </c:pt>
                <c:pt idx="8914">
                  <c:v>41701</c:v>
                </c:pt>
                <c:pt idx="8915">
                  <c:v>41702</c:v>
                </c:pt>
                <c:pt idx="8916">
                  <c:v>41703</c:v>
                </c:pt>
                <c:pt idx="8917">
                  <c:v>41704</c:v>
                </c:pt>
                <c:pt idx="8918">
                  <c:v>41705</c:v>
                </c:pt>
                <c:pt idx="8919">
                  <c:v>41708</c:v>
                </c:pt>
                <c:pt idx="8920">
                  <c:v>41709</c:v>
                </c:pt>
                <c:pt idx="8921">
                  <c:v>41710</c:v>
                </c:pt>
                <c:pt idx="8922">
                  <c:v>41711</c:v>
                </c:pt>
                <c:pt idx="8923">
                  <c:v>41712</c:v>
                </c:pt>
                <c:pt idx="8924">
                  <c:v>41715</c:v>
                </c:pt>
                <c:pt idx="8925">
                  <c:v>41716</c:v>
                </c:pt>
                <c:pt idx="8926">
                  <c:v>41717</c:v>
                </c:pt>
                <c:pt idx="8927">
                  <c:v>41718</c:v>
                </c:pt>
                <c:pt idx="8928">
                  <c:v>41719</c:v>
                </c:pt>
                <c:pt idx="8929">
                  <c:v>41722</c:v>
                </c:pt>
                <c:pt idx="8930">
                  <c:v>41723</c:v>
                </c:pt>
                <c:pt idx="8931">
                  <c:v>41724</c:v>
                </c:pt>
                <c:pt idx="8932">
                  <c:v>41725</c:v>
                </c:pt>
                <c:pt idx="8933">
                  <c:v>41726</c:v>
                </c:pt>
                <c:pt idx="8934">
                  <c:v>41729</c:v>
                </c:pt>
                <c:pt idx="8935">
                  <c:v>41730</c:v>
                </c:pt>
                <c:pt idx="8936">
                  <c:v>41731</c:v>
                </c:pt>
                <c:pt idx="8937">
                  <c:v>41732</c:v>
                </c:pt>
                <c:pt idx="8938">
                  <c:v>41733</c:v>
                </c:pt>
                <c:pt idx="8939">
                  <c:v>41736</c:v>
                </c:pt>
                <c:pt idx="8940">
                  <c:v>41737</c:v>
                </c:pt>
                <c:pt idx="8941">
                  <c:v>41738</c:v>
                </c:pt>
                <c:pt idx="8942">
                  <c:v>41739</c:v>
                </c:pt>
                <c:pt idx="8943">
                  <c:v>41740</c:v>
                </c:pt>
                <c:pt idx="8944">
                  <c:v>41743</c:v>
                </c:pt>
                <c:pt idx="8945">
                  <c:v>41744</c:v>
                </c:pt>
                <c:pt idx="8946">
                  <c:v>41745</c:v>
                </c:pt>
                <c:pt idx="8947">
                  <c:v>41746</c:v>
                </c:pt>
                <c:pt idx="8948">
                  <c:v>41747</c:v>
                </c:pt>
                <c:pt idx="8949">
                  <c:v>41750</c:v>
                </c:pt>
                <c:pt idx="8950">
                  <c:v>41751</c:v>
                </c:pt>
                <c:pt idx="8951">
                  <c:v>41752</c:v>
                </c:pt>
                <c:pt idx="8952">
                  <c:v>41753</c:v>
                </c:pt>
                <c:pt idx="8953">
                  <c:v>41754</c:v>
                </c:pt>
                <c:pt idx="8954">
                  <c:v>41757</c:v>
                </c:pt>
                <c:pt idx="8955">
                  <c:v>41758</c:v>
                </c:pt>
                <c:pt idx="8956">
                  <c:v>41759</c:v>
                </c:pt>
                <c:pt idx="8957">
                  <c:v>41760</c:v>
                </c:pt>
                <c:pt idx="8958">
                  <c:v>41761</c:v>
                </c:pt>
                <c:pt idx="8959">
                  <c:v>41764</c:v>
                </c:pt>
                <c:pt idx="8960">
                  <c:v>41765</c:v>
                </c:pt>
                <c:pt idx="8961">
                  <c:v>41766</c:v>
                </c:pt>
                <c:pt idx="8962">
                  <c:v>41767</c:v>
                </c:pt>
                <c:pt idx="8963">
                  <c:v>41768</c:v>
                </c:pt>
                <c:pt idx="8964">
                  <c:v>41771</c:v>
                </c:pt>
                <c:pt idx="8965">
                  <c:v>41772</c:v>
                </c:pt>
                <c:pt idx="8966">
                  <c:v>41773</c:v>
                </c:pt>
                <c:pt idx="8967">
                  <c:v>41774</c:v>
                </c:pt>
                <c:pt idx="8968">
                  <c:v>41775</c:v>
                </c:pt>
                <c:pt idx="8969">
                  <c:v>41778</c:v>
                </c:pt>
                <c:pt idx="8970">
                  <c:v>41779</c:v>
                </c:pt>
                <c:pt idx="8971">
                  <c:v>41780</c:v>
                </c:pt>
                <c:pt idx="8972">
                  <c:v>41781</c:v>
                </c:pt>
                <c:pt idx="8973">
                  <c:v>41782</c:v>
                </c:pt>
                <c:pt idx="8974">
                  <c:v>41785</c:v>
                </c:pt>
                <c:pt idx="8975">
                  <c:v>41786</c:v>
                </c:pt>
                <c:pt idx="8976">
                  <c:v>41787</c:v>
                </c:pt>
                <c:pt idx="8977">
                  <c:v>41788</c:v>
                </c:pt>
                <c:pt idx="8978">
                  <c:v>41789</c:v>
                </c:pt>
                <c:pt idx="8979">
                  <c:v>41792</c:v>
                </c:pt>
                <c:pt idx="8980">
                  <c:v>41793</c:v>
                </c:pt>
                <c:pt idx="8981">
                  <c:v>41794</c:v>
                </c:pt>
                <c:pt idx="8982">
                  <c:v>41795</c:v>
                </c:pt>
                <c:pt idx="8983">
                  <c:v>41796</c:v>
                </c:pt>
                <c:pt idx="8984">
                  <c:v>41799</c:v>
                </c:pt>
                <c:pt idx="8985">
                  <c:v>41800</c:v>
                </c:pt>
                <c:pt idx="8986">
                  <c:v>41801</c:v>
                </c:pt>
                <c:pt idx="8987">
                  <c:v>41802</c:v>
                </c:pt>
                <c:pt idx="8988">
                  <c:v>41803</c:v>
                </c:pt>
                <c:pt idx="8989">
                  <c:v>41806</c:v>
                </c:pt>
                <c:pt idx="8990">
                  <c:v>41807</c:v>
                </c:pt>
                <c:pt idx="8991">
                  <c:v>41808</c:v>
                </c:pt>
                <c:pt idx="8992">
                  <c:v>41809</c:v>
                </c:pt>
                <c:pt idx="8993">
                  <c:v>41810</c:v>
                </c:pt>
                <c:pt idx="8994">
                  <c:v>41813</c:v>
                </c:pt>
                <c:pt idx="8995">
                  <c:v>41814</c:v>
                </c:pt>
                <c:pt idx="8996">
                  <c:v>41815</c:v>
                </c:pt>
                <c:pt idx="8997">
                  <c:v>41816</c:v>
                </c:pt>
                <c:pt idx="8998">
                  <c:v>41817</c:v>
                </c:pt>
                <c:pt idx="8999">
                  <c:v>41820</c:v>
                </c:pt>
                <c:pt idx="9000">
                  <c:v>41821</c:v>
                </c:pt>
                <c:pt idx="9001">
                  <c:v>41822</c:v>
                </c:pt>
                <c:pt idx="9002">
                  <c:v>41823</c:v>
                </c:pt>
                <c:pt idx="9003">
                  <c:v>41824</c:v>
                </c:pt>
                <c:pt idx="9004">
                  <c:v>41827</c:v>
                </c:pt>
                <c:pt idx="9005">
                  <c:v>41828</c:v>
                </c:pt>
                <c:pt idx="9006">
                  <c:v>41829</c:v>
                </c:pt>
                <c:pt idx="9007">
                  <c:v>41830</c:v>
                </c:pt>
                <c:pt idx="9008">
                  <c:v>41831</c:v>
                </c:pt>
                <c:pt idx="9009">
                  <c:v>41834</c:v>
                </c:pt>
                <c:pt idx="9010">
                  <c:v>41835</c:v>
                </c:pt>
                <c:pt idx="9011">
                  <c:v>41836</c:v>
                </c:pt>
                <c:pt idx="9012">
                  <c:v>41837</c:v>
                </c:pt>
                <c:pt idx="9013">
                  <c:v>41838</c:v>
                </c:pt>
                <c:pt idx="9014">
                  <c:v>41841</c:v>
                </c:pt>
                <c:pt idx="9015">
                  <c:v>41842</c:v>
                </c:pt>
                <c:pt idx="9016">
                  <c:v>41843</c:v>
                </c:pt>
                <c:pt idx="9017">
                  <c:v>41844</c:v>
                </c:pt>
                <c:pt idx="9018">
                  <c:v>41845</c:v>
                </c:pt>
                <c:pt idx="9019">
                  <c:v>41848</c:v>
                </c:pt>
                <c:pt idx="9020">
                  <c:v>41849</c:v>
                </c:pt>
                <c:pt idx="9021">
                  <c:v>41850</c:v>
                </c:pt>
                <c:pt idx="9022">
                  <c:v>41851</c:v>
                </c:pt>
                <c:pt idx="9023">
                  <c:v>41852</c:v>
                </c:pt>
                <c:pt idx="9024">
                  <c:v>41855</c:v>
                </c:pt>
                <c:pt idx="9025">
                  <c:v>41856</c:v>
                </c:pt>
                <c:pt idx="9026">
                  <c:v>41857</c:v>
                </c:pt>
                <c:pt idx="9027">
                  <c:v>41858</c:v>
                </c:pt>
                <c:pt idx="9028">
                  <c:v>41859</c:v>
                </c:pt>
                <c:pt idx="9029">
                  <c:v>41862</c:v>
                </c:pt>
                <c:pt idx="9030">
                  <c:v>41863</c:v>
                </c:pt>
                <c:pt idx="9031">
                  <c:v>41864</c:v>
                </c:pt>
                <c:pt idx="9032">
                  <c:v>41865</c:v>
                </c:pt>
                <c:pt idx="9033">
                  <c:v>41866</c:v>
                </c:pt>
                <c:pt idx="9034">
                  <c:v>41869</c:v>
                </c:pt>
                <c:pt idx="9035">
                  <c:v>41870</c:v>
                </c:pt>
                <c:pt idx="9036">
                  <c:v>41871</c:v>
                </c:pt>
                <c:pt idx="9037">
                  <c:v>41872</c:v>
                </c:pt>
                <c:pt idx="9038">
                  <c:v>41873</c:v>
                </c:pt>
                <c:pt idx="9039">
                  <c:v>41876</c:v>
                </c:pt>
                <c:pt idx="9040">
                  <c:v>41877</c:v>
                </c:pt>
                <c:pt idx="9041">
                  <c:v>41878</c:v>
                </c:pt>
                <c:pt idx="9042">
                  <c:v>41879</c:v>
                </c:pt>
                <c:pt idx="9043">
                  <c:v>41880</c:v>
                </c:pt>
                <c:pt idx="9044">
                  <c:v>41883</c:v>
                </c:pt>
                <c:pt idx="9045">
                  <c:v>41884</c:v>
                </c:pt>
                <c:pt idx="9046">
                  <c:v>41885</c:v>
                </c:pt>
                <c:pt idx="9047">
                  <c:v>41886</c:v>
                </c:pt>
                <c:pt idx="9048">
                  <c:v>41887</c:v>
                </c:pt>
                <c:pt idx="9049">
                  <c:v>41890</c:v>
                </c:pt>
                <c:pt idx="9050">
                  <c:v>41891</c:v>
                </c:pt>
                <c:pt idx="9051">
                  <c:v>41892</c:v>
                </c:pt>
                <c:pt idx="9052">
                  <c:v>41893</c:v>
                </c:pt>
                <c:pt idx="9053">
                  <c:v>41894</c:v>
                </c:pt>
                <c:pt idx="9054">
                  <c:v>41897</c:v>
                </c:pt>
                <c:pt idx="9055">
                  <c:v>41898</c:v>
                </c:pt>
                <c:pt idx="9056">
                  <c:v>41899</c:v>
                </c:pt>
                <c:pt idx="9057">
                  <c:v>41900</c:v>
                </c:pt>
                <c:pt idx="9058">
                  <c:v>41901</c:v>
                </c:pt>
                <c:pt idx="9059">
                  <c:v>41904</c:v>
                </c:pt>
                <c:pt idx="9060">
                  <c:v>41905</c:v>
                </c:pt>
                <c:pt idx="9061">
                  <c:v>41906</c:v>
                </c:pt>
                <c:pt idx="9062">
                  <c:v>41907</c:v>
                </c:pt>
                <c:pt idx="9063">
                  <c:v>41908</c:v>
                </c:pt>
                <c:pt idx="9064">
                  <c:v>41911</c:v>
                </c:pt>
                <c:pt idx="9065">
                  <c:v>41912</c:v>
                </c:pt>
                <c:pt idx="9066">
                  <c:v>41913</c:v>
                </c:pt>
                <c:pt idx="9067">
                  <c:v>41914</c:v>
                </c:pt>
                <c:pt idx="9068">
                  <c:v>41915</c:v>
                </c:pt>
                <c:pt idx="9069">
                  <c:v>41918</c:v>
                </c:pt>
                <c:pt idx="9070">
                  <c:v>41919</c:v>
                </c:pt>
                <c:pt idx="9071">
                  <c:v>41920</c:v>
                </c:pt>
                <c:pt idx="9072">
                  <c:v>41921</c:v>
                </c:pt>
                <c:pt idx="9073">
                  <c:v>41922</c:v>
                </c:pt>
                <c:pt idx="9074">
                  <c:v>41925</c:v>
                </c:pt>
                <c:pt idx="9075">
                  <c:v>41926</c:v>
                </c:pt>
                <c:pt idx="9076">
                  <c:v>41927</c:v>
                </c:pt>
                <c:pt idx="9077">
                  <c:v>41928</c:v>
                </c:pt>
                <c:pt idx="9078">
                  <c:v>41929</c:v>
                </c:pt>
                <c:pt idx="9079">
                  <c:v>41932</c:v>
                </c:pt>
                <c:pt idx="9080">
                  <c:v>41933</c:v>
                </c:pt>
                <c:pt idx="9081">
                  <c:v>41934</c:v>
                </c:pt>
                <c:pt idx="9082">
                  <c:v>41935</c:v>
                </c:pt>
                <c:pt idx="9083">
                  <c:v>41936</c:v>
                </c:pt>
                <c:pt idx="9084">
                  <c:v>41939</c:v>
                </c:pt>
                <c:pt idx="9085">
                  <c:v>41940</c:v>
                </c:pt>
                <c:pt idx="9086">
                  <c:v>41941</c:v>
                </c:pt>
                <c:pt idx="9087">
                  <c:v>41942</c:v>
                </c:pt>
                <c:pt idx="9088">
                  <c:v>41943</c:v>
                </c:pt>
                <c:pt idx="9089">
                  <c:v>41946</c:v>
                </c:pt>
                <c:pt idx="9090">
                  <c:v>41947</c:v>
                </c:pt>
                <c:pt idx="9091">
                  <c:v>41948</c:v>
                </c:pt>
                <c:pt idx="9092">
                  <c:v>41949</c:v>
                </c:pt>
                <c:pt idx="9093">
                  <c:v>41950</c:v>
                </c:pt>
                <c:pt idx="9094">
                  <c:v>41953</c:v>
                </c:pt>
                <c:pt idx="9095">
                  <c:v>41954</c:v>
                </c:pt>
                <c:pt idx="9096">
                  <c:v>41955</c:v>
                </c:pt>
                <c:pt idx="9097">
                  <c:v>41956</c:v>
                </c:pt>
                <c:pt idx="9098">
                  <c:v>41957</c:v>
                </c:pt>
                <c:pt idx="9099">
                  <c:v>41960</c:v>
                </c:pt>
                <c:pt idx="9100">
                  <c:v>41961</c:v>
                </c:pt>
                <c:pt idx="9101">
                  <c:v>41962</c:v>
                </c:pt>
                <c:pt idx="9102">
                  <c:v>41963</c:v>
                </c:pt>
                <c:pt idx="9103">
                  <c:v>41964</c:v>
                </c:pt>
                <c:pt idx="9104">
                  <c:v>41967</c:v>
                </c:pt>
                <c:pt idx="9105">
                  <c:v>41968</c:v>
                </c:pt>
                <c:pt idx="9106">
                  <c:v>41969</c:v>
                </c:pt>
                <c:pt idx="9107">
                  <c:v>41970</c:v>
                </c:pt>
                <c:pt idx="9108">
                  <c:v>41971</c:v>
                </c:pt>
                <c:pt idx="9109">
                  <c:v>41974</c:v>
                </c:pt>
                <c:pt idx="9110">
                  <c:v>41975</c:v>
                </c:pt>
                <c:pt idx="9111">
                  <c:v>41976</c:v>
                </c:pt>
                <c:pt idx="9112">
                  <c:v>41977</c:v>
                </c:pt>
                <c:pt idx="9113">
                  <c:v>41978</c:v>
                </c:pt>
                <c:pt idx="9114">
                  <c:v>41981</c:v>
                </c:pt>
                <c:pt idx="9115">
                  <c:v>41982</c:v>
                </c:pt>
                <c:pt idx="9116">
                  <c:v>41983</c:v>
                </c:pt>
                <c:pt idx="9117">
                  <c:v>41984</c:v>
                </c:pt>
                <c:pt idx="9118">
                  <c:v>41985</c:v>
                </c:pt>
                <c:pt idx="9119">
                  <c:v>41988</c:v>
                </c:pt>
                <c:pt idx="9120">
                  <c:v>41989</c:v>
                </c:pt>
                <c:pt idx="9121">
                  <c:v>41990</c:v>
                </c:pt>
                <c:pt idx="9122">
                  <c:v>41991</c:v>
                </c:pt>
                <c:pt idx="9123">
                  <c:v>41992</c:v>
                </c:pt>
                <c:pt idx="9124">
                  <c:v>41995</c:v>
                </c:pt>
                <c:pt idx="9125">
                  <c:v>41996</c:v>
                </c:pt>
                <c:pt idx="9126">
                  <c:v>41997</c:v>
                </c:pt>
                <c:pt idx="9127">
                  <c:v>41998</c:v>
                </c:pt>
                <c:pt idx="9128">
                  <c:v>41999</c:v>
                </c:pt>
                <c:pt idx="9129">
                  <c:v>42002</c:v>
                </c:pt>
                <c:pt idx="9130">
                  <c:v>42003</c:v>
                </c:pt>
                <c:pt idx="9131">
                  <c:v>42004</c:v>
                </c:pt>
                <c:pt idx="9132">
                  <c:v>42005</c:v>
                </c:pt>
                <c:pt idx="9133">
                  <c:v>42006</c:v>
                </c:pt>
                <c:pt idx="9134">
                  <c:v>42009</c:v>
                </c:pt>
                <c:pt idx="9135">
                  <c:v>42010</c:v>
                </c:pt>
                <c:pt idx="9136">
                  <c:v>42011</c:v>
                </c:pt>
                <c:pt idx="9137">
                  <c:v>42012</c:v>
                </c:pt>
                <c:pt idx="9138">
                  <c:v>42013</c:v>
                </c:pt>
                <c:pt idx="9139">
                  <c:v>42016</c:v>
                </c:pt>
                <c:pt idx="9140">
                  <c:v>42017</c:v>
                </c:pt>
                <c:pt idx="9141">
                  <c:v>42018</c:v>
                </c:pt>
                <c:pt idx="9142">
                  <c:v>42019</c:v>
                </c:pt>
                <c:pt idx="9143">
                  <c:v>42020</c:v>
                </c:pt>
                <c:pt idx="9144">
                  <c:v>42023</c:v>
                </c:pt>
                <c:pt idx="9145">
                  <c:v>42024</c:v>
                </c:pt>
                <c:pt idx="9146">
                  <c:v>42025</c:v>
                </c:pt>
                <c:pt idx="9147">
                  <c:v>42026</c:v>
                </c:pt>
                <c:pt idx="9148">
                  <c:v>42027</c:v>
                </c:pt>
                <c:pt idx="9149">
                  <c:v>42030</c:v>
                </c:pt>
                <c:pt idx="9150">
                  <c:v>42031</c:v>
                </c:pt>
                <c:pt idx="9151">
                  <c:v>42032</c:v>
                </c:pt>
                <c:pt idx="9152">
                  <c:v>42033</c:v>
                </c:pt>
                <c:pt idx="9153">
                  <c:v>42034</c:v>
                </c:pt>
                <c:pt idx="9154">
                  <c:v>42037</c:v>
                </c:pt>
                <c:pt idx="9155">
                  <c:v>42038</c:v>
                </c:pt>
                <c:pt idx="9156">
                  <c:v>42039</c:v>
                </c:pt>
                <c:pt idx="9157">
                  <c:v>42040</c:v>
                </c:pt>
                <c:pt idx="9158">
                  <c:v>42041</c:v>
                </c:pt>
                <c:pt idx="9159">
                  <c:v>42044</c:v>
                </c:pt>
                <c:pt idx="9160">
                  <c:v>42045</c:v>
                </c:pt>
                <c:pt idx="9161">
                  <c:v>42046</c:v>
                </c:pt>
                <c:pt idx="9162">
                  <c:v>42047</c:v>
                </c:pt>
                <c:pt idx="9163">
                  <c:v>42048</c:v>
                </c:pt>
                <c:pt idx="9164">
                  <c:v>42051</c:v>
                </c:pt>
                <c:pt idx="9165">
                  <c:v>42052</c:v>
                </c:pt>
                <c:pt idx="9166">
                  <c:v>42053</c:v>
                </c:pt>
                <c:pt idx="9167">
                  <c:v>42054</c:v>
                </c:pt>
                <c:pt idx="9168">
                  <c:v>42055</c:v>
                </c:pt>
                <c:pt idx="9169">
                  <c:v>42058</c:v>
                </c:pt>
                <c:pt idx="9170">
                  <c:v>42059</c:v>
                </c:pt>
                <c:pt idx="9171">
                  <c:v>42060</c:v>
                </c:pt>
                <c:pt idx="9172">
                  <c:v>42061</c:v>
                </c:pt>
                <c:pt idx="9173">
                  <c:v>42062</c:v>
                </c:pt>
                <c:pt idx="9174">
                  <c:v>42065</c:v>
                </c:pt>
                <c:pt idx="9175">
                  <c:v>42066</c:v>
                </c:pt>
                <c:pt idx="9176">
                  <c:v>42067</c:v>
                </c:pt>
                <c:pt idx="9177">
                  <c:v>42068</c:v>
                </c:pt>
                <c:pt idx="9178">
                  <c:v>42069</c:v>
                </c:pt>
                <c:pt idx="9179">
                  <c:v>42072</c:v>
                </c:pt>
                <c:pt idx="9180">
                  <c:v>42073</c:v>
                </c:pt>
                <c:pt idx="9181">
                  <c:v>42074</c:v>
                </c:pt>
                <c:pt idx="9182">
                  <c:v>42075</c:v>
                </c:pt>
                <c:pt idx="9183">
                  <c:v>42076</c:v>
                </c:pt>
                <c:pt idx="9184">
                  <c:v>42079</c:v>
                </c:pt>
                <c:pt idx="9185">
                  <c:v>42080</c:v>
                </c:pt>
                <c:pt idx="9186">
                  <c:v>42081</c:v>
                </c:pt>
                <c:pt idx="9187">
                  <c:v>42082</c:v>
                </c:pt>
                <c:pt idx="9188">
                  <c:v>42083</c:v>
                </c:pt>
                <c:pt idx="9189">
                  <c:v>42086</c:v>
                </c:pt>
                <c:pt idx="9190">
                  <c:v>42087</c:v>
                </c:pt>
                <c:pt idx="9191">
                  <c:v>42088</c:v>
                </c:pt>
                <c:pt idx="9192">
                  <c:v>42089</c:v>
                </c:pt>
                <c:pt idx="9193">
                  <c:v>42090</c:v>
                </c:pt>
                <c:pt idx="9194">
                  <c:v>42093</c:v>
                </c:pt>
                <c:pt idx="9195">
                  <c:v>42094</c:v>
                </c:pt>
                <c:pt idx="9196">
                  <c:v>42095</c:v>
                </c:pt>
                <c:pt idx="9197">
                  <c:v>42096</c:v>
                </c:pt>
                <c:pt idx="9198">
                  <c:v>42097</c:v>
                </c:pt>
                <c:pt idx="9199">
                  <c:v>42100</c:v>
                </c:pt>
                <c:pt idx="9200">
                  <c:v>42101</c:v>
                </c:pt>
                <c:pt idx="9201">
                  <c:v>42102</c:v>
                </c:pt>
                <c:pt idx="9202">
                  <c:v>42103</c:v>
                </c:pt>
                <c:pt idx="9203">
                  <c:v>42104</c:v>
                </c:pt>
                <c:pt idx="9204">
                  <c:v>42107</c:v>
                </c:pt>
                <c:pt idx="9205">
                  <c:v>42108</c:v>
                </c:pt>
                <c:pt idx="9206">
                  <c:v>42109</c:v>
                </c:pt>
                <c:pt idx="9207">
                  <c:v>42110</c:v>
                </c:pt>
                <c:pt idx="9208">
                  <c:v>42111</c:v>
                </c:pt>
                <c:pt idx="9209">
                  <c:v>42114</c:v>
                </c:pt>
                <c:pt idx="9210">
                  <c:v>42115</c:v>
                </c:pt>
                <c:pt idx="9211">
                  <c:v>42116</c:v>
                </c:pt>
                <c:pt idx="9212">
                  <c:v>42117</c:v>
                </c:pt>
                <c:pt idx="9213">
                  <c:v>42118</c:v>
                </c:pt>
                <c:pt idx="9214">
                  <c:v>42121</c:v>
                </c:pt>
                <c:pt idx="9215">
                  <c:v>42122</c:v>
                </c:pt>
                <c:pt idx="9216">
                  <c:v>42123</c:v>
                </c:pt>
                <c:pt idx="9217">
                  <c:v>42124</c:v>
                </c:pt>
                <c:pt idx="9218">
                  <c:v>42125</c:v>
                </c:pt>
                <c:pt idx="9219">
                  <c:v>42128</c:v>
                </c:pt>
                <c:pt idx="9220">
                  <c:v>42129</c:v>
                </c:pt>
                <c:pt idx="9221">
                  <c:v>42130</c:v>
                </c:pt>
                <c:pt idx="9222">
                  <c:v>42131</c:v>
                </c:pt>
                <c:pt idx="9223">
                  <c:v>42132</c:v>
                </c:pt>
                <c:pt idx="9224">
                  <c:v>42135</c:v>
                </c:pt>
                <c:pt idx="9225">
                  <c:v>42136</c:v>
                </c:pt>
                <c:pt idx="9226">
                  <c:v>42137</c:v>
                </c:pt>
                <c:pt idx="9227">
                  <c:v>42138</c:v>
                </c:pt>
                <c:pt idx="9228">
                  <c:v>42139</c:v>
                </c:pt>
                <c:pt idx="9229">
                  <c:v>42142</c:v>
                </c:pt>
                <c:pt idx="9230">
                  <c:v>42143</c:v>
                </c:pt>
                <c:pt idx="9231">
                  <c:v>42144</c:v>
                </c:pt>
                <c:pt idx="9232">
                  <c:v>42145</c:v>
                </c:pt>
                <c:pt idx="9233">
                  <c:v>42146</c:v>
                </c:pt>
                <c:pt idx="9234">
                  <c:v>42149</c:v>
                </c:pt>
                <c:pt idx="9235">
                  <c:v>42150</c:v>
                </c:pt>
                <c:pt idx="9236">
                  <c:v>42151</c:v>
                </c:pt>
                <c:pt idx="9237">
                  <c:v>42152</c:v>
                </c:pt>
                <c:pt idx="9238">
                  <c:v>42153</c:v>
                </c:pt>
                <c:pt idx="9239">
                  <c:v>42156</c:v>
                </c:pt>
                <c:pt idx="9240">
                  <c:v>42157</c:v>
                </c:pt>
                <c:pt idx="9241">
                  <c:v>42158</c:v>
                </c:pt>
                <c:pt idx="9242">
                  <c:v>42159</c:v>
                </c:pt>
                <c:pt idx="9243">
                  <c:v>42160</c:v>
                </c:pt>
                <c:pt idx="9244">
                  <c:v>42163</c:v>
                </c:pt>
                <c:pt idx="9245">
                  <c:v>42164</c:v>
                </c:pt>
                <c:pt idx="9246">
                  <c:v>42165</c:v>
                </c:pt>
                <c:pt idx="9247">
                  <c:v>42166</c:v>
                </c:pt>
                <c:pt idx="9248">
                  <c:v>42167</c:v>
                </c:pt>
                <c:pt idx="9249">
                  <c:v>42170</c:v>
                </c:pt>
                <c:pt idx="9250">
                  <c:v>42171</c:v>
                </c:pt>
                <c:pt idx="9251">
                  <c:v>42172</c:v>
                </c:pt>
                <c:pt idx="9252">
                  <c:v>42173</c:v>
                </c:pt>
                <c:pt idx="9253">
                  <c:v>42174</c:v>
                </c:pt>
                <c:pt idx="9254">
                  <c:v>42177</c:v>
                </c:pt>
                <c:pt idx="9255">
                  <c:v>42178</c:v>
                </c:pt>
                <c:pt idx="9256">
                  <c:v>42179</c:v>
                </c:pt>
                <c:pt idx="9257">
                  <c:v>42180</c:v>
                </c:pt>
                <c:pt idx="9258">
                  <c:v>42181</c:v>
                </c:pt>
                <c:pt idx="9259">
                  <c:v>42184</c:v>
                </c:pt>
                <c:pt idx="9260">
                  <c:v>42185</c:v>
                </c:pt>
                <c:pt idx="9261">
                  <c:v>42186</c:v>
                </c:pt>
                <c:pt idx="9262">
                  <c:v>42187</c:v>
                </c:pt>
                <c:pt idx="9263">
                  <c:v>42188</c:v>
                </c:pt>
                <c:pt idx="9264">
                  <c:v>42191</c:v>
                </c:pt>
                <c:pt idx="9265">
                  <c:v>42192</c:v>
                </c:pt>
                <c:pt idx="9266">
                  <c:v>42193</c:v>
                </c:pt>
                <c:pt idx="9267">
                  <c:v>42194</c:v>
                </c:pt>
                <c:pt idx="9268">
                  <c:v>42195</c:v>
                </c:pt>
                <c:pt idx="9269">
                  <c:v>42198</c:v>
                </c:pt>
                <c:pt idx="9270">
                  <c:v>42199</c:v>
                </c:pt>
                <c:pt idx="9271">
                  <c:v>42200</c:v>
                </c:pt>
                <c:pt idx="9272">
                  <c:v>42201</c:v>
                </c:pt>
                <c:pt idx="9273">
                  <c:v>42202</c:v>
                </c:pt>
                <c:pt idx="9274">
                  <c:v>42205</c:v>
                </c:pt>
                <c:pt idx="9275">
                  <c:v>42206</c:v>
                </c:pt>
                <c:pt idx="9276">
                  <c:v>42207</c:v>
                </c:pt>
                <c:pt idx="9277">
                  <c:v>42208</c:v>
                </c:pt>
                <c:pt idx="9278">
                  <c:v>42209</c:v>
                </c:pt>
                <c:pt idx="9279">
                  <c:v>42212</c:v>
                </c:pt>
                <c:pt idx="9280">
                  <c:v>42213</c:v>
                </c:pt>
                <c:pt idx="9281">
                  <c:v>42214</c:v>
                </c:pt>
                <c:pt idx="9282">
                  <c:v>42215</c:v>
                </c:pt>
                <c:pt idx="9283">
                  <c:v>42216</c:v>
                </c:pt>
                <c:pt idx="9284">
                  <c:v>42219</c:v>
                </c:pt>
                <c:pt idx="9285">
                  <c:v>42220</c:v>
                </c:pt>
                <c:pt idx="9286">
                  <c:v>42221</c:v>
                </c:pt>
                <c:pt idx="9287">
                  <c:v>42222</c:v>
                </c:pt>
                <c:pt idx="9288">
                  <c:v>42223</c:v>
                </c:pt>
                <c:pt idx="9289">
                  <c:v>42226</c:v>
                </c:pt>
                <c:pt idx="9290">
                  <c:v>42227</c:v>
                </c:pt>
                <c:pt idx="9291">
                  <c:v>42228</c:v>
                </c:pt>
                <c:pt idx="9292">
                  <c:v>42229</c:v>
                </c:pt>
                <c:pt idx="9293">
                  <c:v>42230</c:v>
                </c:pt>
                <c:pt idx="9294">
                  <c:v>42233</c:v>
                </c:pt>
                <c:pt idx="9295">
                  <c:v>42234</c:v>
                </c:pt>
                <c:pt idx="9296">
                  <c:v>42235</c:v>
                </c:pt>
                <c:pt idx="9297">
                  <c:v>42236</c:v>
                </c:pt>
                <c:pt idx="9298">
                  <c:v>42237</c:v>
                </c:pt>
                <c:pt idx="9299">
                  <c:v>42240</c:v>
                </c:pt>
                <c:pt idx="9300">
                  <c:v>42241</c:v>
                </c:pt>
                <c:pt idx="9301">
                  <c:v>42242</c:v>
                </c:pt>
                <c:pt idx="9302">
                  <c:v>42243</c:v>
                </c:pt>
                <c:pt idx="9303">
                  <c:v>42244</c:v>
                </c:pt>
                <c:pt idx="9304">
                  <c:v>42247</c:v>
                </c:pt>
                <c:pt idx="9305">
                  <c:v>42248</c:v>
                </c:pt>
                <c:pt idx="9306">
                  <c:v>42249</c:v>
                </c:pt>
                <c:pt idx="9307">
                  <c:v>42250</c:v>
                </c:pt>
                <c:pt idx="9308">
                  <c:v>42251</c:v>
                </c:pt>
                <c:pt idx="9309">
                  <c:v>42254</c:v>
                </c:pt>
                <c:pt idx="9310">
                  <c:v>42255</c:v>
                </c:pt>
                <c:pt idx="9311">
                  <c:v>42256</c:v>
                </c:pt>
                <c:pt idx="9312">
                  <c:v>42257</c:v>
                </c:pt>
                <c:pt idx="9313">
                  <c:v>42258</c:v>
                </c:pt>
                <c:pt idx="9314">
                  <c:v>42261</c:v>
                </c:pt>
                <c:pt idx="9315">
                  <c:v>42262</c:v>
                </c:pt>
                <c:pt idx="9316">
                  <c:v>42263</c:v>
                </c:pt>
                <c:pt idx="9317">
                  <c:v>42264</c:v>
                </c:pt>
                <c:pt idx="9318">
                  <c:v>42265</c:v>
                </c:pt>
                <c:pt idx="9319">
                  <c:v>42268</c:v>
                </c:pt>
                <c:pt idx="9320">
                  <c:v>42269</c:v>
                </c:pt>
                <c:pt idx="9321">
                  <c:v>42270</c:v>
                </c:pt>
                <c:pt idx="9322">
                  <c:v>42271</c:v>
                </c:pt>
                <c:pt idx="9323">
                  <c:v>42272</c:v>
                </c:pt>
                <c:pt idx="9324">
                  <c:v>42275</c:v>
                </c:pt>
                <c:pt idx="9325">
                  <c:v>42276</c:v>
                </c:pt>
                <c:pt idx="9326">
                  <c:v>42277</c:v>
                </c:pt>
                <c:pt idx="9327">
                  <c:v>42278</c:v>
                </c:pt>
                <c:pt idx="9328">
                  <c:v>42279</c:v>
                </c:pt>
                <c:pt idx="9329">
                  <c:v>42282</c:v>
                </c:pt>
                <c:pt idx="9330">
                  <c:v>42283</c:v>
                </c:pt>
                <c:pt idx="9331">
                  <c:v>42284</c:v>
                </c:pt>
                <c:pt idx="9332">
                  <c:v>42285</c:v>
                </c:pt>
                <c:pt idx="9333">
                  <c:v>42286</c:v>
                </c:pt>
                <c:pt idx="9334">
                  <c:v>42289</c:v>
                </c:pt>
                <c:pt idx="9335">
                  <c:v>42290</c:v>
                </c:pt>
                <c:pt idx="9336">
                  <c:v>42291</c:v>
                </c:pt>
                <c:pt idx="9337">
                  <c:v>42292</c:v>
                </c:pt>
                <c:pt idx="9338">
                  <c:v>42293</c:v>
                </c:pt>
                <c:pt idx="9339">
                  <c:v>42296</c:v>
                </c:pt>
                <c:pt idx="9340">
                  <c:v>42297</c:v>
                </c:pt>
                <c:pt idx="9341">
                  <c:v>42298</c:v>
                </c:pt>
                <c:pt idx="9342">
                  <c:v>42299</c:v>
                </c:pt>
                <c:pt idx="9343">
                  <c:v>42300</c:v>
                </c:pt>
                <c:pt idx="9344">
                  <c:v>42303</c:v>
                </c:pt>
                <c:pt idx="9345">
                  <c:v>42304</c:v>
                </c:pt>
                <c:pt idx="9346">
                  <c:v>42305</c:v>
                </c:pt>
                <c:pt idx="9347">
                  <c:v>42306</c:v>
                </c:pt>
                <c:pt idx="9348">
                  <c:v>42307</c:v>
                </c:pt>
                <c:pt idx="9349">
                  <c:v>42310</c:v>
                </c:pt>
                <c:pt idx="9350">
                  <c:v>42311</c:v>
                </c:pt>
                <c:pt idx="9351">
                  <c:v>42312</c:v>
                </c:pt>
                <c:pt idx="9352">
                  <c:v>42313</c:v>
                </c:pt>
                <c:pt idx="9353">
                  <c:v>42314</c:v>
                </c:pt>
                <c:pt idx="9354">
                  <c:v>42317</c:v>
                </c:pt>
                <c:pt idx="9355">
                  <c:v>42318</c:v>
                </c:pt>
                <c:pt idx="9356">
                  <c:v>42319</c:v>
                </c:pt>
                <c:pt idx="9357">
                  <c:v>42320</c:v>
                </c:pt>
                <c:pt idx="9358">
                  <c:v>42321</c:v>
                </c:pt>
                <c:pt idx="9359">
                  <c:v>42324</c:v>
                </c:pt>
                <c:pt idx="9360">
                  <c:v>42325</c:v>
                </c:pt>
                <c:pt idx="9361">
                  <c:v>42326</c:v>
                </c:pt>
                <c:pt idx="9362">
                  <c:v>42327</c:v>
                </c:pt>
                <c:pt idx="9363">
                  <c:v>42328</c:v>
                </c:pt>
                <c:pt idx="9364">
                  <c:v>42331</c:v>
                </c:pt>
                <c:pt idx="9365">
                  <c:v>42332</c:v>
                </c:pt>
                <c:pt idx="9366">
                  <c:v>42333</c:v>
                </c:pt>
                <c:pt idx="9367">
                  <c:v>42334</c:v>
                </c:pt>
                <c:pt idx="9368">
                  <c:v>42335</c:v>
                </c:pt>
                <c:pt idx="9369">
                  <c:v>42338</c:v>
                </c:pt>
                <c:pt idx="9370">
                  <c:v>42339</c:v>
                </c:pt>
                <c:pt idx="9371">
                  <c:v>42340</c:v>
                </c:pt>
                <c:pt idx="9372">
                  <c:v>42341</c:v>
                </c:pt>
                <c:pt idx="9373">
                  <c:v>42342</c:v>
                </c:pt>
                <c:pt idx="9374">
                  <c:v>42345</c:v>
                </c:pt>
                <c:pt idx="9375">
                  <c:v>42346</c:v>
                </c:pt>
                <c:pt idx="9376">
                  <c:v>42347</c:v>
                </c:pt>
                <c:pt idx="9377">
                  <c:v>42348</c:v>
                </c:pt>
                <c:pt idx="9378">
                  <c:v>42349</c:v>
                </c:pt>
                <c:pt idx="9379">
                  <c:v>42352</c:v>
                </c:pt>
                <c:pt idx="9380">
                  <c:v>42353</c:v>
                </c:pt>
                <c:pt idx="9381">
                  <c:v>42354</c:v>
                </c:pt>
                <c:pt idx="9382">
                  <c:v>42355</c:v>
                </c:pt>
                <c:pt idx="9383">
                  <c:v>42356</c:v>
                </c:pt>
                <c:pt idx="9384">
                  <c:v>42359</c:v>
                </c:pt>
                <c:pt idx="9385">
                  <c:v>42360</c:v>
                </c:pt>
                <c:pt idx="9386">
                  <c:v>42361</c:v>
                </c:pt>
                <c:pt idx="9387">
                  <c:v>42362</c:v>
                </c:pt>
                <c:pt idx="9388">
                  <c:v>42363</c:v>
                </c:pt>
                <c:pt idx="9389">
                  <c:v>42366</c:v>
                </c:pt>
                <c:pt idx="9390">
                  <c:v>42367</c:v>
                </c:pt>
                <c:pt idx="9391">
                  <c:v>42368</c:v>
                </c:pt>
                <c:pt idx="9392">
                  <c:v>42369</c:v>
                </c:pt>
                <c:pt idx="9393">
                  <c:v>42370</c:v>
                </c:pt>
                <c:pt idx="9394">
                  <c:v>42373</c:v>
                </c:pt>
                <c:pt idx="9395">
                  <c:v>42374</c:v>
                </c:pt>
                <c:pt idx="9396">
                  <c:v>42375</c:v>
                </c:pt>
                <c:pt idx="9397">
                  <c:v>42376</c:v>
                </c:pt>
                <c:pt idx="9398">
                  <c:v>42377</c:v>
                </c:pt>
                <c:pt idx="9399">
                  <c:v>42380</c:v>
                </c:pt>
                <c:pt idx="9400">
                  <c:v>42381</c:v>
                </c:pt>
                <c:pt idx="9401">
                  <c:v>42382</c:v>
                </c:pt>
                <c:pt idx="9402">
                  <c:v>42383</c:v>
                </c:pt>
                <c:pt idx="9403">
                  <c:v>42384</c:v>
                </c:pt>
                <c:pt idx="9404">
                  <c:v>42387</c:v>
                </c:pt>
                <c:pt idx="9405">
                  <c:v>42388</c:v>
                </c:pt>
                <c:pt idx="9406">
                  <c:v>42389</c:v>
                </c:pt>
                <c:pt idx="9407">
                  <c:v>42390</c:v>
                </c:pt>
                <c:pt idx="9408">
                  <c:v>42391</c:v>
                </c:pt>
                <c:pt idx="9409">
                  <c:v>42394</c:v>
                </c:pt>
                <c:pt idx="9410">
                  <c:v>42395</c:v>
                </c:pt>
                <c:pt idx="9411">
                  <c:v>42396</c:v>
                </c:pt>
                <c:pt idx="9412">
                  <c:v>42397</c:v>
                </c:pt>
                <c:pt idx="9413">
                  <c:v>42398</c:v>
                </c:pt>
                <c:pt idx="9414">
                  <c:v>42401</c:v>
                </c:pt>
                <c:pt idx="9415">
                  <c:v>42402</c:v>
                </c:pt>
                <c:pt idx="9416">
                  <c:v>42403</c:v>
                </c:pt>
                <c:pt idx="9417">
                  <c:v>42404</c:v>
                </c:pt>
                <c:pt idx="9418">
                  <c:v>42405</c:v>
                </c:pt>
                <c:pt idx="9419">
                  <c:v>42408</c:v>
                </c:pt>
                <c:pt idx="9420">
                  <c:v>42409</c:v>
                </c:pt>
                <c:pt idx="9421">
                  <c:v>42410</c:v>
                </c:pt>
                <c:pt idx="9422">
                  <c:v>42411</c:v>
                </c:pt>
                <c:pt idx="9423">
                  <c:v>42412</c:v>
                </c:pt>
                <c:pt idx="9424">
                  <c:v>42415</c:v>
                </c:pt>
                <c:pt idx="9425">
                  <c:v>42416</c:v>
                </c:pt>
                <c:pt idx="9426">
                  <c:v>42417</c:v>
                </c:pt>
                <c:pt idx="9427">
                  <c:v>42418</c:v>
                </c:pt>
                <c:pt idx="9428">
                  <c:v>42419</c:v>
                </c:pt>
                <c:pt idx="9429">
                  <c:v>42422</c:v>
                </c:pt>
                <c:pt idx="9430">
                  <c:v>42423</c:v>
                </c:pt>
                <c:pt idx="9431">
                  <c:v>42424</c:v>
                </c:pt>
                <c:pt idx="9432">
                  <c:v>42425</c:v>
                </c:pt>
                <c:pt idx="9433">
                  <c:v>42426</c:v>
                </c:pt>
                <c:pt idx="9434">
                  <c:v>42429</c:v>
                </c:pt>
                <c:pt idx="9435">
                  <c:v>42430</c:v>
                </c:pt>
                <c:pt idx="9436">
                  <c:v>42431</c:v>
                </c:pt>
                <c:pt idx="9437">
                  <c:v>42432</c:v>
                </c:pt>
                <c:pt idx="9438">
                  <c:v>42433</c:v>
                </c:pt>
                <c:pt idx="9439">
                  <c:v>42436</c:v>
                </c:pt>
                <c:pt idx="9440">
                  <c:v>42437</c:v>
                </c:pt>
                <c:pt idx="9441">
                  <c:v>42438</c:v>
                </c:pt>
                <c:pt idx="9442">
                  <c:v>42439</c:v>
                </c:pt>
                <c:pt idx="9443">
                  <c:v>42440</c:v>
                </c:pt>
                <c:pt idx="9444">
                  <c:v>42443</c:v>
                </c:pt>
                <c:pt idx="9445">
                  <c:v>42444</c:v>
                </c:pt>
                <c:pt idx="9446">
                  <c:v>42445</c:v>
                </c:pt>
                <c:pt idx="9447">
                  <c:v>42446</c:v>
                </c:pt>
                <c:pt idx="9448">
                  <c:v>42447</c:v>
                </c:pt>
                <c:pt idx="9449">
                  <c:v>42450</c:v>
                </c:pt>
                <c:pt idx="9450">
                  <c:v>42451</c:v>
                </c:pt>
                <c:pt idx="9451">
                  <c:v>42452</c:v>
                </c:pt>
                <c:pt idx="9452">
                  <c:v>42453</c:v>
                </c:pt>
                <c:pt idx="9453">
                  <c:v>42454</c:v>
                </c:pt>
                <c:pt idx="9454">
                  <c:v>42457</c:v>
                </c:pt>
                <c:pt idx="9455">
                  <c:v>42458</c:v>
                </c:pt>
                <c:pt idx="9456">
                  <c:v>42459</c:v>
                </c:pt>
                <c:pt idx="9457">
                  <c:v>42460</c:v>
                </c:pt>
                <c:pt idx="9458">
                  <c:v>42461</c:v>
                </c:pt>
                <c:pt idx="9459">
                  <c:v>42464</c:v>
                </c:pt>
                <c:pt idx="9460">
                  <c:v>42465</c:v>
                </c:pt>
                <c:pt idx="9461">
                  <c:v>42466</c:v>
                </c:pt>
                <c:pt idx="9462">
                  <c:v>42467</c:v>
                </c:pt>
                <c:pt idx="9463">
                  <c:v>42468</c:v>
                </c:pt>
                <c:pt idx="9464">
                  <c:v>42471</c:v>
                </c:pt>
                <c:pt idx="9465">
                  <c:v>42472</c:v>
                </c:pt>
                <c:pt idx="9466">
                  <c:v>42473</c:v>
                </c:pt>
                <c:pt idx="9467">
                  <c:v>42474</c:v>
                </c:pt>
                <c:pt idx="9468">
                  <c:v>42475</c:v>
                </c:pt>
                <c:pt idx="9469">
                  <c:v>42478</c:v>
                </c:pt>
                <c:pt idx="9470">
                  <c:v>42479</c:v>
                </c:pt>
                <c:pt idx="9471">
                  <c:v>42480</c:v>
                </c:pt>
                <c:pt idx="9472">
                  <c:v>42481</c:v>
                </c:pt>
                <c:pt idx="9473">
                  <c:v>42482</c:v>
                </c:pt>
                <c:pt idx="9474">
                  <c:v>42485</c:v>
                </c:pt>
                <c:pt idx="9475">
                  <c:v>42486</c:v>
                </c:pt>
                <c:pt idx="9476">
                  <c:v>42487</c:v>
                </c:pt>
                <c:pt idx="9477">
                  <c:v>42488</c:v>
                </c:pt>
                <c:pt idx="9478">
                  <c:v>42489</c:v>
                </c:pt>
                <c:pt idx="9479">
                  <c:v>42492</c:v>
                </c:pt>
                <c:pt idx="9480">
                  <c:v>42493</c:v>
                </c:pt>
                <c:pt idx="9481">
                  <c:v>42494</c:v>
                </c:pt>
                <c:pt idx="9482">
                  <c:v>42495</c:v>
                </c:pt>
                <c:pt idx="9483">
                  <c:v>42496</c:v>
                </c:pt>
                <c:pt idx="9484">
                  <c:v>42499</c:v>
                </c:pt>
                <c:pt idx="9485">
                  <c:v>42500</c:v>
                </c:pt>
                <c:pt idx="9486">
                  <c:v>42501</c:v>
                </c:pt>
                <c:pt idx="9487">
                  <c:v>42502</c:v>
                </c:pt>
                <c:pt idx="9488">
                  <c:v>42503</c:v>
                </c:pt>
                <c:pt idx="9489">
                  <c:v>42506</c:v>
                </c:pt>
                <c:pt idx="9490">
                  <c:v>42507</c:v>
                </c:pt>
                <c:pt idx="9491">
                  <c:v>42508</c:v>
                </c:pt>
                <c:pt idx="9492">
                  <c:v>42509</c:v>
                </c:pt>
                <c:pt idx="9493">
                  <c:v>42510</c:v>
                </c:pt>
                <c:pt idx="9494">
                  <c:v>42513</c:v>
                </c:pt>
                <c:pt idx="9495">
                  <c:v>42514</c:v>
                </c:pt>
                <c:pt idx="9496">
                  <c:v>42515</c:v>
                </c:pt>
                <c:pt idx="9497">
                  <c:v>42516</c:v>
                </c:pt>
                <c:pt idx="9498">
                  <c:v>42517</c:v>
                </c:pt>
                <c:pt idx="9499">
                  <c:v>42520</c:v>
                </c:pt>
                <c:pt idx="9500">
                  <c:v>42521</c:v>
                </c:pt>
                <c:pt idx="9501">
                  <c:v>42522</c:v>
                </c:pt>
                <c:pt idx="9502">
                  <c:v>42523</c:v>
                </c:pt>
                <c:pt idx="9503">
                  <c:v>42524</c:v>
                </c:pt>
                <c:pt idx="9504">
                  <c:v>42527</c:v>
                </c:pt>
                <c:pt idx="9505">
                  <c:v>42528</c:v>
                </c:pt>
                <c:pt idx="9506">
                  <c:v>42529</c:v>
                </c:pt>
                <c:pt idx="9507">
                  <c:v>42530</c:v>
                </c:pt>
                <c:pt idx="9508">
                  <c:v>42531</c:v>
                </c:pt>
                <c:pt idx="9509">
                  <c:v>42534</c:v>
                </c:pt>
                <c:pt idx="9510">
                  <c:v>42535</c:v>
                </c:pt>
                <c:pt idx="9511">
                  <c:v>42536</c:v>
                </c:pt>
                <c:pt idx="9512">
                  <c:v>42537</c:v>
                </c:pt>
                <c:pt idx="9513">
                  <c:v>42538</c:v>
                </c:pt>
                <c:pt idx="9514">
                  <c:v>42541</c:v>
                </c:pt>
                <c:pt idx="9515">
                  <c:v>42542</c:v>
                </c:pt>
                <c:pt idx="9516">
                  <c:v>42543</c:v>
                </c:pt>
                <c:pt idx="9517">
                  <c:v>42544</c:v>
                </c:pt>
                <c:pt idx="9518">
                  <c:v>42545</c:v>
                </c:pt>
                <c:pt idx="9519">
                  <c:v>42548</c:v>
                </c:pt>
                <c:pt idx="9520">
                  <c:v>42549</c:v>
                </c:pt>
                <c:pt idx="9521">
                  <c:v>42550</c:v>
                </c:pt>
                <c:pt idx="9522">
                  <c:v>42551</c:v>
                </c:pt>
                <c:pt idx="9523">
                  <c:v>42552</c:v>
                </c:pt>
                <c:pt idx="9524">
                  <c:v>42555</c:v>
                </c:pt>
                <c:pt idx="9525">
                  <c:v>42556</c:v>
                </c:pt>
                <c:pt idx="9526">
                  <c:v>42557</c:v>
                </c:pt>
                <c:pt idx="9527">
                  <c:v>42558</c:v>
                </c:pt>
                <c:pt idx="9528">
                  <c:v>42559</c:v>
                </c:pt>
                <c:pt idx="9529">
                  <c:v>42562</c:v>
                </c:pt>
                <c:pt idx="9530">
                  <c:v>42563</c:v>
                </c:pt>
                <c:pt idx="9531">
                  <c:v>42564</c:v>
                </c:pt>
                <c:pt idx="9532">
                  <c:v>42565</c:v>
                </c:pt>
                <c:pt idx="9533">
                  <c:v>42566</c:v>
                </c:pt>
                <c:pt idx="9534">
                  <c:v>42569</c:v>
                </c:pt>
                <c:pt idx="9535">
                  <c:v>42570</c:v>
                </c:pt>
                <c:pt idx="9536">
                  <c:v>42571</c:v>
                </c:pt>
                <c:pt idx="9537">
                  <c:v>42572</c:v>
                </c:pt>
                <c:pt idx="9538">
                  <c:v>42573</c:v>
                </c:pt>
                <c:pt idx="9539">
                  <c:v>42576</c:v>
                </c:pt>
                <c:pt idx="9540">
                  <c:v>42577</c:v>
                </c:pt>
                <c:pt idx="9541">
                  <c:v>42578</c:v>
                </c:pt>
                <c:pt idx="9542">
                  <c:v>42579</c:v>
                </c:pt>
                <c:pt idx="9543">
                  <c:v>42580</c:v>
                </c:pt>
                <c:pt idx="9544">
                  <c:v>42583</c:v>
                </c:pt>
                <c:pt idx="9545">
                  <c:v>42584</c:v>
                </c:pt>
                <c:pt idx="9546">
                  <c:v>42585</c:v>
                </c:pt>
                <c:pt idx="9547">
                  <c:v>42586</c:v>
                </c:pt>
                <c:pt idx="9548">
                  <c:v>42587</c:v>
                </c:pt>
                <c:pt idx="9549">
                  <c:v>42590</c:v>
                </c:pt>
                <c:pt idx="9550">
                  <c:v>42591</c:v>
                </c:pt>
                <c:pt idx="9551">
                  <c:v>42592</c:v>
                </c:pt>
                <c:pt idx="9552">
                  <c:v>42593</c:v>
                </c:pt>
                <c:pt idx="9553">
                  <c:v>42594</c:v>
                </c:pt>
                <c:pt idx="9554">
                  <c:v>42597</c:v>
                </c:pt>
                <c:pt idx="9555">
                  <c:v>42598</c:v>
                </c:pt>
                <c:pt idx="9556">
                  <c:v>42599</c:v>
                </c:pt>
                <c:pt idx="9557">
                  <c:v>42600</c:v>
                </c:pt>
                <c:pt idx="9558">
                  <c:v>42601</c:v>
                </c:pt>
                <c:pt idx="9559">
                  <c:v>42604</c:v>
                </c:pt>
                <c:pt idx="9560">
                  <c:v>42605</c:v>
                </c:pt>
                <c:pt idx="9561">
                  <c:v>42606</c:v>
                </c:pt>
                <c:pt idx="9562">
                  <c:v>42607</c:v>
                </c:pt>
                <c:pt idx="9563">
                  <c:v>42608</c:v>
                </c:pt>
                <c:pt idx="9564">
                  <c:v>42611</c:v>
                </c:pt>
                <c:pt idx="9565">
                  <c:v>42612</c:v>
                </c:pt>
                <c:pt idx="9566">
                  <c:v>42613</c:v>
                </c:pt>
                <c:pt idx="9567">
                  <c:v>42614</c:v>
                </c:pt>
                <c:pt idx="9568">
                  <c:v>42615</c:v>
                </c:pt>
                <c:pt idx="9569">
                  <c:v>42618</c:v>
                </c:pt>
                <c:pt idx="9570">
                  <c:v>42619</c:v>
                </c:pt>
                <c:pt idx="9571">
                  <c:v>42620</c:v>
                </c:pt>
                <c:pt idx="9572">
                  <c:v>42621</c:v>
                </c:pt>
                <c:pt idx="9573">
                  <c:v>42622</c:v>
                </c:pt>
                <c:pt idx="9574">
                  <c:v>42625</c:v>
                </c:pt>
                <c:pt idx="9575">
                  <c:v>42626</c:v>
                </c:pt>
                <c:pt idx="9576">
                  <c:v>42627</c:v>
                </c:pt>
                <c:pt idx="9577">
                  <c:v>42628</c:v>
                </c:pt>
                <c:pt idx="9578">
                  <c:v>42629</c:v>
                </c:pt>
                <c:pt idx="9579">
                  <c:v>42632</c:v>
                </c:pt>
                <c:pt idx="9580">
                  <c:v>42633</c:v>
                </c:pt>
                <c:pt idx="9581">
                  <c:v>42634</c:v>
                </c:pt>
                <c:pt idx="9582">
                  <c:v>42635</c:v>
                </c:pt>
                <c:pt idx="9583">
                  <c:v>42636</c:v>
                </c:pt>
                <c:pt idx="9584">
                  <c:v>42639</c:v>
                </c:pt>
                <c:pt idx="9585">
                  <c:v>42640</c:v>
                </c:pt>
                <c:pt idx="9586">
                  <c:v>42641</c:v>
                </c:pt>
                <c:pt idx="9587">
                  <c:v>42642</c:v>
                </c:pt>
                <c:pt idx="9588">
                  <c:v>42643</c:v>
                </c:pt>
                <c:pt idx="9589">
                  <c:v>42646</c:v>
                </c:pt>
                <c:pt idx="9590">
                  <c:v>42647</c:v>
                </c:pt>
                <c:pt idx="9591">
                  <c:v>42648</c:v>
                </c:pt>
                <c:pt idx="9592">
                  <c:v>42649</c:v>
                </c:pt>
                <c:pt idx="9593">
                  <c:v>42650</c:v>
                </c:pt>
                <c:pt idx="9594">
                  <c:v>42653</c:v>
                </c:pt>
                <c:pt idx="9595">
                  <c:v>42654</c:v>
                </c:pt>
                <c:pt idx="9596">
                  <c:v>42655</c:v>
                </c:pt>
                <c:pt idx="9597">
                  <c:v>42656</c:v>
                </c:pt>
                <c:pt idx="9598">
                  <c:v>42657</c:v>
                </c:pt>
                <c:pt idx="9599">
                  <c:v>42660</c:v>
                </c:pt>
                <c:pt idx="9600">
                  <c:v>42661</c:v>
                </c:pt>
                <c:pt idx="9601">
                  <c:v>42662</c:v>
                </c:pt>
                <c:pt idx="9602">
                  <c:v>42663</c:v>
                </c:pt>
                <c:pt idx="9603">
                  <c:v>42664</c:v>
                </c:pt>
                <c:pt idx="9604">
                  <c:v>42667</c:v>
                </c:pt>
                <c:pt idx="9605">
                  <c:v>42668</c:v>
                </c:pt>
                <c:pt idx="9606">
                  <c:v>42669</c:v>
                </c:pt>
                <c:pt idx="9607">
                  <c:v>42670</c:v>
                </c:pt>
                <c:pt idx="9608">
                  <c:v>42671</c:v>
                </c:pt>
                <c:pt idx="9609">
                  <c:v>42674</c:v>
                </c:pt>
                <c:pt idx="9610">
                  <c:v>42675</c:v>
                </c:pt>
                <c:pt idx="9611">
                  <c:v>42676</c:v>
                </c:pt>
                <c:pt idx="9612">
                  <c:v>42677</c:v>
                </c:pt>
                <c:pt idx="9613">
                  <c:v>42678</c:v>
                </c:pt>
                <c:pt idx="9614">
                  <c:v>42681</c:v>
                </c:pt>
                <c:pt idx="9615">
                  <c:v>42682</c:v>
                </c:pt>
                <c:pt idx="9616">
                  <c:v>42683</c:v>
                </c:pt>
                <c:pt idx="9617">
                  <c:v>42684</c:v>
                </c:pt>
                <c:pt idx="9618">
                  <c:v>42685</c:v>
                </c:pt>
                <c:pt idx="9619">
                  <c:v>42688</c:v>
                </c:pt>
                <c:pt idx="9620">
                  <c:v>42689</c:v>
                </c:pt>
                <c:pt idx="9621">
                  <c:v>42690</c:v>
                </c:pt>
                <c:pt idx="9622">
                  <c:v>42691</c:v>
                </c:pt>
                <c:pt idx="9623">
                  <c:v>42692</c:v>
                </c:pt>
                <c:pt idx="9624">
                  <c:v>42695</c:v>
                </c:pt>
                <c:pt idx="9625">
                  <c:v>42696</c:v>
                </c:pt>
                <c:pt idx="9626">
                  <c:v>42697</c:v>
                </c:pt>
                <c:pt idx="9627">
                  <c:v>42698</c:v>
                </c:pt>
                <c:pt idx="9628">
                  <c:v>42699</c:v>
                </c:pt>
                <c:pt idx="9629">
                  <c:v>42702</c:v>
                </c:pt>
                <c:pt idx="9630">
                  <c:v>42703</c:v>
                </c:pt>
                <c:pt idx="9631">
                  <c:v>42704</c:v>
                </c:pt>
                <c:pt idx="9632">
                  <c:v>42705</c:v>
                </c:pt>
                <c:pt idx="9633">
                  <c:v>42706</c:v>
                </c:pt>
                <c:pt idx="9634">
                  <c:v>42709</c:v>
                </c:pt>
                <c:pt idx="9635">
                  <c:v>42710</c:v>
                </c:pt>
                <c:pt idx="9636">
                  <c:v>42711</c:v>
                </c:pt>
                <c:pt idx="9637">
                  <c:v>42712</c:v>
                </c:pt>
                <c:pt idx="9638">
                  <c:v>42713</c:v>
                </c:pt>
                <c:pt idx="9639">
                  <c:v>42716</c:v>
                </c:pt>
                <c:pt idx="9640">
                  <c:v>42717</c:v>
                </c:pt>
                <c:pt idx="9641">
                  <c:v>42718</c:v>
                </c:pt>
                <c:pt idx="9642">
                  <c:v>42719</c:v>
                </c:pt>
                <c:pt idx="9643">
                  <c:v>42720</c:v>
                </c:pt>
                <c:pt idx="9644">
                  <c:v>42723</c:v>
                </c:pt>
                <c:pt idx="9645">
                  <c:v>42724</c:v>
                </c:pt>
                <c:pt idx="9646">
                  <c:v>42725</c:v>
                </c:pt>
                <c:pt idx="9647">
                  <c:v>42726</c:v>
                </c:pt>
                <c:pt idx="9648">
                  <c:v>42727</c:v>
                </c:pt>
                <c:pt idx="9649">
                  <c:v>42730</c:v>
                </c:pt>
                <c:pt idx="9650">
                  <c:v>42731</c:v>
                </c:pt>
                <c:pt idx="9651">
                  <c:v>42732</c:v>
                </c:pt>
                <c:pt idx="9652">
                  <c:v>42733</c:v>
                </c:pt>
                <c:pt idx="9653">
                  <c:v>42734</c:v>
                </c:pt>
                <c:pt idx="9654">
                  <c:v>42737</c:v>
                </c:pt>
                <c:pt idx="9655">
                  <c:v>42738</c:v>
                </c:pt>
                <c:pt idx="9656">
                  <c:v>42739</c:v>
                </c:pt>
                <c:pt idx="9657">
                  <c:v>42740</c:v>
                </c:pt>
                <c:pt idx="9658">
                  <c:v>42741</c:v>
                </c:pt>
                <c:pt idx="9659">
                  <c:v>42744</c:v>
                </c:pt>
                <c:pt idx="9660">
                  <c:v>42745</c:v>
                </c:pt>
                <c:pt idx="9661">
                  <c:v>42746</c:v>
                </c:pt>
                <c:pt idx="9662">
                  <c:v>42747</c:v>
                </c:pt>
                <c:pt idx="9663">
                  <c:v>42748</c:v>
                </c:pt>
                <c:pt idx="9664">
                  <c:v>42751</c:v>
                </c:pt>
                <c:pt idx="9665">
                  <c:v>42752</c:v>
                </c:pt>
                <c:pt idx="9666">
                  <c:v>42753</c:v>
                </c:pt>
                <c:pt idx="9667">
                  <c:v>42754</c:v>
                </c:pt>
                <c:pt idx="9668">
                  <c:v>42755</c:v>
                </c:pt>
                <c:pt idx="9669">
                  <c:v>42758</c:v>
                </c:pt>
                <c:pt idx="9670">
                  <c:v>42759</c:v>
                </c:pt>
                <c:pt idx="9671">
                  <c:v>42760</c:v>
                </c:pt>
                <c:pt idx="9672">
                  <c:v>42761</c:v>
                </c:pt>
                <c:pt idx="9673">
                  <c:v>42762</c:v>
                </c:pt>
                <c:pt idx="9674">
                  <c:v>42765</c:v>
                </c:pt>
                <c:pt idx="9675">
                  <c:v>42766</c:v>
                </c:pt>
                <c:pt idx="9676">
                  <c:v>42767</c:v>
                </c:pt>
                <c:pt idx="9677">
                  <c:v>42768</c:v>
                </c:pt>
                <c:pt idx="9678">
                  <c:v>42769</c:v>
                </c:pt>
                <c:pt idx="9679">
                  <c:v>42772</c:v>
                </c:pt>
                <c:pt idx="9680">
                  <c:v>42773</c:v>
                </c:pt>
                <c:pt idx="9681">
                  <c:v>42774</c:v>
                </c:pt>
                <c:pt idx="9682">
                  <c:v>42775</c:v>
                </c:pt>
                <c:pt idx="9683">
                  <c:v>42776</c:v>
                </c:pt>
                <c:pt idx="9684">
                  <c:v>42779</c:v>
                </c:pt>
                <c:pt idx="9685">
                  <c:v>42780</c:v>
                </c:pt>
                <c:pt idx="9686">
                  <c:v>42781</c:v>
                </c:pt>
                <c:pt idx="9687">
                  <c:v>42782</c:v>
                </c:pt>
                <c:pt idx="9688">
                  <c:v>42783</c:v>
                </c:pt>
                <c:pt idx="9689">
                  <c:v>42786</c:v>
                </c:pt>
                <c:pt idx="9690">
                  <c:v>42787</c:v>
                </c:pt>
                <c:pt idx="9691">
                  <c:v>42788</c:v>
                </c:pt>
                <c:pt idx="9692">
                  <c:v>42789</c:v>
                </c:pt>
                <c:pt idx="9693">
                  <c:v>42790</c:v>
                </c:pt>
                <c:pt idx="9694">
                  <c:v>42793</c:v>
                </c:pt>
                <c:pt idx="9695">
                  <c:v>42794</c:v>
                </c:pt>
                <c:pt idx="9696">
                  <c:v>42795</c:v>
                </c:pt>
                <c:pt idx="9697">
                  <c:v>42796</c:v>
                </c:pt>
                <c:pt idx="9698">
                  <c:v>42797</c:v>
                </c:pt>
                <c:pt idx="9699">
                  <c:v>42800</c:v>
                </c:pt>
                <c:pt idx="9700">
                  <c:v>42801</c:v>
                </c:pt>
                <c:pt idx="9701">
                  <c:v>42802</c:v>
                </c:pt>
                <c:pt idx="9702">
                  <c:v>42803</c:v>
                </c:pt>
                <c:pt idx="9703">
                  <c:v>42804</c:v>
                </c:pt>
                <c:pt idx="9704">
                  <c:v>42807</c:v>
                </c:pt>
                <c:pt idx="9705">
                  <c:v>42808</c:v>
                </c:pt>
                <c:pt idx="9706">
                  <c:v>42809</c:v>
                </c:pt>
                <c:pt idx="9707">
                  <c:v>42810</c:v>
                </c:pt>
                <c:pt idx="9708">
                  <c:v>42811</c:v>
                </c:pt>
                <c:pt idx="9709">
                  <c:v>42814</c:v>
                </c:pt>
                <c:pt idx="9710">
                  <c:v>42815</c:v>
                </c:pt>
                <c:pt idx="9711">
                  <c:v>42816</c:v>
                </c:pt>
                <c:pt idx="9712">
                  <c:v>42817</c:v>
                </c:pt>
                <c:pt idx="9713">
                  <c:v>42818</c:v>
                </c:pt>
                <c:pt idx="9714">
                  <c:v>42821</c:v>
                </c:pt>
                <c:pt idx="9715">
                  <c:v>42822</c:v>
                </c:pt>
                <c:pt idx="9716">
                  <c:v>42823</c:v>
                </c:pt>
                <c:pt idx="9717">
                  <c:v>42824</c:v>
                </c:pt>
                <c:pt idx="9718">
                  <c:v>42825</c:v>
                </c:pt>
                <c:pt idx="9719">
                  <c:v>42828</c:v>
                </c:pt>
                <c:pt idx="9720">
                  <c:v>42829</c:v>
                </c:pt>
                <c:pt idx="9721">
                  <c:v>42830</c:v>
                </c:pt>
                <c:pt idx="9722">
                  <c:v>42831</c:v>
                </c:pt>
                <c:pt idx="9723">
                  <c:v>42832</c:v>
                </c:pt>
                <c:pt idx="9724">
                  <c:v>42835</c:v>
                </c:pt>
                <c:pt idx="9725">
                  <c:v>42836</c:v>
                </c:pt>
                <c:pt idx="9726">
                  <c:v>42837</c:v>
                </c:pt>
                <c:pt idx="9727">
                  <c:v>42838</c:v>
                </c:pt>
                <c:pt idx="9728">
                  <c:v>42839</c:v>
                </c:pt>
                <c:pt idx="9729">
                  <c:v>42842</c:v>
                </c:pt>
                <c:pt idx="9730">
                  <c:v>42843</c:v>
                </c:pt>
                <c:pt idx="9731">
                  <c:v>42844</c:v>
                </c:pt>
                <c:pt idx="9732">
                  <c:v>42845</c:v>
                </c:pt>
                <c:pt idx="9733">
                  <c:v>42846</c:v>
                </c:pt>
                <c:pt idx="9734">
                  <c:v>42849</c:v>
                </c:pt>
                <c:pt idx="9735">
                  <c:v>42850</c:v>
                </c:pt>
                <c:pt idx="9736">
                  <c:v>42851</c:v>
                </c:pt>
                <c:pt idx="9737">
                  <c:v>42852</c:v>
                </c:pt>
                <c:pt idx="9738">
                  <c:v>42853</c:v>
                </c:pt>
                <c:pt idx="9739">
                  <c:v>42856</c:v>
                </c:pt>
                <c:pt idx="9740">
                  <c:v>42857</c:v>
                </c:pt>
                <c:pt idx="9741">
                  <c:v>42858</c:v>
                </c:pt>
                <c:pt idx="9742">
                  <c:v>42859</c:v>
                </c:pt>
                <c:pt idx="9743">
                  <c:v>42860</c:v>
                </c:pt>
                <c:pt idx="9744">
                  <c:v>42863</c:v>
                </c:pt>
                <c:pt idx="9745">
                  <c:v>42864</c:v>
                </c:pt>
                <c:pt idx="9746">
                  <c:v>42865</c:v>
                </c:pt>
                <c:pt idx="9747">
                  <c:v>42866</c:v>
                </c:pt>
                <c:pt idx="9748">
                  <c:v>42867</c:v>
                </c:pt>
                <c:pt idx="9749">
                  <c:v>42870</c:v>
                </c:pt>
                <c:pt idx="9750">
                  <c:v>42871</c:v>
                </c:pt>
                <c:pt idx="9751">
                  <c:v>42872</c:v>
                </c:pt>
                <c:pt idx="9752">
                  <c:v>42873</c:v>
                </c:pt>
                <c:pt idx="9753">
                  <c:v>42874</c:v>
                </c:pt>
                <c:pt idx="9754">
                  <c:v>42877</c:v>
                </c:pt>
                <c:pt idx="9755">
                  <c:v>42878</c:v>
                </c:pt>
                <c:pt idx="9756">
                  <c:v>42879</c:v>
                </c:pt>
                <c:pt idx="9757">
                  <c:v>42880</c:v>
                </c:pt>
                <c:pt idx="9758">
                  <c:v>42881</c:v>
                </c:pt>
                <c:pt idx="9759">
                  <c:v>42884</c:v>
                </c:pt>
                <c:pt idx="9760">
                  <c:v>42885</c:v>
                </c:pt>
                <c:pt idx="9761">
                  <c:v>42886</c:v>
                </c:pt>
                <c:pt idx="9762">
                  <c:v>42887</c:v>
                </c:pt>
                <c:pt idx="9763">
                  <c:v>42888</c:v>
                </c:pt>
                <c:pt idx="9764">
                  <c:v>42891</c:v>
                </c:pt>
                <c:pt idx="9765">
                  <c:v>42892</c:v>
                </c:pt>
                <c:pt idx="9766">
                  <c:v>42893</c:v>
                </c:pt>
                <c:pt idx="9767">
                  <c:v>42894</c:v>
                </c:pt>
                <c:pt idx="9768">
                  <c:v>42895</c:v>
                </c:pt>
                <c:pt idx="9769">
                  <c:v>42898</c:v>
                </c:pt>
                <c:pt idx="9770">
                  <c:v>42899</c:v>
                </c:pt>
                <c:pt idx="9771">
                  <c:v>42900</c:v>
                </c:pt>
                <c:pt idx="9772">
                  <c:v>42901</c:v>
                </c:pt>
                <c:pt idx="9773">
                  <c:v>42902</c:v>
                </c:pt>
                <c:pt idx="9774">
                  <c:v>42905</c:v>
                </c:pt>
                <c:pt idx="9775">
                  <c:v>42906</c:v>
                </c:pt>
                <c:pt idx="9776">
                  <c:v>42907</c:v>
                </c:pt>
                <c:pt idx="9777">
                  <c:v>42908</c:v>
                </c:pt>
                <c:pt idx="9778">
                  <c:v>42909</c:v>
                </c:pt>
                <c:pt idx="9779">
                  <c:v>42912</c:v>
                </c:pt>
                <c:pt idx="9780">
                  <c:v>42913</c:v>
                </c:pt>
                <c:pt idx="9781">
                  <c:v>42914</c:v>
                </c:pt>
                <c:pt idx="9782">
                  <c:v>42915</c:v>
                </c:pt>
                <c:pt idx="9783">
                  <c:v>42916</c:v>
                </c:pt>
                <c:pt idx="9784">
                  <c:v>42919</c:v>
                </c:pt>
                <c:pt idx="9785">
                  <c:v>42920</c:v>
                </c:pt>
                <c:pt idx="9786">
                  <c:v>42921</c:v>
                </c:pt>
                <c:pt idx="9787">
                  <c:v>42922</c:v>
                </c:pt>
                <c:pt idx="9788">
                  <c:v>42923</c:v>
                </c:pt>
                <c:pt idx="9789">
                  <c:v>42926</c:v>
                </c:pt>
                <c:pt idx="9790">
                  <c:v>42927</c:v>
                </c:pt>
                <c:pt idx="9791">
                  <c:v>42928</c:v>
                </c:pt>
                <c:pt idx="9792">
                  <c:v>42929</c:v>
                </c:pt>
                <c:pt idx="9793">
                  <c:v>42930</c:v>
                </c:pt>
                <c:pt idx="9794">
                  <c:v>42933</c:v>
                </c:pt>
                <c:pt idx="9795">
                  <c:v>42934</c:v>
                </c:pt>
                <c:pt idx="9796">
                  <c:v>42935</c:v>
                </c:pt>
                <c:pt idx="9797">
                  <c:v>42936</c:v>
                </c:pt>
                <c:pt idx="9798">
                  <c:v>42937</c:v>
                </c:pt>
                <c:pt idx="9799">
                  <c:v>42940</c:v>
                </c:pt>
                <c:pt idx="9800">
                  <c:v>42941</c:v>
                </c:pt>
                <c:pt idx="9801">
                  <c:v>42942</c:v>
                </c:pt>
                <c:pt idx="9802">
                  <c:v>42943</c:v>
                </c:pt>
                <c:pt idx="9803">
                  <c:v>42944</c:v>
                </c:pt>
                <c:pt idx="9804">
                  <c:v>42947</c:v>
                </c:pt>
                <c:pt idx="9805">
                  <c:v>42948</c:v>
                </c:pt>
                <c:pt idx="9806">
                  <c:v>42949</c:v>
                </c:pt>
                <c:pt idx="9807">
                  <c:v>42950</c:v>
                </c:pt>
                <c:pt idx="9808">
                  <c:v>42951</c:v>
                </c:pt>
                <c:pt idx="9809">
                  <c:v>42954</c:v>
                </c:pt>
                <c:pt idx="9810">
                  <c:v>42955</c:v>
                </c:pt>
                <c:pt idx="9811">
                  <c:v>42956</c:v>
                </c:pt>
                <c:pt idx="9812">
                  <c:v>42957</c:v>
                </c:pt>
                <c:pt idx="9813">
                  <c:v>42958</c:v>
                </c:pt>
                <c:pt idx="9814">
                  <c:v>42961</c:v>
                </c:pt>
                <c:pt idx="9815">
                  <c:v>42962</c:v>
                </c:pt>
                <c:pt idx="9816">
                  <c:v>42963</c:v>
                </c:pt>
                <c:pt idx="9817">
                  <c:v>42964</c:v>
                </c:pt>
                <c:pt idx="9818">
                  <c:v>42965</c:v>
                </c:pt>
                <c:pt idx="9819">
                  <c:v>42968</c:v>
                </c:pt>
                <c:pt idx="9820">
                  <c:v>42969</c:v>
                </c:pt>
                <c:pt idx="9821">
                  <c:v>42970</c:v>
                </c:pt>
                <c:pt idx="9822">
                  <c:v>42971</c:v>
                </c:pt>
                <c:pt idx="9823">
                  <c:v>42972</c:v>
                </c:pt>
                <c:pt idx="9824">
                  <c:v>42975</c:v>
                </c:pt>
                <c:pt idx="9825">
                  <c:v>42976</c:v>
                </c:pt>
                <c:pt idx="9826">
                  <c:v>42977</c:v>
                </c:pt>
                <c:pt idx="9827">
                  <c:v>42978</c:v>
                </c:pt>
                <c:pt idx="9828">
                  <c:v>42979</c:v>
                </c:pt>
                <c:pt idx="9829">
                  <c:v>42982</c:v>
                </c:pt>
                <c:pt idx="9830">
                  <c:v>42983</c:v>
                </c:pt>
                <c:pt idx="9831">
                  <c:v>42984</c:v>
                </c:pt>
                <c:pt idx="9832">
                  <c:v>42985</c:v>
                </c:pt>
                <c:pt idx="9833">
                  <c:v>42986</c:v>
                </c:pt>
                <c:pt idx="9834">
                  <c:v>42989</c:v>
                </c:pt>
                <c:pt idx="9835">
                  <c:v>42990</c:v>
                </c:pt>
                <c:pt idx="9836">
                  <c:v>42991</c:v>
                </c:pt>
                <c:pt idx="9837">
                  <c:v>42992</c:v>
                </c:pt>
                <c:pt idx="9838">
                  <c:v>42993</c:v>
                </c:pt>
                <c:pt idx="9839">
                  <c:v>42996</c:v>
                </c:pt>
                <c:pt idx="9840">
                  <c:v>42997</c:v>
                </c:pt>
                <c:pt idx="9841">
                  <c:v>42998</c:v>
                </c:pt>
                <c:pt idx="9842">
                  <c:v>42999</c:v>
                </c:pt>
                <c:pt idx="9843">
                  <c:v>43000</c:v>
                </c:pt>
                <c:pt idx="9844">
                  <c:v>43003</c:v>
                </c:pt>
                <c:pt idx="9845">
                  <c:v>43004</c:v>
                </c:pt>
                <c:pt idx="9846">
                  <c:v>43005</c:v>
                </c:pt>
                <c:pt idx="9847">
                  <c:v>43006</c:v>
                </c:pt>
                <c:pt idx="9848">
                  <c:v>43007</c:v>
                </c:pt>
                <c:pt idx="9849">
                  <c:v>43010</c:v>
                </c:pt>
                <c:pt idx="9850">
                  <c:v>43011</c:v>
                </c:pt>
                <c:pt idx="9851">
                  <c:v>43012</c:v>
                </c:pt>
                <c:pt idx="9852">
                  <c:v>43013</c:v>
                </c:pt>
                <c:pt idx="9853">
                  <c:v>43014</c:v>
                </c:pt>
                <c:pt idx="9854">
                  <c:v>43017</c:v>
                </c:pt>
                <c:pt idx="9855">
                  <c:v>43018</c:v>
                </c:pt>
                <c:pt idx="9856">
                  <c:v>43019</c:v>
                </c:pt>
                <c:pt idx="9857">
                  <c:v>43020</c:v>
                </c:pt>
                <c:pt idx="9858">
                  <c:v>43021</c:v>
                </c:pt>
                <c:pt idx="9859">
                  <c:v>43024</c:v>
                </c:pt>
                <c:pt idx="9860">
                  <c:v>43025</c:v>
                </c:pt>
                <c:pt idx="9861">
                  <c:v>43026</c:v>
                </c:pt>
                <c:pt idx="9862">
                  <c:v>43027</c:v>
                </c:pt>
                <c:pt idx="9863">
                  <c:v>43028</c:v>
                </c:pt>
                <c:pt idx="9864">
                  <c:v>43031</c:v>
                </c:pt>
                <c:pt idx="9865">
                  <c:v>43032</c:v>
                </c:pt>
                <c:pt idx="9866">
                  <c:v>43033</c:v>
                </c:pt>
                <c:pt idx="9867">
                  <c:v>43034</c:v>
                </c:pt>
                <c:pt idx="9868">
                  <c:v>43035</c:v>
                </c:pt>
                <c:pt idx="9869">
                  <c:v>43038</c:v>
                </c:pt>
                <c:pt idx="9870">
                  <c:v>43039</c:v>
                </c:pt>
                <c:pt idx="9871">
                  <c:v>43040</c:v>
                </c:pt>
                <c:pt idx="9872">
                  <c:v>43041</c:v>
                </c:pt>
                <c:pt idx="9873">
                  <c:v>43042</c:v>
                </c:pt>
                <c:pt idx="9874">
                  <c:v>43045</c:v>
                </c:pt>
                <c:pt idx="9875">
                  <c:v>43046</c:v>
                </c:pt>
                <c:pt idx="9876">
                  <c:v>43047</c:v>
                </c:pt>
                <c:pt idx="9877">
                  <c:v>43048</c:v>
                </c:pt>
                <c:pt idx="9878">
                  <c:v>43049</c:v>
                </c:pt>
                <c:pt idx="9879">
                  <c:v>43052</c:v>
                </c:pt>
                <c:pt idx="9880">
                  <c:v>43053</c:v>
                </c:pt>
                <c:pt idx="9881">
                  <c:v>43054</c:v>
                </c:pt>
                <c:pt idx="9882">
                  <c:v>43055</c:v>
                </c:pt>
                <c:pt idx="9883">
                  <c:v>43056</c:v>
                </c:pt>
                <c:pt idx="9884">
                  <c:v>43059</c:v>
                </c:pt>
                <c:pt idx="9885">
                  <c:v>43060</c:v>
                </c:pt>
                <c:pt idx="9886">
                  <c:v>43061</c:v>
                </c:pt>
                <c:pt idx="9887">
                  <c:v>43062</c:v>
                </c:pt>
                <c:pt idx="9888">
                  <c:v>43063</c:v>
                </c:pt>
                <c:pt idx="9889">
                  <c:v>43066</c:v>
                </c:pt>
                <c:pt idx="9890">
                  <c:v>43067</c:v>
                </c:pt>
                <c:pt idx="9891">
                  <c:v>43068</c:v>
                </c:pt>
                <c:pt idx="9892">
                  <c:v>43069</c:v>
                </c:pt>
                <c:pt idx="9893">
                  <c:v>43070</c:v>
                </c:pt>
                <c:pt idx="9894">
                  <c:v>43073</c:v>
                </c:pt>
                <c:pt idx="9895">
                  <c:v>43074</c:v>
                </c:pt>
                <c:pt idx="9896">
                  <c:v>43075</c:v>
                </c:pt>
                <c:pt idx="9897">
                  <c:v>43076</c:v>
                </c:pt>
                <c:pt idx="9898">
                  <c:v>43077</c:v>
                </c:pt>
                <c:pt idx="9899">
                  <c:v>43080</c:v>
                </c:pt>
                <c:pt idx="9900">
                  <c:v>43081</c:v>
                </c:pt>
                <c:pt idx="9901">
                  <c:v>43082</c:v>
                </c:pt>
                <c:pt idx="9902">
                  <c:v>43083</c:v>
                </c:pt>
                <c:pt idx="9903">
                  <c:v>43084</c:v>
                </c:pt>
                <c:pt idx="9904">
                  <c:v>43087</c:v>
                </c:pt>
                <c:pt idx="9905">
                  <c:v>43088</c:v>
                </c:pt>
                <c:pt idx="9906">
                  <c:v>43089</c:v>
                </c:pt>
                <c:pt idx="9907">
                  <c:v>43090</c:v>
                </c:pt>
                <c:pt idx="9908">
                  <c:v>43091</c:v>
                </c:pt>
                <c:pt idx="9909">
                  <c:v>43094</c:v>
                </c:pt>
                <c:pt idx="9910">
                  <c:v>43095</c:v>
                </c:pt>
                <c:pt idx="9911">
                  <c:v>43096</c:v>
                </c:pt>
                <c:pt idx="9912">
                  <c:v>43097</c:v>
                </c:pt>
                <c:pt idx="9913">
                  <c:v>43098</c:v>
                </c:pt>
                <c:pt idx="9914">
                  <c:v>43101</c:v>
                </c:pt>
                <c:pt idx="9915">
                  <c:v>43102</c:v>
                </c:pt>
                <c:pt idx="9916">
                  <c:v>43103</c:v>
                </c:pt>
                <c:pt idx="9917">
                  <c:v>43104</c:v>
                </c:pt>
                <c:pt idx="9918">
                  <c:v>43105</c:v>
                </c:pt>
                <c:pt idx="9919">
                  <c:v>43108</c:v>
                </c:pt>
                <c:pt idx="9920">
                  <c:v>43109</c:v>
                </c:pt>
                <c:pt idx="9921">
                  <c:v>43110</c:v>
                </c:pt>
                <c:pt idx="9922">
                  <c:v>43111</c:v>
                </c:pt>
                <c:pt idx="9923">
                  <c:v>43112</c:v>
                </c:pt>
                <c:pt idx="9924">
                  <c:v>43115</c:v>
                </c:pt>
                <c:pt idx="9925">
                  <c:v>43116</c:v>
                </c:pt>
                <c:pt idx="9926">
                  <c:v>43117</c:v>
                </c:pt>
                <c:pt idx="9927">
                  <c:v>43118</c:v>
                </c:pt>
                <c:pt idx="9928">
                  <c:v>43119</c:v>
                </c:pt>
                <c:pt idx="9929">
                  <c:v>43122</c:v>
                </c:pt>
                <c:pt idx="9930">
                  <c:v>43123</c:v>
                </c:pt>
                <c:pt idx="9931">
                  <c:v>43124</c:v>
                </c:pt>
                <c:pt idx="9932">
                  <c:v>43125</c:v>
                </c:pt>
                <c:pt idx="9933">
                  <c:v>43126</c:v>
                </c:pt>
                <c:pt idx="9934">
                  <c:v>43129</c:v>
                </c:pt>
                <c:pt idx="9935">
                  <c:v>43130</c:v>
                </c:pt>
                <c:pt idx="9936">
                  <c:v>43131</c:v>
                </c:pt>
                <c:pt idx="9937">
                  <c:v>43132</c:v>
                </c:pt>
                <c:pt idx="9938">
                  <c:v>43133</c:v>
                </c:pt>
                <c:pt idx="9939">
                  <c:v>43136</c:v>
                </c:pt>
                <c:pt idx="9940">
                  <c:v>43137</c:v>
                </c:pt>
                <c:pt idx="9941">
                  <c:v>43138</c:v>
                </c:pt>
                <c:pt idx="9942">
                  <c:v>43139</c:v>
                </c:pt>
                <c:pt idx="9943">
                  <c:v>43140</c:v>
                </c:pt>
                <c:pt idx="9944">
                  <c:v>43143</c:v>
                </c:pt>
                <c:pt idx="9945">
                  <c:v>43144</c:v>
                </c:pt>
                <c:pt idx="9946">
                  <c:v>43145</c:v>
                </c:pt>
                <c:pt idx="9947">
                  <c:v>43146</c:v>
                </c:pt>
                <c:pt idx="9948">
                  <c:v>43147</c:v>
                </c:pt>
                <c:pt idx="9949">
                  <c:v>43150</c:v>
                </c:pt>
                <c:pt idx="9950">
                  <c:v>43151</c:v>
                </c:pt>
                <c:pt idx="9951">
                  <c:v>43152</c:v>
                </c:pt>
                <c:pt idx="9952">
                  <c:v>43153</c:v>
                </c:pt>
                <c:pt idx="9953">
                  <c:v>43154</c:v>
                </c:pt>
                <c:pt idx="9954">
                  <c:v>43157</c:v>
                </c:pt>
                <c:pt idx="9955">
                  <c:v>43158</c:v>
                </c:pt>
                <c:pt idx="9956">
                  <c:v>43159</c:v>
                </c:pt>
                <c:pt idx="9957">
                  <c:v>43160</c:v>
                </c:pt>
                <c:pt idx="9958">
                  <c:v>43161</c:v>
                </c:pt>
                <c:pt idx="9959">
                  <c:v>43164</c:v>
                </c:pt>
                <c:pt idx="9960">
                  <c:v>43165</c:v>
                </c:pt>
                <c:pt idx="9961">
                  <c:v>43166</c:v>
                </c:pt>
                <c:pt idx="9962">
                  <c:v>43167</c:v>
                </c:pt>
                <c:pt idx="9963">
                  <c:v>43168</c:v>
                </c:pt>
                <c:pt idx="9964">
                  <c:v>43171</c:v>
                </c:pt>
                <c:pt idx="9965">
                  <c:v>43172</c:v>
                </c:pt>
                <c:pt idx="9966">
                  <c:v>43173</c:v>
                </c:pt>
                <c:pt idx="9967">
                  <c:v>43174</c:v>
                </c:pt>
                <c:pt idx="9968">
                  <c:v>43175</c:v>
                </c:pt>
                <c:pt idx="9969">
                  <c:v>43178</c:v>
                </c:pt>
                <c:pt idx="9970">
                  <c:v>43179</c:v>
                </c:pt>
                <c:pt idx="9971">
                  <c:v>43180</c:v>
                </c:pt>
                <c:pt idx="9972">
                  <c:v>43181</c:v>
                </c:pt>
                <c:pt idx="9973">
                  <c:v>43182</c:v>
                </c:pt>
                <c:pt idx="9974">
                  <c:v>43185</c:v>
                </c:pt>
                <c:pt idx="9975">
                  <c:v>43186</c:v>
                </c:pt>
                <c:pt idx="9976">
                  <c:v>43187</c:v>
                </c:pt>
                <c:pt idx="9977">
                  <c:v>43188</c:v>
                </c:pt>
                <c:pt idx="9978">
                  <c:v>43189</c:v>
                </c:pt>
                <c:pt idx="9979">
                  <c:v>43192</c:v>
                </c:pt>
                <c:pt idx="9980">
                  <c:v>43193</c:v>
                </c:pt>
                <c:pt idx="9981">
                  <c:v>43194</c:v>
                </c:pt>
                <c:pt idx="9982">
                  <c:v>43195</c:v>
                </c:pt>
                <c:pt idx="9983">
                  <c:v>43196</c:v>
                </c:pt>
                <c:pt idx="9984">
                  <c:v>43199</c:v>
                </c:pt>
                <c:pt idx="9985">
                  <c:v>43200</c:v>
                </c:pt>
                <c:pt idx="9986">
                  <c:v>43201</c:v>
                </c:pt>
                <c:pt idx="9987">
                  <c:v>43202</c:v>
                </c:pt>
                <c:pt idx="9988">
                  <c:v>43203</c:v>
                </c:pt>
                <c:pt idx="9989">
                  <c:v>43206</c:v>
                </c:pt>
                <c:pt idx="9990">
                  <c:v>43207</c:v>
                </c:pt>
                <c:pt idx="9991">
                  <c:v>43208</c:v>
                </c:pt>
                <c:pt idx="9992">
                  <c:v>43209</c:v>
                </c:pt>
                <c:pt idx="9993">
                  <c:v>43210</c:v>
                </c:pt>
                <c:pt idx="9994">
                  <c:v>43213</c:v>
                </c:pt>
                <c:pt idx="9995">
                  <c:v>43214</c:v>
                </c:pt>
                <c:pt idx="9996">
                  <c:v>43215</c:v>
                </c:pt>
                <c:pt idx="9997">
                  <c:v>43216</c:v>
                </c:pt>
                <c:pt idx="9998">
                  <c:v>43217</c:v>
                </c:pt>
                <c:pt idx="9999">
                  <c:v>43220</c:v>
                </c:pt>
                <c:pt idx="10000">
                  <c:v>43221</c:v>
                </c:pt>
                <c:pt idx="10001">
                  <c:v>43222</c:v>
                </c:pt>
                <c:pt idx="10002">
                  <c:v>43223</c:v>
                </c:pt>
                <c:pt idx="10003">
                  <c:v>43224</c:v>
                </c:pt>
                <c:pt idx="10004">
                  <c:v>43227</c:v>
                </c:pt>
                <c:pt idx="10005">
                  <c:v>43228</c:v>
                </c:pt>
                <c:pt idx="10006">
                  <c:v>43229</c:v>
                </c:pt>
                <c:pt idx="10007">
                  <c:v>43230</c:v>
                </c:pt>
                <c:pt idx="10008">
                  <c:v>43231</c:v>
                </c:pt>
                <c:pt idx="10009">
                  <c:v>43234</c:v>
                </c:pt>
                <c:pt idx="10010">
                  <c:v>43235</c:v>
                </c:pt>
                <c:pt idx="10011">
                  <c:v>43236</c:v>
                </c:pt>
                <c:pt idx="10012">
                  <c:v>43237</c:v>
                </c:pt>
                <c:pt idx="10013">
                  <c:v>43238</c:v>
                </c:pt>
                <c:pt idx="10014">
                  <c:v>43241</c:v>
                </c:pt>
                <c:pt idx="10015">
                  <c:v>43242</c:v>
                </c:pt>
                <c:pt idx="10016">
                  <c:v>43243</c:v>
                </c:pt>
                <c:pt idx="10017">
                  <c:v>43244</c:v>
                </c:pt>
                <c:pt idx="10018">
                  <c:v>43245</c:v>
                </c:pt>
                <c:pt idx="10019">
                  <c:v>43248</c:v>
                </c:pt>
                <c:pt idx="10020">
                  <c:v>43249</c:v>
                </c:pt>
                <c:pt idx="10021">
                  <c:v>43250</c:v>
                </c:pt>
                <c:pt idx="10022">
                  <c:v>43251</c:v>
                </c:pt>
                <c:pt idx="10023">
                  <c:v>43252</c:v>
                </c:pt>
                <c:pt idx="10024">
                  <c:v>43255</c:v>
                </c:pt>
                <c:pt idx="10025">
                  <c:v>43256</c:v>
                </c:pt>
                <c:pt idx="10026">
                  <c:v>43257</c:v>
                </c:pt>
                <c:pt idx="10027">
                  <c:v>43258</c:v>
                </c:pt>
                <c:pt idx="10028">
                  <c:v>43259</c:v>
                </c:pt>
                <c:pt idx="10029">
                  <c:v>43262</c:v>
                </c:pt>
                <c:pt idx="10030">
                  <c:v>43263</c:v>
                </c:pt>
                <c:pt idx="10031">
                  <c:v>43264</c:v>
                </c:pt>
                <c:pt idx="10032">
                  <c:v>43265</c:v>
                </c:pt>
                <c:pt idx="10033">
                  <c:v>43266</c:v>
                </c:pt>
                <c:pt idx="10034">
                  <c:v>43269</c:v>
                </c:pt>
                <c:pt idx="10035">
                  <c:v>43270</c:v>
                </c:pt>
                <c:pt idx="10036">
                  <c:v>43271</c:v>
                </c:pt>
                <c:pt idx="10037">
                  <c:v>43272</c:v>
                </c:pt>
                <c:pt idx="10038">
                  <c:v>43273</c:v>
                </c:pt>
                <c:pt idx="10039">
                  <c:v>43276</c:v>
                </c:pt>
                <c:pt idx="10040">
                  <c:v>43277</c:v>
                </c:pt>
                <c:pt idx="10041">
                  <c:v>43278</c:v>
                </c:pt>
                <c:pt idx="10042">
                  <c:v>43279</c:v>
                </c:pt>
                <c:pt idx="10043">
                  <c:v>43280</c:v>
                </c:pt>
                <c:pt idx="10044">
                  <c:v>43283</c:v>
                </c:pt>
                <c:pt idx="10045">
                  <c:v>43284</c:v>
                </c:pt>
                <c:pt idx="10046">
                  <c:v>43285</c:v>
                </c:pt>
                <c:pt idx="10047">
                  <c:v>43286</c:v>
                </c:pt>
                <c:pt idx="10048">
                  <c:v>43287</c:v>
                </c:pt>
                <c:pt idx="10049">
                  <c:v>43290</c:v>
                </c:pt>
                <c:pt idx="10050">
                  <c:v>43291</c:v>
                </c:pt>
                <c:pt idx="10051">
                  <c:v>43292</c:v>
                </c:pt>
                <c:pt idx="10052">
                  <c:v>43293</c:v>
                </c:pt>
                <c:pt idx="10053">
                  <c:v>43294</c:v>
                </c:pt>
                <c:pt idx="10054">
                  <c:v>43297</c:v>
                </c:pt>
                <c:pt idx="10055">
                  <c:v>43298</c:v>
                </c:pt>
                <c:pt idx="10056">
                  <c:v>43299</c:v>
                </c:pt>
                <c:pt idx="10057">
                  <c:v>43300</c:v>
                </c:pt>
                <c:pt idx="10058">
                  <c:v>43301</c:v>
                </c:pt>
                <c:pt idx="10059">
                  <c:v>43304</c:v>
                </c:pt>
                <c:pt idx="10060">
                  <c:v>43305</c:v>
                </c:pt>
                <c:pt idx="10061">
                  <c:v>43306</c:v>
                </c:pt>
                <c:pt idx="10062">
                  <c:v>43307</c:v>
                </c:pt>
                <c:pt idx="10063">
                  <c:v>43308</c:v>
                </c:pt>
                <c:pt idx="10064">
                  <c:v>43311</c:v>
                </c:pt>
                <c:pt idx="10065">
                  <c:v>43312</c:v>
                </c:pt>
                <c:pt idx="10066">
                  <c:v>43313</c:v>
                </c:pt>
                <c:pt idx="10067">
                  <c:v>43314</c:v>
                </c:pt>
                <c:pt idx="10068">
                  <c:v>43315</c:v>
                </c:pt>
                <c:pt idx="10069">
                  <c:v>43318</c:v>
                </c:pt>
                <c:pt idx="10070">
                  <c:v>43319</c:v>
                </c:pt>
                <c:pt idx="10071">
                  <c:v>43320</c:v>
                </c:pt>
                <c:pt idx="10072">
                  <c:v>43321</c:v>
                </c:pt>
                <c:pt idx="10073">
                  <c:v>43322</c:v>
                </c:pt>
                <c:pt idx="10074">
                  <c:v>43325</c:v>
                </c:pt>
                <c:pt idx="10075">
                  <c:v>43326</c:v>
                </c:pt>
                <c:pt idx="10076">
                  <c:v>43327</c:v>
                </c:pt>
                <c:pt idx="10077">
                  <c:v>43328</c:v>
                </c:pt>
                <c:pt idx="10078">
                  <c:v>43329</c:v>
                </c:pt>
                <c:pt idx="10079">
                  <c:v>43332</c:v>
                </c:pt>
                <c:pt idx="10080">
                  <c:v>43333</c:v>
                </c:pt>
                <c:pt idx="10081">
                  <c:v>43334</c:v>
                </c:pt>
                <c:pt idx="10082">
                  <c:v>43335</c:v>
                </c:pt>
                <c:pt idx="10083">
                  <c:v>43336</c:v>
                </c:pt>
                <c:pt idx="10084">
                  <c:v>43339</c:v>
                </c:pt>
                <c:pt idx="10085">
                  <c:v>43340</c:v>
                </c:pt>
                <c:pt idx="10086">
                  <c:v>43341</c:v>
                </c:pt>
                <c:pt idx="10087">
                  <c:v>43342</c:v>
                </c:pt>
                <c:pt idx="10088">
                  <c:v>43343</c:v>
                </c:pt>
                <c:pt idx="10089">
                  <c:v>43346</c:v>
                </c:pt>
                <c:pt idx="10090">
                  <c:v>43347</c:v>
                </c:pt>
                <c:pt idx="10091">
                  <c:v>43348</c:v>
                </c:pt>
                <c:pt idx="10092">
                  <c:v>43349</c:v>
                </c:pt>
                <c:pt idx="10093">
                  <c:v>43350</c:v>
                </c:pt>
                <c:pt idx="10094">
                  <c:v>43353</c:v>
                </c:pt>
                <c:pt idx="10095">
                  <c:v>43354</c:v>
                </c:pt>
                <c:pt idx="10096">
                  <c:v>43355</c:v>
                </c:pt>
                <c:pt idx="10097">
                  <c:v>43356</c:v>
                </c:pt>
                <c:pt idx="10098">
                  <c:v>43357</c:v>
                </c:pt>
                <c:pt idx="10099">
                  <c:v>43360</c:v>
                </c:pt>
                <c:pt idx="10100">
                  <c:v>43361</c:v>
                </c:pt>
                <c:pt idx="10101">
                  <c:v>43362</c:v>
                </c:pt>
                <c:pt idx="10102">
                  <c:v>43363</c:v>
                </c:pt>
                <c:pt idx="10103">
                  <c:v>43364</c:v>
                </c:pt>
                <c:pt idx="10104">
                  <c:v>43367</c:v>
                </c:pt>
                <c:pt idx="10105">
                  <c:v>43368</c:v>
                </c:pt>
                <c:pt idx="10106">
                  <c:v>43369</c:v>
                </c:pt>
                <c:pt idx="10107">
                  <c:v>43370</c:v>
                </c:pt>
                <c:pt idx="10108">
                  <c:v>43371</c:v>
                </c:pt>
                <c:pt idx="10109">
                  <c:v>43374</c:v>
                </c:pt>
                <c:pt idx="10110">
                  <c:v>43375</c:v>
                </c:pt>
                <c:pt idx="10111">
                  <c:v>43376</c:v>
                </c:pt>
                <c:pt idx="10112">
                  <c:v>43377</c:v>
                </c:pt>
                <c:pt idx="10113">
                  <c:v>43378</c:v>
                </c:pt>
                <c:pt idx="10114">
                  <c:v>43381</c:v>
                </c:pt>
                <c:pt idx="10115">
                  <c:v>43382</c:v>
                </c:pt>
                <c:pt idx="10116">
                  <c:v>43383</c:v>
                </c:pt>
                <c:pt idx="10117">
                  <c:v>43384</c:v>
                </c:pt>
                <c:pt idx="10118">
                  <c:v>43385</c:v>
                </c:pt>
                <c:pt idx="10119">
                  <c:v>43388</c:v>
                </c:pt>
                <c:pt idx="10120">
                  <c:v>43389</c:v>
                </c:pt>
                <c:pt idx="10121">
                  <c:v>43390</c:v>
                </c:pt>
                <c:pt idx="10122">
                  <c:v>43391</c:v>
                </c:pt>
                <c:pt idx="10123">
                  <c:v>43392</c:v>
                </c:pt>
                <c:pt idx="10124">
                  <c:v>43395</c:v>
                </c:pt>
                <c:pt idx="10125">
                  <c:v>43396</c:v>
                </c:pt>
                <c:pt idx="10126">
                  <c:v>43397</c:v>
                </c:pt>
                <c:pt idx="10127">
                  <c:v>43398</c:v>
                </c:pt>
                <c:pt idx="10128">
                  <c:v>43399</c:v>
                </c:pt>
                <c:pt idx="10129">
                  <c:v>43402</c:v>
                </c:pt>
                <c:pt idx="10130">
                  <c:v>43403</c:v>
                </c:pt>
                <c:pt idx="10131">
                  <c:v>43404</c:v>
                </c:pt>
                <c:pt idx="10132">
                  <c:v>43405</c:v>
                </c:pt>
                <c:pt idx="10133">
                  <c:v>43406</c:v>
                </c:pt>
                <c:pt idx="10134">
                  <c:v>43409</c:v>
                </c:pt>
                <c:pt idx="10135">
                  <c:v>43410</c:v>
                </c:pt>
                <c:pt idx="10136">
                  <c:v>43411</c:v>
                </c:pt>
                <c:pt idx="10137">
                  <c:v>43412</c:v>
                </c:pt>
                <c:pt idx="10138">
                  <c:v>43413</c:v>
                </c:pt>
                <c:pt idx="10139">
                  <c:v>43416</c:v>
                </c:pt>
                <c:pt idx="10140">
                  <c:v>43417</c:v>
                </c:pt>
                <c:pt idx="10141">
                  <c:v>43418</c:v>
                </c:pt>
                <c:pt idx="10142">
                  <c:v>43419</c:v>
                </c:pt>
                <c:pt idx="10143">
                  <c:v>43420</c:v>
                </c:pt>
                <c:pt idx="10144">
                  <c:v>43423</c:v>
                </c:pt>
                <c:pt idx="10145">
                  <c:v>43424</c:v>
                </c:pt>
                <c:pt idx="10146">
                  <c:v>43425</c:v>
                </c:pt>
                <c:pt idx="10147">
                  <c:v>43426</c:v>
                </c:pt>
                <c:pt idx="10148">
                  <c:v>43427</c:v>
                </c:pt>
                <c:pt idx="10149">
                  <c:v>43430</c:v>
                </c:pt>
                <c:pt idx="10150">
                  <c:v>43431</c:v>
                </c:pt>
                <c:pt idx="10151">
                  <c:v>43432</c:v>
                </c:pt>
                <c:pt idx="10152">
                  <c:v>43433</c:v>
                </c:pt>
                <c:pt idx="10153">
                  <c:v>43434</c:v>
                </c:pt>
                <c:pt idx="10154">
                  <c:v>43437</c:v>
                </c:pt>
                <c:pt idx="10155">
                  <c:v>43438</c:v>
                </c:pt>
                <c:pt idx="10156">
                  <c:v>43439</c:v>
                </c:pt>
                <c:pt idx="10157">
                  <c:v>43440</c:v>
                </c:pt>
                <c:pt idx="10158">
                  <c:v>43441</c:v>
                </c:pt>
                <c:pt idx="10159">
                  <c:v>43444</c:v>
                </c:pt>
                <c:pt idx="10160">
                  <c:v>43445</c:v>
                </c:pt>
                <c:pt idx="10161">
                  <c:v>43446</c:v>
                </c:pt>
                <c:pt idx="10162">
                  <c:v>43447</c:v>
                </c:pt>
                <c:pt idx="10163">
                  <c:v>43448</c:v>
                </c:pt>
                <c:pt idx="10164">
                  <c:v>43451</c:v>
                </c:pt>
                <c:pt idx="10165">
                  <c:v>43452</c:v>
                </c:pt>
                <c:pt idx="10166">
                  <c:v>43453</c:v>
                </c:pt>
                <c:pt idx="10167">
                  <c:v>43454</c:v>
                </c:pt>
                <c:pt idx="10168">
                  <c:v>43455</c:v>
                </c:pt>
                <c:pt idx="10169">
                  <c:v>43458</c:v>
                </c:pt>
                <c:pt idx="10170">
                  <c:v>43459</c:v>
                </c:pt>
                <c:pt idx="10171">
                  <c:v>43460</c:v>
                </c:pt>
                <c:pt idx="10172">
                  <c:v>43461</c:v>
                </c:pt>
                <c:pt idx="10173">
                  <c:v>43462</c:v>
                </c:pt>
                <c:pt idx="10174">
                  <c:v>43465</c:v>
                </c:pt>
                <c:pt idx="10175">
                  <c:v>43466</c:v>
                </c:pt>
                <c:pt idx="10176">
                  <c:v>43467</c:v>
                </c:pt>
                <c:pt idx="10177">
                  <c:v>43468</c:v>
                </c:pt>
                <c:pt idx="10178">
                  <c:v>43469</c:v>
                </c:pt>
                <c:pt idx="10179">
                  <c:v>43472</c:v>
                </c:pt>
                <c:pt idx="10180">
                  <c:v>43473</c:v>
                </c:pt>
                <c:pt idx="10181">
                  <c:v>43474</c:v>
                </c:pt>
                <c:pt idx="10182">
                  <c:v>43475</c:v>
                </c:pt>
                <c:pt idx="10183">
                  <c:v>43476</c:v>
                </c:pt>
                <c:pt idx="10184">
                  <c:v>43479</c:v>
                </c:pt>
                <c:pt idx="10185">
                  <c:v>43480</c:v>
                </c:pt>
                <c:pt idx="10186">
                  <c:v>43481</c:v>
                </c:pt>
                <c:pt idx="10187">
                  <c:v>43482</c:v>
                </c:pt>
                <c:pt idx="10188">
                  <c:v>43483</c:v>
                </c:pt>
                <c:pt idx="10189">
                  <c:v>43486</c:v>
                </c:pt>
                <c:pt idx="10190">
                  <c:v>43487</c:v>
                </c:pt>
                <c:pt idx="10191">
                  <c:v>43488</c:v>
                </c:pt>
                <c:pt idx="10192">
                  <c:v>43489</c:v>
                </c:pt>
                <c:pt idx="10193">
                  <c:v>43490</c:v>
                </c:pt>
                <c:pt idx="10194">
                  <c:v>43493</c:v>
                </c:pt>
                <c:pt idx="10195">
                  <c:v>43494</c:v>
                </c:pt>
                <c:pt idx="10196">
                  <c:v>43495</c:v>
                </c:pt>
                <c:pt idx="10197">
                  <c:v>43496</c:v>
                </c:pt>
                <c:pt idx="10198">
                  <c:v>43497</c:v>
                </c:pt>
                <c:pt idx="10199">
                  <c:v>43500</c:v>
                </c:pt>
                <c:pt idx="10200">
                  <c:v>43501</c:v>
                </c:pt>
                <c:pt idx="10201">
                  <c:v>43502</c:v>
                </c:pt>
                <c:pt idx="10202">
                  <c:v>43503</c:v>
                </c:pt>
                <c:pt idx="10203">
                  <c:v>43504</c:v>
                </c:pt>
                <c:pt idx="10204">
                  <c:v>43507</c:v>
                </c:pt>
                <c:pt idx="10205">
                  <c:v>43508</c:v>
                </c:pt>
                <c:pt idx="10206">
                  <c:v>43509</c:v>
                </c:pt>
                <c:pt idx="10207">
                  <c:v>43510</c:v>
                </c:pt>
                <c:pt idx="10208">
                  <c:v>43511</c:v>
                </c:pt>
                <c:pt idx="10209">
                  <c:v>43514</c:v>
                </c:pt>
                <c:pt idx="10210">
                  <c:v>43515</c:v>
                </c:pt>
                <c:pt idx="10211">
                  <c:v>43516</c:v>
                </c:pt>
                <c:pt idx="10212">
                  <c:v>43517</c:v>
                </c:pt>
                <c:pt idx="10213">
                  <c:v>43518</c:v>
                </c:pt>
                <c:pt idx="10214">
                  <c:v>43521</c:v>
                </c:pt>
                <c:pt idx="10215">
                  <c:v>43522</c:v>
                </c:pt>
                <c:pt idx="10216">
                  <c:v>43523</c:v>
                </c:pt>
                <c:pt idx="10217">
                  <c:v>43524</c:v>
                </c:pt>
                <c:pt idx="10218">
                  <c:v>43525</c:v>
                </c:pt>
                <c:pt idx="10219">
                  <c:v>43528</c:v>
                </c:pt>
                <c:pt idx="10220">
                  <c:v>43529</c:v>
                </c:pt>
                <c:pt idx="10221">
                  <c:v>43530</c:v>
                </c:pt>
                <c:pt idx="10222">
                  <c:v>43531</c:v>
                </c:pt>
                <c:pt idx="10223">
                  <c:v>43532</c:v>
                </c:pt>
                <c:pt idx="10224">
                  <c:v>43535</c:v>
                </c:pt>
                <c:pt idx="10225">
                  <c:v>43536</c:v>
                </c:pt>
                <c:pt idx="10226">
                  <c:v>43537</c:v>
                </c:pt>
                <c:pt idx="10227">
                  <c:v>43538</c:v>
                </c:pt>
                <c:pt idx="10228">
                  <c:v>43539</c:v>
                </c:pt>
                <c:pt idx="10229">
                  <c:v>43542</c:v>
                </c:pt>
                <c:pt idx="10230">
                  <c:v>43543</c:v>
                </c:pt>
                <c:pt idx="10231">
                  <c:v>43544</c:v>
                </c:pt>
                <c:pt idx="10232">
                  <c:v>43545</c:v>
                </c:pt>
                <c:pt idx="10233">
                  <c:v>43546</c:v>
                </c:pt>
                <c:pt idx="10234">
                  <c:v>43549</c:v>
                </c:pt>
                <c:pt idx="10235">
                  <c:v>43550</c:v>
                </c:pt>
                <c:pt idx="10236">
                  <c:v>43551</c:v>
                </c:pt>
                <c:pt idx="10237">
                  <c:v>43552</c:v>
                </c:pt>
                <c:pt idx="10238">
                  <c:v>43553</c:v>
                </c:pt>
                <c:pt idx="10239">
                  <c:v>43556</c:v>
                </c:pt>
                <c:pt idx="10240">
                  <c:v>43557</c:v>
                </c:pt>
                <c:pt idx="10241">
                  <c:v>43558</c:v>
                </c:pt>
                <c:pt idx="10242">
                  <c:v>43559</c:v>
                </c:pt>
                <c:pt idx="10243">
                  <c:v>43560</c:v>
                </c:pt>
                <c:pt idx="10244">
                  <c:v>43563</c:v>
                </c:pt>
                <c:pt idx="10245">
                  <c:v>43564</c:v>
                </c:pt>
                <c:pt idx="10246">
                  <c:v>43565</c:v>
                </c:pt>
                <c:pt idx="10247">
                  <c:v>43566</c:v>
                </c:pt>
                <c:pt idx="10248">
                  <c:v>43567</c:v>
                </c:pt>
                <c:pt idx="10249">
                  <c:v>43570</c:v>
                </c:pt>
                <c:pt idx="10250">
                  <c:v>43571</c:v>
                </c:pt>
                <c:pt idx="10251">
                  <c:v>43572</c:v>
                </c:pt>
                <c:pt idx="10252">
                  <c:v>43573</c:v>
                </c:pt>
                <c:pt idx="10253">
                  <c:v>43574</c:v>
                </c:pt>
                <c:pt idx="10254">
                  <c:v>43577</c:v>
                </c:pt>
                <c:pt idx="10255">
                  <c:v>43578</c:v>
                </c:pt>
                <c:pt idx="10256">
                  <c:v>43579</c:v>
                </c:pt>
                <c:pt idx="10257">
                  <c:v>43580</c:v>
                </c:pt>
                <c:pt idx="10258">
                  <c:v>43581</c:v>
                </c:pt>
                <c:pt idx="10259">
                  <c:v>43584</c:v>
                </c:pt>
                <c:pt idx="10260">
                  <c:v>43585</c:v>
                </c:pt>
                <c:pt idx="10261">
                  <c:v>43586</c:v>
                </c:pt>
                <c:pt idx="10262">
                  <c:v>43587</c:v>
                </c:pt>
                <c:pt idx="10263">
                  <c:v>43588</c:v>
                </c:pt>
                <c:pt idx="10264">
                  <c:v>43591</c:v>
                </c:pt>
                <c:pt idx="10265">
                  <c:v>43592</c:v>
                </c:pt>
                <c:pt idx="10266">
                  <c:v>43593</c:v>
                </c:pt>
                <c:pt idx="10267">
                  <c:v>43594</c:v>
                </c:pt>
                <c:pt idx="10268">
                  <c:v>43595</c:v>
                </c:pt>
                <c:pt idx="10269">
                  <c:v>43598</c:v>
                </c:pt>
                <c:pt idx="10270">
                  <c:v>43599</c:v>
                </c:pt>
                <c:pt idx="10271">
                  <c:v>43600</c:v>
                </c:pt>
                <c:pt idx="10272">
                  <c:v>43601</c:v>
                </c:pt>
                <c:pt idx="10273">
                  <c:v>43602</c:v>
                </c:pt>
                <c:pt idx="10274">
                  <c:v>43605</c:v>
                </c:pt>
                <c:pt idx="10275">
                  <c:v>43606</c:v>
                </c:pt>
                <c:pt idx="10276">
                  <c:v>43607</c:v>
                </c:pt>
                <c:pt idx="10277">
                  <c:v>43608</c:v>
                </c:pt>
                <c:pt idx="10278">
                  <c:v>43609</c:v>
                </c:pt>
                <c:pt idx="10279">
                  <c:v>43612</c:v>
                </c:pt>
                <c:pt idx="10280">
                  <c:v>43613</c:v>
                </c:pt>
                <c:pt idx="10281">
                  <c:v>43614</c:v>
                </c:pt>
                <c:pt idx="10282">
                  <c:v>43615</c:v>
                </c:pt>
                <c:pt idx="10283">
                  <c:v>43616</c:v>
                </c:pt>
                <c:pt idx="10284">
                  <c:v>43619</c:v>
                </c:pt>
                <c:pt idx="10285">
                  <c:v>43620</c:v>
                </c:pt>
                <c:pt idx="10286">
                  <c:v>43621</c:v>
                </c:pt>
                <c:pt idx="10287">
                  <c:v>43622</c:v>
                </c:pt>
                <c:pt idx="10288">
                  <c:v>43623</c:v>
                </c:pt>
                <c:pt idx="10289">
                  <c:v>43626</c:v>
                </c:pt>
                <c:pt idx="10290">
                  <c:v>43627</c:v>
                </c:pt>
                <c:pt idx="10291">
                  <c:v>43628</c:v>
                </c:pt>
                <c:pt idx="10292">
                  <c:v>43629</c:v>
                </c:pt>
                <c:pt idx="10293">
                  <c:v>43630</c:v>
                </c:pt>
                <c:pt idx="10294">
                  <c:v>43633</c:v>
                </c:pt>
                <c:pt idx="10295">
                  <c:v>43634</c:v>
                </c:pt>
                <c:pt idx="10296">
                  <c:v>43635</c:v>
                </c:pt>
                <c:pt idx="10297">
                  <c:v>43636</c:v>
                </c:pt>
                <c:pt idx="10298">
                  <c:v>43637</c:v>
                </c:pt>
                <c:pt idx="10299">
                  <c:v>43640</c:v>
                </c:pt>
                <c:pt idx="10300">
                  <c:v>43641</c:v>
                </c:pt>
                <c:pt idx="10301">
                  <c:v>43642</c:v>
                </c:pt>
                <c:pt idx="10302">
                  <c:v>43643</c:v>
                </c:pt>
                <c:pt idx="10303">
                  <c:v>43644</c:v>
                </c:pt>
                <c:pt idx="10304">
                  <c:v>43647</c:v>
                </c:pt>
                <c:pt idx="10305">
                  <c:v>43648</c:v>
                </c:pt>
                <c:pt idx="10306">
                  <c:v>43649</c:v>
                </c:pt>
                <c:pt idx="10307">
                  <c:v>43650</c:v>
                </c:pt>
                <c:pt idx="10308">
                  <c:v>43651</c:v>
                </c:pt>
                <c:pt idx="10309">
                  <c:v>43654</c:v>
                </c:pt>
                <c:pt idx="10310">
                  <c:v>43655</c:v>
                </c:pt>
                <c:pt idx="10311">
                  <c:v>43656</c:v>
                </c:pt>
                <c:pt idx="10312">
                  <c:v>43657</c:v>
                </c:pt>
                <c:pt idx="10313">
                  <c:v>43658</c:v>
                </c:pt>
                <c:pt idx="10314">
                  <c:v>43661</c:v>
                </c:pt>
                <c:pt idx="10315">
                  <c:v>43662</c:v>
                </c:pt>
                <c:pt idx="10316">
                  <c:v>43663</c:v>
                </c:pt>
                <c:pt idx="10317">
                  <c:v>43664</c:v>
                </c:pt>
                <c:pt idx="10318">
                  <c:v>43665</c:v>
                </c:pt>
                <c:pt idx="10319">
                  <c:v>43668</c:v>
                </c:pt>
                <c:pt idx="10320">
                  <c:v>43669</c:v>
                </c:pt>
                <c:pt idx="10321">
                  <c:v>43670</c:v>
                </c:pt>
                <c:pt idx="10322">
                  <c:v>43671</c:v>
                </c:pt>
                <c:pt idx="10323">
                  <c:v>43672</c:v>
                </c:pt>
                <c:pt idx="10324">
                  <c:v>43675</c:v>
                </c:pt>
                <c:pt idx="10325">
                  <c:v>43676</c:v>
                </c:pt>
                <c:pt idx="10326">
                  <c:v>43677</c:v>
                </c:pt>
                <c:pt idx="10327">
                  <c:v>43678</c:v>
                </c:pt>
                <c:pt idx="10328">
                  <c:v>43679</c:v>
                </c:pt>
                <c:pt idx="10329">
                  <c:v>43682</c:v>
                </c:pt>
                <c:pt idx="10330">
                  <c:v>43683</c:v>
                </c:pt>
                <c:pt idx="10331">
                  <c:v>43684</c:v>
                </c:pt>
                <c:pt idx="10332">
                  <c:v>43685</c:v>
                </c:pt>
                <c:pt idx="10333">
                  <c:v>43686</c:v>
                </c:pt>
                <c:pt idx="10334">
                  <c:v>43689</c:v>
                </c:pt>
                <c:pt idx="10335">
                  <c:v>43690</c:v>
                </c:pt>
                <c:pt idx="10336">
                  <c:v>43691</c:v>
                </c:pt>
                <c:pt idx="10337">
                  <c:v>43692</c:v>
                </c:pt>
                <c:pt idx="10338">
                  <c:v>43693</c:v>
                </c:pt>
                <c:pt idx="10339">
                  <c:v>43696</c:v>
                </c:pt>
                <c:pt idx="10340">
                  <c:v>43697</c:v>
                </c:pt>
                <c:pt idx="10341">
                  <c:v>43698</c:v>
                </c:pt>
                <c:pt idx="10342">
                  <c:v>43699</c:v>
                </c:pt>
                <c:pt idx="10343">
                  <c:v>43700</c:v>
                </c:pt>
                <c:pt idx="10344">
                  <c:v>43703</c:v>
                </c:pt>
                <c:pt idx="10345">
                  <c:v>43704</c:v>
                </c:pt>
                <c:pt idx="10346">
                  <c:v>43705</c:v>
                </c:pt>
                <c:pt idx="10347">
                  <c:v>43706</c:v>
                </c:pt>
                <c:pt idx="10348">
                  <c:v>43707</c:v>
                </c:pt>
                <c:pt idx="10349">
                  <c:v>43710</c:v>
                </c:pt>
                <c:pt idx="10350">
                  <c:v>43711</c:v>
                </c:pt>
                <c:pt idx="10351">
                  <c:v>43712</c:v>
                </c:pt>
                <c:pt idx="10352">
                  <c:v>43713</c:v>
                </c:pt>
                <c:pt idx="10353">
                  <c:v>43714</c:v>
                </c:pt>
                <c:pt idx="10354">
                  <c:v>43717</c:v>
                </c:pt>
                <c:pt idx="10355">
                  <c:v>43718</c:v>
                </c:pt>
                <c:pt idx="10356">
                  <c:v>43719</c:v>
                </c:pt>
                <c:pt idx="10357">
                  <c:v>43720</c:v>
                </c:pt>
                <c:pt idx="10358">
                  <c:v>43721</c:v>
                </c:pt>
                <c:pt idx="10359">
                  <c:v>43724</c:v>
                </c:pt>
                <c:pt idx="10360">
                  <c:v>43725</c:v>
                </c:pt>
                <c:pt idx="10361">
                  <c:v>43726</c:v>
                </c:pt>
                <c:pt idx="10362">
                  <c:v>43727</c:v>
                </c:pt>
                <c:pt idx="10363">
                  <c:v>43728</c:v>
                </c:pt>
                <c:pt idx="10364">
                  <c:v>43731</c:v>
                </c:pt>
                <c:pt idx="10365">
                  <c:v>43732</c:v>
                </c:pt>
                <c:pt idx="10366">
                  <c:v>43733</c:v>
                </c:pt>
                <c:pt idx="10367">
                  <c:v>43734</c:v>
                </c:pt>
                <c:pt idx="10368">
                  <c:v>43735</c:v>
                </c:pt>
                <c:pt idx="10369">
                  <c:v>43738</c:v>
                </c:pt>
                <c:pt idx="10370">
                  <c:v>43739</c:v>
                </c:pt>
                <c:pt idx="10371">
                  <c:v>43740</c:v>
                </c:pt>
                <c:pt idx="10372">
                  <c:v>43741</c:v>
                </c:pt>
                <c:pt idx="10373">
                  <c:v>43742</c:v>
                </c:pt>
                <c:pt idx="10374">
                  <c:v>43745</c:v>
                </c:pt>
                <c:pt idx="10375">
                  <c:v>43746</c:v>
                </c:pt>
                <c:pt idx="10376">
                  <c:v>43747</c:v>
                </c:pt>
                <c:pt idx="10377">
                  <c:v>43748</c:v>
                </c:pt>
                <c:pt idx="10378">
                  <c:v>43749</c:v>
                </c:pt>
                <c:pt idx="10379">
                  <c:v>43752</c:v>
                </c:pt>
                <c:pt idx="10380">
                  <c:v>43753</c:v>
                </c:pt>
                <c:pt idx="10381">
                  <c:v>43754</c:v>
                </c:pt>
                <c:pt idx="10382">
                  <c:v>43755</c:v>
                </c:pt>
                <c:pt idx="10383">
                  <c:v>43756</c:v>
                </c:pt>
                <c:pt idx="10384">
                  <c:v>43759</c:v>
                </c:pt>
                <c:pt idx="10385">
                  <c:v>43760</c:v>
                </c:pt>
                <c:pt idx="10386">
                  <c:v>43761</c:v>
                </c:pt>
                <c:pt idx="10387">
                  <c:v>43762</c:v>
                </c:pt>
                <c:pt idx="10388">
                  <c:v>43763</c:v>
                </c:pt>
                <c:pt idx="10389">
                  <c:v>43766</c:v>
                </c:pt>
                <c:pt idx="10390">
                  <c:v>43767</c:v>
                </c:pt>
                <c:pt idx="10391">
                  <c:v>43768</c:v>
                </c:pt>
                <c:pt idx="10392">
                  <c:v>43769</c:v>
                </c:pt>
                <c:pt idx="10393">
                  <c:v>43770</c:v>
                </c:pt>
                <c:pt idx="10394">
                  <c:v>43773</c:v>
                </c:pt>
                <c:pt idx="10395">
                  <c:v>43774</c:v>
                </c:pt>
                <c:pt idx="10396">
                  <c:v>43775</c:v>
                </c:pt>
                <c:pt idx="10397">
                  <c:v>43776</c:v>
                </c:pt>
                <c:pt idx="10398">
                  <c:v>43777</c:v>
                </c:pt>
                <c:pt idx="10399">
                  <c:v>43780</c:v>
                </c:pt>
                <c:pt idx="10400">
                  <c:v>43781</c:v>
                </c:pt>
                <c:pt idx="10401">
                  <c:v>43782</c:v>
                </c:pt>
                <c:pt idx="10402">
                  <c:v>43783</c:v>
                </c:pt>
                <c:pt idx="10403">
                  <c:v>43784</c:v>
                </c:pt>
                <c:pt idx="10404">
                  <c:v>43787</c:v>
                </c:pt>
                <c:pt idx="10405">
                  <c:v>43788</c:v>
                </c:pt>
                <c:pt idx="10406">
                  <c:v>43789</c:v>
                </c:pt>
                <c:pt idx="10407">
                  <c:v>43790</c:v>
                </c:pt>
                <c:pt idx="10408">
                  <c:v>43791</c:v>
                </c:pt>
                <c:pt idx="10409">
                  <c:v>43794</c:v>
                </c:pt>
                <c:pt idx="10410">
                  <c:v>43795</c:v>
                </c:pt>
                <c:pt idx="10411">
                  <c:v>43796</c:v>
                </c:pt>
                <c:pt idx="10412">
                  <c:v>43797</c:v>
                </c:pt>
                <c:pt idx="10413">
                  <c:v>43798</c:v>
                </c:pt>
                <c:pt idx="10414">
                  <c:v>43801</c:v>
                </c:pt>
                <c:pt idx="10415">
                  <c:v>43802</c:v>
                </c:pt>
                <c:pt idx="10416">
                  <c:v>43803</c:v>
                </c:pt>
                <c:pt idx="10417">
                  <c:v>43804</c:v>
                </c:pt>
                <c:pt idx="10418">
                  <c:v>43805</c:v>
                </c:pt>
                <c:pt idx="10419">
                  <c:v>43808</c:v>
                </c:pt>
                <c:pt idx="10420">
                  <c:v>43809</c:v>
                </c:pt>
                <c:pt idx="10421">
                  <c:v>43810</c:v>
                </c:pt>
                <c:pt idx="10422">
                  <c:v>43811</c:v>
                </c:pt>
                <c:pt idx="10423">
                  <c:v>43812</c:v>
                </c:pt>
                <c:pt idx="10424">
                  <c:v>43815</c:v>
                </c:pt>
                <c:pt idx="10425">
                  <c:v>43816</c:v>
                </c:pt>
                <c:pt idx="10426">
                  <c:v>43817</c:v>
                </c:pt>
                <c:pt idx="10427">
                  <c:v>43818</c:v>
                </c:pt>
                <c:pt idx="10428">
                  <c:v>43819</c:v>
                </c:pt>
                <c:pt idx="10429">
                  <c:v>43822</c:v>
                </c:pt>
                <c:pt idx="10430">
                  <c:v>43823</c:v>
                </c:pt>
                <c:pt idx="10431">
                  <c:v>43824</c:v>
                </c:pt>
                <c:pt idx="10432">
                  <c:v>43825</c:v>
                </c:pt>
                <c:pt idx="10433">
                  <c:v>43826</c:v>
                </c:pt>
                <c:pt idx="10434">
                  <c:v>43829</c:v>
                </c:pt>
                <c:pt idx="10435">
                  <c:v>43830</c:v>
                </c:pt>
                <c:pt idx="10436">
                  <c:v>43831</c:v>
                </c:pt>
                <c:pt idx="10437">
                  <c:v>43832</c:v>
                </c:pt>
                <c:pt idx="10438">
                  <c:v>43833</c:v>
                </c:pt>
                <c:pt idx="10439">
                  <c:v>43836</c:v>
                </c:pt>
                <c:pt idx="10440">
                  <c:v>43837</c:v>
                </c:pt>
                <c:pt idx="10441">
                  <c:v>43838</c:v>
                </c:pt>
                <c:pt idx="10442">
                  <c:v>43839</c:v>
                </c:pt>
                <c:pt idx="10443">
                  <c:v>43840</c:v>
                </c:pt>
                <c:pt idx="10444">
                  <c:v>43843</c:v>
                </c:pt>
                <c:pt idx="10445">
                  <c:v>43844</c:v>
                </c:pt>
                <c:pt idx="10446">
                  <c:v>43845</c:v>
                </c:pt>
                <c:pt idx="10447">
                  <c:v>43846</c:v>
                </c:pt>
                <c:pt idx="10448">
                  <c:v>43847</c:v>
                </c:pt>
                <c:pt idx="10449">
                  <c:v>43850</c:v>
                </c:pt>
                <c:pt idx="10450">
                  <c:v>43851</c:v>
                </c:pt>
                <c:pt idx="10451">
                  <c:v>43852</c:v>
                </c:pt>
                <c:pt idx="10452">
                  <c:v>43853</c:v>
                </c:pt>
                <c:pt idx="10453">
                  <c:v>43854</c:v>
                </c:pt>
                <c:pt idx="10454">
                  <c:v>43857</c:v>
                </c:pt>
                <c:pt idx="10455">
                  <c:v>43858</c:v>
                </c:pt>
                <c:pt idx="10456">
                  <c:v>43859</c:v>
                </c:pt>
                <c:pt idx="10457">
                  <c:v>43860</c:v>
                </c:pt>
                <c:pt idx="10458">
                  <c:v>43861</c:v>
                </c:pt>
                <c:pt idx="10459">
                  <c:v>43864</c:v>
                </c:pt>
                <c:pt idx="10460">
                  <c:v>43865</c:v>
                </c:pt>
                <c:pt idx="10461">
                  <c:v>43866</c:v>
                </c:pt>
                <c:pt idx="10462">
                  <c:v>43867</c:v>
                </c:pt>
                <c:pt idx="10463">
                  <c:v>43868</c:v>
                </c:pt>
                <c:pt idx="10464">
                  <c:v>43871</c:v>
                </c:pt>
                <c:pt idx="10465">
                  <c:v>43872</c:v>
                </c:pt>
                <c:pt idx="10466">
                  <c:v>43873</c:v>
                </c:pt>
                <c:pt idx="10467">
                  <c:v>43874</c:v>
                </c:pt>
                <c:pt idx="10468">
                  <c:v>43875</c:v>
                </c:pt>
                <c:pt idx="10469">
                  <c:v>43878</c:v>
                </c:pt>
                <c:pt idx="10470">
                  <c:v>43879</c:v>
                </c:pt>
                <c:pt idx="10471">
                  <c:v>43880</c:v>
                </c:pt>
                <c:pt idx="10472">
                  <c:v>43881</c:v>
                </c:pt>
                <c:pt idx="10473">
                  <c:v>43882</c:v>
                </c:pt>
                <c:pt idx="10474">
                  <c:v>43885</c:v>
                </c:pt>
                <c:pt idx="10475">
                  <c:v>43886</c:v>
                </c:pt>
                <c:pt idx="10476">
                  <c:v>43887</c:v>
                </c:pt>
                <c:pt idx="10477">
                  <c:v>43888</c:v>
                </c:pt>
                <c:pt idx="10478">
                  <c:v>43889</c:v>
                </c:pt>
                <c:pt idx="10479">
                  <c:v>43892</c:v>
                </c:pt>
                <c:pt idx="10480">
                  <c:v>43893</c:v>
                </c:pt>
                <c:pt idx="10481">
                  <c:v>43894</c:v>
                </c:pt>
                <c:pt idx="10482">
                  <c:v>43895</c:v>
                </c:pt>
                <c:pt idx="10483">
                  <c:v>43896</c:v>
                </c:pt>
                <c:pt idx="10484">
                  <c:v>43899</c:v>
                </c:pt>
                <c:pt idx="10485">
                  <c:v>43900</c:v>
                </c:pt>
                <c:pt idx="10486">
                  <c:v>43901</c:v>
                </c:pt>
                <c:pt idx="10487">
                  <c:v>43902</c:v>
                </c:pt>
                <c:pt idx="10488">
                  <c:v>43903</c:v>
                </c:pt>
                <c:pt idx="10489">
                  <c:v>43906</c:v>
                </c:pt>
                <c:pt idx="10490">
                  <c:v>43907</c:v>
                </c:pt>
                <c:pt idx="10491">
                  <c:v>43908</c:v>
                </c:pt>
                <c:pt idx="10492">
                  <c:v>43909</c:v>
                </c:pt>
                <c:pt idx="10493">
                  <c:v>43910</c:v>
                </c:pt>
                <c:pt idx="10494">
                  <c:v>43913</c:v>
                </c:pt>
                <c:pt idx="10495">
                  <c:v>43914</c:v>
                </c:pt>
                <c:pt idx="10496">
                  <c:v>43915</c:v>
                </c:pt>
                <c:pt idx="10497">
                  <c:v>43916</c:v>
                </c:pt>
                <c:pt idx="10498">
                  <c:v>43917</c:v>
                </c:pt>
                <c:pt idx="10499">
                  <c:v>43920</c:v>
                </c:pt>
                <c:pt idx="10500">
                  <c:v>43921</c:v>
                </c:pt>
                <c:pt idx="10501">
                  <c:v>43922</c:v>
                </c:pt>
                <c:pt idx="10502">
                  <c:v>43923</c:v>
                </c:pt>
                <c:pt idx="10503">
                  <c:v>43924</c:v>
                </c:pt>
                <c:pt idx="10504">
                  <c:v>43927</c:v>
                </c:pt>
                <c:pt idx="10505">
                  <c:v>43928</c:v>
                </c:pt>
                <c:pt idx="10506">
                  <c:v>43929</c:v>
                </c:pt>
                <c:pt idx="10507">
                  <c:v>43930</c:v>
                </c:pt>
                <c:pt idx="10508">
                  <c:v>43931</c:v>
                </c:pt>
                <c:pt idx="10509">
                  <c:v>43934</c:v>
                </c:pt>
                <c:pt idx="10510">
                  <c:v>43935</c:v>
                </c:pt>
                <c:pt idx="10511">
                  <c:v>43936</c:v>
                </c:pt>
                <c:pt idx="10512">
                  <c:v>43937</c:v>
                </c:pt>
                <c:pt idx="10513">
                  <c:v>43938</c:v>
                </c:pt>
                <c:pt idx="10514">
                  <c:v>43941</c:v>
                </c:pt>
                <c:pt idx="10515">
                  <c:v>43942</c:v>
                </c:pt>
                <c:pt idx="10516">
                  <c:v>43943</c:v>
                </c:pt>
                <c:pt idx="10517">
                  <c:v>43944</c:v>
                </c:pt>
                <c:pt idx="10518">
                  <c:v>43945</c:v>
                </c:pt>
                <c:pt idx="10519">
                  <c:v>43948</c:v>
                </c:pt>
                <c:pt idx="10520">
                  <c:v>43949</c:v>
                </c:pt>
                <c:pt idx="10521">
                  <c:v>43950</c:v>
                </c:pt>
                <c:pt idx="10522">
                  <c:v>43951</c:v>
                </c:pt>
                <c:pt idx="10523">
                  <c:v>43952</c:v>
                </c:pt>
                <c:pt idx="10524">
                  <c:v>43955</c:v>
                </c:pt>
                <c:pt idx="10525">
                  <c:v>43956</c:v>
                </c:pt>
                <c:pt idx="10526">
                  <c:v>43957</c:v>
                </c:pt>
                <c:pt idx="10527">
                  <c:v>43958</c:v>
                </c:pt>
                <c:pt idx="10528">
                  <c:v>43959</c:v>
                </c:pt>
                <c:pt idx="10529">
                  <c:v>43962</c:v>
                </c:pt>
                <c:pt idx="10530">
                  <c:v>43963</c:v>
                </c:pt>
                <c:pt idx="10531">
                  <c:v>43964</c:v>
                </c:pt>
                <c:pt idx="10532">
                  <c:v>43965</c:v>
                </c:pt>
                <c:pt idx="10533">
                  <c:v>43966</c:v>
                </c:pt>
                <c:pt idx="10534">
                  <c:v>43969</c:v>
                </c:pt>
                <c:pt idx="10535">
                  <c:v>43970</c:v>
                </c:pt>
                <c:pt idx="10536">
                  <c:v>43971</c:v>
                </c:pt>
                <c:pt idx="10537">
                  <c:v>43972</c:v>
                </c:pt>
                <c:pt idx="10538">
                  <c:v>43973</c:v>
                </c:pt>
                <c:pt idx="10539">
                  <c:v>43976</c:v>
                </c:pt>
                <c:pt idx="10540">
                  <c:v>43977</c:v>
                </c:pt>
                <c:pt idx="10541">
                  <c:v>43978</c:v>
                </c:pt>
                <c:pt idx="10542">
                  <c:v>43979</c:v>
                </c:pt>
                <c:pt idx="10543">
                  <c:v>43980</c:v>
                </c:pt>
                <c:pt idx="10544">
                  <c:v>43983</c:v>
                </c:pt>
                <c:pt idx="10545">
                  <c:v>43984</c:v>
                </c:pt>
                <c:pt idx="10546">
                  <c:v>43985</c:v>
                </c:pt>
                <c:pt idx="10547">
                  <c:v>43986</c:v>
                </c:pt>
                <c:pt idx="10548">
                  <c:v>43987</c:v>
                </c:pt>
                <c:pt idx="10549">
                  <c:v>43990</c:v>
                </c:pt>
                <c:pt idx="10550">
                  <c:v>43991</c:v>
                </c:pt>
                <c:pt idx="10551">
                  <c:v>43992</c:v>
                </c:pt>
                <c:pt idx="10552">
                  <c:v>43993</c:v>
                </c:pt>
                <c:pt idx="10553">
                  <c:v>43994</c:v>
                </c:pt>
                <c:pt idx="10554">
                  <c:v>43997</c:v>
                </c:pt>
                <c:pt idx="10555">
                  <c:v>43998</c:v>
                </c:pt>
                <c:pt idx="10556">
                  <c:v>43999</c:v>
                </c:pt>
                <c:pt idx="10557">
                  <c:v>44000</c:v>
                </c:pt>
                <c:pt idx="10558">
                  <c:v>44001</c:v>
                </c:pt>
                <c:pt idx="10559">
                  <c:v>44004</c:v>
                </c:pt>
                <c:pt idx="10560">
                  <c:v>44005</c:v>
                </c:pt>
                <c:pt idx="10561">
                  <c:v>44006</c:v>
                </c:pt>
                <c:pt idx="10562">
                  <c:v>44007</c:v>
                </c:pt>
                <c:pt idx="10563">
                  <c:v>44008</c:v>
                </c:pt>
                <c:pt idx="10564">
                  <c:v>44011</c:v>
                </c:pt>
                <c:pt idx="10565">
                  <c:v>44012</c:v>
                </c:pt>
                <c:pt idx="10566">
                  <c:v>44013</c:v>
                </c:pt>
                <c:pt idx="10567">
                  <c:v>44014</c:v>
                </c:pt>
                <c:pt idx="10568">
                  <c:v>44015</c:v>
                </c:pt>
                <c:pt idx="10569">
                  <c:v>44018</c:v>
                </c:pt>
                <c:pt idx="10570">
                  <c:v>44019</c:v>
                </c:pt>
                <c:pt idx="10571">
                  <c:v>44020</c:v>
                </c:pt>
                <c:pt idx="10572">
                  <c:v>44021</c:v>
                </c:pt>
                <c:pt idx="10573">
                  <c:v>44022</c:v>
                </c:pt>
                <c:pt idx="10574">
                  <c:v>44025</c:v>
                </c:pt>
                <c:pt idx="10575">
                  <c:v>44026</c:v>
                </c:pt>
                <c:pt idx="10576">
                  <c:v>44027</c:v>
                </c:pt>
                <c:pt idx="10577">
                  <c:v>44028</c:v>
                </c:pt>
                <c:pt idx="10578">
                  <c:v>44029</c:v>
                </c:pt>
                <c:pt idx="10579">
                  <c:v>44032</c:v>
                </c:pt>
                <c:pt idx="10580">
                  <c:v>44033</c:v>
                </c:pt>
                <c:pt idx="10581">
                  <c:v>44034</c:v>
                </c:pt>
                <c:pt idx="10582">
                  <c:v>44035</c:v>
                </c:pt>
                <c:pt idx="10583">
                  <c:v>44036</c:v>
                </c:pt>
                <c:pt idx="10584">
                  <c:v>44039</c:v>
                </c:pt>
                <c:pt idx="10585">
                  <c:v>44040</c:v>
                </c:pt>
                <c:pt idx="10586">
                  <c:v>44041</c:v>
                </c:pt>
                <c:pt idx="10587">
                  <c:v>44042</c:v>
                </c:pt>
                <c:pt idx="10588">
                  <c:v>44043</c:v>
                </c:pt>
                <c:pt idx="10589">
                  <c:v>44046</c:v>
                </c:pt>
                <c:pt idx="10590">
                  <c:v>44047</c:v>
                </c:pt>
                <c:pt idx="10591">
                  <c:v>44048</c:v>
                </c:pt>
                <c:pt idx="10592">
                  <c:v>44049</c:v>
                </c:pt>
                <c:pt idx="10593">
                  <c:v>44050</c:v>
                </c:pt>
                <c:pt idx="10594">
                  <c:v>44053</c:v>
                </c:pt>
                <c:pt idx="10595">
                  <c:v>44054</c:v>
                </c:pt>
                <c:pt idx="10596">
                  <c:v>44055</c:v>
                </c:pt>
                <c:pt idx="10597">
                  <c:v>44056</c:v>
                </c:pt>
                <c:pt idx="10598">
                  <c:v>44057</c:v>
                </c:pt>
                <c:pt idx="10599">
                  <c:v>44060</c:v>
                </c:pt>
                <c:pt idx="10600">
                  <c:v>44061</c:v>
                </c:pt>
                <c:pt idx="10601">
                  <c:v>44062</c:v>
                </c:pt>
                <c:pt idx="10602">
                  <c:v>44063</c:v>
                </c:pt>
                <c:pt idx="10603">
                  <c:v>44064</c:v>
                </c:pt>
                <c:pt idx="10604">
                  <c:v>44067</c:v>
                </c:pt>
                <c:pt idx="10605">
                  <c:v>44068</c:v>
                </c:pt>
                <c:pt idx="10606">
                  <c:v>44069</c:v>
                </c:pt>
                <c:pt idx="10607">
                  <c:v>44070</c:v>
                </c:pt>
                <c:pt idx="10608">
                  <c:v>44071</c:v>
                </c:pt>
                <c:pt idx="10609">
                  <c:v>44074</c:v>
                </c:pt>
                <c:pt idx="10610">
                  <c:v>44075</c:v>
                </c:pt>
                <c:pt idx="10611">
                  <c:v>44076</c:v>
                </c:pt>
                <c:pt idx="10612">
                  <c:v>44077</c:v>
                </c:pt>
                <c:pt idx="10613">
                  <c:v>44078</c:v>
                </c:pt>
                <c:pt idx="10614">
                  <c:v>44081</c:v>
                </c:pt>
                <c:pt idx="10615">
                  <c:v>44082</c:v>
                </c:pt>
                <c:pt idx="10616">
                  <c:v>44083</c:v>
                </c:pt>
                <c:pt idx="10617">
                  <c:v>44084</c:v>
                </c:pt>
                <c:pt idx="10618">
                  <c:v>44085</c:v>
                </c:pt>
                <c:pt idx="10619">
                  <c:v>44088</c:v>
                </c:pt>
                <c:pt idx="10620">
                  <c:v>44089</c:v>
                </c:pt>
                <c:pt idx="10621">
                  <c:v>44090</c:v>
                </c:pt>
                <c:pt idx="10622">
                  <c:v>44091</c:v>
                </c:pt>
                <c:pt idx="10623">
                  <c:v>44092</c:v>
                </c:pt>
                <c:pt idx="10624">
                  <c:v>44095</c:v>
                </c:pt>
                <c:pt idx="10625">
                  <c:v>44096</c:v>
                </c:pt>
                <c:pt idx="10626">
                  <c:v>44097</c:v>
                </c:pt>
                <c:pt idx="10627">
                  <c:v>44098</c:v>
                </c:pt>
                <c:pt idx="10628">
                  <c:v>44099</c:v>
                </c:pt>
                <c:pt idx="10629">
                  <c:v>44102</c:v>
                </c:pt>
                <c:pt idx="10630">
                  <c:v>44103</c:v>
                </c:pt>
                <c:pt idx="10631">
                  <c:v>44104</c:v>
                </c:pt>
                <c:pt idx="10632">
                  <c:v>44105</c:v>
                </c:pt>
                <c:pt idx="10633">
                  <c:v>44106</c:v>
                </c:pt>
                <c:pt idx="10634">
                  <c:v>44109</c:v>
                </c:pt>
                <c:pt idx="10635">
                  <c:v>44110</c:v>
                </c:pt>
                <c:pt idx="10636">
                  <c:v>44111</c:v>
                </c:pt>
                <c:pt idx="10637">
                  <c:v>44112</c:v>
                </c:pt>
                <c:pt idx="10638">
                  <c:v>44113</c:v>
                </c:pt>
                <c:pt idx="10639">
                  <c:v>44116</c:v>
                </c:pt>
                <c:pt idx="10640">
                  <c:v>44117</c:v>
                </c:pt>
                <c:pt idx="10641">
                  <c:v>44118</c:v>
                </c:pt>
                <c:pt idx="10642">
                  <c:v>44119</c:v>
                </c:pt>
                <c:pt idx="10643">
                  <c:v>44120</c:v>
                </c:pt>
                <c:pt idx="10644">
                  <c:v>44123</c:v>
                </c:pt>
                <c:pt idx="10645">
                  <c:v>44124</c:v>
                </c:pt>
                <c:pt idx="10646">
                  <c:v>44125</c:v>
                </c:pt>
                <c:pt idx="10647">
                  <c:v>44126</c:v>
                </c:pt>
                <c:pt idx="10648">
                  <c:v>44127</c:v>
                </c:pt>
                <c:pt idx="10649">
                  <c:v>44130</c:v>
                </c:pt>
                <c:pt idx="10650">
                  <c:v>44131</c:v>
                </c:pt>
                <c:pt idx="10651">
                  <c:v>44132</c:v>
                </c:pt>
                <c:pt idx="10652">
                  <c:v>44133</c:v>
                </c:pt>
                <c:pt idx="10653">
                  <c:v>44134</c:v>
                </c:pt>
                <c:pt idx="10654">
                  <c:v>44137</c:v>
                </c:pt>
                <c:pt idx="10655">
                  <c:v>44138</c:v>
                </c:pt>
                <c:pt idx="10656">
                  <c:v>44139</c:v>
                </c:pt>
                <c:pt idx="10657">
                  <c:v>44140</c:v>
                </c:pt>
                <c:pt idx="10658">
                  <c:v>44141</c:v>
                </c:pt>
                <c:pt idx="10659">
                  <c:v>44144</c:v>
                </c:pt>
                <c:pt idx="10660">
                  <c:v>44145</c:v>
                </c:pt>
                <c:pt idx="10661">
                  <c:v>44146</c:v>
                </c:pt>
                <c:pt idx="10662">
                  <c:v>44147</c:v>
                </c:pt>
                <c:pt idx="10663">
                  <c:v>44148</c:v>
                </c:pt>
                <c:pt idx="10664">
                  <c:v>44151</c:v>
                </c:pt>
                <c:pt idx="10665">
                  <c:v>44152</c:v>
                </c:pt>
                <c:pt idx="10666">
                  <c:v>44153</c:v>
                </c:pt>
                <c:pt idx="10667">
                  <c:v>44154</c:v>
                </c:pt>
                <c:pt idx="10668">
                  <c:v>44155</c:v>
                </c:pt>
                <c:pt idx="10669">
                  <c:v>44158</c:v>
                </c:pt>
                <c:pt idx="10670">
                  <c:v>44159</c:v>
                </c:pt>
                <c:pt idx="10671">
                  <c:v>44160</c:v>
                </c:pt>
                <c:pt idx="10672">
                  <c:v>44161</c:v>
                </c:pt>
                <c:pt idx="10673">
                  <c:v>44162</c:v>
                </c:pt>
                <c:pt idx="10674">
                  <c:v>44165</c:v>
                </c:pt>
                <c:pt idx="10675">
                  <c:v>44166</c:v>
                </c:pt>
                <c:pt idx="10676">
                  <c:v>44167</c:v>
                </c:pt>
                <c:pt idx="10677">
                  <c:v>44168</c:v>
                </c:pt>
                <c:pt idx="10678">
                  <c:v>44169</c:v>
                </c:pt>
                <c:pt idx="10679">
                  <c:v>44172</c:v>
                </c:pt>
                <c:pt idx="10680">
                  <c:v>44173</c:v>
                </c:pt>
                <c:pt idx="10681">
                  <c:v>44174</c:v>
                </c:pt>
                <c:pt idx="10682">
                  <c:v>44175</c:v>
                </c:pt>
                <c:pt idx="10683">
                  <c:v>44176</c:v>
                </c:pt>
                <c:pt idx="10684">
                  <c:v>44179</c:v>
                </c:pt>
                <c:pt idx="10685">
                  <c:v>44180</c:v>
                </c:pt>
                <c:pt idx="10686">
                  <c:v>44181</c:v>
                </c:pt>
                <c:pt idx="10687">
                  <c:v>44182</c:v>
                </c:pt>
                <c:pt idx="10688">
                  <c:v>44183</c:v>
                </c:pt>
                <c:pt idx="10689">
                  <c:v>44186</c:v>
                </c:pt>
                <c:pt idx="10690">
                  <c:v>44187</c:v>
                </c:pt>
                <c:pt idx="10691">
                  <c:v>44188</c:v>
                </c:pt>
                <c:pt idx="10692">
                  <c:v>44189</c:v>
                </c:pt>
                <c:pt idx="10693">
                  <c:v>44190</c:v>
                </c:pt>
                <c:pt idx="10694">
                  <c:v>44193</c:v>
                </c:pt>
                <c:pt idx="10695">
                  <c:v>44194</c:v>
                </c:pt>
                <c:pt idx="10696">
                  <c:v>44195</c:v>
                </c:pt>
                <c:pt idx="10697">
                  <c:v>44196</c:v>
                </c:pt>
                <c:pt idx="10698">
                  <c:v>44197</c:v>
                </c:pt>
                <c:pt idx="10699">
                  <c:v>44200</c:v>
                </c:pt>
                <c:pt idx="10700">
                  <c:v>44201</c:v>
                </c:pt>
                <c:pt idx="10701">
                  <c:v>44202</c:v>
                </c:pt>
                <c:pt idx="10702">
                  <c:v>44203</c:v>
                </c:pt>
                <c:pt idx="10703">
                  <c:v>44204</c:v>
                </c:pt>
                <c:pt idx="10704">
                  <c:v>44207</c:v>
                </c:pt>
                <c:pt idx="10705">
                  <c:v>44208</c:v>
                </c:pt>
                <c:pt idx="10706">
                  <c:v>44209</c:v>
                </c:pt>
                <c:pt idx="10707">
                  <c:v>44210</c:v>
                </c:pt>
                <c:pt idx="10708">
                  <c:v>44211</c:v>
                </c:pt>
                <c:pt idx="10709">
                  <c:v>44214</c:v>
                </c:pt>
                <c:pt idx="10710">
                  <c:v>44215</c:v>
                </c:pt>
                <c:pt idx="10711">
                  <c:v>44216</c:v>
                </c:pt>
                <c:pt idx="10712">
                  <c:v>44217</c:v>
                </c:pt>
                <c:pt idx="10713">
                  <c:v>44218</c:v>
                </c:pt>
                <c:pt idx="10714">
                  <c:v>44221</c:v>
                </c:pt>
                <c:pt idx="10715">
                  <c:v>44222</c:v>
                </c:pt>
                <c:pt idx="10716">
                  <c:v>44223</c:v>
                </c:pt>
                <c:pt idx="10717">
                  <c:v>44224</c:v>
                </c:pt>
                <c:pt idx="10718">
                  <c:v>44225</c:v>
                </c:pt>
                <c:pt idx="10719">
                  <c:v>44228</c:v>
                </c:pt>
                <c:pt idx="10720">
                  <c:v>44229</c:v>
                </c:pt>
                <c:pt idx="10721">
                  <c:v>44230</c:v>
                </c:pt>
                <c:pt idx="10722">
                  <c:v>44231</c:v>
                </c:pt>
                <c:pt idx="10723">
                  <c:v>44232</c:v>
                </c:pt>
                <c:pt idx="10724">
                  <c:v>44235</c:v>
                </c:pt>
                <c:pt idx="10725">
                  <c:v>44236</c:v>
                </c:pt>
                <c:pt idx="10726">
                  <c:v>44237</c:v>
                </c:pt>
                <c:pt idx="10727">
                  <c:v>44238</c:v>
                </c:pt>
                <c:pt idx="10728">
                  <c:v>44239</c:v>
                </c:pt>
                <c:pt idx="10729">
                  <c:v>44242</c:v>
                </c:pt>
                <c:pt idx="10730">
                  <c:v>44243</c:v>
                </c:pt>
                <c:pt idx="10731">
                  <c:v>44244</c:v>
                </c:pt>
                <c:pt idx="10732">
                  <c:v>44245</c:v>
                </c:pt>
                <c:pt idx="10733">
                  <c:v>44246</c:v>
                </c:pt>
                <c:pt idx="10734">
                  <c:v>44249</c:v>
                </c:pt>
                <c:pt idx="10735">
                  <c:v>44250</c:v>
                </c:pt>
                <c:pt idx="10736">
                  <c:v>44251</c:v>
                </c:pt>
                <c:pt idx="10737">
                  <c:v>44252</c:v>
                </c:pt>
                <c:pt idx="10738">
                  <c:v>44253</c:v>
                </c:pt>
                <c:pt idx="10739">
                  <c:v>44256</c:v>
                </c:pt>
                <c:pt idx="10740">
                  <c:v>44257</c:v>
                </c:pt>
                <c:pt idx="10741">
                  <c:v>44258</c:v>
                </c:pt>
                <c:pt idx="10742">
                  <c:v>44259</c:v>
                </c:pt>
                <c:pt idx="10743">
                  <c:v>44260</c:v>
                </c:pt>
                <c:pt idx="10744">
                  <c:v>44263</c:v>
                </c:pt>
                <c:pt idx="10745">
                  <c:v>44264</c:v>
                </c:pt>
                <c:pt idx="10746">
                  <c:v>44265</c:v>
                </c:pt>
                <c:pt idx="10747">
                  <c:v>44266</c:v>
                </c:pt>
                <c:pt idx="10748">
                  <c:v>44267</c:v>
                </c:pt>
                <c:pt idx="10749">
                  <c:v>44270</c:v>
                </c:pt>
                <c:pt idx="10750">
                  <c:v>44271</c:v>
                </c:pt>
                <c:pt idx="10751">
                  <c:v>44272</c:v>
                </c:pt>
                <c:pt idx="10752">
                  <c:v>44273</c:v>
                </c:pt>
                <c:pt idx="10753">
                  <c:v>44274</c:v>
                </c:pt>
                <c:pt idx="10754">
                  <c:v>44277</c:v>
                </c:pt>
                <c:pt idx="10755">
                  <c:v>44278</c:v>
                </c:pt>
                <c:pt idx="10756">
                  <c:v>44279</c:v>
                </c:pt>
                <c:pt idx="10757">
                  <c:v>44280</c:v>
                </c:pt>
                <c:pt idx="10758">
                  <c:v>44281</c:v>
                </c:pt>
                <c:pt idx="10759">
                  <c:v>44284</c:v>
                </c:pt>
                <c:pt idx="10760">
                  <c:v>44285</c:v>
                </c:pt>
                <c:pt idx="10761">
                  <c:v>44286</c:v>
                </c:pt>
                <c:pt idx="10762">
                  <c:v>44287</c:v>
                </c:pt>
                <c:pt idx="10763">
                  <c:v>44288</c:v>
                </c:pt>
                <c:pt idx="10764">
                  <c:v>44291</c:v>
                </c:pt>
                <c:pt idx="10765">
                  <c:v>44292</c:v>
                </c:pt>
                <c:pt idx="10766">
                  <c:v>44293</c:v>
                </c:pt>
                <c:pt idx="10767">
                  <c:v>44294</c:v>
                </c:pt>
                <c:pt idx="10768">
                  <c:v>44295</c:v>
                </c:pt>
                <c:pt idx="10769">
                  <c:v>44298</c:v>
                </c:pt>
                <c:pt idx="10770">
                  <c:v>44299</c:v>
                </c:pt>
                <c:pt idx="10771">
                  <c:v>44300</c:v>
                </c:pt>
                <c:pt idx="10772">
                  <c:v>44301</c:v>
                </c:pt>
                <c:pt idx="10773">
                  <c:v>44302</c:v>
                </c:pt>
                <c:pt idx="10774">
                  <c:v>44305</c:v>
                </c:pt>
                <c:pt idx="10775">
                  <c:v>44306</c:v>
                </c:pt>
                <c:pt idx="10776">
                  <c:v>44307</c:v>
                </c:pt>
                <c:pt idx="10777">
                  <c:v>44308</c:v>
                </c:pt>
                <c:pt idx="10778">
                  <c:v>44309</c:v>
                </c:pt>
                <c:pt idx="10779">
                  <c:v>44312</c:v>
                </c:pt>
                <c:pt idx="10780">
                  <c:v>44313</c:v>
                </c:pt>
                <c:pt idx="10781">
                  <c:v>44314</c:v>
                </c:pt>
                <c:pt idx="10782">
                  <c:v>44315</c:v>
                </c:pt>
                <c:pt idx="10783">
                  <c:v>44316</c:v>
                </c:pt>
                <c:pt idx="10784">
                  <c:v>44319</c:v>
                </c:pt>
                <c:pt idx="10785">
                  <c:v>44320</c:v>
                </c:pt>
                <c:pt idx="10786">
                  <c:v>44321</c:v>
                </c:pt>
                <c:pt idx="10787">
                  <c:v>44322</c:v>
                </c:pt>
                <c:pt idx="10788">
                  <c:v>44323</c:v>
                </c:pt>
                <c:pt idx="10789">
                  <c:v>44326</c:v>
                </c:pt>
                <c:pt idx="10790">
                  <c:v>44327</c:v>
                </c:pt>
                <c:pt idx="10791">
                  <c:v>44328</c:v>
                </c:pt>
                <c:pt idx="10792">
                  <c:v>44329</c:v>
                </c:pt>
                <c:pt idx="10793">
                  <c:v>44330</c:v>
                </c:pt>
                <c:pt idx="10794">
                  <c:v>44333</c:v>
                </c:pt>
                <c:pt idx="10795">
                  <c:v>44334</c:v>
                </c:pt>
                <c:pt idx="10796">
                  <c:v>44335</c:v>
                </c:pt>
                <c:pt idx="10797">
                  <c:v>44336</c:v>
                </c:pt>
                <c:pt idx="10798">
                  <c:v>44337</c:v>
                </c:pt>
                <c:pt idx="10799">
                  <c:v>44340</c:v>
                </c:pt>
                <c:pt idx="10800">
                  <c:v>44341</c:v>
                </c:pt>
                <c:pt idx="10801">
                  <c:v>44342</c:v>
                </c:pt>
                <c:pt idx="10802">
                  <c:v>44343</c:v>
                </c:pt>
                <c:pt idx="10803">
                  <c:v>44344</c:v>
                </c:pt>
                <c:pt idx="10804">
                  <c:v>44347</c:v>
                </c:pt>
                <c:pt idx="10805">
                  <c:v>44348</c:v>
                </c:pt>
                <c:pt idx="10806">
                  <c:v>44349</c:v>
                </c:pt>
                <c:pt idx="10807">
                  <c:v>44350</c:v>
                </c:pt>
                <c:pt idx="10808">
                  <c:v>44351</c:v>
                </c:pt>
                <c:pt idx="10809">
                  <c:v>44354</c:v>
                </c:pt>
                <c:pt idx="10810">
                  <c:v>44355</c:v>
                </c:pt>
                <c:pt idx="10811">
                  <c:v>44356</c:v>
                </c:pt>
                <c:pt idx="10812">
                  <c:v>44357</c:v>
                </c:pt>
                <c:pt idx="10813">
                  <c:v>44358</c:v>
                </c:pt>
                <c:pt idx="10814">
                  <c:v>44361</c:v>
                </c:pt>
                <c:pt idx="10815">
                  <c:v>44362</c:v>
                </c:pt>
                <c:pt idx="10816">
                  <c:v>44363</c:v>
                </c:pt>
                <c:pt idx="10817">
                  <c:v>44364</c:v>
                </c:pt>
                <c:pt idx="10818">
                  <c:v>44365</c:v>
                </c:pt>
                <c:pt idx="10819">
                  <c:v>44368</c:v>
                </c:pt>
                <c:pt idx="10820">
                  <c:v>44369</c:v>
                </c:pt>
                <c:pt idx="10821">
                  <c:v>44370</c:v>
                </c:pt>
                <c:pt idx="10822">
                  <c:v>44371</c:v>
                </c:pt>
                <c:pt idx="10823">
                  <c:v>44372</c:v>
                </c:pt>
                <c:pt idx="10824">
                  <c:v>44375</c:v>
                </c:pt>
                <c:pt idx="10825">
                  <c:v>44376</c:v>
                </c:pt>
                <c:pt idx="10826">
                  <c:v>44377</c:v>
                </c:pt>
                <c:pt idx="10827">
                  <c:v>44378</c:v>
                </c:pt>
                <c:pt idx="10828">
                  <c:v>44379</c:v>
                </c:pt>
                <c:pt idx="10829">
                  <c:v>44382</c:v>
                </c:pt>
                <c:pt idx="10830">
                  <c:v>44383</c:v>
                </c:pt>
                <c:pt idx="10831">
                  <c:v>44384</c:v>
                </c:pt>
                <c:pt idx="10832">
                  <c:v>44385</c:v>
                </c:pt>
                <c:pt idx="10833">
                  <c:v>44386</c:v>
                </c:pt>
                <c:pt idx="10834">
                  <c:v>44389</c:v>
                </c:pt>
                <c:pt idx="10835">
                  <c:v>44390</c:v>
                </c:pt>
                <c:pt idx="10836">
                  <c:v>44391</c:v>
                </c:pt>
                <c:pt idx="10837">
                  <c:v>44392</c:v>
                </c:pt>
                <c:pt idx="10838">
                  <c:v>44393</c:v>
                </c:pt>
                <c:pt idx="10839">
                  <c:v>44396</c:v>
                </c:pt>
                <c:pt idx="10840">
                  <c:v>44397</c:v>
                </c:pt>
                <c:pt idx="10841">
                  <c:v>44398</c:v>
                </c:pt>
                <c:pt idx="10842">
                  <c:v>44399</c:v>
                </c:pt>
                <c:pt idx="10843">
                  <c:v>44400</c:v>
                </c:pt>
                <c:pt idx="10844">
                  <c:v>44403</c:v>
                </c:pt>
                <c:pt idx="10845">
                  <c:v>44404</c:v>
                </c:pt>
                <c:pt idx="10846">
                  <c:v>44405</c:v>
                </c:pt>
                <c:pt idx="10847">
                  <c:v>44406</c:v>
                </c:pt>
                <c:pt idx="10848">
                  <c:v>44407</c:v>
                </c:pt>
                <c:pt idx="10849">
                  <c:v>44410</c:v>
                </c:pt>
                <c:pt idx="10850">
                  <c:v>44411</c:v>
                </c:pt>
                <c:pt idx="10851">
                  <c:v>44412</c:v>
                </c:pt>
                <c:pt idx="10852">
                  <c:v>44413</c:v>
                </c:pt>
                <c:pt idx="10853">
                  <c:v>44414</c:v>
                </c:pt>
                <c:pt idx="10854">
                  <c:v>44417</c:v>
                </c:pt>
                <c:pt idx="10855">
                  <c:v>44418</c:v>
                </c:pt>
                <c:pt idx="10856">
                  <c:v>44419</c:v>
                </c:pt>
                <c:pt idx="10857">
                  <c:v>44420</c:v>
                </c:pt>
                <c:pt idx="10858">
                  <c:v>44421</c:v>
                </c:pt>
                <c:pt idx="10859">
                  <c:v>44424</c:v>
                </c:pt>
                <c:pt idx="10860">
                  <c:v>44425</c:v>
                </c:pt>
                <c:pt idx="10861">
                  <c:v>44426</c:v>
                </c:pt>
                <c:pt idx="10862">
                  <c:v>44427</c:v>
                </c:pt>
                <c:pt idx="10863">
                  <c:v>44428</c:v>
                </c:pt>
                <c:pt idx="10864">
                  <c:v>44431</c:v>
                </c:pt>
                <c:pt idx="10865">
                  <c:v>44432</c:v>
                </c:pt>
                <c:pt idx="10866">
                  <c:v>44433</c:v>
                </c:pt>
                <c:pt idx="10867">
                  <c:v>44434</c:v>
                </c:pt>
                <c:pt idx="10868">
                  <c:v>44435</c:v>
                </c:pt>
                <c:pt idx="10869">
                  <c:v>44438</c:v>
                </c:pt>
                <c:pt idx="10870">
                  <c:v>44439</c:v>
                </c:pt>
                <c:pt idx="10871">
                  <c:v>44440</c:v>
                </c:pt>
                <c:pt idx="10872">
                  <c:v>44441</c:v>
                </c:pt>
                <c:pt idx="10873">
                  <c:v>44442</c:v>
                </c:pt>
                <c:pt idx="10874">
                  <c:v>44445</c:v>
                </c:pt>
                <c:pt idx="10875">
                  <c:v>44446</c:v>
                </c:pt>
                <c:pt idx="10876">
                  <c:v>44447</c:v>
                </c:pt>
                <c:pt idx="10877">
                  <c:v>44448</c:v>
                </c:pt>
                <c:pt idx="10878">
                  <c:v>44449</c:v>
                </c:pt>
                <c:pt idx="10879">
                  <c:v>44452</c:v>
                </c:pt>
                <c:pt idx="10880">
                  <c:v>44453</c:v>
                </c:pt>
                <c:pt idx="10881">
                  <c:v>44454</c:v>
                </c:pt>
                <c:pt idx="10882">
                  <c:v>44455</c:v>
                </c:pt>
                <c:pt idx="10883">
                  <c:v>44456</c:v>
                </c:pt>
                <c:pt idx="10884">
                  <c:v>44459</c:v>
                </c:pt>
                <c:pt idx="10885">
                  <c:v>44460</c:v>
                </c:pt>
                <c:pt idx="10886">
                  <c:v>44461</c:v>
                </c:pt>
                <c:pt idx="10887">
                  <c:v>44462</c:v>
                </c:pt>
                <c:pt idx="10888">
                  <c:v>44463</c:v>
                </c:pt>
                <c:pt idx="10889">
                  <c:v>44466</c:v>
                </c:pt>
                <c:pt idx="10890">
                  <c:v>44467</c:v>
                </c:pt>
                <c:pt idx="10891">
                  <c:v>44468</c:v>
                </c:pt>
                <c:pt idx="10892">
                  <c:v>44469</c:v>
                </c:pt>
                <c:pt idx="10893">
                  <c:v>44470</c:v>
                </c:pt>
                <c:pt idx="10894">
                  <c:v>44473</c:v>
                </c:pt>
                <c:pt idx="10895">
                  <c:v>44474</c:v>
                </c:pt>
                <c:pt idx="10896">
                  <c:v>44475</c:v>
                </c:pt>
                <c:pt idx="10897">
                  <c:v>44476</c:v>
                </c:pt>
                <c:pt idx="10898">
                  <c:v>44477</c:v>
                </c:pt>
                <c:pt idx="10899">
                  <c:v>44480</c:v>
                </c:pt>
                <c:pt idx="10900">
                  <c:v>44481</c:v>
                </c:pt>
                <c:pt idx="10901">
                  <c:v>44482</c:v>
                </c:pt>
                <c:pt idx="10902">
                  <c:v>44483</c:v>
                </c:pt>
                <c:pt idx="10903">
                  <c:v>44484</c:v>
                </c:pt>
                <c:pt idx="10904">
                  <c:v>44487</c:v>
                </c:pt>
                <c:pt idx="10905">
                  <c:v>44488</c:v>
                </c:pt>
                <c:pt idx="10906">
                  <c:v>44489</c:v>
                </c:pt>
                <c:pt idx="10907">
                  <c:v>44490</c:v>
                </c:pt>
                <c:pt idx="10908">
                  <c:v>44491</c:v>
                </c:pt>
                <c:pt idx="10909">
                  <c:v>44494</c:v>
                </c:pt>
                <c:pt idx="10910">
                  <c:v>44495</c:v>
                </c:pt>
                <c:pt idx="10911">
                  <c:v>44496</c:v>
                </c:pt>
                <c:pt idx="10912">
                  <c:v>44497</c:v>
                </c:pt>
                <c:pt idx="10913">
                  <c:v>44498</c:v>
                </c:pt>
                <c:pt idx="10914">
                  <c:v>44501</c:v>
                </c:pt>
                <c:pt idx="10915">
                  <c:v>44502</c:v>
                </c:pt>
                <c:pt idx="10916">
                  <c:v>44503</c:v>
                </c:pt>
                <c:pt idx="10917">
                  <c:v>44504</c:v>
                </c:pt>
                <c:pt idx="10918">
                  <c:v>44505</c:v>
                </c:pt>
                <c:pt idx="10919">
                  <c:v>44508</c:v>
                </c:pt>
                <c:pt idx="10920">
                  <c:v>44509</c:v>
                </c:pt>
                <c:pt idx="10921">
                  <c:v>44510</c:v>
                </c:pt>
                <c:pt idx="10922">
                  <c:v>44511</c:v>
                </c:pt>
                <c:pt idx="10923">
                  <c:v>44512</c:v>
                </c:pt>
                <c:pt idx="10924">
                  <c:v>44515</c:v>
                </c:pt>
                <c:pt idx="10925">
                  <c:v>44516</c:v>
                </c:pt>
                <c:pt idx="10926">
                  <c:v>44517</c:v>
                </c:pt>
                <c:pt idx="10927">
                  <c:v>44518</c:v>
                </c:pt>
                <c:pt idx="10928">
                  <c:v>44519</c:v>
                </c:pt>
                <c:pt idx="10929">
                  <c:v>44522</c:v>
                </c:pt>
                <c:pt idx="10930">
                  <c:v>44523</c:v>
                </c:pt>
                <c:pt idx="10931">
                  <c:v>44524</c:v>
                </c:pt>
                <c:pt idx="10932">
                  <c:v>44525</c:v>
                </c:pt>
                <c:pt idx="10933">
                  <c:v>44526</c:v>
                </c:pt>
                <c:pt idx="10934">
                  <c:v>44529</c:v>
                </c:pt>
                <c:pt idx="10935">
                  <c:v>44530</c:v>
                </c:pt>
                <c:pt idx="10936">
                  <c:v>44531</c:v>
                </c:pt>
                <c:pt idx="10937">
                  <c:v>44532</c:v>
                </c:pt>
                <c:pt idx="10938">
                  <c:v>44533</c:v>
                </c:pt>
                <c:pt idx="10939">
                  <c:v>44536</c:v>
                </c:pt>
                <c:pt idx="10940">
                  <c:v>44537</c:v>
                </c:pt>
                <c:pt idx="10941">
                  <c:v>44538</c:v>
                </c:pt>
                <c:pt idx="10942">
                  <c:v>44539</c:v>
                </c:pt>
                <c:pt idx="10943">
                  <c:v>44540</c:v>
                </c:pt>
                <c:pt idx="10944">
                  <c:v>44543</c:v>
                </c:pt>
                <c:pt idx="10945">
                  <c:v>44544</c:v>
                </c:pt>
                <c:pt idx="10946">
                  <c:v>44545</c:v>
                </c:pt>
                <c:pt idx="10947">
                  <c:v>44546</c:v>
                </c:pt>
                <c:pt idx="10948">
                  <c:v>44547</c:v>
                </c:pt>
                <c:pt idx="10949">
                  <c:v>44550</c:v>
                </c:pt>
                <c:pt idx="10950">
                  <c:v>44551</c:v>
                </c:pt>
                <c:pt idx="10951">
                  <c:v>44552</c:v>
                </c:pt>
                <c:pt idx="10952">
                  <c:v>44553</c:v>
                </c:pt>
                <c:pt idx="10953">
                  <c:v>44554</c:v>
                </c:pt>
                <c:pt idx="10954">
                  <c:v>44557</c:v>
                </c:pt>
                <c:pt idx="10955">
                  <c:v>44558</c:v>
                </c:pt>
                <c:pt idx="10956">
                  <c:v>44559</c:v>
                </c:pt>
                <c:pt idx="10957">
                  <c:v>44560</c:v>
                </c:pt>
                <c:pt idx="10958">
                  <c:v>44561</c:v>
                </c:pt>
                <c:pt idx="10959">
                  <c:v>44564</c:v>
                </c:pt>
                <c:pt idx="10960">
                  <c:v>44565</c:v>
                </c:pt>
                <c:pt idx="10961">
                  <c:v>44566</c:v>
                </c:pt>
                <c:pt idx="10962">
                  <c:v>44567</c:v>
                </c:pt>
                <c:pt idx="10963">
                  <c:v>44568</c:v>
                </c:pt>
                <c:pt idx="10964">
                  <c:v>44571</c:v>
                </c:pt>
                <c:pt idx="10965">
                  <c:v>44572</c:v>
                </c:pt>
                <c:pt idx="10966">
                  <c:v>44573</c:v>
                </c:pt>
                <c:pt idx="10967">
                  <c:v>44574</c:v>
                </c:pt>
                <c:pt idx="10968">
                  <c:v>44575</c:v>
                </c:pt>
                <c:pt idx="10969">
                  <c:v>44578</c:v>
                </c:pt>
                <c:pt idx="10970">
                  <c:v>44579</c:v>
                </c:pt>
                <c:pt idx="10971">
                  <c:v>44580</c:v>
                </c:pt>
                <c:pt idx="10972">
                  <c:v>44581</c:v>
                </c:pt>
                <c:pt idx="10973">
                  <c:v>44582</c:v>
                </c:pt>
                <c:pt idx="10974">
                  <c:v>44585</c:v>
                </c:pt>
                <c:pt idx="10975">
                  <c:v>44586</c:v>
                </c:pt>
                <c:pt idx="10976">
                  <c:v>44587</c:v>
                </c:pt>
                <c:pt idx="10977">
                  <c:v>44588</c:v>
                </c:pt>
                <c:pt idx="10978">
                  <c:v>44589</c:v>
                </c:pt>
                <c:pt idx="10979">
                  <c:v>44592</c:v>
                </c:pt>
                <c:pt idx="10980">
                  <c:v>44593</c:v>
                </c:pt>
                <c:pt idx="10981">
                  <c:v>44594</c:v>
                </c:pt>
                <c:pt idx="10982">
                  <c:v>44595</c:v>
                </c:pt>
                <c:pt idx="10983">
                  <c:v>44596</c:v>
                </c:pt>
                <c:pt idx="10984">
                  <c:v>44599</c:v>
                </c:pt>
                <c:pt idx="10985">
                  <c:v>44600</c:v>
                </c:pt>
                <c:pt idx="10986">
                  <c:v>44601</c:v>
                </c:pt>
                <c:pt idx="10987">
                  <c:v>44602</c:v>
                </c:pt>
                <c:pt idx="10988">
                  <c:v>44603</c:v>
                </c:pt>
                <c:pt idx="10989">
                  <c:v>44606</c:v>
                </c:pt>
                <c:pt idx="10990">
                  <c:v>44607</c:v>
                </c:pt>
                <c:pt idx="10991">
                  <c:v>44608</c:v>
                </c:pt>
                <c:pt idx="10992">
                  <c:v>44609</c:v>
                </c:pt>
                <c:pt idx="10993">
                  <c:v>44610</c:v>
                </c:pt>
                <c:pt idx="10994">
                  <c:v>44613</c:v>
                </c:pt>
                <c:pt idx="10995">
                  <c:v>44614</c:v>
                </c:pt>
                <c:pt idx="10996">
                  <c:v>44615</c:v>
                </c:pt>
                <c:pt idx="10997">
                  <c:v>44616</c:v>
                </c:pt>
                <c:pt idx="10998">
                  <c:v>44617</c:v>
                </c:pt>
                <c:pt idx="10999">
                  <c:v>44620</c:v>
                </c:pt>
                <c:pt idx="11000">
                  <c:v>44621</c:v>
                </c:pt>
                <c:pt idx="11001">
                  <c:v>44622</c:v>
                </c:pt>
                <c:pt idx="11002">
                  <c:v>44623</c:v>
                </c:pt>
                <c:pt idx="11003">
                  <c:v>44624</c:v>
                </c:pt>
                <c:pt idx="11004">
                  <c:v>44627</c:v>
                </c:pt>
                <c:pt idx="11005">
                  <c:v>44628</c:v>
                </c:pt>
                <c:pt idx="11006">
                  <c:v>44629</c:v>
                </c:pt>
                <c:pt idx="11007">
                  <c:v>44630</c:v>
                </c:pt>
                <c:pt idx="11008">
                  <c:v>44631</c:v>
                </c:pt>
                <c:pt idx="11009">
                  <c:v>44634</c:v>
                </c:pt>
                <c:pt idx="11010">
                  <c:v>44635</c:v>
                </c:pt>
                <c:pt idx="11011">
                  <c:v>44636</c:v>
                </c:pt>
                <c:pt idx="11012">
                  <c:v>44637</c:v>
                </c:pt>
                <c:pt idx="11013">
                  <c:v>44638</c:v>
                </c:pt>
                <c:pt idx="11014">
                  <c:v>44641</c:v>
                </c:pt>
                <c:pt idx="11015">
                  <c:v>44642</c:v>
                </c:pt>
                <c:pt idx="11016">
                  <c:v>44643</c:v>
                </c:pt>
                <c:pt idx="11017">
                  <c:v>44644</c:v>
                </c:pt>
                <c:pt idx="11018">
                  <c:v>44645</c:v>
                </c:pt>
                <c:pt idx="11019">
                  <c:v>44648</c:v>
                </c:pt>
                <c:pt idx="11020">
                  <c:v>44649</c:v>
                </c:pt>
                <c:pt idx="11021">
                  <c:v>44650</c:v>
                </c:pt>
                <c:pt idx="11022">
                  <c:v>44651</c:v>
                </c:pt>
                <c:pt idx="11023">
                  <c:v>44652</c:v>
                </c:pt>
                <c:pt idx="11024">
                  <c:v>44655</c:v>
                </c:pt>
                <c:pt idx="11025">
                  <c:v>44656</c:v>
                </c:pt>
                <c:pt idx="11026">
                  <c:v>44657</c:v>
                </c:pt>
                <c:pt idx="11027">
                  <c:v>44658</c:v>
                </c:pt>
                <c:pt idx="11028">
                  <c:v>44659</c:v>
                </c:pt>
                <c:pt idx="11029">
                  <c:v>44662</c:v>
                </c:pt>
                <c:pt idx="11030">
                  <c:v>44663</c:v>
                </c:pt>
                <c:pt idx="11031">
                  <c:v>44664</c:v>
                </c:pt>
                <c:pt idx="11032">
                  <c:v>44665</c:v>
                </c:pt>
                <c:pt idx="11033">
                  <c:v>44666</c:v>
                </c:pt>
                <c:pt idx="11034">
                  <c:v>44669</c:v>
                </c:pt>
                <c:pt idx="11035">
                  <c:v>44670</c:v>
                </c:pt>
                <c:pt idx="11036">
                  <c:v>44671</c:v>
                </c:pt>
                <c:pt idx="11037">
                  <c:v>44672</c:v>
                </c:pt>
                <c:pt idx="11038">
                  <c:v>44673</c:v>
                </c:pt>
                <c:pt idx="11039">
                  <c:v>44676</c:v>
                </c:pt>
              </c:numCache>
            </c:numRef>
          </c:cat>
          <c:val>
            <c:numRef>
              <c:f>[Apeprem.xlsx]Sheet4!$B$8:$B$11047</c:f>
              <c:numCache>
                <c:formatCode>General</c:formatCode>
                <c:ptCount val="11040"/>
                <c:pt idx="0">
                  <c:v>10.332000000000001</c:v>
                </c:pt>
                <c:pt idx="1">
                  <c:v>10.502000000000001</c:v>
                </c:pt>
                <c:pt idx="2">
                  <c:v>10.602</c:v>
                </c:pt>
                <c:pt idx="3">
                  <c:v>10.662000000000001</c:v>
                </c:pt>
                <c:pt idx="4">
                  <c:v>10.632</c:v>
                </c:pt>
                <c:pt idx="5">
                  <c:v>10.571999999999999</c:v>
                </c:pt>
                <c:pt idx="6">
                  <c:v>10.582000000000001</c:v>
                </c:pt>
                <c:pt idx="7">
                  <c:v>10.512</c:v>
                </c:pt>
                <c:pt idx="8">
                  <c:v>10.682</c:v>
                </c:pt>
                <c:pt idx="9">
                  <c:v>10.702</c:v>
                </c:pt>
                <c:pt idx="10">
                  <c:v>10.651999999999999</c:v>
                </c:pt>
                <c:pt idx="11">
                  <c:v>10.651999999999999</c:v>
                </c:pt>
                <c:pt idx="12">
                  <c:v>10.712</c:v>
                </c:pt>
                <c:pt idx="13">
                  <c:v>10.821999999999999</c:v>
                </c:pt>
                <c:pt idx="14">
                  <c:v>10.962</c:v>
                </c:pt>
                <c:pt idx="15">
                  <c:v>10.852</c:v>
                </c:pt>
                <c:pt idx="16">
                  <c:v>10.821999999999999</c:v>
                </c:pt>
                <c:pt idx="17">
                  <c:v>11.012</c:v>
                </c:pt>
                <c:pt idx="18">
                  <c:v>11.102</c:v>
                </c:pt>
                <c:pt idx="19">
                  <c:v>11.151999999999999</c:v>
                </c:pt>
                <c:pt idx="20">
                  <c:v>11.212</c:v>
                </c:pt>
                <c:pt idx="21">
                  <c:v>11.162000000000001</c:v>
                </c:pt>
                <c:pt idx="22">
                  <c:v>11.132</c:v>
                </c:pt>
                <c:pt idx="23">
                  <c:v>11.292</c:v>
                </c:pt>
                <c:pt idx="24">
                  <c:v>11.401999999999999</c:v>
                </c:pt>
                <c:pt idx="25">
                  <c:v>11.731999999999999</c:v>
                </c:pt>
                <c:pt idx="26">
                  <c:v>11.922000000000001</c:v>
                </c:pt>
                <c:pt idx="27">
                  <c:v>11.712</c:v>
                </c:pt>
                <c:pt idx="28">
                  <c:v>11.802</c:v>
                </c:pt>
                <c:pt idx="29">
                  <c:v>12.012</c:v>
                </c:pt>
                <c:pt idx="30">
                  <c:v>12.012</c:v>
                </c:pt>
                <c:pt idx="31">
                  <c:v>11.862</c:v>
                </c:pt>
                <c:pt idx="32">
                  <c:v>11.972</c:v>
                </c:pt>
                <c:pt idx="33">
                  <c:v>12.202</c:v>
                </c:pt>
                <c:pt idx="34">
                  <c:v>12.202</c:v>
                </c:pt>
                <c:pt idx="35">
                  <c:v>12.852</c:v>
                </c:pt>
                <c:pt idx="36">
                  <c:v>12.842000000000001</c:v>
                </c:pt>
                <c:pt idx="37">
                  <c:v>13.222</c:v>
                </c:pt>
                <c:pt idx="38">
                  <c:v>13.061999999999999</c:v>
                </c:pt>
                <c:pt idx="39">
                  <c:v>13.272</c:v>
                </c:pt>
                <c:pt idx="40">
                  <c:v>13.651999999999999</c:v>
                </c:pt>
                <c:pt idx="41">
                  <c:v>13.462</c:v>
                </c:pt>
                <c:pt idx="42">
                  <c:v>12.922000000000001</c:v>
                </c:pt>
                <c:pt idx="43">
                  <c:v>12.722</c:v>
                </c:pt>
                <c:pt idx="44">
                  <c:v>12.792</c:v>
                </c:pt>
                <c:pt idx="45">
                  <c:v>12.912000000000001</c:v>
                </c:pt>
                <c:pt idx="46">
                  <c:v>13.032</c:v>
                </c:pt>
                <c:pt idx="47">
                  <c:v>13.132</c:v>
                </c:pt>
                <c:pt idx="48">
                  <c:v>12.862</c:v>
                </c:pt>
                <c:pt idx="49">
                  <c:v>12.632</c:v>
                </c:pt>
                <c:pt idx="50">
                  <c:v>12.412000000000001</c:v>
                </c:pt>
                <c:pt idx="51">
                  <c:v>12.622</c:v>
                </c:pt>
                <c:pt idx="52">
                  <c:v>12.502000000000001</c:v>
                </c:pt>
                <c:pt idx="53">
                  <c:v>12.522</c:v>
                </c:pt>
                <c:pt idx="54">
                  <c:v>12.582000000000001</c:v>
                </c:pt>
                <c:pt idx="55">
                  <c:v>12.401999999999999</c:v>
                </c:pt>
                <c:pt idx="56">
                  <c:v>12.352</c:v>
                </c:pt>
                <c:pt idx="57">
                  <c:v>12.622</c:v>
                </c:pt>
                <c:pt idx="58">
                  <c:v>12.752000000000001</c:v>
                </c:pt>
                <c:pt idx="59">
                  <c:v>13.172000000000001</c:v>
                </c:pt>
                <c:pt idx="60">
                  <c:v>13.102</c:v>
                </c:pt>
                <c:pt idx="61">
                  <c:v>13.032</c:v>
                </c:pt>
                <c:pt idx="62">
                  <c:v>12.972</c:v>
                </c:pt>
                <c:pt idx="63">
                  <c:v>12.722</c:v>
                </c:pt>
                <c:pt idx="64">
                  <c:v>12.641999999999999</c:v>
                </c:pt>
                <c:pt idx="65">
                  <c:v>12.692</c:v>
                </c:pt>
                <c:pt idx="66">
                  <c:v>12.632</c:v>
                </c:pt>
                <c:pt idx="67">
                  <c:v>12.522</c:v>
                </c:pt>
                <c:pt idx="68">
                  <c:v>12.522</c:v>
                </c:pt>
                <c:pt idx="69">
                  <c:v>12.132</c:v>
                </c:pt>
                <c:pt idx="70">
                  <c:v>12.212</c:v>
                </c:pt>
                <c:pt idx="71">
                  <c:v>12.061999999999999</c:v>
                </c:pt>
                <c:pt idx="72">
                  <c:v>12.061999999999999</c:v>
                </c:pt>
                <c:pt idx="73">
                  <c:v>11.792</c:v>
                </c:pt>
                <c:pt idx="74">
                  <c:v>11.622</c:v>
                </c:pt>
                <c:pt idx="75">
                  <c:v>11.571999999999999</c:v>
                </c:pt>
                <c:pt idx="76">
                  <c:v>10.901999999999999</c:v>
                </c:pt>
                <c:pt idx="77">
                  <c:v>11.132</c:v>
                </c:pt>
                <c:pt idx="78">
                  <c:v>11.052</c:v>
                </c:pt>
                <c:pt idx="79">
                  <c:v>10.901999999999999</c:v>
                </c:pt>
                <c:pt idx="80">
                  <c:v>10.821999999999999</c:v>
                </c:pt>
                <c:pt idx="81">
                  <c:v>10.891999999999999</c:v>
                </c:pt>
                <c:pt idx="82">
                  <c:v>10.962</c:v>
                </c:pt>
                <c:pt idx="83">
                  <c:v>10.952</c:v>
                </c:pt>
                <c:pt idx="84">
                  <c:v>10.632</c:v>
                </c:pt>
                <c:pt idx="85">
                  <c:v>10.672000000000001</c:v>
                </c:pt>
                <c:pt idx="86">
                  <c:v>10.762</c:v>
                </c:pt>
                <c:pt idx="87">
                  <c:v>10.571999999999999</c:v>
                </c:pt>
                <c:pt idx="88">
                  <c:v>10.242000000000001</c:v>
                </c:pt>
                <c:pt idx="89">
                  <c:v>10.182</c:v>
                </c:pt>
                <c:pt idx="90">
                  <c:v>9.8019999999999996</c:v>
                </c:pt>
                <c:pt idx="91">
                  <c:v>9.9619999999999997</c:v>
                </c:pt>
                <c:pt idx="92">
                  <c:v>10.182</c:v>
                </c:pt>
                <c:pt idx="93">
                  <c:v>10.302</c:v>
                </c:pt>
                <c:pt idx="94">
                  <c:v>10.302</c:v>
                </c:pt>
                <c:pt idx="95">
                  <c:v>10.132</c:v>
                </c:pt>
                <c:pt idx="96">
                  <c:v>10.141999999999999</c:v>
                </c:pt>
                <c:pt idx="97">
                  <c:v>10.311999999999999</c:v>
                </c:pt>
                <c:pt idx="98">
                  <c:v>10.372</c:v>
                </c:pt>
                <c:pt idx="99">
                  <c:v>10.532</c:v>
                </c:pt>
                <c:pt idx="100">
                  <c:v>10.222</c:v>
                </c:pt>
                <c:pt idx="101">
                  <c:v>10.082000000000001</c:v>
                </c:pt>
                <c:pt idx="102">
                  <c:v>10.102</c:v>
                </c:pt>
                <c:pt idx="103">
                  <c:v>9.8520000000000003</c:v>
                </c:pt>
                <c:pt idx="104">
                  <c:v>9.8520000000000003</c:v>
                </c:pt>
                <c:pt idx="105">
                  <c:v>9.9619999999999997</c:v>
                </c:pt>
                <c:pt idx="106">
                  <c:v>10.102</c:v>
                </c:pt>
                <c:pt idx="107">
                  <c:v>10.242000000000001</c:v>
                </c:pt>
                <c:pt idx="108">
                  <c:v>10.252000000000001</c:v>
                </c:pt>
                <c:pt idx="109">
                  <c:v>10.311999999999999</c:v>
                </c:pt>
                <c:pt idx="110">
                  <c:v>10.162000000000001</c:v>
                </c:pt>
                <c:pt idx="111">
                  <c:v>10.071999999999999</c:v>
                </c:pt>
                <c:pt idx="112">
                  <c:v>10.022</c:v>
                </c:pt>
                <c:pt idx="113">
                  <c:v>9.8119999999999994</c:v>
                </c:pt>
                <c:pt idx="114">
                  <c:v>9.7319999999999993</c:v>
                </c:pt>
                <c:pt idx="115">
                  <c:v>9.8320000000000007</c:v>
                </c:pt>
                <c:pt idx="116">
                  <c:v>9.702</c:v>
                </c:pt>
                <c:pt idx="117">
                  <c:v>9.532</c:v>
                </c:pt>
                <c:pt idx="118">
                  <c:v>9.5120000000000005</c:v>
                </c:pt>
                <c:pt idx="119">
                  <c:v>9.4719999999999995</c:v>
                </c:pt>
                <c:pt idx="120">
                  <c:v>9.4920000000000009</c:v>
                </c:pt>
                <c:pt idx="121">
                  <c:v>9.5619999999999994</c:v>
                </c:pt>
                <c:pt idx="122">
                  <c:v>9.5619999999999994</c:v>
                </c:pt>
                <c:pt idx="123">
                  <c:v>9.4920000000000009</c:v>
                </c:pt>
                <c:pt idx="124">
                  <c:v>9.6319999999999997</c:v>
                </c:pt>
                <c:pt idx="125">
                  <c:v>9.6820000000000004</c:v>
                </c:pt>
                <c:pt idx="126">
                  <c:v>9.7919999999999998</c:v>
                </c:pt>
                <c:pt idx="127">
                  <c:v>9.8719999999999999</c:v>
                </c:pt>
                <c:pt idx="128">
                  <c:v>10.042</c:v>
                </c:pt>
                <c:pt idx="129">
                  <c:v>10.092000000000001</c:v>
                </c:pt>
                <c:pt idx="130">
                  <c:v>10.132</c:v>
                </c:pt>
                <c:pt idx="131">
                  <c:v>10.192</c:v>
                </c:pt>
                <c:pt idx="132">
                  <c:v>10.012</c:v>
                </c:pt>
                <c:pt idx="133">
                  <c:v>10.012</c:v>
                </c:pt>
                <c:pt idx="134">
                  <c:v>10.202</c:v>
                </c:pt>
                <c:pt idx="135">
                  <c:v>10.092000000000001</c:v>
                </c:pt>
                <c:pt idx="136">
                  <c:v>10.141999999999999</c:v>
                </c:pt>
                <c:pt idx="137">
                  <c:v>10.212</c:v>
                </c:pt>
                <c:pt idx="138">
                  <c:v>10.282</c:v>
                </c:pt>
                <c:pt idx="139">
                  <c:v>10.332000000000001</c:v>
                </c:pt>
                <c:pt idx="140">
                  <c:v>10.172000000000001</c:v>
                </c:pt>
                <c:pt idx="141">
                  <c:v>10.071999999999999</c:v>
                </c:pt>
                <c:pt idx="142">
                  <c:v>10.212</c:v>
                </c:pt>
                <c:pt idx="143">
                  <c:v>10.202</c:v>
                </c:pt>
                <c:pt idx="144">
                  <c:v>10.132</c:v>
                </c:pt>
                <c:pt idx="145">
                  <c:v>10.182</c:v>
                </c:pt>
                <c:pt idx="146">
                  <c:v>10.122</c:v>
                </c:pt>
                <c:pt idx="147">
                  <c:v>10.242000000000001</c:v>
                </c:pt>
                <c:pt idx="148">
                  <c:v>10.352</c:v>
                </c:pt>
                <c:pt idx="149">
                  <c:v>10.462</c:v>
                </c:pt>
                <c:pt idx="150">
                  <c:v>10.452</c:v>
                </c:pt>
                <c:pt idx="151">
                  <c:v>10.532</c:v>
                </c:pt>
                <c:pt idx="152">
                  <c:v>10.762</c:v>
                </c:pt>
                <c:pt idx="153">
                  <c:v>10.762</c:v>
                </c:pt>
                <c:pt idx="154">
                  <c:v>10.692</c:v>
                </c:pt>
                <c:pt idx="155">
                  <c:v>10.702</c:v>
                </c:pt>
                <c:pt idx="156">
                  <c:v>10.802</c:v>
                </c:pt>
                <c:pt idx="157">
                  <c:v>10.712</c:v>
                </c:pt>
                <c:pt idx="158">
                  <c:v>10.872</c:v>
                </c:pt>
                <c:pt idx="159">
                  <c:v>11.032</c:v>
                </c:pt>
                <c:pt idx="160">
                  <c:v>10.981999999999999</c:v>
                </c:pt>
                <c:pt idx="161">
                  <c:v>10.891999999999999</c:v>
                </c:pt>
                <c:pt idx="162">
                  <c:v>10.901999999999999</c:v>
                </c:pt>
                <c:pt idx="163">
                  <c:v>10.862</c:v>
                </c:pt>
                <c:pt idx="164">
                  <c:v>11.132</c:v>
                </c:pt>
                <c:pt idx="165">
                  <c:v>11.242000000000001</c:v>
                </c:pt>
                <c:pt idx="166">
                  <c:v>11.222</c:v>
                </c:pt>
                <c:pt idx="167">
                  <c:v>11.302</c:v>
                </c:pt>
                <c:pt idx="168">
                  <c:v>11.132</c:v>
                </c:pt>
                <c:pt idx="169">
                  <c:v>11.401999999999999</c:v>
                </c:pt>
                <c:pt idx="170">
                  <c:v>11.422000000000001</c:v>
                </c:pt>
                <c:pt idx="171">
                  <c:v>11.672000000000001</c:v>
                </c:pt>
                <c:pt idx="172">
                  <c:v>11.891999999999999</c:v>
                </c:pt>
                <c:pt idx="173">
                  <c:v>11.552</c:v>
                </c:pt>
                <c:pt idx="174">
                  <c:v>11.552</c:v>
                </c:pt>
                <c:pt idx="175">
                  <c:v>11.321999999999999</c:v>
                </c:pt>
                <c:pt idx="176">
                  <c:v>11.082000000000001</c:v>
                </c:pt>
                <c:pt idx="177">
                  <c:v>11.162000000000001</c:v>
                </c:pt>
                <c:pt idx="178">
                  <c:v>11.212</c:v>
                </c:pt>
                <c:pt idx="179">
                  <c:v>11.292</c:v>
                </c:pt>
                <c:pt idx="180">
                  <c:v>11.192</c:v>
                </c:pt>
                <c:pt idx="181">
                  <c:v>11.141999999999999</c:v>
                </c:pt>
                <c:pt idx="182">
                  <c:v>11.321999999999999</c:v>
                </c:pt>
                <c:pt idx="183">
                  <c:v>11.372</c:v>
                </c:pt>
                <c:pt idx="184">
                  <c:v>11.622</c:v>
                </c:pt>
                <c:pt idx="185">
                  <c:v>11.522</c:v>
                </c:pt>
                <c:pt idx="186">
                  <c:v>11.571999999999999</c:v>
                </c:pt>
                <c:pt idx="187">
                  <c:v>11.532</c:v>
                </c:pt>
                <c:pt idx="188">
                  <c:v>11.332000000000001</c:v>
                </c:pt>
                <c:pt idx="189">
                  <c:v>11.692</c:v>
                </c:pt>
                <c:pt idx="190">
                  <c:v>11.762</c:v>
                </c:pt>
                <c:pt idx="191">
                  <c:v>11.752000000000001</c:v>
                </c:pt>
                <c:pt idx="192">
                  <c:v>11.912000000000001</c:v>
                </c:pt>
                <c:pt idx="193">
                  <c:v>11.992000000000001</c:v>
                </c:pt>
                <c:pt idx="194">
                  <c:v>12.071999999999999</c:v>
                </c:pt>
                <c:pt idx="195">
                  <c:v>11.862</c:v>
                </c:pt>
                <c:pt idx="196">
                  <c:v>11.782</c:v>
                </c:pt>
                <c:pt idx="197">
                  <c:v>11.832000000000001</c:v>
                </c:pt>
                <c:pt idx="198">
                  <c:v>11.401999999999999</c:v>
                </c:pt>
                <c:pt idx="199">
                  <c:v>11.352</c:v>
                </c:pt>
                <c:pt idx="200">
                  <c:v>11.432</c:v>
                </c:pt>
                <c:pt idx="201">
                  <c:v>11.512</c:v>
                </c:pt>
                <c:pt idx="202">
                  <c:v>11.391999999999999</c:v>
                </c:pt>
                <c:pt idx="203">
                  <c:v>11.442</c:v>
                </c:pt>
                <c:pt idx="204">
                  <c:v>11.442</c:v>
                </c:pt>
                <c:pt idx="205">
                  <c:v>11.372</c:v>
                </c:pt>
                <c:pt idx="206">
                  <c:v>11.292</c:v>
                </c:pt>
                <c:pt idx="207">
                  <c:v>11.472</c:v>
                </c:pt>
                <c:pt idx="208">
                  <c:v>11.622</c:v>
                </c:pt>
                <c:pt idx="209">
                  <c:v>11.641999999999999</c:v>
                </c:pt>
                <c:pt idx="210">
                  <c:v>11.702</c:v>
                </c:pt>
                <c:pt idx="211">
                  <c:v>11.882</c:v>
                </c:pt>
                <c:pt idx="212">
                  <c:v>11.821999999999999</c:v>
                </c:pt>
                <c:pt idx="213">
                  <c:v>11.742000000000001</c:v>
                </c:pt>
                <c:pt idx="214">
                  <c:v>12.132</c:v>
                </c:pt>
                <c:pt idx="215">
                  <c:v>12.321999999999999</c:v>
                </c:pt>
                <c:pt idx="216">
                  <c:v>12.481999999999999</c:v>
                </c:pt>
                <c:pt idx="217">
                  <c:v>12.481999999999999</c:v>
                </c:pt>
                <c:pt idx="218">
                  <c:v>12.462</c:v>
                </c:pt>
                <c:pt idx="219">
                  <c:v>12.462</c:v>
                </c:pt>
                <c:pt idx="220">
                  <c:v>12.462</c:v>
                </c:pt>
                <c:pt idx="221">
                  <c:v>12.612</c:v>
                </c:pt>
                <c:pt idx="222">
                  <c:v>13.042</c:v>
                </c:pt>
                <c:pt idx="223">
                  <c:v>12.662000000000001</c:v>
                </c:pt>
                <c:pt idx="224">
                  <c:v>12.782</c:v>
                </c:pt>
                <c:pt idx="225">
                  <c:v>12.782</c:v>
                </c:pt>
                <c:pt idx="226">
                  <c:v>12.472</c:v>
                </c:pt>
                <c:pt idx="227">
                  <c:v>12.492000000000001</c:v>
                </c:pt>
                <c:pt idx="228">
                  <c:v>12.792</c:v>
                </c:pt>
                <c:pt idx="229">
                  <c:v>12.952</c:v>
                </c:pt>
                <c:pt idx="230">
                  <c:v>12.622</c:v>
                </c:pt>
                <c:pt idx="231">
                  <c:v>12.512</c:v>
                </c:pt>
                <c:pt idx="232">
                  <c:v>12.592000000000001</c:v>
                </c:pt>
                <c:pt idx="233">
                  <c:v>12.802</c:v>
                </c:pt>
                <c:pt idx="234">
                  <c:v>12.762</c:v>
                </c:pt>
                <c:pt idx="235">
                  <c:v>12.742000000000001</c:v>
                </c:pt>
                <c:pt idx="236">
                  <c:v>12.651999999999999</c:v>
                </c:pt>
                <c:pt idx="237">
                  <c:v>12.651999999999999</c:v>
                </c:pt>
                <c:pt idx="238">
                  <c:v>12.722</c:v>
                </c:pt>
                <c:pt idx="239">
                  <c:v>12.922000000000001</c:v>
                </c:pt>
                <c:pt idx="240">
                  <c:v>12.952</c:v>
                </c:pt>
                <c:pt idx="241">
                  <c:v>12.922000000000001</c:v>
                </c:pt>
                <c:pt idx="242">
                  <c:v>12.912000000000001</c:v>
                </c:pt>
                <c:pt idx="243">
                  <c:v>12.852</c:v>
                </c:pt>
                <c:pt idx="244">
                  <c:v>12.912000000000001</c:v>
                </c:pt>
                <c:pt idx="245">
                  <c:v>13.102</c:v>
                </c:pt>
                <c:pt idx="246">
                  <c:v>13.151999999999999</c:v>
                </c:pt>
                <c:pt idx="247">
                  <c:v>13.571999999999999</c:v>
                </c:pt>
                <c:pt idx="248">
                  <c:v>13.212</c:v>
                </c:pt>
                <c:pt idx="249">
                  <c:v>13.252000000000001</c:v>
                </c:pt>
                <c:pt idx="250">
                  <c:v>13.512</c:v>
                </c:pt>
                <c:pt idx="251">
                  <c:v>13.282</c:v>
                </c:pt>
                <c:pt idx="252">
                  <c:v>13.222</c:v>
                </c:pt>
                <c:pt idx="253">
                  <c:v>12.641999999999999</c:v>
                </c:pt>
                <c:pt idx="254">
                  <c:v>12.141999999999999</c:v>
                </c:pt>
                <c:pt idx="255">
                  <c:v>12.352</c:v>
                </c:pt>
                <c:pt idx="256">
                  <c:v>12.422000000000001</c:v>
                </c:pt>
                <c:pt idx="257">
                  <c:v>12.422000000000001</c:v>
                </c:pt>
                <c:pt idx="258">
                  <c:v>12.252000000000001</c:v>
                </c:pt>
                <c:pt idx="259">
                  <c:v>12.202</c:v>
                </c:pt>
                <c:pt idx="260">
                  <c:v>12.391999999999999</c:v>
                </c:pt>
                <c:pt idx="261">
                  <c:v>12.432</c:v>
                </c:pt>
                <c:pt idx="262">
                  <c:v>12.432</c:v>
                </c:pt>
                <c:pt idx="263">
                  <c:v>12.422000000000001</c:v>
                </c:pt>
                <c:pt idx="264">
                  <c:v>12.151999999999999</c:v>
                </c:pt>
                <c:pt idx="265">
                  <c:v>12.112</c:v>
                </c:pt>
                <c:pt idx="266">
                  <c:v>12.382</c:v>
                </c:pt>
                <c:pt idx="267">
                  <c:v>12.352</c:v>
                </c:pt>
                <c:pt idx="268">
                  <c:v>12.571999999999999</c:v>
                </c:pt>
                <c:pt idx="269">
                  <c:v>12.452</c:v>
                </c:pt>
                <c:pt idx="270">
                  <c:v>12.532</c:v>
                </c:pt>
                <c:pt idx="271">
                  <c:v>12.532</c:v>
                </c:pt>
                <c:pt idx="272">
                  <c:v>12.622</c:v>
                </c:pt>
                <c:pt idx="273">
                  <c:v>12.532</c:v>
                </c:pt>
                <c:pt idx="274">
                  <c:v>12.641999999999999</c:v>
                </c:pt>
                <c:pt idx="275">
                  <c:v>12.502000000000001</c:v>
                </c:pt>
                <c:pt idx="276">
                  <c:v>12.772</c:v>
                </c:pt>
                <c:pt idx="277">
                  <c:v>12.872</c:v>
                </c:pt>
                <c:pt idx="278">
                  <c:v>12.842000000000001</c:v>
                </c:pt>
                <c:pt idx="279">
                  <c:v>12.702</c:v>
                </c:pt>
                <c:pt idx="280">
                  <c:v>12.731999999999999</c:v>
                </c:pt>
                <c:pt idx="281">
                  <c:v>12.772</c:v>
                </c:pt>
                <c:pt idx="282">
                  <c:v>12.802</c:v>
                </c:pt>
                <c:pt idx="283">
                  <c:v>12.682</c:v>
                </c:pt>
                <c:pt idx="284">
                  <c:v>12.862</c:v>
                </c:pt>
                <c:pt idx="285">
                  <c:v>12.981999999999999</c:v>
                </c:pt>
                <c:pt idx="286">
                  <c:v>12.862</c:v>
                </c:pt>
                <c:pt idx="287">
                  <c:v>12.952</c:v>
                </c:pt>
                <c:pt idx="288">
                  <c:v>13.092000000000001</c:v>
                </c:pt>
                <c:pt idx="289">
                  <c:v>13.212</c:v>
                </c:pt>
                <c:pt idx="290">
                  <c:v>13.272</c:v>
                </c:pt>
                <c:pt idx="291">
                  <c:v>13.422000000000001</c:v>
                </c:pt>
                <c:pt idx="292">
                  <c:v>13.422000000000001</c:v>
                </c:pt>
                <c:pt idx="293">
                  <c:v>13.651999999999999</c:v>
                </c:pt>
                <c:pt idx="294">
                  <c:v>13.651999999999999</c:v>
                </c:pt>
                <c:pt idx="295">
                  <c:v>13.332000000000001</c:v>
                </c:pt>
                <c:pt idx="296">
                  <c:v>13.302</c:v>
                </c:pt>
                <c:pt idx="297">
                  <c:v>13.092000000000001</c:v>
                </c:pt>
                <c:pt idx="298">
                  <c:v>12.901999999999999</c:v>
                </c:pt>
                <c:pt idx="299">
                  <c:v>13.192</c:v>
                </c:pt>
                <c:pt idx="300">
                  <c:v>13.212</c:v>
                </c:pt>
                <c:pt idx="301">
                  <c:v>13.292</c:v>
                </c:pt>
                <c:pt idx="302">
                  <c:v>13.472</c:v>
                </c:pt>
                <c:pt idx="303">
                  <c:v>13.432</c:v>
                </c:pt>
                <c:pt idx="304">
                  <c:v>13.622</c:v>
                </c:pt>
                <c:pt idx="305">
                  <c:v>13.432</c:v>
                </c:pt>
                <c:pt idx="306">
                  <c:v>13.452</c:v>
                </c:pt>
                <c:pt idx="307">
                  <c:v>13.432</c:v>
                </c:pt>
                <c:pt idx="308">
                  <c:v>13.202</c:v>
                </c:pt>
                <c:pt idx="309">
                  <c:v>13.092000000000001</c:v>
                </c:pt>
                <c:pt idx="310">
                  <c:v>13.082000000000001</c:v>
                </c:pt>
                <c:pt idx="311">
                  <c:v>13.122</c:v>
                </c:pt>
                <c:pt idx="312">
                  <c:v>13.032</c:v>
                </c:pt>
                <c:pt idx="313">
                  <c:v>12.862</c:v>
                </c:pt>
                <c:pt idx="314">
                  <c:v>12.852</c:v>
                </c:pt>
                <c:pt idx="315">
                  <c:v>12.682</c:v>
                </c:pt>
                <c:pt idx="316">
                  <c:v>12.582000000000001</c:v>
                </c:pt>
                <c:pt idx="317">
                  <c:v>12.672000000000001</c:v>
                </c:pt>
                <c:pt idx="318">
                  <c:v>12.772</c:v>
                </c:pt>
                <c:pt idx="319">
                  <c:v>13.132</c:v>
                </c:pt>
                <c:pt idx="320">
                  <c:v>13.302</c:v>
                </c:pt>
                <c:pt idx="321">
                  <c:v>13.212</c:v>
                </c:pt>
                <c:pt idx="322">
                  <c:v>13.342000000000001</c:v>
                </c:pt>
                <c:pt idx="323">
                  <c:v>13.362</c:v>
                </c:pt>
                <c:pt idx="324">
                  <c:v>13.222</c:v>
                </c:pt>
                <c:pt idx="325">
                  <c:v>13.132</c:v>
                </c:pt>
                <c:pt idx="326">
                  <c:v>13.141999999999999</c:v>
                </c:pt>
                <c:pt idx="327">
                  <c:v>13.252000000000001</c:v>
                </c:pt>
                <c:pt idx="328">
                  <c:v>13.401999999999999</c:v>
                </c:pt>
                <c:pt idx="329">
                  <c:v>13.742000000000001</c:v>
                </c:pt>
                <c:pt idx="330">
                  <c:v>13.412000000000001</c:v>
                </c:pt>
                <c:pt idx="331">
                  <c:v>13.612</c:v>
                </c:pt>
                <c:pt idx="332">
                  <c:v>13.452</c:v>
                </c:pt>
                <c:pt idx="333">
                  <c:v>13.592000000000001</c:v>
                </c:pt>
                <c:pt idx="334">
                  <c:v>13.682</c:v>
                </c:pt>
                <c:pt idx="335">
                  <c:v>13.582000000000001</c:v>
                </c:pt>
                <c:pt idx="336">
                  <c:v>13.742000000000001</c:v>
                </c:pt>
                <c:pt idx="337">
                  <c:v>13.792</c:v>
                </c:pt>
                <c:pt idx="338">
                  <c:v>13.792</c:v>
                </c:pt>
                <c:pt idx="339">
                  <c:v>13.692</c:v>
                </c:pt>
                <c:pt idx="340">
                  <c:v>13.731999999999999</c:v>
                </c:pt>
                <c:pt idx="341">
                  <c:v>13.782</c:v>
                </c:pt>
                <c:pt idx="342">
                  <c:v>13.802</c:v>
                </c:pt>
                <c:pt idx="343">
                  <c:v>13.882</c:v>
                </c:pt>
                <c:pt idx="344">
                  <c:v>13.922000000000001</c:v>
                </c:pt>
                <c:pt idx="345">
                  <c:v>13.932</c:v>
                </c:pt>
                <c:pt idx="346">
                  <c:v>14.052</c:v>
                </c:pt>
                <c:pt idx="347">
                  <c:v>14.112</c:v>
                </c:pt>
                <c:pt idx="348">
                  <c:v>14.052</c:v>
                </c:pt>
                <c:pt idx="349">
                  <c:v>14.472</c:v>
                </c:pt>
                <c:pt idx="350">
                  <c:v>14.692</c:v>
                </c:pt>
                <c:pt idx="351">
                  <c:v>14.561999999999999</c:v>
                </c:pt>
                <c:pt idx="352">
                  <c:v>14.332000000000001</c:v>
                </c:pt>
                <c:pt idx="353">
                  <c:v>14.231999999999999</c:v>
                </c:pt>
                <c:pt idx="354">
                  <c:v>14.342000000000001</c:v>
                </c:pt>
                <c:pt idx="355">
                  <c:v>14.462</c:v>
                </c:pt>
                <c:pt idx="356">
                  <c:v>14.492000000000001</c:v>
                </c:pt>
                <c:pt idx="357">
                  <c:v>14.242000000000001</c:v>
                </c:pt>
                <c:pt idx="358">
                  <c:v>14.071999999999999</c:v>
                </c:pt>
                <c:pt idx="359">
                  <c:v>13.802</c:v>
                </c:pt>
                <c:pt idx="360">
                  <c:v>13.952</c:v>
                </c:pt>
                <c:pt idx="361">
                  <c:v>14.002000000000001</c:v>
                </c:pt>
                <c:pt idx="362">
                  <c:v>14.052</c:v>
                </c:pt>
                <c:pt idx="363">
                  <c:v>13.832000000000001</c:v>
                </c:pt>
                <c:pt idx="364">
                  <c:v>13.832000000000001</c:v>
                </c:pt>
                <c:pt idx="365">
                  <c:v>13.672000000000001</c:v>
                </c:pt>
                <c:pt idx="366">
                  <c:v>13.712</c:v>
                </c:pt>
                <c:pt idx="367">
                  <c:v>13.561999999999999</c:v>
                </c:pt>
                <c:pt idx="368">
                  <c:v>13.502000000000001</c:v>
                </c:pt>
                <c:pt idx="369">
                  <c:v>13.462</c:v>
                </c:pt>
                <c:pt idx="370">
                  <c:v>13.582000000000001</c:v>
                </c:pt>
                <c:pt idx="371">
                  <c:v>13.552</c:v>
                </c:pt>
                <c:pt idx="372">
                  <c:v>13.512</c:v>
                </c:pt>
                <c:pt idx="373">
                  <c:v>13.561999999999999</c:v>
                </c:pt>
                <c:pt idx="374">
                  <c:v>13.362</c:v>
                </c:pt>
                <c:pt idx="375">
                  <c:v>13.372</c:v>
                </c:pt>
                <c:pt idx="376">
                  <c:v>13.311999999999999</c:v>
                </c:pt>
                <c:pt idx="377">
                  <c:v>13.321999999999999</c:v>
                </c:pt>
                <c:pt idx="378">
                  <c:v>13.352</c:v>
                </c:pt>
                <c:pt idx="379">
                  <c:v>13.092000000000001</c:v>
                </c:pt>
                <c:pt idx="380">
                  <c:v>13.082000000000001</c:v>
                </c:pt>
                <c:pt idx="381">
                  <c:v>13.231999999999999</c:v>
                </c:pt>
                <c:pt idx="382">
                  <c:v>13.571999999999999</c:v>
                </c:pt>
                <c:pt idx="383">
                  <c:v>13.462</c:v>
                </c:pt>
                <c:pt idx="384">
                  <c:v>13.442</c:v>
                </c:pt>
                <c:pt idx="385">
                  <c:v>13.561999999999999</c:v>
                </c:pt>
                <c:pt idx="386">
                  <c:v>13.662000000000001</c:v>
                </c:pt>
                <c:pt idx="387">
                  <c:v>13.702</c:v>
                </c:pt>
                <c:pt idx="388">
                  <c:v>13.692</c:v>
                </c:pt>
                <c:pt idx="389">
                  <c:v>13.682</c:v>
                </c:pt>
                <c:pt idx="390">
                  <c:v>13.862</c:v>
                </c:pt>
                <c:pt idx="391">
                  <c:v>14.042</c:v>
                </c:pt>
                <c:pt idx="392">
                  <c:v>13.952</c:v>
                </c:pt>
                <c:pt idx="393">
                  <c:v>13.952</c:v>
                </c:pt>
                <c:pt idx="394">
                  <c:v>13.811999999999999</c:v>
                </c:pt>
                <c:pt idx="395">
                  <c:v>14.042</c:v>
                </c:pt>
                <c:pt idx="396">
                  <c:v>14.112</c:v>
                </c:pt>
                <c:pt idx="397">
                  <c:v>14.122</c:v>
                </c:pt>
                <c:pt idx="398">
                  <c:v>13.942</c:v>
                </c:pt>
                <c:pt idx="399">
                  <c:v>13.992000000000001</c:v>
                </c:pt>
                <c:pt idx="400">
                  <c:v>14.151999999999999</c:v>
                </c:pt>
                <c:pt idx="401">
                  <c:v>14.071999999999999</c:v>
                </c:pt>
                <c:pt idx="402">
                  <c:v>14.112</c:v>
                </c:pt>
                <c:pt idx="403">
                  <c:v>14.092000000000001</c:v>
                </c:pt>
                <c:pt idx="404">
                  <c:v>14.592000000000001</c:v>
                </c:pt>
                <c:pt idx="405">
                  <c:v>14.612</c:v>
                </c:pt>
                <c:pt idx="406">
                  <c:v>14.632</c:v>
                </c:pt>
                <c:pt idx="407">
                  <c:v>14.571999999999999</c:v>
                </c:pt>
                <c:pt idx="408">
                  <c:v>14.412000000000001</c:v>
                </c:pt>
                <c:pt idx="409">
                  <c:v>14.432</c:v>
                </c:pt>
                <c:pt idx="410">
                  <c:v>14.532</c:v>
                </c:pt>
                <c:pt idx="411">
                  <c:v>14.612</c:v>
                </c:pt>
                <c:pt idx="412">
                  <c:v>14.712</c:v>
                </c:pt>
                <c:pt idx="413">
                  <c:v>14.672000000000001</c:v>
                </c:pt>
                <c:pt idx="414">
                  <c:v>14.952</c:v>
                </c:pt>
                <c:pt idx="415">
                  <c:v>14.952</c:v>
                </c:pt>
                <c:pt idx="416">
                  <c:v>14.912000000000001</c:v>
                </c:pt>
                <c:pt idx="417">
                  <c:v>14.862</c:v>
                </c:pt>
                <c:pt idx="418">
                  <c:v>14.832000000000001</c:v>
                </c:pt>
                <c:pt idx="419">
                  <c:v>14.651999999999999</c:v>
                </c:pt>
                <c:pt idx="420">
                  <c:v>14.401999999999999</c:v>
                </c:pt>
                <c:pt idx="421">
                  <c:v>14.612</c:v>
                </c:pt>
                <c:pt idx="422">
                  <c:v>14.651999999999999</c:v>
                </c:pt>
                <c:pt idx="423">
                  <c:v>14.742000000000001</c:v>
                </c:pt>
                <c:pt idx="424">
                  <c:v>14.712</c:v>
                </c:pt>
                <c:pt idx="425">
                  <c:v>14.792</c:v>
                </c:pt>
                <c:pt idx="426">
                  <c:v>14.772</c:v>
                </c:pt>
                <c:pt idx="427">
                  <c:v>14.891999999999999</c:v>
                </c:pt>
                <c:pt idx="428">
                  <c:v>14.972</c:v>
                </c:pt>
                <c:pt idx="429">
                  <c:v>15.321999999999999</c:v>
                </c:pt>
                <c:pt idx="430">
                  <c:v>15.352</c:v>
                </c:pt>
                <c:pt idx="431">
                  <c:v>15.311999999999999</c:v>
                </c:pt>
                <c:pt idx="432">
                  <c:v>15.362</c:v>
                </c:pt>
                <c:pt idx="433">
                  <c:v>15.252000000000001</c:v>
                </c:pt>
                <c:pt idx="434">
                  <c:v>15.412000000000001</c:v>
                </c:pt>
                <c:pt idx="435">
                  <c:v>15.412000000000001</c:v>
                </c:pt>
                <c:pt idx="436">
                  <c:v>15.401999999999999</c:v>
                </c:pt>
                <c:pt idx="437">
                  <c:v>15.481999999999999</c:v>
                </c:pt>
                <c:pt idx="438">
                  <c:v>15.512</c:v>
                </c:pt>
                <c:pt idx="439">
                  <c:v>15.512</c:v>
                </c:pt>
                <c:pt idx="440">
                  <c:v>15.592000000000001</c:v>
                </c:pt>
                <c:pt idx="441">
                  <c:v>15.532</c:v>
                </c:pt>
                <c:pt idx="442">
                  <c:v>15.302</c:v>
                </c:pt>
                <c:pt idx="443">
                  <c:v>15.052</c:v>
                </c:pt>
                <c:pt idx="444">
                  <c:v>15.202</c:v>
                </c:pt>
                <c:pt idx="445">
                  <c:v>15.082000000000001</c:v>
                </c:pt>
                <c:pt idx="446">
                  <c:v>15.112</c:v>
                </c:pt>
                <c:pt idx="447">
                  <c:v>14.952</c:v>
                </c:pt>
                <c:pt idx="448">
                  <c:v>14.912000000000001</c:v>
                </c:pt>
                <c:pt idx="449">
                  <c:v>14.782</c:v>
                </c:pt>
                <c:pt idx="450">
                  <c:v>15.032</c:v>
                </c:pt>
                <c:pt idx="451">
                  <c:v>15.231999999999999</c:v>
                </c:pt>
                <c:pt idx="452">
                  <c:v>15.311999999999999</c:v>
                </c:pt>
                <c:pt idx="453">
                  <c:v>15.682</c:v>
                </c:pt>
                <c:pt idx="454">
                  <c:v>15.651999999999999</c:v>
                </c:pt>
                <c:pt idx="455">
                  <c:v>15.762</c:v>
                </c:pt>
                <c:pt idx="456">
                  <c:v>15.842000000000001</c:v>
                </c:pt>
                <c:pt idx="457">
                  <c:v>15.752000000000001</c:v>
                </c:pt>
                <c:pt idx="458">
                  <c:v>15.412000000000001</c:v>
                </c:pt>
                <c:pt idx="459">
                  <c:v>15.192</c:v>
                </c:pt>
                <c:pt idx="460">
                  <c:v>15.141999999999999</c:v>
                </c:pt>
                <c:pt idx="461">
                  <c:v>15.042</c:v>
                </c:pt>
                <c:pt idx="462">
                  <c:v>15.002000000000001</c:v>
                </c:pt>
                <c:pt idx="463">
                  <c:v>14.731999999999999</c:v>
                </c:pt>
                <c:pt idx="464">
                  <c:v>14.731999999999999</c:v>
                </c:pt>
                <c:pt idx="465">
                  <c:v>14.832000000000001</c:v>
                </c:pt>
                <c:pt idx="466">
                  <c:v>14.872</c:v>
                </c:pt>
                <c:pt idx="467">
                  <c:v>14.882</c:v>
                </c:pt>
                <c:pt idx="468">
                  <c:v>14.942</c:v>
                </c:pt>
                <c:pt idx="469">
                  <c:v>14.952</c:v>
                </c:pt>
                <c:pt idx="470">
                  <c:v>15.092000000000001</c:v>
                </c:pt>
                <c:pt idx="471">
                  <c:v>15.342000000000001</c:v>
                </c:pt>
                <c:pt idx="472">
                  <c:v>15.382</c:v>
                </c:pt>
                <c:pt idx="473">
                  <c:v>15.302</c:v>
                </c:pt>
                <c:pt idx="474">
                  <c:v>15.602</c:v>
                </c:pt>
                <c:pt idx="475">
                  <c:v>15.542</c:v>
                </c:pt>
                <c:pt idx="476">
                  <c:v>15.442</c:v>
                </c:pt>
                <c:pt idx="477">
                  <c:v>15.061999999999999</c:v>
                </c:pt>
                <c:pt idx="478">
                  <c:v>14.632</c:v>
                </c:pt>
                <c:pt idx="479">
                  <c:v>14.571999999999999</c:v>
                </c:pt>
                <c:pt idx="480">
                  <c:v>14.571999999999999</c:v>
                </c:pt>
                <c:pt idx="481">
                  <c:v>14.182</c:v>
                </c:pt>
                <c:pt idx="482">
                  <c:v>14.192</c:v>
                </c:pt>
                <c:pt idx="483">
                  <c:v>13.942</c:v>
                </c:pt>
                <c:pt idx="484">
                  <c:v>13.391999999999999</c:v>
                </c:pt>
                <c:pt idx="485">
                  <c:v>13.401999999999999</c:v>
                </c:pt>
                <c:pt idx="486">
                  <c:v>13.401999999999999</c:v>
                </c:pt>
                <c:pt idx="487">
                  <c:v>13.192</c:v>
                </c:pt>
                <c:pt idx="488">
                  <c:v>13.182</c:v>
                </c:pt>
                <c:pt idx="489">
                  <c:v>13.071999999999999</c:v>
                </c:pt>
                <c:pt idx="490">
                  <c:v>13.182</c:v>
                </c:pt>
                <c:pt idx="491">
                  <c:v>13.002000000000001</c:v>
                </c:pt>
                <c:pt idx="492">
                  <c:v>13.042</c:v>
                </c:pt>
                <c:pt idx="493">
                  <c:v>13.141999999999999</c:v>
                </c:pt>
                <c:pt idx="494">
                  <c:v>13.442</c:v>
                </c:pt>
                <c:pt idx="495">
                  <c:v>13.132</c:v>
                </c:pt>
                <c:pt idx="496">
                  <c:v>12.981999999999999</c:v>
                </c:pt>
                <c:pt idx="497">
                  <c:v>12.981999999999999</c:v>
                </c:pt>
                <c:pt idx="498">
                  <c:v>12.922000000000001</c:v>
                </c:pt>
                <c:pt idx="499">
                  <c:v>13.132</c:v>
                </c:pt>
                <c:pt idx="500">
                  <c:v>13.372</c:v>
                </c:pt>
                <c:pt idx="501">
                  <c:v>13.492000000000001</c:v>
                </c:pt>
                <c:pt idx="502">
                  <c:v>13.452</c:v>
                </c:pt>
                <c:pt idx="503">
                  <c:v>13.151999999999999</c:v>
                </c:pt>
                <c:pt idx="504">
                  <c:v>13.502000000000001</c:v>
                </c:pt>
                <c:pt idx="505">
                  <c:v>13.502000000000001</c:v>
                </c:pt>
                <c:pt idx="506">
                  <c:v>13.641999999999999</c:v>
                </c:pt>
                <c:pt idx="507">
                  <c:v>13.802</c:v>
                </c:pt>
                <c:pt idx="508">
                  <c:v>13.842000000000001</c:v>
                </c:pt>
                <c:pt idx="509">
                  <c:v>13.622</c:v>
                </c:pt>
                <c:pt idx="510">
                  <c:v>13.552</c:v>
                </c:pt>
                <c:pt idx="511">
                  <c:v>13.532</c:v>
                </c:pt>
                <c:pt idx="512">
                  <c:v>13.712</c:v>
                </c:pt>
                <c:pt idx="513">
                  <c:v>13.512</c:v>
                </c:pt>
                <c:pt idx="514">
                  <c:v>13.832000000000001</c:v>
                </c:pt>
                <c:pt idx="515">
                  <c:v>14.022</c:v>
                </c:pt>
                <c:pt idx="516">
                  <c:v>14.141999999999999</c:v>
                </c:pt>
                <c:pt idx="517">
                  <c:v>14.012</c:v>
                </c:pt>
                <c:pt idx="518">
                  <c:v>14.012</c:v>
                </c:pt>
                <c:pt idx="519">
                  <c:v>14.012</c:v>
                </c:pt>
                <c:pt idx="520">
                  <c:v>14.122</c:v>
                </c:pt>
                <c:pt idx="521">
                  <c:v>14.172000000000001</c:v>
                </c:pt>
                <c:pt idx="522">
                  <c:v>13.981999999999999</c:v>
                </c:pt>
                <c:pt idx="523">
                  <c:v>13.981999999999999</c:v>
                </c:pt>
                <c:pt idx="524">
                  <c:v>14.192</c:v>
                </c:pt>
                <c:pt idx="525">
                  <c:v>14.442</c:v>
                </c:pt>
                <c:pt idx="526">
                  <c:v>14.592000000000001</c:v>
                </c:pt>
                <c:pt idx="527">
                  <c:v>14.632</c:v>
                </c:pt>
                <c:pt idx="528">
                  <c:v>14.481999999999999</c:v>
                </c:pt>
                <c:pt idx="529">
                  <c:v>14.811999999999999</c:v>
                </c:pt>
                <c:pt idx="530">
                  <c:v>14.622</c:v>
                </c:pt>
                <c:pt idx="531">
                  <c:v>14.832000000000001</c:v>
                </c:pt>
                <c:pt idx="532">
                  <c:v>14.782</c:v>
                </c:pt>
                <c:pt idx="533">
                  <c:v>14.821999999999999</c:v>
                </c:pt>
                <c:pt idx="534">
                  <c:v>14.752000000000001</c:v>
                </c:pt>
                <c:pt idx="535">
                  <c:v>14.802</c:v>
                </c:pt>
                <c:pt idx="536">
                  <c:v>14.811999999999999</c:v>
                </c:pt>
                <c:pt idx="537">
                  <c:v>14.622</c:v>
                </c:pt>
                <c:pt idx="538">
                  <c:v>14.692</c:v>
                </c:pt>
                <c:pt idx="539">
                  <c:v>14.622</c:v>
                </c:pt>
                <c:pt idx="540">
                  <c:v>14.542</c:v>
                </c:pt>
                <c:pt idx="541">
                  <c:v>14.512</c:v>
                </c:pt>
                <c:pt idx="542">
                  <c:v>14.292</c:v>
                </c:pt>
                <c:pt idx="543">
                  <c:v>14.141999999999999</c:v>
                </c:pt>
                <c:pt idx="544">
                  <c:v>14.582000000000001</c:v>
                </c:pt>
                <c:pt idx="545">
                  <c:v>14.472</c:v>
                </c:pt>
                <c:pt idx="546">
                  <c:v>14.692</c:v>
                </c:pt>
                <c:pt idx="547">
                  <c:v>14.762</c:v>
                </c:pt>
                <c:pt idx="548">
                  <c:v>14.651999999999999</c:v>
                </c:pt>
                <c:pt idx="549">
                  <c:v>14.882</c:v>
                </c:pt>
                <c:pt idx="550">
                  <c:v>14.952</c:v>
                </c:pt>
                <c:pt idx="551">
                  <c:v>14.811999999999999</c:v>
                </c:pt>
                <c:pt idx="552">
                  <c:v>14.712</c:v>
                </c:pt>
                <c:pt idx="553">
                  <c:v>14.712</c:v>
                </c:pt>
                <c:pt idx="554">
                  <c:v>14.712</c:v>
                </c:pt>
                <c:pt idx="555">
                  <c:v>14.532</c:v>
                </c:pt>
                <c:pt idx="556">
                  <c:v>14.502000000000001</c:v>
                </c:pt>
                <c:pt idx="557">
                  <c:v>14.282</c:v>
                </c:pt>
                <c:pt idx="558">
                  <c:v>14.242000000000001</c:v>
                </c:pt>
                <c:pt idx="559">
                  <c:v>13.872</c:v>
                </c:pt>
                <c:pt idx="560">
                  <c:v>13.932</c:v>
                </c:pt>
                <c:pt idx="561">
                  <c:v>13.872</c:v>
                </c:pt>
                <c:pt idx="562">
                  <c:v>13.912000000000001</c:v>
                </c:pt>
                <c:pt idx="563">
                  <c:v>14.032</c:v>
                </c:pt>
                <c:pt idx="564">
                  <c:v>13.852</c:v>
                </c:pt>
                <c:pt idx="565">
                  <c:v>13.742000000000001</c:v>
                </c:pt>
                <c:pt idx="566">
                  <c:v>13.692</c:v>
                </c:pt>
                <c:pt idx="567">
                  <c:v>13.612</c:v>
                </c:pt>
                <c:pt idx="568">
                  <c:v>13.592000000000001</c:v>
                </c:pt>
                <c:pt idx="569">
                  <c:v>13.672000000000001</c:v>
                </c:pt>
                <c:pt idx="570">
                  <c:v>13.692</c:v>
                </c:pt>
                <c:pt idx="571">
                  <c:v>13.731999999999999</c:v>
                </c:pt>
                <c:pt idx="572">
                  <c:v>13.952</c:v>
                </c:pt>
                <c:pt idx="573">
                  <c:v>13.972</c:v>
                </c:pt>
                <c:pt idx="574">
                  <c:v>13.962</c:v>
                </c:pt>
                <c:pt idx="575">
                  <c:v>13.912000000000001</c:v>
                </c:pt>
                <c:pt idx="576">
                  <c:v>13.882</c:v>
                </c:pt>
                <c:pt idx="577">
                  <c:v>13.872</c:v>
                </c:pt>
                <c:pt idx="578">
                  <c:v>13.891999999999999</c:v>
                </c:pt>
                <c:pt idx="579">
                  <c:v>13.742000000000001</c:v>
                </c:pt>
                <c:pt idx="580">
                  <c:v>13.722</c:v>
                </c:pt>
                <c:pt idx="581">
                  <c:v>13.912000000000001</c:v>
                </c:pt>
                <c:pt idx="582">
                  <c:v>13.901999999999999</c:v>
                </c:pt>
                <c:pt idx="583">
                  <c:v>14.012</c:v>
                </c:pt>
                <c:pt idx="584">
                  <c:v>14.162000000000001</c:v>
                </c:pt>
                <c:pt idx="585">
                  <c:v>14.192</c:v>
                </c:pt>
                <c:pt idx="586">
                  <c:v>14.182</c:v>
                </c:pt>
                <c:pt idx="587">
                  <c:v>14.102</c:v>
                </c:pt>
                <c:pt idx="588">
                  <c:v>14.102</c:v>
                </c:pt>
                <c:pt idx="589">
                  <c:v>14.162000000000001</c:v>
                </c:pt>
                <c:pt idx="590">
                  <c:v>14.182</c:v>
                </c:pt>
                <c:pt idx="591">
                  <c:v>14.182</c:v>
                </c:pt>
                <c:pt idx="592">
                  <c:v>13.981999999999999</c:v>
                </c:pt>
                <c:pt idx="593">
                  <c:v>13.981999999999999</c:v>
                </c:pt>
                <c:pt idx="594">
                  <c:v>13.832000000000001</c:v>
                </c:pt>
                <c:pt idx="595">
                  <c:v>13.832000000000001</c:v>
                </c:pt>
                <c:pt idx="596">
                  <c:v>13.952</c:v>
                </c:pt>
                <c:pt idx="597">
                  <c:v>13.912000000000001</c:v>
                </c:pt>
                <c:pt idx="598">
                  <c:v>13.712</c:v>
                </c:pt>
                <c:pt idx="599">
                  <c:v>13.662000000000001</c:v>
                </c:pt>
                <c:pt idx="600">
                  <c:v>13.722</c:v>
                </c:pt>
                <c:pt idx="601">
                  <c:v>13.692</c:v>
                </c:pt>
                <c:pt idx="602">
                  <c:v>13.712</c:v>
                </c:pt>
                <c:pt idx="603">
                  <c:v>13.692</c:v>
                </c:pt>
                <c:pt idx="604">
                  <c:v>13.702</c:v>
                </c:pt>
                <c:pt idx="605">
                  <c:v>13.702</c:v>
                </c:pt>
                <c:pt idx="606">
                  <c:v>13.772</c:v>
                </c:pt>
                <c:pt idx="607">
                  <c:v>13.872</c:v>
                </c:pt>
                <c:pt idx="608">
                  <c:v>13.872</c:v>
                </c:pt>
                <c:pt idx="609">
                  <c:v>13.952</c:v>
                </c:pt>
                <c:pt idx="610">
                  <c:v>13.872</c:v>
                </c:pt>
                <c:pt idx="611">
                  <c:v>13.802</c:v>
                </c:pt>
                <c:pt idx="612">
                  <c:v>13.542</c:v>
                </c:pt>
                <c:pt idx="613">
                  <c:v>13.481999999999999</c:v>
                </c:pt>
                <c:pt idx="614">
                  <c:v>13.492000000000001</c:v>
                </c:pt>
                <c:pt idx="615">
                  <c:v>13.462</c:v>
                </c:pt>
                <c:pt idx="616">
                  <c:v>13.592000000000001</c:v>
                </c:pt>
                <c:pt idx="617">
                  <c:v>13.622</c:v>
                </c:pt>
                <c:pt idx="618">
                  <c:v>13.481999999999999</c:v>
                </c:pt>
                <c:pt idx="619">
                  <c:v>13.571999999999999</c:v>
                </c:pt>
                <c:pt idx="620">
                  <c:v>13.602</c:v>
                </c:pt>
                <c:pt idx="621">
                  <c:v>13.641999999999999</c:v>
                </c:pt>
                <c:pt idx="622">
                  <c:v>13.532</c:v>
                </c:pt>
                <c:pt idx="623">
                  <c:v>13.522</c:v>
                </c:pt>
                <c:pt idx="624">
                  <c:v>13.582000000000001</c:v>
                </c:pt>
                <c:pt idx="625">
                  <c:v>13.622</c:v>
                </c:pt>
                <c:pt idx="626">
                  <c:v>13.682</c:v>
                </c:pt>
                <c:pt idx="627">
                  <c:v>13.722</c:v>
                </c:pt>
                <c:pt idx="628">
                  <c:v>13.712</c:v>
                </c:pt>
                <c:pt idx="629">
                  <c:v>13.712</c:v>
                </c:pt>
                <c:pt idx="630">
                  <c:v>13.932</c:v>
                </c:pt>
                <c:pt idx="631">
                  <c:v>13.862</c:v>
                </c:pt>
                <c:pt idx="632">
                  <c:v>13.901999999999999</c:v>
                </c:pt>
                <c:pt idx="633">
                  <c:v>13.981999999999999</c:v>
                </c:pt>
                <c:pt idx="634">
                  <c:v>13.942</c:v>
                </c:pt>
                <c:pt idx="635">
                  <c:v>13.981999999999999</c:v>
                </c:pt>
                <c:pt idx="636">
                  <c:v>13.992000000000001</c:v>
                </c:pt>
                <c:pt idx="637">
                  <c:v>14.022</c:v>
                </c:pt>
                <c:pt idx="638">
                  <c:v>13.932</c:v>
                </c:pt>
                <c:pt idx="639">
                  <c:v>14.212</c:v>
                </c:pt>
                <c:pt idx="640">
                  <c:v>14.212</c:v>
                </c:pt>
                <c:pt idx="641">
                  <c:v>14.262</c:v>
                </c:pt>
                <c:pt idx="642">
                  <c:v>14.481999999999999</c:v>
                </c:pt>
                <c:pt idx="643">
                  <c:v>14.622</c:v>
                </c:pt>
                <c:pt idx="644">
                  <c:v>14.632</c:v>
                </c:pt>
                <c:pt idx="645">
                  <c:v>14.662000000000001</c:v>
                </c:pt>
                <c:pt idx="646">
                  <c:v>14.742000000000001</c:v>
                </c:pt>
                <c:pt idx="647">
                  <c:v>14.712</c:v>
                </c:pt>
                <c:pt idx="648">
                  <c:v>14.762</c:v>
                </c:pt>
                <c:pt idx="649">
                  <c:v>14.731999999999999</c:v>
                </c:pt>
                <c:pt idx="650">
                  <c:v>14.612</c:v>
                </c:pt>
                <c:pt idx="651">
                  <c:v>14.442</c:v>
                </c:pt>
                <c:pt idx="652">
                  <c:v>14.401999999999999</c:v>
                </c:pt>
                <c:pt idx="653">
                  <c:v>14.502000000000001</c:v>
                </c:pt>
                <c:pt idx="654">
                  <c:v>14.502000000000001</c:v>
                </c:pt>
                <c:pt idx="655">
                  <c:v>14.481999999999999</c:v>
                </c:pt>
                <c:pt idx="656">
                  <c:v>14.492000000000001</c:v>
                </c:pt>
                <c:pt idx="657">
                  <c:v>14.192</c:v>
                </c:pt>
                <c:pt idx="658">
                  <c:v>14.032</c:v>
                </c:pt>
                <c:pt idx="659">
                  <c:v>13.872</c:v>
                </c:pt>
                <c:pt idx="660">
                  <c:v>14.022</c:v>
                </c:pt>
                <c:pt idx="661">
                  <c:v>14.102</c:v>
                </c:pt>
                <c:pt idx="662">
                  <c:v>13.962</c:v>
                </c:pt>
                <c:pt idx="663">
                  <c:v>13.702</c:v>
                </c:pt>
                <c:pt idx="664">
                  <c:v>13.682</c:v>
                </c:pt>
                <c:pt idx="665">
                  <c:v>13.532</c:v>
                </c:pt>
                <c:pt idx="666">
                  <c:v>13.602</c:v>
                </c:pt>
                <c:pt idx="667">
                  <c:v>13.512</c:v>
                </c:pt>
                <c:pt idx="668">
                  <c:v>13.561999999999999</c:v>
                </c:pt>
                <c:pt idx="669">
                  <c:v>13.912000000000001</c:v>
                </c:pt>
                <c:pt idx="670">
                  <c:v>13.862</c:v>
                </c:pt>
                <c:pt idx="671">
                  <c:v>13.972</c:v>
                </c:pt>
                <c:pt idx="672">
                  <c:v>13.832000000000001</c:v>
                </c:pt>
                <c:pt idx="673">
                  <c:v>13.682</c:v>
                </c:pt>
                <c:pt idx="674">
                  <c:v>13.412000000000001</c:v>
                </c:pt>
                <c:pt idx="675">
                  <c:v>13.512</c:v>
                </c:pt>
                <c:pt idx="676">
                  <c:v>13.682</c:v>
                </c:pt>
                <c:pt idx="677">
                  <c:v>13.702</c:v>
                </c:pt>
                <c:pt idx="678">
                  <c:v>13.852</c:v>
                </c:pt>
                <c:pt idx="679">
                  <c:v>13.702</c:v>
                </c:pt>
                <c:pt idx="680">
                  <c:v>13.692</c:v>
                </c:pt>
                <c:pt idx="681">
                  <c:v>13.712</c:v>
                </c:pt>
                <c:pt idx="682">
                  <c:v>13.552</c:v>
                </c:pt>
                <c:pt idx="683">
                  <c:v>13.202</c:v>
                </c:pt>
                <c:pt idx="684">
                  <c:v>13.092000000000001</c:v>
                </c:pt>
                <c:pt idx="685">
                  <c:v>12.651999999999999</c:v>
                </c:pt>
                <c:pt idx="686">
                  <c:v>12.571999999999999</c:v>
                </c:pt>
                <c:pt idx="687">
                  <c:v>12.472</c:v>
                </c:pt>
                <c:pt idx="688">
                  <c:v>12.242000000000001</c:v>
                </c:pt>
                <c:pt idx="689">
                  <c:v>12.472</c:v>
                </c:pt>
                <c:pt idx="690">
                  <c:v>12.352</c:v>
                </c:pt>
                <c:pt idx="691">
                  <c:v>12.432</c:v>
                </c:pt>
                <c:pt idx="692">
                  <c:v>12.552</c:v>
                </c:pt>
                <c:pt idx="693">
                  <c:v>12.772</c:v>
                </c:pt>
                <c:pt idx="694">
                  <c:v>12.811999999999999</c:v>
                </c:pt>
                <c:pt idx="695">
                  <c:v>12.811999999999999</c:v>
                </c:pt>
                <c:pt idx="696">
                  <c:v>12.762</c:v>
                </c:pt>
                <c:pt idx="697">
                  <c:v>12.602</c:v>
                </c:pt>
                <c:pt idx="698">
                  <c:v>12.472</c:v>
                </c:pt>
                <c:pt idx="699">
                  <c:v>12.472</c:v>
                </c:pt>
                <c:pt idx="700">
                  <c:v>12.532</c:v>
                </c:pt>
                <c:pt idx="701">
                  <c:v>12.512</c:v>
                </c:pt>
                <c:pt idx="702">
                  <c:v>12.532</c:v>
                </c:pt>
                <c:pt idx="703">
                  <c:v>12.731999999999999</c:v>
                </c:pt>
                <c:pt idx="704">
                  <c:v>12.632</c:v>
                </c:pt>
                <c:pt idx="705">
                  <c:v>12.561999999999999</c:v>
                </c:pt>
                <c:pt idx="706">
                  <c:v>12.602</c:v>
                </c:pt>
                <c:pt idx="707">
                  <c:v>12.602</c:v>
                </c:pt>
                <c:pt idx="708">
                  <c:v>12.512</c:v>
                </c:pt>
                <c:pt idx="709">
                  <c:v>12.472</c:v>
                </c:pt>
                <c:pt idx="710">
                  <c:v>12.182</c:v>
                </c:pt>
                <c:pt idx="711">
                  <c:v>12.042</c:v>
                </c:pt>
                <c:pt idx="712">
                  <c:v>11.942</c:v>
                </c:pt>
                <c:pt idx="713">
                  <c:v>12.092000000000001</c:v>
                </c:pt>
                <c:pt idx="714">
                  <c:v>11.992000000000001</c:v>
                </c:pt>
                <c:pt idx="715">
                  <c:v>11.852</c:v>
                </c:pt>
                <c:pt idx="716">
                  <c:v>11.802</c:v>
                </c:pt>
                <c:pt idx="717">
                  <c:v>11.731999999999999</c:v>
                </c:pt>
                <c:pt idx="718">
                  <c:v>11.512</c:v>
                </c:pt>
                <c:pt idx="719">
                  <c:v>11.722</c:v>
                </c:pt>
                <c:pt idx="720">
                  <c:v>11.692</c:v>
                </c:pt>
                <c:pt idx="721">
                  <c:v>11.582000000000001</c:v>
                </c:pt>
                <c:pt idx="722">
                  <c:v>10.912000000000001</c:v>
                </c:pt>
                <c:pt idx="723">
                  <c:v>10.832000000000001</c:v>
                </c:pt>
                <c:pt idx="724">
                  <c:v>10.832000000000001</c:v>
                </c:pt>
                <c:pt idx="725">
                  <c:v>10.532</c:v>
                </c:pt>
                <c:pt idx="726">
                  <c:v>10.391999999999999</c:v>
                </c:pt>
                <c:pt idx="727">
                  <c:v>10.612</c:v>
                </c:pt>
                <c:pt idx="728">
                  <c:v>10.752000000000001</c:v>
                </c:pt>
                <c:pt idx="729">
                  <c:v>10.582000000000001</c:v>
                </c:pt>
                <c:pt idx="730">
                  <c:v>10.561999999999999</c:v>
                </c:pt>
                <c:pt idx="731">
                  <c:v>10.692</c:v>
                </c:pt>
                <c:pt idx="732">
                  <c:v>10.692</c:v>
                </c:pt>
                <c:pt idx="733">
                  <c:v>10.811999999999999</c:v>
                </c:pt>
                <c:pt idx="734">
                  <c:v>11.112</c:v>
                </c:pt>
                <c:pt idx="735">
                  <c:v>10.872</c:v>
                </c:pt>
                <c:pt idx="736">
                  <c:v>10.901999999999999</c:v>
                </c:pt>
                <c:pt idx="737">
                  <c:v>10.772</c:v>
                </c:pt>
                <c:pt idx="738">
                  <c:v>10.712</c:v>
                </c:pt>
                <c:pt idx="739">
                  <c:v>10.561999999999999</c:v>
                </c:pt>
                <c:pt idx="740">
                  <c:v>10.561999999999999</c:v>
                </c:pt>
                <c:pt idx="741">
                  <c:v>10.462</c:v>
                </c:pt>
                <c:pt idx="742">
                  <c:v>10.422000000000001</c:v>
                </c:pt>
                <c:pt idx="743">
                  <c:v>10.481999999999999</c:v>
                </c:pt>
                <c:pt idx="744">
                  <c:v>10.552</c:v>
                </c:pt>
                <c:pt idx="745">
                  <c:v>10.512</c:v>
                </c:pt>
                <c:pt idx="746">
                  <c:v>10.481999999999999</c:v>
                </c:pt>
                <c:pt idx="747">
                  <c:v>10.481999999999999</c:v>
                </c:pt>
                <c:pt idx="748">
                  <c:v>10.582000000000001</c:v>
                </c:pt>
                <c:pt idx="749">
                  <c:v>10.651999999999999</c:v>
                </c:pt>
                <c:pt idx="750">
                  <c:v>10.672000000000001</c:v>
                </c:pt>
                <c:pt idx="751">
                  <c:v>10.592000000000001</c:v>
                </c:pt>
                <c:pt idx="752">
                  <c:v>10.462</c:v>
                </c:pt>
                <c:pt idx="753">
                  <c:v>10.422000000000001</c:v>
                </c:pt>
                <c:pt idx="754">
                  <c:v>10.432</c:v>
                </c:pt>
                <c:pt idx="755">
                  <c:v>10.532</c:v>
                </c:pt>
                <c:pt idx="756">
                  <c:v>10.592000000000001</c:v>
                </c:pt>
                <c:pt idx="757">
                  <c:v>10.592000000000001</c:v>
                </c:pt>
                <c:pt idx="758">
                  <c:v>10.512</c:v>
                </c:pt>
                <c:pt idx="759">
                  <c:v>10.782</c:v>
                </c:pt>
                <c:pt idx="760">
                  <c:v>10.792</c:v>
                </c:pt>
                <c:pt idx="761">
                  <c:v>10.742000000000001</c:v>
                </c:pt>
                <c:pt idx="762">
                  <c:v>10.682</c:v>
                </c:pt>
                <c:pt idx="763">
                  <c:v>10.472</c:v>
                </c:pt>
                <c:pt idx="764">
                  <c:v>10.462</c:v>
                </c:pt>
                <c:pt idx="765">
                  <c:v>10.481999999999999</c:v>
                </c:pt>
                <c:pt idx="766">
                  <c:v>10.622</c:v>
                </c:pt>
                <c:pt idx="767">
                  <c:v>10.582000000000001</c:v>
                </c:pt>
                <c:pt idx="768">
                  <c:v>10.662000000000001</c:v>
                </c:pt>
                <c:pt idx="769">
                  <c:v>10.612</c:v>
                </c:pt>
                <c:pt idx="770">
                  <c:v>10.462</c:v>
                </c:pt>
                <c:pt idx="771">
                  <c:v>10.502000000000001</c:v>
                </c:pt>
                <c:pt idx="772">
                  <c:v>10.592000000000001</c:v>
                </c:pt>
                <c:pt idx="773">
                  <c:v>10.641999999999999</c:v>
                </c:pt>
                <c:pt idx="774">
                  <c:v>10.702</c:v>
                </c:pt>
                <c:pt idx="775">
                  <c:v>10.542</c:v>
                </c:pt>
                <c:pt idx="776">
                  <c:v>10.532</c:v>
                </c:pt>
                <c:pt idx="777">
                  <c:v>10.472</c:v>
                </c:pt>
                <c:pt idx="778">
                  <c:v>10.472</c:v>
                </c:pt>
                <c:pt idx="779">
                  <c:v>10.472</c:v>
                </c:pt>
                <c:pt idx="780">
                  <c:v>10.472</c:v>
                </c:pt>
                <c:pt idx="781">
                  <c:v>10.472</c:v>
                </c:pt>
                <c:pt idx="782">
                  <c:v>10.472</c:v>
                </c:pt>
                <c:pt idx="783">
                  <c:v>10.472</c:v>
                </c:pt>
                <c:pt idx="784">
                  <c:v>10.321999999999999</c:v>
                </c:pt>
                <c:pt idx="785">
                  <c:v>10.372</c:v>
                </c:pt>
                <c:pt idx="786">
                  <c:v>10.352</c:v>
                </c:pt>
                <c:pt idx="787">
                  <c:v>10.391999999999999</c:v>
                </c:pt>
                <c:pt idx="788">
                  <c:v>10.362</c:v>
                </c:pt>
                <c:pt idx="789">
                  <c:v>10.382</c:v>
                </c:pt>
                <c:pt idx="790">
                  <c:v>10.342000000000001</c:v>
                </c:pt>
                <c:pt idx="791">
                  <c:v>10.321999999999999</c:v>
                </c:pt>
                <c:pt idx="792">
                  <c:v>10.272</c:v>
                </c:pt>
                <c:pt idx="793">
                  <c:v>10.282</c:v>
                </c:pt>
                <c:pt idx="794">
                  <c:v>10.282</c:v>
                </c:pt>
                <c:pt idx="795">
                  <c:v>10.302</c:v>
                </c:pt>
                <c:pt idx="796">
                  <c:v>10.412000000000001</c:v>
                </c:pt>
                <c:pt idx="797">
                  <c:v>10.432</c:v>
                </c:pt>
                <c:pt idx="798">
                  <c:v>10.612</c:v>
                </c:pt>
                <c:pt idx="799">
                  <c:v>10.702</c:v>
                </c:pt>
                <c:pt idx="800">
                  <c:v>10.622</c:v>
                </c:pt>
                <c:pt idx="801">
                  <c:v>10.692</c:v>
                </c:pt>
                <c:pt idx="802">
                  <c:v>10.672000000000001</c:v>
                </c:pt>
                <c:pt idx="803">
                  <c:v>10.712</c:v>
                </c:pt>
                <c:pt idx="804">
                  <c:v>10.802</c:v>
                </c:pt>
                <c:pt idx="805">
                  <c:v>10.782</c:v>
                </c:pt>
                <c:pt idx="806">
                  <c:v>10.882</c:v>
                </c:pt>
                <c:pt idx="807">
                  <c:v>10.932</c:v>
                </c:pt>
                <c:pt idx="808">
                  <c:v>10.992000000000001</c:v>
                </c:pt>
                <c:pt idx="809">
                  <c:v>10.962</c:v>
                </c:pt>
                <c:pt idx="810">
                  <c:v>10.992000000000001</c:v>
                </c:pt>
                <c:pt idx="811">
                  <c:v>11.002000000000001</c:v>
                </c:pt>
                <c:pt idx="812">
                  <c:v>10.832000000000001</c:v>
                </c:pt>
                <c:pt idx="813">
                  <c:v>10.802</c:v>
                </c:pt>
                <c:pt idx="814">
                  <c:v>10.802</c:v>
                </c:pt>
                <c:pt idx="815">
                  <c:v>10.842000000000001</c:v>
                </c:pt>
                <c:pt idx="816">
                  <c:v>10.811999999999999</c:v>
                </c:pt>
                <c:pt idx="817">
                  <c:v>10.712</c:v>
                </c:pt>
                <c:pt idx="818">
                  <c:v>10.602</c:v>
                </c:pt>
                <c:pt idx="819">
                  <c:v>10.602</c:v>
                </c:pt>
                <c:pt idx="820">
                  <c:v>10.462</c:v>
                </c:pt>
                <c:pt idx="821">
                  <c:v>10.442</c:v>
                </c:pt>
                <c:pt idx="822">
                  <c:v>10.422000000000001</c:v>
                </c:pt>
                <c:pt idx="823">
                  <c:v>10.262</c:v>
                </c:pt>
                <c:pt idx="824">
                  <c:v>10.272</c:v>
                </c:pt>
                <c:pt idx="825">
                  <c:v>10.222</c:v>
                </c:pt>
                <c:pt idx="826">
                  <c:v>10.262</c:v>
                </c:pt>
                <c:pt idx="827">
                  <c:v>10.231999999999999</c:v>
                </c:pt>
                <c:pt idx="828">
                  <c:v>10.272</c:v>
                </c:pt>
                <c:pt idx="829">
                  <c:v>10.432</c:v>
                </c:pt>
                <c:pt idx="830">
                  <c:v>10.522</c:v>
                </c:pt>
                <c:pt idx="831">
                  <c:v>10.481999999999999</c:v>
                </c:pt>
                <c:pt idx="832">
                  <c:v>10.552</c:v>
                </c:pt>
                <c:pt idx="833">
                  <c:v>10.592000000000001</c:v>
                </c:pt>
                <c:pt idx="834">
                  <c:v>10.481999999999999</c:v>
                </c:pt>
                <c:pt idx="835">
                  <c:v>10.462</c:v>
                </c:pt>
                <c:pt idx="836">
                  <c:v>10.532</c:v>
                </c:pt>
                <c:pt idx="837">
                  <c:v>10.561999999999999</c:v>
                </c:pt>
                <c:pt idx="838">
                  <c:v>10.582000000000001</c:v>
                </c:pt>
                <c:pt idx="839">
                  <c:v>10.602</c:v>
                </c:pt>
                <c:pt idx="840">
                  <c:v>10.622</c:v>
                </c:pt>
                <c:pt idx="841">
                  <c:v>10.582000000000001</c:v>
                </c:pt>
                <c:pt idx="842">
                  <c:v>10.582000000000001</c:v>
                </c:pt>
                <c:pt idx="843">
                  <c:v>10.641999999999999</c:v>
                </c:pt>
                <c:pt idx="844">
                  <c:v>10.662000000000001</c:v>
                </c:pt>
                <c:pt idx="845">
                  <c:v>10.602</c:v>
                </c:pt>
                <c:pt idx="846">
                  <c:v>10.592000000000001</c:v>
                </c:pt>
                <c:pt idx="847">
                  <c:v>10.622</c:v>
                </c:pt>
                <c:pt idx="848">
                  <c:v>10.622</c:v>
                </c:pt>
                <c:pt idx="849">
                  <c:v>10.602</c:v>
                </c:pt>
                <c:pt idx="850">
                  <c:v>10.492000000000001</c:v>
                </c:pt>
                <c:pt idx="851">
                  <c:v>10.492000000000001</c:v>
                </c:pt>
                <c:pt idx="852">
                  <c:v>10.512</c:v>
                </c:pt>
                <c:pt idx="853">
                  <c:v>10.512</c:v>
                </c:pt>
                <c:pt idx="854">
                  <c:v>10.412000000000001</c:v>
                </c:pt>
                <c:pt idx="855">
                  <c:v>10.422000000000001</c:v>
                </c:pt>
                <c:pt idx="856">
                  <c:v>10.391999999999999</c:v>
                </c:pt>
                <c:pt idx="857">
                  <c:v>10.292</c:v>
                </c:pt>
                <c:pt idx="858">
                  <c:v>10.332000000000001</c:v>
                </c:pt>
                <c:pt idx="859">
                  <c:v>10.292</c:v>
                </c:pt>
                <c:pt idx="860">
                  <c:v>10.391999999999999</c:v>
                </c:pt>
                <c:pt idx="861">
                  <c:v>10.391999999999999</c:v>
                </c:pt>
                <c:pt idx="862">
                  <c:v>10.432</c:v>
                </c:pt>
                <c:pt idx="863">
                  <c:v>10.422000000000001</c:v>
                </c:pt>
                <c:pt idx="864">
                  <c:v>10.401999999999999</c:v>
                </c:pt>
                <c:pt idx="865">
                  <c:v>10.372</c:v>
                </c:pt>
                <c:pt idx="866">
                  <c:v>10.292</c:v>
                </c:pt>
                <c:pt idx="867">
                  <c:v>10.311999999999999</c:v>
                </c:pt>
                <c:pt idx="868">
                  <c:v>10.272</c:v>
                </c:pt>
                <c:pt idx="869">
                  <c:v>10.262</c:v>
                </c:pt>
                <c:pt idx="870">
                  <c:v>10.262</c:v>
                </c:pt>
                <c:pt idx="871">
                  <c:v>10.122</c:v>
                </c:pt>
                <c:pt idx="872">
                  <c:v>10.162000000000001</c:v>
                </c:pt>
                <c:pt idx="873">
                  <c:v>10.132</c:v>
                </c:pt>
                <c:pt idx="874">
                  <c:v>10.252000000000001</c:v>
                </c:pt>
                <c:pt idx="875">
                  <c:v>10.162000000000001</c:v>
                </c:pt>
                <c:pt idx="876">
                  <c:v>10.182</c:v>
                </c:pt>
                <c:pt idx="877">
                  <c:v>10.231999999999999</c:v>
                </c:pt>
                <c:pt idx="878">
                  <c:v>10.222</c:v>
                </c:pt>
                <c:pt idx="879">
                  <c:v>10.372</c:v>
                </c:pt>
                <c:pt idx="880">
                  <c:v>10.412000000000001</c:v>
                </c:pt>
                <c:pt idx="881">
                  <c:v>10.432</c:v>
                </c:pt>
                <c:pt idx="882">
                  <c:v>10.492000000000001</c:v>
                </c:pt>
                <c:pt idx="883">
                  <c:v>10.542</c:v>
                </c:pt>
                <c:pt idx="884">
                  <c:v>10.571999999999999</c:v>
                </c:pt>
                <c:pt idx="885">
                  <c:v>10.561999999999999</c:v>
                </c:pt>
                <c:pt idx="886">
                  <c:v>10.582000000000001</c:v>
                </c:pt>
                <c:pt idx="887">
                  <c:v>10.632</c:v>
                </c:pt>
                <c:pt idx="888">
                  <c:v>10.622</c:v>
                </c:pt>
                <c:pt idx="889">
                  <c:v>10.622</c:v>
                </c:pt>
                <c:pt idx="890">
                  <c:v>10.801</c:v>
                </c:pt>
                <c:pt idx="891">
                  <c:v>10.715999999999999</c:v>
                </c:pt>
                <c:pt idx="892">
                  <c:v>10.747999999999999</c:v>
                </c:pt>
                <c:pt idx="893">
                  <c:v>10.801</c:v>
                </c:pt>
                <c:pt idx="894">
                  <c:v>10.747999999999999</c:v>
                </c:pt>
                <c:pt idx="895">
                  <c:v>10.818</c:v>
                </c:pt>
                <c:pt idx="896">
                  <c:v>10.843999999999999</c:v>
                </c:pt>
                <c:pt idx="897">
                  <c:v>10.834</c:v>
                </c:pt>
                <c:pt idx="898">
                  <c:v>10.759</c:v>
                </c:pt>
                <c:pt idx="899">
                  <c:v>10.705</c:v>
                </c:pt>
                <c:pt idx="900">
                  <c:v>10.727</c:v>
                </c:pt>
                <c:pt idx="901">
                  <c:v>10.663</c:v>
                </c:pt>
                <c:pt idx="902">
                  <c:v>10.637</c:v>
                </c:pt>
                <c:pt idx="903">
                  <c:v>10.706</c:v>
                </c:pt>
                <c:pt idx="904">
                  <c:v>10.759</c:v>
                </c:pt>
                <c:pt idx="905">
                  <c:v>10.747999999999999</c:v>
                </c:pt>
                <c:pt idx="906">
                  <c:v>10.866</c:v>
                </c:pt>
                <c:pt idx="907">
                  <c:v>10.856</c:v>
                </c:pt>
                <c:pt idx="908">
                  <c:v>10.942</c:v>
                </c:pt>
                <c:pt idx="909">
                  <c:v>11.052</c:v>
                </c:pt>
                <c:pt idx="910">
                  <c:v>10.975</c:v>
                </c:pt>
                <c:pt idx="911">
                  <c:v>10.943</c:v>
                </c:pt>
                <c:pt idx="912">
                  <c:v>10.898999999999999</c:v>
                </c:pt>
                <c:pt idx="913">
                  <c:v>11.063000000000001</c:v>
                </c:pt>
                <c:pt idx="914">
                  <c:v>11.063000000000001</c:v>
                </c:pt>
                <c:pt idx="915">
                  <c:v>11.19</c:v>
                </c:pt>
                <c:pt idx="916">
                  <c:v>11.106999999999999</c:v>
                </c:pt>
                <c:pt idx="917">
                  <c:v>11.252000000000001</c:v>
                </c:pt>
                <c:pt idx="918">
                  <c:v>11.228999999999999</c:v>
                </c:pt>
                <c:pt idx="919">
                  <c:v>11.241</c:v>
                </c:pt>
                <c:pt idx="920">
                  <c:v>11.387</c:v>
                </c:pt>
                <c:pt idx="921">
                  <c:v>11.353</c:v>
                </c:pt>
                <c:pt idx="922">
                  <c:v>11.353999999999999</c:v>
                </c:pt>
                <c:pt idx="923">
                  <c:v>11.433</c:v>
                </c:pt>
                <c:pt idx="924">
                  <c:v>11.353999999999999</c:v>
                </c:pt>
                <c:pt idx="925">
                  <c:v>11.263999999999999</c:v>
                </c:pt>
                <c:pt idx="926">
                  <c:v>11.276</c:v>
                </c:pt>
                <c:pt idx="927">
                  <c:v>11.276</c:v>
                </c:pt>
                <c:pt idx="928">
                  <c:v>11.593999999999999</c:v>
                </c:pt>
                <c:pt idx="929">
                  <c:v>11.4</c:v>
                </c:pt>
                <c:pt idx="930">
                  <c:v>11.48</c:v>
                </c:pt>
                <c:pt idx="931">
                  <c:v>11.515000000000001</c:v>
                </c:pt>
                <c:pt idx="932">
                  <c:v>11.63</c:v>
                </c:pt>
                <c:pt idx="933">
                  <c:v>11.763999999999999</c:v>
                </c:pt>
                <c:pt idx="934">
                  <c:v>11.77</c:v>
                </c:pt>
                <c:pt idx="935">
                  <c:v>11.741</c:v>
                </c:pt>
                <c:pt idx="936">
                  <c:v>11.741</c:v>
                </c:pt>
                <c:pt idx="937">
                  <c:v>11.923999999999999</c:v>
                </c:pt>
                <c:pt idx="938">
                  <c:v>11.948</c:v>
                </c:pt>
                <c:pt idx="939">
                  <c:v>12.02</c:v>
                </c:pt>
                <c:pt idx="940">
                  <c:v>11.973000000000001</c:v>
                </c:pt>
                <c:pt idx="941">
                  <c:v>11.973000000000001</c:v>
                </c:pt>
                <c:pt idx="942">
                  <c:v>11.878</c:v>
                </c:pt>
                <c:pt idx="943">
                  <c:v>11.667999999999999</c:v>
                </c:pt>
                <c:pt idx="944">
                  <c:v>11.747999999999999</c:v>
                </c:pt>
                <c:pt idx="945">
                  <c:v>11.705</c:v>
                </c:pt>
                <c:pt idx="946">
                  <c:v>11.571</c:v>
                </c:pt>
                <c:pt idx="947">
                  <c:v>11.646000000000001</c:v>
                </c:pt>
                <c:pt idx="948">
                  <c:v>11.566000000000001</c:v>
                </c:pt>
                <c:pt idx="949">
                  <c:v>11.512</c:v>
                </c:pt>
                <c:pt idx="950">
                  <c:v>11.523</c:v>
                </c:pt>
                <c:pt idx="951">
                  <c:v>11.516999999999999</c:v>
                </c:pt>
                <c:pt idx="952">
                  <c:v>11.634</c:v>
                </c:pt>
                <c:pt idx="953">
                  <c:v>11.750999999999999</c:v>
                </c:pt>
                <c:pt idx="954">
                  <c:v>11.81</c:v>
                </c:pt>
                <c:pt idx="955">
                  <c:v>11.891</c:v>
                </c:pt>
                <c:pt idx="956">
                  <c:v>11.94</c:v>
                </c:pt>
                <c:pt idx="957">
                  <c:v>11.956</c:v>
                </c:pt>
                <c:pt idx="958">
                  <c:v>11.755000000000001</c:v>
                </c:pt>
                <c:pt idx="959">
                  <c:v>11.755000000000001</c:v>
                </c:pt>
                <c:pt idx="960">
                  <c:v>11.808999999999999</c:v>
                </c:pt>
                <c:pt idx="961">
                  <c:v>11.673999999999999</c:v>
                </c:pt>
                <c:pt idx="962">
                  <c:v>11.712</c:v>
                </c:pt>
                <c:pt idx="963">
                  <c:v>11.446</c:v>
                </c:pt>
                <c:pt idx="964">
                  <c:v>11.53</c:v>
                </c:pt>
                <c:pt idx="965">
                  <c:v>11.603999999999999</c:v>
                </c:pt>
                <c:pt idx="966">
                  <c:v>11.743</c:v>
                </c:pt>
                <c:pt idx="967">
                  <c:v>11.731999999999999</c:v>
                </c:pt>
                <c:pt idx="968">
                  <c:v>11.711</c:v>
                </c:pt>
                <c:pt idx="969">
                  <c:v>11.608000000000001</c:v>
                </c:pt>
                <c:pt idx="970">
                  <c:v>11.518000000000001</c:v>
                </c:pt>
                <c:pt idx="971">
                  <c:v>11.603</c:v>
                </c:pt>
                <c:pt idx="972">
                  <c:v>11.518000000000001</c:v>
                </c:pt>
                <c:pt idx="973">
                  <c:v>11.381</c:v>
                </c:pt>
                <c:pt idx="974">
                  <c:v>11.422000000000001</c:v>
                </c:pt>
                <c:pt idx="975">
                  <c:v>11.391</c:v>
                </c:pt>
                <c:pt idx="976">
                  <c:v>11.484999999999999</c:v>
                </c:pt>
                <c:pt idx="977">
                  <c:v>11.438000000000001</c:v>
                </c:pt>
                <c:pt idx="978">
                  <c:v>11.39</c:v>
                </c:pt>
                <c:pt idx="979">
                  <c:v>11.436999999999999</c:v>
                </c:pt>
                <c:pt idx="980">
                  <c:v>11.358000000000001</c:v>
                </c:pt>
                <c:pt idx="981">
                  <c:v>11.305999999999999</c:v>
                </c:pt>
                <c:pt idx="982">
                  <c:v>11.273999999999999</c:v>
                </c:pt>
                <c:pt idx="983">
                  <c:v>11.368</c:v>
                </c:pt>
                <c:pt idx="984">
                  <c:v>11.368</c:v>
                </c:pt>
                <c:pt idx="985">
                  <c:v>11.547000000000001</c:v>
                </c:pt>
                <c:pt idx="986">
                  <c:v>11.536</c:v>
                </c:pt>
                <c:pt idx="987">
                  <c:v>11.611000000000001</c:v>
                </c:pt>
                <c:pt idx="988">
                  <c:v>11.441000000000001</c:v>
                </c:pt>
                <c:pt idx="989">
                  <c:v>11.43</c:v>
                </c:pt>
                <c:pt idx="990">
                  <c:v>11.483000000000001</c:v>
                </c:pt>
                <c:pt idx="991">
                  <c:v>11.477</c:v>
                </c:pt>
                <c:pt idx="992">
                  <c:v>11.44</c:v>
                </c:pt>
                <c:pt idx="993">
                  <c:v>11.568</c:v>
                </c:pt>
                <c:pt idx="994">
                  <c:v>11.637</c:v>
                </c:pt>
                <c:pt idx="995">
                  <c:v>11.641999999999999</c:v>
                </c:pt>
                <c:pt idx="996">
                  <c:v>11.673999999999999</c:v>
                </c:pt>
                <c:pt idx="997">
                  <c:v>11.631</c:v>
                </c:pt>
                <c:pt idx="998">
                  <c:v>11.61</c:v>
                </c:pt>
                <c:pt idx="999">
                  <c:v>11.717000000000001</c:v>
                </c:pt>
                <c:pt idx="1000">
                  <c:v>11.663</c:v>
                </c:pt>
                <c:pt idx="1001">
                  <c:v>11.663</c:v>
                </c:pt>
                <c:pt idx="1002">
                  <c:v>11.717000000000001</c:v>
                </c:pt>
                <c:pt idx="1003">
                  <c:v>11.804</c:v>
                </c:pt>
                <c:pt idx="1004">
                  <c:v>11.804</c:v>
                </c:pt>
                <c:pt idx="1005">
                  <c:v>11.804</c:v>
                </c:pt>
                <c:pt idx="1006">
                  <c:v>11.817</c:v>
                </c:pt>
                <c:pt idx="1007">
                  <c:v>11.602</c:v>
                </c:pt>
                <c:pt idx="1008">
                  <c:v>11.602</c:v>
                </c:pt>
                <c:pt idx="1009">
                  <c:v>11.677</c:v>
                </c:pt>
                <c:pt idx="1010">
                  <c:v>11.645</c:v>
                </c:pt>
                <c:pt idx="1011">
                  <c:v>11.666</c:v>
                </c:pt>
                <c:pt idx="1012">
                  <c:v>11.698</c:v>
                </c:pt>
                <c:pt idx="1013">
                  <c:v>11.654999999999999</c:v>
                </c:pt>
                <c:pt idx="1014">
                  <c:v>11.601000000000001</c:v>
                </c:pt>
                <c:pt idx="1015">
                  <c:v>11.547000000000001</c:v>
                </c:pt>
                <c:pt idx="1016">
                  <c:v>11.558</c:v>
                </c:pt>
                <c:pt idx="1017">
                  <c:v>11.558</c:v>
                </c:pt>
                <c:pt idx="1018">
                  <c:v>11.52</c:v>
                </c:pt>
                <c:pt idx="1019">
                  <c:v>11.589</c:v>
                </c:pt>
                <c:pt idx="1020">
                  <c:v>11.557</c:v>
                </c:pt>
                <c:pt idx="1021">
                  <c:v>11.589</c:v>
                </c:pt>
                <c:pt idx="1022">
                  <c:v>11.61</c:v>
                </c:pt>
                <c:pt idx="1023">
                  <c:v>11.739000000000001</c:v>
                </c:pt>
                <c:pt idx="1024">
                  <c:v>11.733000000000001</c:v>
                </c:pt>
                <c:pt idx="1025">
                  <c:v>11.749000000000001</c:v>
                </c:pt>
                <c:pt idx="1026">
                  <c:v>11.76</c:v>
                </c:pt>
                <c:pt idx="1027">
                  <c:v>11.847</c:v>
                </c:pt>
                <c:pt idx="1028">
                  <c:v>11.824999999999999</c:v>
                </c:pt>
                <c:pt idx="1029">
                  <c:v>11.863</c:v>
                </c:pt>
                <c:pt idx="1030">
                  <c:v>11.912000000000001</c:v>
                </c:pt>
                <c:pt idx="1031">
                  <c:v>11.967000000000001</c:v>
                </c:pt>
                <c:pt idx="1032">
                  <c:v>11.89</c:v>
                </c:pt>
                <c:pt idx="1033">
                  <c:v>11.856999999999999</c:v>
                </c:pt>
                <c:pt idx="1034">
                  <c:v>11.802</c:v>
                </c:pt>
                <c:pt idx="1035">
                  <c:v>11.872999999999999</c:v>
                </c:pt>
                <c:pt idx="1036">
                  <c:v>11.785</c:v>
                </c:pt>
                <c:pt idx="1037">
                  <c:v>11.742000000000001</c:v>
                </c:pt>
                <c:pt idx="1038">
                  <c:v>11.769</c:v>
                </c:pt>
                <c:pt idx="1039">
                  <c:v>11.769</c:v>
                </c:pt>
                <c:pt idx="1040">
                  <c:v>11.725</c:v>
                </c:pt>
                <c:pt idx="1041">
                  <c:v>11.757999999999999</c:v>
                </c:pt>
                <c:pt idx="1042">
                  <c:v>11.757999999999999</c:v>
                </c:pt>
                <c:pt idx="1043">
                  <c:v>11.801</c:v>
                </c:pt>
                <c:pt idx="1044">
                  <c:v>11.801</c:v>
                </c:pt>
                <c:pt idx="1045">
                  <c:v>11.823</c:v>
                </c:pt>
                <c:pt idx="1046">
                  <c:v>11.746</c:v>
                </c:pt>
                <c:pt idx="1047">
                  <c:v>11.757</c:v>
                </c:pt>
                <c:pt idx="1048">
                  <c:v>11.757</c:v>
                </c:pt>
                <c:pt idx="1049">
                  <c:v>11.724</c:v>
                </c:pt>
                <c:pt idx="1050">
                  <c:v>11.712999999999999</c:v>
                </c:pt>
                <c:pt idx="1051">
                  <c:v>11.728999999999999</c:v>
                </c:pt>
                <c:pt idx="1052">
                  <c:v>11.734999999999999</c:v>
                </c:pt>
                <c:pt idx="1053">
                  <c:v>11.551</c:v>
                </c:pt>
                <c:pt idx="1054">
                  <c:v>11.519</c:v>
                </c:pt>
                <c:pt idx="1055">
                  <c:v>11.551</c:v>
                </c:pt>
                <c:pt idx="1056">
                  <c:v>11.593999999999999</c:v>
                </c:pt>
                <c:pt idx="1057">
                  <c:v>11.551</c:v>
                </c:pt>
                <c:pt idx="1058">
                  <c:v>11.615</c:v>
                </c:pt>
                <c:pt idx="1059">
                  <c:v>11.583</c:v>
                </c:pt>
                <c:pt idx="1060">
                  <c:v>11.61</c:v>
                </c:pt>
                <c:pt idx="1061">
                  <c:v>11.625999999999999</c:v>
                </c:pt>
                <c:pt idx="1062">
                  <c:v>11.593</c:v>
                </c:pt>
                <c:pt idx="1063">
                  <c:v>11.593</c:v>
                </c:pt>
                <c:pt idx="1064">
                  <c:v>11.625999999999999</c:v>
                </c:pt>
                <c:pt idx="1065">
                  <c:v>11.641999999999999</c:v>
                </c:pt>
                <c:pt idx="1066">
                  <c:v>11.603999999999999</c:v>
                </c:pt>
                <c:pt idx="1067">
                  <c:v>11.593</c:v>
                </c:pt>
                <c:pt idx="1068">
                  <c:v>11.615</c:v>
                </c:pt>
                <c:pt idx="1069">
                  <c:v>11.657999999999999</c:v>
                </c:pt>
                <c:pt idx="1070">
                  <c:v>11.685</c:v>
                </c:pt>
                <c:pt idx="1071">
                  <c:v>11.707000000000001</c:v>
                </c:pt>
                <c:pt idx="1072">
                  <c:v>11.712</c:v>
                </c:pt>
                <c:pt idx="1073">
                  <c:v>11.798999999999999</c:v>
                </c:pt>
                <c:pt idx="1074">
                  <c:v>11.798999999999999</c:v>
                </c:pt>
                <c:pt idx="1075">
                  <c:v>11.798999999999999</c:v>
                </c:pt>
                <c:pt idx="1076">
                  <c:v>11.794</c:v>
                </c:pt>
                <c:pt idx="1077">
                  <c:v>11.843</c:v>
                </c:pt>
                <c:pt idx="1078">
                  <c:v>11.888</c:v>
                </c:pt>
                <c:pt idx="1079">
                  <c:v>11.888</c:v>
                </c:pt>
                <c:pt idx="1080">
                  <c:v>11.877000000000001</c:v>
                </c:pt>
                <c:pt idx="1081">
                  <c:v>11.943</c:v>
                </c:pt>
                <c:pt idx="1082">
                  <c:v>11.993</c:v>
                </c:pt>
                <c:pt idx="1083">
                  <c:v>11.96</c:v>
                </c:pt>
                <c:pt idx="1084">
                  <c:v>12.032999999999999</c:v>
                </c:pt>
                <c:pt idx="1085">
                  <c:v>12.066000000000001</c:v>
                </c:pt>
                <c:pt idx="1086">
                  <c:v>12.055</c:v>
                </c:pt>
                <c:pt idx="1087">
                  <c:v>11.988</c:v>
                </c:pt>
                <c:pt idx="1088">
                  <c:v>11.944000000000001</c:v>
                </c:pt>
                <c:pt idx="1089">
                  <c:v>12.055999999999999</c:v>
                </c:pt>
                <c:pt idx="1090">
                  <c:v>12.077999999999999</c:v>
                </c:pt>
                <c:pt idx="1091">
                  <c:v>12.208</c:v>
                </c:pt>
                <c:pt idx="1092">
                  <c:v>12.254</c:v>
                </c:pt>
                <c:pt idx="1093">
                  <c:v>12.237</c:v>
                </c:pt>
                <c:pt idx="1094">
                  <c:v>12.215</c:v>
                </c:pt>
                <c:pt idx="1095">
                  <c:v>12.282999999999999</c:v>
                </c:pt>
                <c:pt idx="1096">
                  <c:v>12.289</c:v>
                </c:pt>
                <c:pt idx="1097">
                  <c:v>12.157999999999999</c:v>
                </c:pt>
                <c:pt idx="1098">
                  <c:v>12.311999999999999</c:v>
                </c:pt>
                <c:pt idx="1099">
                  <c:v>12.422000000000001</c:v>
                </c:pt>
                <c:pt idx="1100">
                  <c:v>12.433999999999999</c:v>
                </c:pt>
                <c:pt idx="1101">
                  <c:v>12.497999999999999</c:v>
                </c:pt>
                <c:pt idx="1102">
                  <c:v>12.429</c:v>
                </c:pt>
                <c:pt idx="1103">
                  <c:v>12.446</c:v>
                </c:pt>
                <c:pt idx="1104">
                  <c:v>12.395</c:v>
                </c:pt>
                <c:pt idx="1105">
                  <c:v>12.435</c:v>
                </c:pt>
                <c:pt idx="1106">
                  <c:v>12.366</c:v>
                </c:pt>
                <c:pt idx="1107">
                  <c:v>12.471</c:v>
                </c:pt>
                <c:pt idx="1108">
                  <c:v>12.471</c:v>
                </c:pt>
                <c:pt idx="1109">
                  <c:v>12.536</c:v>
                </c:pt>
                <c:pt idx="1110">
                  <c:v>12.635999999999999</c:v>
                </c:pt>
                <c:pt idx="1111">
                  <c:v>12.624000000000001</c:v>
                </c:pt>
                <c:pt idx="1112">
                  <c:v>12.583</c:v>
                </c:pt>
                <c:pt idx="1113">
                  <c:v>12.507</c:v>
                </c:pt>
                <c:pt idx="1114">
                  <c:v>12.444000000000001</c:v>
                </c:pt>
                <c:pt idx="1115">
                  <c:v>12.484999999999999</c:v>
                </c:pt>
                <c:pt idx="1116">
                  <c:v>12.45</c:v>
                </c:pt>
                <c:pt idx="1117">
                  <c:v>12.334</c:v>
                </c:pt>
                <c:pt idx="1118">
                  <c:v>12.555999999999999</c:v>
                </c:pt>
                <c:pt idx="1119">
                  <c:v>12.569000000000001</c:v>
                </c:pt>
                <c:pt idx="1120">
                  <c:v>12.528</c:v>
                </c:pt>
                <c:pt idx="1121">
                  <c:v>12.675000000000001</c:v>
                </c:pt>
                <c:pt idx="1122">
                  <c:v>12.711</c:v>
                </c:pt>
                <c:pt idx="1123">
                  <c:v>12.711</c:v>
                </c:pt>
                <c:pt idx="1124">
                  <c:v>12.784000000000001</c:v>
                </c:pt>
                <c:pt idx="1125">
                  <c:v>12.725</c:v>
                </c:pt>
                <c:pt idx="1126">
                  <c:v>12.648</c:v>
                </c:pt>
                <c:pt idx="1127">
                  <c:v>12.69</c:v>
                </c:pt>
                <c:pt idx="1128">
                  <c:v>12.75</c:v>
                </c:pt>
                <c:pt idx="1129">
                  <c:v>12.798</c:v>
                </c:pt>
                <c:pt idx="1130">
                  <c:v>12.823</c:v>
                </c:pt>
                <c:pt idx="1131">
                  <c:v>12.835000000000001</c:v>
                </c:pt>
                <c:pt idx="1132">
                  <c:v>12.86</c:v>
                </c:pt>
                <c:pt idx="1133">
                  <c:v>13.023999999999999</c:v>
                </c:pt>
                <c:pt idx="1134">
                  <c:v>13.13</c:v>
                </c:pt>
                <c:pt idx="1135">
                  <c:v>13.05</c:v>
                </c:pt>
                <c:pt idx="1136">
                  <c:v>13.127000000000001</c:v>
                </c:pt>
                <c:pt idx="1137">
                  <c:v>13.369</c:v>
                </c:pt>
                <c:pt idx="1138">
                  <c:v>13.391999999999999</c:v>
                </c:pt>
                <c:pt idx="1139">
                  <c:v>13.58</c:v>
                </c:pt>
                <c:pt idx="1140">
                  <c:v>13.427</c:v>
                </c:pt>
                <c:pt idx="1141">
                  <c:v>13.391999999999999</c:v>
                </c:pt>
                <c:pt idx="1142">
                  <c:v>13.590999999999999</c:v>
                </c:pt>
                <c:pt idx="1143">
                  <c:v>13.426</c:v>
                </c:pt>
                <c:pt idx="1144">
                  <c:v>13.432</c:v>
                </c:pt>
                <c:pt idx="1145">
                  <c:v>13.449</c:v>
                </c:pt>
                <c:pt idx="1146">
                  <c:v>13.567</c:v>
                </c:pt>
                <c:pt idx="1147">
                  <c:v>13.709</c:v>
                </c:pt>
                <c:pt idx="1148">
                  <c:v>13.696999999999999</c:v>
                </c:pt>
                <c:pt idx="1149">
                  <c:v>13.696999999999999</c:v>
                </c:pt>
                <c:pt idx="1150">
                  <c:v>13.865</c:v>
                </c:pt>
                <c:pt idx="1151">
                  <c:v>13.95</c:v>
                </c:pt>
                <c:pt idx="1152">
                  <c:v>13.804</c:v>
                </c:pt>
                <c:pt idx="1153">
                  <c:v>13.613</c:v>
                </c:pt>
                <c:pt idx="1154">
                  <c:v>13.331</c:v>
                </c:pt>
                <c:pt idx="1155">
                  <c:v>13.353999999999999</c:v>
                </c:pt>
                <c:pt idx="1156">
                  <c:v>13.506</c:v>
                </c:pt>
                <c:pt idx="1157">
                  <c:v>13.47</c:v>
                </c:pt>
                <c:pt idx="1158">
                  <c:v>13.4</c:v>
                </c:pt>
                <c:pt idx="1159">
                  <c:v>13.535</c:v>
                </c:pt>
                <c:pt idx="1160">
                  <c:v>13.505000000000001</c:v>
                </c:pt>
                <c:pt idx="1161">
                  <c:v>13.411</c:v>
                </c:pt>
                <c:pt idx="1162">
                  <c:v>13.271000000000001</c:v>
                </c:pt>
                <c:pt idx="1163">
                  <c:v>13.185</c:v>
                </c:pt>
                <c:pt idx="1164">
                  <c:v>13.212999999999999</c:v>
                </c:pt>
                <c:pt idx="1165">
                  <c:v>13.375</c:v>
                </c:pt>
                <c:pt idx="1166">
                  <c:v>13.599</c:v>
                </c:pt>
                <c:pt idx="1167">
                  <c:v>13.695</c:v>
                </c:pt>
                <c:pt idx="1168">
                  <c:v>13.622999999999999</c:v>
                </c:pt>
                <c:pt idx="1169">
                  <c:v>13.742000000000001</c:v>
                </c:pt>
                <c:pt idx="1170">
                  <c:v>13.718</c:v>
                </c:pt>
                <c:pt idx="1171">
                  <c:v>13.73</c:v>
                </c:pt>
                <c:pt idx="1172">
                  <c:v>13.778</c:v>
                </c:pt>
                <c:pt idx="1173">
                  <c:v>13.839</c:v>
                </c:pt>
                <c:pt idx="1174">
                  <c:v>13.815</c:v>
                </c:pt>
                <c:pt idx="1175">
                  <c:v>13.706</c:v>
                </c:pt>
                <c:pt idx="1176">
                  <c:v>13.706</c:v>
                </c:pt>
                <c:pt idx="1177">
                  <c:v>13.742000000000001</c:v>
                </c:pt>
                <c:pt idx="1178">
                  <c:v>13.657999999999999</c:v>
                </c:pt>
                <c:pt idx="1179">
                  <c:v>13.385999999999999</c:v>
                </c:pt>
                <c:pt idx="1180">
                  <c:v>13.515000000000001</c:v>
                </c:pt>
                <c:pt idx="1181">
                  <c:v>13.486000000000001</c:v>
                </c:pt>
                <c:pt idx="1182">
                  <c:v>13.374000000000001</c:v>
                </c:pt>
                <c:pt idx="1183">
                  <c:v>13.205</c:v>
                </c:pt>
                <c:pt idx="1184">
                  <c:v>13.339</c:v>
                </c:pt>
                <c:pt idx="1185">
                  <c:v>13.308999999999999</c:v>
                </c:pt>
                <c:pt idx="1186">
                  <c:v>13.234</c:v>
                </c:pt>
                <c:pt idx="1187">
                  <c:v>13.244999999999999</c:v>
                </c:pt>
                <c:pt idx="1188">
                  <c:v>13.327</c:v>
                </c:pt>
                <c:pt idx="1189">
                  <c:v>13.303000000000001</c:v>
                </c:pt>
                <c:pt idx="1190">
                  <c:v>13.28</c:v>
                </c:pt>
                <c:pt idx="1191">
                  <c:v>13.061</c:v>
                </c:pt>
                <c:pt idx="1192">
                  <c:v>12.821999999999999</c:v>
                </c:pt>
                <c:pt idx="1193">
                  <c:v>12.912000000000001</c:v>
                </c:pt>
                <c:pt idx="1194">
                  <c:v>13.02</c:v>
                </c:pt>
                <c:pt idx="1195">
                  <c:v>12.867000000000001</c:v>
                </c:pt>
                <c:pt idx="1196">
                  <c:v>12.856</c:v>
                </c:pt>
                <c:pt idx="1197">
                  <c:v>12.632</c:v>
                </c:pt>
                <c:pt idx="1198">
                  <c:v>12.555</c:v>
                </c:pt>
                <c:pt idx="1199">
                  <c:v>12.71</c:v>
                </c:pt>
                <c:pt idx="1200">
                  <c:v>12.664999999999999</c:v>
                </c:pt>
                <c:pt idx="1201">
                  <c:v>12.627000000000001</c:v>
                </c:pt>
                <c:pt idx="1202">
                  <c:v>12.505000000000001</c:v>
                </c:pt>
                <c:pt idx="1203">
                  <c:v>12.661</c:v>
                </c:pt>
                <c:pt idx="1204">
                  <c:v>12.717000000000001</c:v>
                </c:pt>
                <c:pt idx="1205">
                  <c:v>12.648999999999999</c:v>
                </c:pt>
                <c:pt idx="1206">
                  <c:v>12.807</c:v>
                </c:pt>
                <c:pt idx="1207">
                  <c:v>12.672000000000001</c:v>
                </c:pt>
                <c:pt idx="1208">
                  <c:v>12.670999999999999</c:v>
                </c:pt>
                <c:pt idx="1209">
                  <c:v>12.66</c:v>
                </c:pt>
                <c:pt idx="1210">
                  <c:v>12.57</c:v>
                </c:pt>
                <c:pt idx="1211">
                  <c:v>12.637</c:v>
                </c:pt>
                <c:pt idx="1212">
                  <c:v>12.659000000000001</c:v>
                </c:pt>
                <c:pt idx="1213">
                  <c:v>12.680999999999999</c:v>
                </c:pt>
                <c:pt idx="1214">
                  <c:v>12.805</c:v>
                </c:pt>
                <c:pt idx="1215">
                  <c:v>12.771000000000001</c:v>
                </c:pt>
                <c:pt idx="1216">
                  <c:v>12.816000000000001</c:v>
                </c:pt>
                <c:pt idx="1217">
                  <c:v>12.85</c:v>
                </c:pt>
                <c:pt idx="1218">
                  <c:v>12.771000000000001</c:v>
                </c:pt>
                <c:pt idx="1219">
                  <c:v>12.771000000000001</c:v>
                </c:pt>
                <c:pt idx="1220">
                  <c:v>12.941000000000001</c:v>
                </c:pt>
                <c:pt idx="1221">
                  <c:v>12.895</c:v>
                </c:pt>
                <c:pt idx="1222">
                  <c:v>12.781000000000001</c:v>
                </c:pt>
                <c:pt idx="1223">
                  <c:v>12.712999999999999</c:v>
                </c:pt>
                <c:pt idx="1224">
                  <c:v>12.571999999999999</c:v>
                </c:pt>
                <c:pt idx="1225">
                  <c:v>12.544</c:v>
                </c:pt>
                <c:pt idx="1226">
                  <c:v>12.467000000000001</c:v>
                </c:pt>
                <c:pt idx="1227">
                  <c:v>12.257999999999999</c:v>
                </c:pt>
                <c:pt idx="1228">
                  <c:v>12.356</c:v>
                </c:pt>
                <c:pt idx="1229">
                  <c:v>12.367000000000001</c:v>
                </c:pt>
                <c:pt idx="1230">
                  <c:v>12.339</c:v>
                </c:pt>
                <c:pt idx="1231">
                  <c:v>12.234999999999999</c:v>
                </c:pt>
                <c:pt idx="1232">
                  <c:v>12.311</c:v>
                </c:pt>
                <c:pt idx="1233">
                  <c:v>12.443</c:v>
                </c:pt>
                <c:pt idx="1234">
                  <c:v>12.542999999999999</c:v>
                </c:pt>
                <c:pt idx="1235">
                  <c:v>12.532</c:v>
                </c:pt>
                <c:pt idx="1236">
                  <c:v>12.398</c:v>
                </c:pt>
                <c:pt idx="1237">
                  <c:v>12.31</c:v>
                </c:pt>
                <c:pt idx="1238">
                  <c:v>12.430999999999999</c:v>
                </c:pt>
                <c:pt idx="1239">
                  <c:v>12.525</c:v>
                </c:pt>
                <c:pt idx="1240">
                  <c:v>12.481</c:v>
                </c:pt>
                <c:pt idx="1241">
                  <c:v>12.574999999999999</c:v>
                </c:pt>
                <c:pt idx="1242">
                  <c:v>12.452999999999999</c:v>
                </c:pt>
                <c:pt idx="1243">
                  <c:v>12.353</c:v>
                </c:pt>
                <c:pt idx="1244">
                  <c:v>12.353</c:v>
                </c:pt>
                <c:pt idx="1245">
                  <c:v>12.308999999999999</c:v>
                </c:pt>
                <c:pt idx="1246">
                  <c:v>12.33</c:v>
                </c:pt>
                <c:pt idx="1247">
                  <c:v>12.33</c:v>
                </c:pt>
                <c:pt idx="1248">
                  <c:v>12.275</c:v>
                </c:pt>
                <c:pt idx="1249">
                  <c:v>12.308</c:v>
                </c:pt>
                <c:pt idx="1250">
                  <c:v>12.308</c:v>
                </c:pt>
                <c:pt idx="1251">
                  <c:v>12.209</c:v>
                </c:pt>
                <c:pt idx="1252">
                  <c:v>12.025</c:v>
                </c:pt>
                <c:pt idx="1253">
                  <c:v>11.907</c:v>
                </c:pt>
                <c:pt idx="1254">
                  <c:v>11.843</c:v>
                </c:pt>
                <c:pt idx="1255">
                  <c:v>11.727</c:v>
                </c:pt>
                <c:pt idx="1256">
                  <c:v>11.715999999999999</c:v>
                </c:pt>
                <c:pt idx="1257">
                  <c:v>11.928000000000001</c:v>
                </c:pt>
                <c:pt idx="1258">
                  <c:v>11.938000000000001</c:v>
                </c:pt>
                <c:pt idx="1259">
                  <c:v>11.895</c:v>
                </c:pt>
                <c:pt idx="1260">
                  <c:v>11.715</c:v>
                </c:pt>
                <c:pt idx="1261">
                  <c:v>11.741</c:v>
                </c:pt>
                <c:pt idx="1262">
                  <c:v>11.61</c:v>
                </c:pt>
                <c:pt idx="1263">
                  <c:v>11.631</c:v>
                </c:pt>
                <c:pt idx="1264">
                  <c:v>11.558</c:v>
                </c:pt>
                <c:pt idx="1265">
                  <c:v>11.558</c:v>
                </c:pt>
                <c:pt idx="1266">
                  <c:v>11.67</c:v>
                </c:pt>
                <c:pt idx="1267">
                  <c:v>11.778</c:v>
                </c:pt>
                <c:pt idx="1268">
                  <c:v>11.712999999999999</c:v>
                </c:pt>
                <c:pt idx="1269">
                  <c:v>11.712999999999999</c:v>
                </c:pt>
                <c:pt idx="1270">
                  <c:v>11.756</c:v>
                </c:pt>
                <c:pt idx="1271">
                  <c:v>11.853999999999999</c:v>
                </c:pt>
                <c:pt idx="1272">
                  <c:v>11.702</c:v>
                </c:pt>
                <c:pt idx="1273">
                  <c:v>11.680999999999999</c:v>
                </c:pt>
                <c:pt idx="1274">
                  <c:v>11.593999999999999</c:v>
                </c:pt>
                <c:pt idx="1275">
                  <c:v>11.509</c:v>
                </c:pt>
                <c:pt idx="1276">
                  <c:v>11.319000000000001</c:v>
                </c:pt>
                <c:pt idx="1277">
                  <c:v>11.319000000000001</c:v>
                </c:pt>
                <c:pt idx="1278">
                  <c:v>11.234999999999999</c:v>
                </c:pt>
                <c:pt idx="1279">
                  <c:v>11.244</c:v>
                </c:pt>
                <c:pt idx="1280">
                  <c:v>11.265000000000001</c:v>
                </c:pt>
                <c:pt idx="1281">
                  <c:v>11.307</c:v>
                </c:pt>
                <c:pt idx="1282">
                  <c:v>11.475</c:v>
                </c:pt>
                <c:pt idx="1283">
                  <c:v>11.528</c:v>
                </c:pt>
                <c:pt idx="1284">
                  <c:v>11.528</c:v>
                </c:pt>
                <c:pt idx="1285">
                  <c:v>11.484999999999999</c:v>
                </c:pt>
                <c:pt idx="1286">
                  <c:v>11.528</c:v>
                </c:pt>
                <c:pt idx="1287">
                  <c:v>11.538</c:v>
                </c:pt>
                <c:pt idx="1288">
                  <c:v>11.656000000000001</c:v>
                </c:pt>
                <c:pt idx="1289">
                  <c:v>11.602</c:v>
                </c:pt>
                <c:pt idx="1290">
                  <c:v>11.558999999999999</c:v>
                </c:pt>
                <c:pt idx="1291">
                  <c:v>11.484</c:v>
                </c:pt>
                <c:pt idx="1292">
                  <c:v>11.622999999999999</c:v>
                </c:pt>
                <c:pt idx="1293">
                  <c:v>11.590999999999999</c:v>
                </c:pt>
                <c:pt idx="1294">
                  <c:v>11.441000000000001</c:v>
                </c:pt>
                <c:pt idx="1295">
                  <c:v>11.314</c:v>
                </c:pt>
                <c:pt idx="1296">
                  <c:v>11.356</c:v>
                </c:pt>
                <c:pt idx="1297">
                  <c:v>11.314</c:v>
                </c:pt>
                <c:pt idx="1298">
                  <c:v>11.303000000000001</c:v>
                </c:pt>
                <c:pt idx="1299">
                  <c:v>11.292</c:v>
                </c:pt>
                <c:pt idx="1300">
                  <c:v>11.292</c:v>
                </c:pt>
                <c:pt idx="1301">
                  <c:v>11.44</c:v>
                </c:pt>
                <c:pt idx="1302">
                  <c:v>11.456</c:v>
                </c:pt>
                <c:pt idx="1303">
                  <c:v>11.45</c:v>
                </c:pt>
                <c:pt idx="1304">
                  <c:v>11.513999999999999</c:v>
                </c:pt>
                <c:pt idx="1305">
                  <c:v>11.513999999999999</c:v>
                </c:pt>
                <c:pt idx="1306">
                  <c:v>11.741</c:v>
                </c:pt>
                <c:pt idx="1307">
                  <c:v>11.6</c:v>
                </c:pt>
                <c:pt idx="1308">
                  <c:v>11.6</c:v>
                </c:pt>
                <c:pt idx="1309">
                  <c:v>11.503</c:v>
                </c:pt>
                <c:pt idx="1310">
                  <c:v>11.428000000000001</c:v>
                </c:pt>
                <c:pt idx="1311">
                  <c:v>11.46</c:v>
                </c:pt>
                <c:pt idx="1312">
                  <c:v>11.503</c:v>
                </c:pt>
                <c:pt idx="1313">
                  <c:v>11.567</c:v>
                </c:pt>
                <c:pt idx="1314">
                  <c:v>11.567</c:v>
                </c:pt>
                <c:pt idx="1315">
                  <c:v>11.459</c:v>
                </c:pt>
                <c:pt idx="1316">
                  <c:v>11.459</c:v>
                </c:pt>
                <c:pt idx="1317">
                  <c:v>11.363</c:v>
                </c:pt>
                <c:pt idx="1318">
                  <c:v>11.406000000000001</c:v>
                </c:pt>
                <c:pt idx="1319">
                  <c:v>11.406000000000001</c:v>
                </c:pt>
                <c:pt idx="1320">
                  <c:v>11.226000000000001</c:v>
                </c:pt>
                <c:pt idx="1321">
                  <c:v>11.189</c:v>
                </c:pt>
                <c:pt idx="1322">
                  <c:v>11.064</c:v>
                </c:pt>
                <c:pt idx="1323">
                  <c:v>11.074</c:v>
                </c:pt>
                <c:pt idx="1324">
                  <c:v>11.1</c:v>
                </c:pt>
                <c:pt idx="1325">
                  <c:v>11.000999999999999</c:v>
                </c:pt>
                <c:pt idx="1326">
                  <c:v>11.089</c:v>
                </c:pt>
                <c:pt idx="1327">
                  <c:v>11.173</c:v>
                </c:pt>
                <c:pt idx="1328">
                  <c:v>11.32</c:v>
                </c:pt>
                <c:pt idx="1329">
                  <c:v>11.308999999999999</c:v>
                </c:pt>
                <c:pt idx="1330">
                  <c:v>11.298</c:v>
                </c:pt>
                <c:pt idx="1331">
                  <c:v>11.337</c:v>
                </c:pt>
                <c:pt idx="1332">
                  <c:v>11.433</c:v>
                </c:pt>
                <c:pt idx="1333">
                  <c:v>11.358000000000001</c:v>
                </c:pt>
                <c:pt idx="1334">
                  <c:v>11.39</c:v>
                </c:pt>
                <c:pt idx="1335">
                  <c:v>11.39</c:v>
                </c:pt>
                <c:pt idx="1336">
                  <c:v>11.347</c:v>
                </c:pt>
                <c:pt idx="1337">
                  <c:v>11.263</c:v>
                </c:pt>
                <c:pt idx="1338">
                  <c:v>11.347</c:v>
                </c:pt>
                <c:pt idx="1339">
                  <c:v>11.347</c:v>
                </c:pt>
                <c:pt idx="1340">
                  <c:v>11.4</c:v>
                </c:pt>
                <c:pt idx="1341">
                  <c:v>11.573</c:v>
                </c:pt>
                <c:pt idx="1342">
                  <c:v>11.573</c:v>
                </c:pt>
                <c:pt idx="1343">
                  <c:v>11.573</c:v>
                </c:pt>
                <c:pt idx="1344">
                  <c:v>11.573</c:v>
                </c:pt>
                <c:pt idx="1345">
                  <c:v>11.573</c:v>
                </c:pt>
                <c:pt idx="1346">
                  <c:v>11.573</c:v>
                </c:pt>
                <c:pt idx="1347">
                  <c:v>11.891</c:v>
                </c:pt>
                <c:pt idx="1348">
                  <c:v>11.891</c:v>
                </c:pt>
                <c:pt idx="1349">
                  <c:v>11.891</c:v>
                </c:pt>
                <c:pt idx="1350">
                  <c:v>11.813000000000001</c:v>
                </c:pt>
                <c:pt idx="1351">
                  <c:v>11.901999999999999</c:v>
                </c:pt>
                <c:pt idx="1352">
                  <c:v>11.914</c:v>
                </c:pt>
                <c:pt idx="1353">
                  <c:v>11.73</c:v>
                </c:pt>
                <c:pt idx="1354">
                  <c:v>11.73</c:v>
                </c:pt>
                <c:pt idx="1355">
                  <c:v>11.702999999999999</c:v>
                </c:pt>
                <c:pt idx="1356">
                  <c:v>11.891</c:v>
                </c:pt>
                <c:pt idx="1357">
                  <c:v>11.936</c:v>
                </c:pt>
                <c:pt idx="1358">
                  <c:v>11.936</c:v>
                </c:pt>
                <c:pt idx="1359">
                  <c:v>11.97</c:v>
                </c:pt>
                <c:pt idx="1360">
                  <c:v>11.913</c:v>
                </c:pt>
                <c:pt idx="1361">
                  <c:v>11.858000000000001</c:v>
                </c:pt>
                <c:pt idx="1362">
                  <c:v>11.757</c:v>
                </c:pt>
                <c:pt idx="1363">
                  <c:v>11.891</c:v>
                </c:pt>
                <c:pt idx="1364">
                  <c:v>11.813000000000001</c:v>
                </c:pt>
                <c:pt idx="1365">
                  <c:v>11.791</c:v>
                </c:pt>
                <c:pt idx="1366">
                  <c:v>11.856999999999999</c:v>
                </c:pt>
                <c:pt idx="1367">
                  <c:v>11.68</c:v>
                </c:pt>
                <c:pt idx="1368">
                  <c:v>11.647</c:v>
                </c:pt>
                <c:pt idx="1369">
                  <c:v>11.625</c:v>
                </c:pt>
                <c:pt idx="1370">
                  <c:v>11.68</c:v>
                </c:pt>
                <c:pt idx="1371">
                  <c:v>11.702</c:v>
                </c:pt>
                <c:pt idx="1372">
                  <c:v>11.68</c:v>
                </c:pt>
                <c:pt idx="1373">
                  <c:v>11.68</c:v>
                </c:pt>
                <c:pt idx="1374">
                  <c:v>11.734999999999999</c:v>
                </c:pt>
                <c:pt idx="1375">
                  <c:v>11.558999999999999</c:v>
                </c:pt>
                <c:pt idx="1376">
                  <c:v>11.57</c:v>
                </c:pt>
                <c:pt idx="1377">
                  <c:v>11.396000000000001</c:v>
                </c:pt>
                <c:pt idx="1378">
                  <c:v>11.385999999999999</c:v>
                </c:pt>
                <c:pt idx="1379">
                  <c:v>11.332000000000001</c:v>
                </c:pt>
                <c:pt idx="1380">
                  <c:v>11.214</c:v>
                </c:pt>
                <c:pt idx="1381">
                  <c:v>11.266999999999999</c:v>
                </c:pt>
                <c:pt idx="1382">
                  <c:v>11.129</c:v>
                </c:pt>
                <c:pt idx="1383">
                  <c:v>11.129</c:v>
                </c:pt>
                <c:pt idx="1384">
                  <c:v>11.098000000000001</c:v>
                </c:pt>
                <c:pt idx="1385">
                  <c:v>11.170999999999999</c:v>
                </c:pt>
                <c:pt idx="1386">
                  <c:v>11.257</c:v>
                </c:pt>
                <c:pt idx="1387">
                  <c:v>11.375</c:v>
                </c:pt>
                <c:pt idx="1388">
                  <c:v>11.321</c:v>
                </c:pt>
                <c:pt idx="1389">
                  <c:v>11.439</c:v>
                </c:pt>
                <c:pt idx="1390">
                  <c:v>11.385</c:v>
                </c:pt>
                <c:pt idx="1391">
                  <c:v>11.288</c:v>
                </c:pt>
                <c:pt idx="1392">
                  <c:v>11.224</c:v>
                </c:pt>
                <c:pt idx="1393">
                  <c:v>11.182</c:v>
                </c:pt>
                <c:pt idx="1394">
                  <c:v>11.138999999999999</c:v>
                </c:pt>
                <c:pt idx="1395">
                  <c:v>11.128</c:v>
                </c:pt>
                <c:pt idx="1396">
                  <c:v>11.263</c:v>
                </c:pt>
                <c:pt idx="1397">
                  <c:v>11.21</c:v>
                </c:pt>
                <c:pt idx="1398">
                  <c:v>11.032</c:v>
                </c:pt>
                <c:pt idx="1399">
                  <c:v>11.000999999999999</c:v>
                </c:pt>
                <c:pt idx="1400">
                  <c:v>10.826000000000001</c:v>
                </c:pt>
                <c:pt idx="1401">
                  <c:v>10.877000000000001</c:v>
                </c:pt>
                <c:pt idx="1402">
                  <c:v>10.795</c:v>
                </c:pt>
                <c:pt idx="1403">
                  <c:v>10.644</c:v>
                </c:pt>
                <c:pt idx="1404">
                  <c:v>10.542999999999999</c:v>
                </c:pt>
                <c:pt idx="1405">
                  <c:v>10.573</c:v>
                </c:pt>
                <c:pt idx="1406">
                  <c:v>10.653</c:v>
                </c:pt>
                <c:pt idx="1407">
                  <c:v>10.622</c:v>
                </c:pt>
                <c:pt idx="1408">
                  <c:v>10.561999999999999</c:v>
                </c:pt>
                <c:pt idx="1409">
                  <c:v>10.561999999999999</c:v>
                </c:pt>
                <c:pt idx="1410">
                  <c:v>10.432</c:v>
                </c:pt>
                <c:pt idx="1411">
                  <c:v>10.401999999999999</c:v>
                </c:pt>
                <c:pt idx="1412">
                  <c:v>10.416</c:v>
                </c:pt>
                <c:pt idx="1413">
                  <c:v>10.263999999999999</c:v>
                </c:pt>
                <c:pt idx="1414">
                  <c:v>10.031000000000001</c:v>
                </c:pt>
                <c:pt idx="1415">
                  <c:v>9.9450000000000003</c:v>
                </c:pt>
                <c:pt idx="1416">
                  <c:v>9.859</c:v>
                </c:pt>
                <c:pt idx="1417">
                  <c:v>9.9160000000000004</c:v>
                </c:pt>
                <c:pt idx="1418">
                  <c:v>10.218</c:v>
                </c:pt>
                <c:pt idx="1419">
                  <c:v>10.068</c:v>
                </c:pt>
                <c:pt idx="1420">
                  <c:v>10.068</c:v>
                </c:pt>
                <c:pt idx="1421">
                  <c:v>10.144</c:v>
                </c:pt>
                <c:pt idx="1422">
                  <c:v>10.125</c:v>
                </c:pt>
                <c:pt idx="1423">
                  <c:v>10.028</c:v>
                </c:pt>
                <c:pt idx="1424">
                  <c:v>9.9410000000000007</c:v>
                </c:pt>
                <c:pt idx="1425">
                  <c:v>9.9079999999999995</c:v>
                </c:pt>
                <c:pt idx="1426">
                  <c:v>10.026999999999999</c:v>
                </c:pt>
                <c:pt idx="1427">
                  <c:v>10.23</c:v>
                </c:pt>
                <c:pt idx="1428">
                  <c:v>10.327999999999999</c:v>
                </c:pt>
                <c:pt idx="1429">
                  <c:v>10.406000000000001</c:v>
                </c:pt>
                <c:pt idx="1430">
                  <c:v>10.515000000000001</c:v>
                </c:pt>
                <c:pt idx="1431">
                  <c:v>10.445</c:v>
                </c:pt>
                <c:pt idx="1432">
                  <c:v>10.385999999999999</c:v>
                </c:pt>
                <c:pt idx="1433">
                  <c:v>10.179</c:v>
                </c:pt>
                <c:pt idx="1434">
                  <c:v>10.188000000000001</c:v>
                </c:pt>
                <c:pt idx="1435">
                  <c:v>10.188000000000001</c:v>
                </c:pt>
                <c:pt idx="1436">
                  <c:v>10.188000000000001</c:v>
                </c:pt>
                <c:pt idx="1437">
                  <c:v>10.188000000000001</c:v>
                </c:pt>
                <c:pt idx="1438">
                  <c:v>9.9749999999999996</c:v>
                </c:pt>
                <c:pt idx="1439">
                  <c:v>10.003</c:v>
                </c:pt>
                <c:pt idx="1440">
                  <c:v>10.012</c:v>
                </c:pt>
                <c:pt idx="1441">
                  <c:v>10.079000000000001</c:v>
                </c:pt>
                <c:pt idx="1442">
                  <c:v>10.234999999999999</c:v>
                </c:pt>
                <c:pt idx="1443">
                  <c:v>10.244999999999999</c:v>
                </c:pt>
                <c:pt idx="1444">
                  <c:v>10.244</c:v>
                </c:pt>
                <c:pt idx="1445">
                  <c:v>10.087999999999999</c:v>
                </c:pt>
                <c:pt idx="1446">
                  <c:v>10.048999999999999</c:v>
                </c:pt>
                <c:pt idx="1447">
                  <c:v>10.332000000000001</c:v>
                </c:pt>
                <c:pt idx="1448">
                  <c:v>10.282999999999999</c:v>
                </c:pt>
                <c:pt idx="1449">
                  <c:v>10.420999999999999</c:v>
                </c:pt>
                <c:pt idx="1450">
                  <c:v>10.401</c:v>
                </c:pt>
                <c:pt idx="1451">
                  <c:v>10.481</c:v>
                </c:pt>
                <c:pt idx="1452">
                  <c:v>10.47</c:v>
                </c:pt>
                <c:pt idx="1453">
                  <c:v>10.606</c:v>
                </c:pt>
                <c:pt idx="1454">
                  <c:v>10.611000000000001</c:v>
                </c:pt>
                <c:pt idx="1455">
                  <c:v>10.621</c:v>
                </c:pt>
                <c:pt idx="1456">
                  <c:v>10.51</c:v>
                </c:pt>
                <c:pt idx="1457">
                  <c:v>10.51</c:v>
                </c:pt>
                <c:pt idx="1458">
                  <c:v>10.651</c:v>
                </c:pt>
                <c:pt idx="1459">
                  <c:v>10.57</c:v>
                </c:pt>
                <c:pt idx="1460">
                  <c:v>10.595000000000001</c:v>
                </c:pt>
                <c:pt idx="1461">
                  <c:v>10.532999999999999</c:v>
                </c:pt>
                <c:pt idx="1462">
                  <c:v>10.451000000000001</c:v>
                </c:pt>
                <c:pt idx="1463">
                  <c:v>10.359</c:v>
                </c:pt>
                <c:pt idx="1464">
                  <c:v>10.4</c:v>
                </c:pt>
                <c:pt idx="1465">
                  <c:v>10.430999999999999</c:v>
                </c:pt>
                <c:pt idx="1466">
                  <c:v>10.339</c:v>
                </c:pt>
                <c:pt idx="1467">
                  <c:v>10.441000000000001</c:v>
                </c:pt>
                <c:pt idx="1468">
                  <c:v>10.247999999999999</c:v>
                </c:pt>
                <c:pt idx="1469">
                  <c:v>10.228</c:v>
                </c:pt>
                <c:pt idx="1470">
                  <c:v>10.167999999999999</c:v>
                </c:pt>
                <c:pt idx="1471">
                  <c:v>10.108000000000001</c:v>
                </c:pt>
                <c:pt idx="1472">
                  <c:v>10.128</c:v>
                </c:pt>
                <c:pt idx="1473">
                  <c:v>10.162000000000001</c:v>
                </c:pt>
                <c:pt idx="1474">
                  <c:v>10.137</c:v>
                </c:pt>
                <c:pt idx="1475">
                  <c:v>10.087</c:v>
                </c:pt>
                <c:pt idx="1476">
                  <c:v>10.097</c:v>
                </c:pt>
                <c:pt idx="1477">
                  <c:v>10.117000000000001</c:v>
                </c:pt>
                <c:pt idx="1478">
                  <c:v>10.266999999999999</c:v>
                </c:pt>
                <c:pt idx="1479">
                  <c:v>10.266999999999999</c:v>
                </c:pt>
                <c:pt idx="1480">
                  <c:v>10.206</c:v>
                </c:pt>
                <c:pt idx="1481">
                  <c:v>10.146000000000001</c:v>
                </c:pt>
                <c:pt idx="1482">
                  <c:v>10.246</c:v>
                </c:pt>
                <c:pt idx="1483">
                  <c:v>10.468999999999999</c:v>
                </c:pt>
                <c:pt idx="1484">
                  <c:v>10.448</c:v>
                </c:pt>
                <c:pt idx="1485">
                  <c:v>10.443</c:v>
                </c:pt>
                <c:pt idx="1486">
                  <c:v>10.478999999999999</c:v>
                </c:pt>
                <c:pt idx="1487">
                  <c:v>10.53</c:v>
                </c:pt>
                <c:pt idx="1488">
                  <c:v>10.361000000000001</c:v>
                </c:pt>
                <c:pt idx="1489">
                  <c:v>10.34</c:v>
                </c:pt>
                <c:pt idx="1490">
                  <c:v>10.366</c:v>
                </c:pt>
                <c:pt idx="1491">
                  <c:v>10.446999999999999</c:v>
                </c:pt>
                <c:pt idx="1492">
                  <c:v>10.366</c:v>
                </c:pt>
                <c:pt idx="1493">
                  <c:v>10.315</c:v>
                </c:pt>
                <c:pt idx="1494">
                  <c:v>10.355</c:v>
                </c:pt>
                <c:pt idx="1495">
                  <c:v>10.289</c:v>
                </c:pt>
                <c:pt idx="1496">
                  <c:v>10.212999999999999</c:v>
                </c:pt>
                <c:pt idx="1497">
                  <c:v>10.183</c:v>
                </c:pt>
                <c:pt idx="1498">
                  <c:v>10.253</c:v>
                </c:pt>
                <c:pt idx="1499">
                  <c:v>10.273</c:v>
                </c:pt>
                <c:pt idx="1500">
                  <c:v>10.253</c:v>
                </c:pt>
                <c:pt idx="1501">
                  <c:v>10.243</c:v>
                </c:pt>
                <c:pt idx="1502">
                  <c:v>10.303000000000001</c:v>
                </c:pt>
                <c:pt idx="1503">
                  <c:v>10.364000000000001</c:v>
                </c:pt>
                <c:pt idx="1504">
                  <c:v>10.395</c:v>
                </c:pt>
                <c:pt idx="1505">
                  <c:v>10.343999999999999</c:v>
                </c:pt>
                <c:pt idx="1506">
                  <c:v>10.343</c:v>
                </c:pt>
                <c:pt idx="1507">
                  <c:v>10.323</c:v>
                </c:pt>
                <c:pt idx="1508">
                  <c:v>10.323</c:v>
                </c:pt>
                <c:pt idx="1509">
                  <c:v>10.323</c:v>
                </c:pt>
                <c:pt idx="1510">
                  <c:v>10.266999999999999</c:v>
                </c:pt>
                <c:pt idx="1511">
                  <c:v>10.252000000000001</c:v>
                </c:pt>
                <c:pt idx="1512">
                  <c:v>10.161</c:v>
                </c:pt>
                <c:pt idx="1513">
                  <c:v>10.170999999999999</c:v>
                </c:pt>
                <c:pt idx="1514">
                  <c:v>10.14</c:v>
                </c:pt>
                <c:pt idx="1515">
                  <c:v>10.09</c:v>
                </c:pt>
                <c:pt idx="1516">
                  <c:v>10.1</c:v>
                </c:pt>
                <c:pt idx="1517">
                  <c:v>10.11</c:v>
                </c:pt>
                <c:pt idx="1518">
                  <c:v>10.19</c:v>
                </c:pt>
                <c:pt idx="1519">
                  <c:v>10.250999999999999</c:v>
                </c:pt>
                <c:pt idx="1520">
                  <c:v>10.039</c:v>
                </c:pt>
                <c:pt idx="1521">
                  <c:v>9.9700000000000006</c:v>
                </c:pt>
                <c:pt idx="1522">
                  <c:v>9.94</c:v>
                </c:pt>
                <c:pt idx="1523">
                  <c:v>9.94</c:v>
                </c:pt>
                <c:pt idx="1524">
                  <c:v>9.9339999999999993</c:v>
                </c:pt>
                <c:pt idx="1525">
                  <c:v>9.89</c:v>
                </c:pt>
                <c:pt idx="1526">
                  <c:v>9.9090000000000007</c:v>
                </c:pt>
                <c:pt idx="1527">
                  <c:v>9.8699999999999992</c:v>
                </c:pt>
                <c:pt idx="1528">
                  <c:v>9.8209999999999997</c:v>
                </c:pt>
                <c:pt idx="1529">
                  <c:v>9.8209999999999997</c:v>
                </c:pt>
                <c:pt idx="1530">
                  <c:v>9.7219999999999995</c:v>
                </c:pt>
                <c:pt idx="1531">
                  <c:v>9.7710000000000008</c:v>
                </c:pt>
                <c:pt idx="1532">
                  <c:v>9.9039999999999999</c:v>
                </c:pt>
                <c:pt idx="1533">
                  <c:v>9.84</c:v>
                </c:pt>
                <c:pt idx="1534">
                  <c:v>9.6780000000000008</c:v>
                </c:pt>
                <c:pt idx="1535">
                  <c:v>9.673</c:v>
                </c:pt>
                <c:pt idx="1536">
                  <c:v>9.6050000000000004</c:v>
                </c:pt>
                <c:pt idx="1537">
                  <c:v>9.5820000000000007</c:v>
                </c:pt>
                <c:pt idx="1538">
                  <c:v>9.65</c:v>
                </c:pt>
                <c:pt idx="1539">
                  <c:v>9.6690000000000005</c:v>
                </c:pt>
                <c:pt idx="1540">
                  <c:v>9.6790000000000003</c:v>
                </c:pt>
                <c:pt idx="1541">
                  <c:v>9.61</c:v>
                </c:pt>
                <c:pt idx="1542">
                  <c:v>9.61</c:v>
                </c:pt>
                <c:pt idx="1543">
                  <c:v>9.56</c:v>
                </c:pt>
                <c:pt idx="1544">
                  <c:v>9.6790000000000003</c:v>
                </c:pt>
                <c:pt idx="1545">
                  <c:v>9.6189999999999998</c:v>
                </c:pt>
                <c:pt idx="1546">
                  <c:v>9.5839999999999996</c:v>
                </c:pt>
                <c:pt idx="1547">
                  <c:v>9.609</c:v>
                </c:pt>
                <c:pt idx="1548">
                  <c:v>9.5890000000000004</c:v>
                </c:pt>
                <c:pt idx="1549">
                  <c:v>9.4209999999999994</c:v>
                </c:pt>
                <c:pt idx="1550">
                  <c:v>9.3819999999999997</c:v>
                </c:pt>
                <c:pt idx="1551">
                  <c:v>9.1790000000000003</c:v>
                </c:pt>
                <c:pt idx="1552">
                  <c:v>9.1880000000000006</c:v>
                </c:pt>
                <c:pt idx="1553">
                  <c:v>9.1980000000000004</c:v>
                </c:pt>
                <c:pt idx="1554">
                  <c:v>9.1259999999999994</c:v>
                </c:pt>
                <c:pt idx="1555">
                  <c:v>9.016</c:v>
                </c:pt>
                <c:pt idx="1556">
                  <c:v>9.0920000000000005</c:v>
                </c:pt>
                <c:pt idx="1557">
                  <c:v>9.1059999999999999</c:v>
                </c:pt>
                <c:pt idx="1558">
                  <c:v>9.0589999999999993</c:v>
                </c:pt>
                <c:pt idx="1559">
                  <c:v>9.077</c:v>
                </c:pt>
                <c:pt idx="1560">
                  <c:v>9.048</c:v>
                </c:pt>
                <c:pt idx="1561">
                  <c:v>9.048</c:v>
                </c:pt>
                <c:pt idx="1562">
                  <c:v>9.0009999999999994</c:v>
                </c:pt>
                <c:pt idx="1563">
                  <c:v>8.9629999999999992</c:v>
                </c:pt>
                <c:pt idx="1564">
                  <c:v>8.9770000000000003</c:v>
                </c:pt>
                <c:pt idx="1565">
                  <c:v>8.9860000000000007</c:v>
                </c:pt>
                <c:pt idx="1566">
                  <c:v>8.9860000000000007</c:v>
                </c:pt>
                <c:pt idx="1567">
                  <c:v>9.0239999999999991</c:v>
                </c:pt>
                <c:pt idx="1568">
                  <c:v>9.0329999999999995</c:v>
                </c:pt>
                <c:pt idx="1569">
                  <c:v>9.0519999999999996</c:v>
                </c:pt>
                <c:pt idx="1570">
                  <c:v>8.9190000000000005</c:v>
                </c:pt>
                <c:pt idx="1571">
                  <c:v>9.08</c:v>
                </c:pt>
                <c:pt idx="1572">
                  <c:v>9.2629999999999999</c:v>
                </c:pt>
                <c:pt idx="1573">
                  <c:v>9.4090000000000007</c:v>
                </c:pt>
                <c:pt idx="1574">
                  <c:v>9.4489999999999998</c:v>
                </c:pt>
                <c:pt idx="1575">
                  <c:v>9.3989999999999991</c:v>
                </c:pt>
                <c:pt idx="1576">
                  <c:v>9.2430000000000003</c:v>
                </c:pt>
                <c:pt idx="1577">
                  <c:v>9.1460000000000008</c:v>
                </c:pt>
                <c:pt idx="1578">
                  <c:v>9.2530000000000001</c:v>
                </c:pt>
                <c:pt idx="1579">
                  <c:v>9.2530000000000001</c:v>
                </c:pt>
                <c:pt idx="1580">
                  <c:v>9.2330000000000005</c:v>
                </c:pt>
                <c:pt idx="1581">
                  <c:v>9.2230000000000008</c:v>
                </c:pt>
                <c:pt idx="1582">
                  <c:v>9.2040000000000006</c:v>
                </c:pt>
                <c:pt idx="1583">
                  <c:v>9.1750000000000007</c:v>
                </c:pt>
                <c:pt idx="1584">
                  <c:v>9.0879999999999992</c:v>
                </c:pt>
                <c:pt idx="1585">
                  <c:v>9.0109999999999992</c:v>
                </c:pt>
                <c:pt idx="1586">
                  <c:v>9.0969999999999995</c:v>
                </c:pt>
                <c:pt idx="1587">
                  <c:v>9.0730000000000004</c:v>
                </c:pt>
                <c:pt idx="1588">
                  <c:v>9.0489999999999995</c:v>
                </c:pt>
                <c:pt idx="1589">
                  <c:v>8.9719999999999995</c:v>
                </c:pt>
                <c:pt idx="1590">
                  <c:v>8.9529999999999994</c:v>
                </c:pt>
                <c:pt idx="1591">
                  <c:v>8.9629999999999992</c:v>
                </c:pt>
                <c:pt idx="1592">
                  <c:v>9.0310000000000006</c:v>
                </c:pt>
                <c:pt idx="1593">
                  <c:v>9.0719999999999992</c:v>
                </c:pt>
                <c:pt idx="1594">
                  <c:v>8.9440000000000008</c:v>
                </c:pt>
                <c:pt idx="1595">
                  <c:v>8.9339999999999993</c:v>
                </c:pt>
                <c:pt idx="1596">
                  <c:v>8.8870000000000005</c:v>
                </c:pt>
                <c:pt idx="1597">
                  <c:v>8.81</c:v>
                </c:pt>
                <c:pt idx="1598">
                  <c:v>8.6869999999999994</c:v>
                </c:pt>
                <c:pt idx="1599">
                  <c:v>8.6869999999999994</c:v>
                </c:pt>
                <c:pt idx="1600">
                  <c:v>8.65</c:v>
                </c:pt>
                <c:pt idx="1601">
                  <c:v>8.6869999999999994</c:v>
                </c:pt>
                <c:pt idx="1602">
                  <c:v>8.6210000000000004</c:v>
                </c:pt>
                <c:pt idx="1603">
                  <c:v>8.4540000000000006</c:v>
                </c:pt>
                <c:pt idx="1604">
                  <c:v>8.4169999999999998</c:v>
                </c:pt>
                <c:pt idx="1605">
                  <c:v>8.4260000000000002</c:v>
                </c:pt>
                <c:pt idx="1606">
                  <c:v>8.234</c:v>
                </c:pt>
                <c:pt idx="1607">
                  <c:v>8.125</c:v>
                </c:pt>
                <c:pt idx="1608">
                  <c:v>8.1340000000000003</c:v>
                </c:pt>
                <c:pt idx="1609">
                  <c:v>7.9379999999999997</c:v>
                </c:pt>
                <c:pt idx="1610">
                  <c:v>7.867</c:v>
                </c:pt>
                <c:pt idx="1611">
                  <c:v>8.0969999999999995</c:v>
                </c:pt>
                <c:pt idx="1612">
                  <c:v>8.0169999999999995</c:v>
                </c:pt>
                <c:pt idx="1613">
                  <c:v>7.9459999999999997</c:v>
                </c:pt>
                <c:pt idx="1614">
                  <c:v>7.7610000000000001</c:v>
                </c:pt>
                <c:pt idx="1615">
                  <c:v>7.6559999999999997</c:v>
                </c:pt>
                <c:pt idx="1616">
                  <c:v>7.7080000000000002</c:v>
                </c:pt>
                <c:pt idx="1617">
                  <c:v>7.673</c:v>
                </c:pt>
                <c:pt idx="1618">
                  <c:v>7.7160000000000002</c:v>
                </c:pt>
                <c:pt idx="1619">
                  <c:v>7.7850000000000001</c:v>
                </c:pt>
                <c:pt idx="1620">
                  <c:v>7.75</c:v>
                </c:pt>
                <c:pt idx="1621">
                  <c:v>7.82</c:v>
                </c:pt>
                <c:pt idx="1622">
                  <c:v>7.7670000000000003</c:v>
                </c:pt>
                <c:pt idx="1623">
                  <c:v>7.7839999999999998</c:v>
                </c:pt>
                <c:pt idx="1624">
                  <c:v>7.7309999999999999</c:v>
                </c:pt>
                <c:pt idx="1625">
                  <c:v>7.6790000000000003</c:v>
                </c:pt>
                <c:pt idx="1626">
                  <c:v>7.5919999999999996</c:v>
                </c:pt>
                <c:pt idx="1627">
                  <c:v>7.4550000000000001</c:v>
                </c:pt>
                <c:pt idx="1628">
                  <c:v>7.4550000000000001</c:v>
                </c:pt>
                <c:pt idx="1629">
                  <c:v>7.3440000000000003</c:v>
                </c:pt>
                <c:pt idx="1630">
                  <c:v>7.3769999999999998</c:v>
                </c:pt>
                <c:pt idx="1631">
                  <c:v>7.3090000000000002</c:v>
                </c:pt>
                <c:pt idx="1632">
                  <c:v>7.4189999999999996</c:v>
                </c:pt>
                <c:pt idx="1633">
                  <c:v>7.444</c:v>
                </c:pt>
                <c:pt idx="1634">
                  <c:v>7.4690000000000003</c:v>
                </c:pt>
                <c:pt idx="1635">
                  <c:v>7.282</c:v>
                </c:pt>
                <c:pt idx="1636">
                  <c:v>7.2489999999999997</c:v>
                </c:pt>
                <c:pt idx="1637">
                  <c:v>7.2060000000000004</c:v>
                </c:pt>
                <c:pt idx="1638">
                  <c:v>7.2729999999999997</c:v>
                </c:pt>
                <c:pt idx="1639">
                  <c:v>7.1710000000000003</c:v>
                </c:pt>
                <c:pt idx="1640">
                  <c:v>7.1840000000000002</c:v>
                </c:pt>
                <c:pt idx="1641">
                  <c:v>6.9560000000000004</c:v>
                </c:pt>
                <c:pt idx="1642">
                  <c:v>7.0010000000000003</c:v>
                </c:pt>
                <c:pt idx="1643">
                  <c:v>7.0209999999999999</c:v>
                </c:pt>
                <c:pt idx="1644">
                  <c:v>7.0119999999999996</c:v>
                </c:pt>
                <c:pt idx="1645">
                  <c:v>7.2359999999999998</c:v>
                </c:pt>
                <c:pt idx="1646">
                  <c:v>7.3449999999999998</c:v>
                </c:pt>
                <c:pt idx="1647">
                  <c:v>7.5590000000000002</c:v>
                </c:pt>
                <c:pt idx="1648">
                  <c:v>7.5330000000000004</c:v>
                </c:pt>
                <c:pt idx="1649">
                  <c:v>7.4119999999999999</c:v>
                </c:pt>
                <c:pt idx="1650">
                  <c:v>7.31</c:v>
                </c:pt>
                <c:pt idx="1651">
                  <c:v>7.335</c:v>
                </c:pt>
                <c:pt idx="1652">
                  <c:v>7.42</c:v>
                </c:pt>
                <c:pt idx="1653">
                  <c:v>7.5049999999999999</c:v>
                </c:pt>
                <c:pt idx="1654">
                  <c:v>7.3419999999999996</c:v>
                </c:pt>
                <c:pt idx="1655">
                  <c:v>7.4349999999999996</c:v>
                </c:pt>
                <c:pt idx="1656">
                  <c:v>7.3949999999999996</c:v>
                </c:pt>
                <c:pt idx="1657">
                  <c:v>7.4580000000000002</c:v>
                </c:pt>
                <c:pt idx="1658">
                  <c:v>7.4669999999999996</c:v>
                </c:pt>
                <c:pt idx="1659">
                  <c:v>7.7039999999999997</c:v>
                </c:pt>
                <c:pt idx="1660">
                  <c:v>7.6029999999999998</c:v>
                </c:pt>
                <c:pt idx="1661">
                  <c:v>7.7039999999999997</c:v>
                </c:pt>
                <c:pt idx="1662">
                  <c:v>7.88</c:v>
                </c:pt>
                <c:pt idx="1663">
                  <c:v>7.9180000000000001</c:v>
                </c:pt>
                <c:pt idx="1664">
                  <c:v>8.0310000000000006</c:v>
                </c:pt>
                <c:pt idx="1665">
                  <c:v>7.8339999999999996</c:v>
                </c:pt>
                <c:pt idx="1666">
                  <c:v>7.89</c:v>
                </c:pt>
                <c:pt idx="1667">
                  <c:v>7.8710000000000004</c:v>
                </c:pt>
                <c:pt idx="1668">
                  <c:v>7.8150000000000004</c:v>
                </c:pt>
                <c:pt idx="1669">
                  <c:v>7.8150000000000004</c:v>
                </c:pt>
                <c:pt idx="1670">
                  <c:v>7.681</c:v>
                </c:pt>
                <c:pt idx="1671">
                  <c:v>7.7220000000000004</c:v>
                </c:pt>
                <c:pt idx="1672">
                  <c:v>7.9939999999999998</c:v>
                </c:pt>
                <c:pt idx="1673">
                  <c:v>8.0510000000000002</c:v>
                </c:pt>
                <c:pt idx="1674">
                  <c:v>8.3019999999999996</c:v>
                </c:pt>
                <c:pt idx="1675">
                  <c:v>8.1470000000000002</c:v>
                </c:pt>
                <c:pt idx="1676">
                  <c:v>8.3119999999999994</c:v>
                </c:pt>
                <c:pt idx="1677">
                  <c:v>8.2629999999999999</c:v>
                </c:pt>
                <c:pt idx="1678">
                  <c:v>7.9470000000000001</c:v>
                </c:pt>
                <c:pt idx="1679">
                  <c:v>8.0709999999999997</c:v>
                </c:pt>
                <c:pt idx="1680">
                  <c:v>8.0329999999999995</c:v>
                </c:pt>
                <c:pt idx="1681">
                  <c:v>8.0139999999999993</c:v>
                </c:pt>
                <c:pt idx="1682">
                  <c:v>7.9189999999999996</c:v>
                </c:pt>
                <c:pt idx="1683">
                  <c:v>7.6669999999999998</c:v>
                </c:pt>
                <c:pt idx="1684">
                  <c:v>7.6580000000000004</c:v>
                </c:pt>
                <c:pt idx="1685">
                  <c:v>7.5659999999999998</c:v>
                </c:pt>
                <c:pt idx="1686">
                  <c:v>7.5570000000000004</c:v>
                </c:pt>
                <c:pt idx="1687">
                  <c:v>7.6950000000000003</c:v>
                </c:pt>
                <c:pt idx="1688">
                  <c:v>7.5839999999999996</c:v>
                </c:pt>
                <c:pt idx="1689">
                  <c:v>7.5750000000000002</c:v>
                </c:pt>
                <c:pt idx="1690">
                  <c:v>7.3929999999999998</c:v>
                </c:pt>
                <c:pt idx="1691">
                  <c:v>7.42</c:v>
                </c:pt>
                <c:pt idx="1692">
                  <c:v>7.4109999999999996</c:v>
                </c:pt>
                <c:pt idx="1693">
                  <c:v>7.3840000000000003</c:v>
                </c:pt>
                <c:pt idx="1694">
                  <c:v>7.3209999999999997</c:v>
                </c:pt>
                <c:pt idx="1695">
                  <c:v>7.3479999999999999</c:v>
                </c:pt>
                <c:pt idx="1696">
                  <c:v>7.3570000000000002</c:v>
                </c:pt>
                <c:pt idx="1697">
                  <c:v>7.2850000000000001</c:v>
                </c:pt>
                <c:pt idx="1698">
                  <c:v>7.2850000000000001</c:v>
                </c:pt>
                <c:pt idx="1699">
                  <c:v>7.3209999999999997</c:v>
                </c:pt>
                <c:pt idx="1700">
                  <c:v>7.4290000000000003</c:v>
                </c:pt>
                <c:pt idx="1701">
                  <c:v>7.2759999999999998</c:v>
                </c:pt>
                <c:pt idx="1702">
                  <c:v>7.24</c:v>
                </c:pt>
                <c:pt idx="1703">
                  <c:v>7.2850000000000001</c:v>
                </c:pt>
                <c:pt idx="1704">
                  <c:v>7.2039999999999997</c:v>
                </c:pt>
                <c:pt idx="1705">
                  <c:v>7.133</c:v>
                </c:pt>
                <c:pt idx="1706">
                  <c:v>7.1689999999999996</c:v>
                </c:pt>
                <c:pt idx="1707">
                  <c:v>7.1550000000000002</c:v>
                </c:pt>
                <c:pt idx="1708">
                  <c:v>7.1239999999999997</c:v>
                </c:pt>
                <c:pt idx="1709">
                  <c:v>7.1239999999999997</c:v>
                </c:pt>
                <c:pt idx="1710">
                  <c:v>7.2309999999999999</c:v>
                </c:pt>
                <c:pt idx="1711">
                  <c:v>7.24</c:v>
                </c:pt>
                <c:pt idx="1712">
                  <c:v>7.3109999999999999</c:v>
                </c:pt>
                <c:pt idx="1713">
                  <c:v>7.3479999999999999</c:v>
                </c:pt>
                <c:pt idx="1714">
                  <c:v>7.4660000000000002</c:v>
                </c:pt>
                <c:pt idx="1715">
                  <c:v>7.375</c:v>
                </c:pt>
                <c:pt idx="1716">
                  <c:v>7.3380000000000001</c:v>
                </c:pt>
                <c:pt idx="1717">
                  <c:v>7.2750000000000004</c:v>
                </c:pt>
                <c:pt idx="1718">
                  <c:v>7.32</c:v>
                </c:pt>
                <c:pt idx="1719">
                  <c:v>7.2930000000000001</c:v>
                </c:pt>
                <c:pt idx="1720">
                  <c:v>7.3559999999999999</c:v>
                </c:pt>
                <c:pt idx="1721">
                  <c:v>7.4569999999999999</c:v>
                </c:pt>
                <c:pt idx="1722">
                  <c:v>7.3840000000000003</c:v>
                </c:pt>
                <c:pt idx="1723">
                  <c:v>7.2839999999999998</c:v>
                </c:pt>
                <c:pt idx="1724">
                  <c:v>7.2439999999999998</c:v>
                </c:pt>
                <c:pt idx="1725">
                  <c:v>7.2210000000000001</c:v>
                </c:pt>
                <c:pt idx="1726">
                  <c:v>7.141</c:v>
                </c:pt>
                <c:pt idx="1727">
                  <c:v>7.1319999999999997</c:v>
                </c:pt>
                <c:pt idx="1728">
                  <c:v>7.1319999999999997</c:v>
                </c:pt>
                <c:pt idx="1729">
                  <c:v>7.1050000000000004</c:v>
                </c:pt>
                <c:pt idx="1730">
                  <c:v>6.9720000000000004</c:v>
                </c:pt>
                <c:pt idx="1731">
                  <c:v>6.9279999999999999</c:v>
                </c:pt>
                <c:pt idx="1732">
                  <c:v>6.9539999999999997</c:v>
                </c:pt>
                <c:pt idx="1733">
                  <c:v>7.0780000000000003</c:v>
                </c:pt>
                <c:pt idx="1734">
                  <c:v>7.0069999999999997</c:v>
                </c:pt>
                <c:pt idx="1735">
                  <c:v>6.9539999999999997</c:v>
                </c:pt>
                <c:pt idx="1736">
                  <c:v>6.9539999999999997</c:v>
                </c:pt>
                <c:pt idx="1737">
                  <c:v>7.024</c:v>
                </c:pt>
                <c:pt idx="1738">
                  <c:v>6.9189999999999996</c:v>
                </c:pt>
                <c:pt idx="1739">
                  <c:v>6.9189999999999996</c:v>
                </c:pt>
                <c:pt idx="1740">
                  <c:v>7.077</c:v>
                </c:pt>
                <c:pt idx="1741">
                  <c:v>7.1130000000000004</c:v>
                </c:pt>
                <c:pt idx="1742">
                  <c:v>7.149</c:v>
                </c:pt>
                <c:pt idx="1743">
                  <c:v>7.3109999999999999</c:v>
                </c:pt>
                <c:pt idx="1744">
                  <c:v>7.4109999999999996</c:v>
                </c:pt>
                <c:pt idx="1745">
                  <c:v>7.266</c:v>
                </c:pt>
                <c:pt idx="1746">
                  <c:v>7.3559999999999999</c:v>
                </c:pt>
                <c:pt idx="1747">
                  <c:v>7.5590000000000002</c:v>
                </c:pt>
                <c:pt idx="1748">
                  <c:v>7.5410000000000004</c:v>
                </c:pt>
                <c:pt idx="1749">
                  <c:v>7.4939999999999998</c:v>
                </c:pt>
                <c:pt idx="1750">
                  <c:v>7.476</c:v>
                </c:pt>
                <c:pt idx="1751">
                  <c:v>7.4580000000000002</c:v>
                </c:pt>
                <c:pt idx="1752">
                  <c:v>7.5830000000000002</c:v>
                </c:pt>
                <c:pt idx="1753">
                  <c:v>7.6440000000000001</c:v>
                </c:pt>
                <c:pt idx="1754">
                  <c:v>7.5970000000000004</c:v>
                </c:pt>
                <c:pt idx="1755">
                  <c:v>7.5229999999999997</c:v>
                </c:pt>
                <c:pt idx="1756">
                  <c:v>7.4489999999999998</c:v>
                </c:pt>
                <c:pt idx="1757">
                  <c:v>7.4859999999999998</c:v>
                </c:pt>
                <c:pt idx="1758">
                  <c:v>7.4489999999999998</c:v>
                </c:pt>
                <c:pt idx="1759">
                  <c:v>7.5140000000000002</c:v>
                </c:pt>
                <c:pt idx="1760">
                  <c:v>7.4210000000000003</c:v>
                </c:pt>
                <c:pt idx="1761">
                  <c:v>7.43</c:v>
                </c:pt>
                <c:pt idx="1762">
                  <c:v>7.44</c:v>
                </c:pt>
                <c:pt idx="1763">
                  <c:v>7.2930000000000001</c:v>
                </c:pt>
                <c:pt idx="1764">
                  <c:v>7.2469999999999999</c:v>
                </c:pt>
                <c:pt idx="1765">
                  <c:v>7.2469999999999999</c:v>
                </c:pt>
                <c:pt idx="1766">
                  <c:v>7.32</c:v>
                </c:pt>
                <c:pt idx="1767">
                  <c:v>7.3019999999999996</c:v>
                </c:pt>
                <c:pt idx="1768">
                  <c:v>7.3479999999999999</c:v>
                </c:pt>
                <c:pt idx="1769">
                  <c:v>7.3479999999999999</c:v>
                </c:pt>
                <c:pt idx="1770">
                  <c:v>7.4870000000000001</c:v>
                </c:pt>
                <c:pt idx="1771">
                  <c:v>7.45</c:v>
                </c:pt>
                <c:pt idx="1772">
                  <c:v>7.5049999999999999</c:v>
                </c:pt>
                <c:pt idx="1773">
                  <c:v>7.5380000000000003</c:v>
                </c:pt>
                <c:pt idx="1774">
                  <c:v>7.6319999999999997</c:v>
                </c:pt>
                <c:pt idx="1775">
                  <c:v>7.5289999999999999</c:v>
                </c:pt>
                <c:pt idx="1776">
                  <c:v>7.4779999999999998</c:v>
                </c:pt>
                <c:pt idx="1777">
                  <c:v>7.4080000000000004</c:v>
                </c:pt>
                <c:pt idx="1778">
                  <c:v>7.4589999999999996</c:v>
                </c:pt>
                <c:pt idx="1779">
                  <c:v>7.3949999999999996</c:v>
                </c:pt>
                <c:pt idx="1780">
                  <c:v>7.4690000000000003</c:v>
                </c:pt>
                <c:pt idx="1781">
                  <c:v>7.3579999999999997</c:v>
                </c:pt>
                <c:pt idx="1782">
                  <c:v>7.2930000000000001</c:v>
                </c:pt>
                <c:pt idx="1783">
                  <c:v>7.3209999999999997</c:v>
                </c:pt>
                <c:pt idx="1784">
                  <c:v>7.2750000000000004</c:v>
                </c:pt>
                <c:pt idx="1785">
                  <c:v>7.28</c:v>
                </c:pt>
                <c:pt idx="1786">
                  <c:v>7.2430000000000003</c:v>
                </c:pt>
                <c:pt idx="1787">
                  <c:v>7.3230000000000004</c:v>
                </c:pt>
                <c:pt idx="1788">
                  <c:v>7.44</c:v>
                </c:pt>
                <c:pt idx="1789">
                  <c:v>7.3319999999999999</c:v>
                </c:pt>
                <c:pt idx="1790">
                  <c:v>7.3319999999999999</c:v>
                </c:pt>
                <c:pt idx="1791">
                  <c:v>7.3049999999999997</c:v>
                </c:pt>
                <c:pt idx="1792">
                  <c:v>7.3140000000000001</c:v>
                </c:pt>
                <c:pt idx="1793">
                  <c:v>7.2610000000000001</c:v>
                </c:pt>
                <c:pt idx="1794">
                  <c:v>7.2030000000000003</c:v>
                </c:pt>
                <c:pt idx="1795">
                  <c:v>7.2469999999999999</c:v>
                </c:pt>
                <c:pt idx="1796">
                  <c:v>7.15</c:v>
                </c:pt>
                <c:pt idx="1797">
                  <c:v>7.2069999999999999</c:v>
                </c:pt>
                <c:pt idx="1798">
                  <c:v>7.15</c:v>
                </c:pt>
                <c:pt idx="1799">
                  <c:v>7.0880000000000001</c:v>
                </c:pt>
                <c:pt idx="1800">
                  <c:v>7.1539999999999999</c:v>
                </c:pt>
                <c:pt idx="1801">
                  <c:v>7.1269999999999998</c:v>
                </c:pt>
                <c:pt idx="1802">
                  <c:v>7.1269999999999998</c:v>
                </c:pt>
                <c:pt idx="1803">
                  <c:v>7.1360000000000001</c:v>
                </c:pt>
                <c:pt idx="1804">
                  <c:v>7.14</c:v>
                </c:pt>
                <c:pt idx="1805">
                  <c:v>7.0739999999999998</c:v>
                </c:pt>
                <c:pt idx="1806">
                  <c:v>7.0570000000000004</c:v>
                </c:pt>
                <c:pt idx="1807">
                  <c:v>6.9690000000000003</c:v>
                </c:pt>
                <c:pt idx="1808">
                  <c:v>7.0919999999999996</c:v>
                </c:pt>
                <c:pt idx="1809">
                  <c:v>7.0430000000000001</c:v>
                </c:pt>
                <c:pt idx="1810">
                  <c:v>7.056</c:v>
                </c:pt>
                <c:pt idx="1811">
                  <c:v>7.0339999999999998</c:v>
                </c:pt>
                <c:pt idx="1812">
                  <c:v>7.0819999999999999</c:v>
                </c:pt>
                <c:pt idx="1813">
                  <c:v>7.1180000000000003</c:v>
                </c:pt>
                <c:pt idx="1814">
                  <c:v>7.1349999999999998</c:v>
                </c:pt>
                <c:pt idx="1815">
                  <c:v>7.1079999999999997</c:v>
                </c:pt>
                <c:pt idx="1816">
                  <c:v>7.1</c:v>
                </c:pt>
                <c:pt idx="1817">
                  <c:v>7.0910000000000002</c:v>
                </c:pt>
                <c:pt idx="1818">
                  <c:v>7.0819999999999999</c:v>
                </c:pt>
                <c:pt idx="1819">
                  <c:v>7.0730000000000004</c:v>
                </c:pt>
                <c:pt idx="1820">
                  <c:v>7.0679999999999996</c:v>
                </c:pt>
                <c:pt idx="1821">
                  <c:v>7.0679999999999996</c:v>
                </c:pt>
                <c:pt idx="1822">
                  <c:v>7.0679999999999996</c:v>
                </c:pt>
                <c:pt idx="1823">
                  <c:v>7.0640000000000001</c:v>
                </c:pt>
                <c:pt idx="1824">
                  <c:v>7.1790000000000003</c:v>
                </c:pt>
                <c:pt idx="1825">
                  <c:v>7.2009999999999996</c:v>
                </c:pt>
                <c:pt idx="1826">
                  <c:v>7.2229999999999999</c:v>
                </c:pt>
                <c:pt idx="1827">
                  <c:v>7.2229999999999999</c:v>
                </c:pt>
                <c:pt idx="1828">
                  <c:v>7.1340000000000003</c:v>
                </c:pt>
                <c:pt idx="1829">
                  <c:v>7.0540000000000003</c:v>
                </c:pt>
                <c:pt idx="1830">
                  <c:v>7.0629999999999997</c:v>
                </c:pt>
                <c:pt idx="1831">
                  <c:v>7.0010000000000003</c:v>
                </c:pt>
                <c:pt idx="1832">
                  <c:v>7.0540000000000003</c:v>
                </c:pt>
                <c:pt idx="1833">
                  <c:v>6.992</c:v>
                </c:pt>
                <c:pt idx="1834">
                  <c:v>7.0540000000000003</c:v>
                </c:pt>
                <c:pt idx="1835">
                  <c:v>7.08</c:v>
                </c:pt>
                <c:pt idx="1836">
                  <c:v>7.0890000000000004</c:v>
                </c:pt>
                <c:pt idx="1837">
                  <c:v>7.0540000000000003</c:v>
                </c:pt>
                <c:pt idx="1838">
                  <c:v>7.0140000000000002</c:v>
                </c:pt>
                <c:pt idx="1839">
                  <c:v>7.0140000000000002</c:v>
                </c:pt>
                <c:pt idx="1840">
                  <c:v>7.0010000000000003</c:v>
                </c:pt>
                <c:pt idx="1841">
                  <c:v>6.9829999999999997</c:v>
                </c:pt>
                <c:pt idx="1842">
                  <c:v>7.0049999999999999</c:v>
                </c:pt>
                <c:pt idx="1843">
                  <c:v>7.093</c:v>
                </c:pt>
                <c:pt idx="1844">
                  <c:v>7.133</c:v>
                </c:pt>
                <c:pt idx="1845">
                  <c:v>7.133</c:v>
                </c:pt>
                <c:pt idx="1846">
                  <c:v>7.1150000000000002</c:v>
                </c:pt>
                <c:pt idx="1847">
                  <c:v>7.1150000000000002</c:v>
                </c:pt>
                <c:pt idx="1848">
                  <c:v>7.1779999999999999</c:v>
                </c:pt>
                <c:pt idx="1849">
                  <c:v>7.2</c:v>
                </c:pt>
                <c:pt idx="1850">
                  <c:v>7.218</c:v>
                </c:pt>
                <c:pt idx="1851">
                  <c:v>7.2229999999999999</c:v>
                </c:pt>
                <c:pt idx="1852">
                  <c:v>7.133</c:v>
                </c:pt>
                <c:pt idx="1853">
                  <c:v>7.1689999999999996</c:v>
                </c:pt>
                <c:pt idx="1854">
                  <c:v>7.2229999999999999</c:v>
                </c:pt>
                <c:pt idx="1855">
                  <c:v>7.3040000000000003</c:v>
                </c:pt>
                <c:pt idx="1856">
                  <c:v>7.3129999999999997</c:v>
                </c:pt>
                <c:pt idx="1857">
                  <c:v>7.2320000000000002</c:v>
                </c:pt>
                <c:pt idx="1858">
                  <c:v>7.2679999999999998</c:v>
                </c:pt>
                <c:pt idx="1859">
                  <c:v>7.2679999999999998</c:v>
                </c:pt>
                <c:pt idx="1860">
                  <c:v>7.2770000000000001</c:v>
                </c:pt>
                <c:pt idx="1861">
                  <c:v>7.2590000000000003</c:v>
                </c:pt>
                <c:pt idx="1862">
                  <c:v>7.2039999999999997</c:v>
                </c:pt>
                <c:pt idx="1863">
                  <c:v>7.2409999999999997</c:v>
                </c:pt>
                <c:pt idx="1864">
                  <c:v>7.2039999999999997</c:v>
                </c:pt>
                <c:pt idx="1865">
                  <c:v>7.1909999999999998</c:v>
                </c:pt>
                <c:pt idx="1866">
                  <c:v>7.218</c:v>
                </c:pt>
                <c:pt idx="1867">
                  <c:v>7.1859999999999999</c:v>
                </c:pt>
                <c:pt idx="1868">
                  <c:v>7.1589999999999998</c:v>
                </c:pt>
                <c:pt idx="1869">
                  <c:v>7.15</c:v>
                </c:pt>
                <c:pt idx="1870">
                  <c:v>7.1859999999999999</c:v>
                </c:pt>
                <c:pt idx="1871">
                  <c:v>7.1139999999999999</c:v>
                </c:pt>
                <c:pt idx="1872">
                  <c:v>7.1369999999999996</c:v>
                </c:pt>
                <c:pt idx="1873">
                  <c:v>7.2089999999999996</c:v>
                </c:pt>
                <c:pt idx="1874">
                  <c:v>7.2039999999999997</c:v>
                </c:pt>
                <c:pt idx="1875">
                  <c:v>7.2089999999999996</c:v>
                </c:pt>
                <c:pt idx="1876">
                  <c:v>7.2039999999999997</c:v>
                </c:pt>
                <c:pt idx="1877">
                  <c:v>7.2</c:v>
                </c:pt>
                <c:pt idx="1878">
                  <c:v>7.1680000000000001</c:v>
                </c:pt>
                <c:pt idx="1879">
                  <c:v>7.2</c:v>
                </c:pt>
                <c:pt idx="1880">
                  <c:v>7.173</c:v>
                </c:pt>
                <c:pt idx="1881">
                  <c:v>7.1859999999999999</c:v>
                </c:pt>
                <c:pt idx="1882">
                  <c:v>7.1950000000000003</c:v>
                </c:pt>
                <c:pt idx="1883">
                  <c:v>7.2050000000000001</c:v>
                </c:pt>
                <c:pt idx="1884">
                  <c:v>7.2270000000000003</c:v>
                </c:pt>
                <c:pt idx="1885">
                  <c:v>7.2140000000000004</c:v>
                </c:pt>
                <c:pt idx="1886">
                  <c:v>7.2320000000000002</c:v>
                </c:pt>
                <c:pt idx="1887">
                  <c:v>7.2140000000000004</c:v>
                </c:pt>
                <c:pt idx="1888">
                  <c:v>7.3330000000000002</c:v>
                </c:pt>
                <c:pt idx="1889">
                  <c:v>7.5270000000000001</c:v>
                </c:pt>
                <c:pt idx="1890">
                  <c:v>7.5369999999999999</c:v>
                </c:pt>
                <c:pt idx="1891">
                  <c:v>7.5279999999999996</c:v>
                </c:pt>
                <c:pt idx="1892">
                  <c:v>7.64</c:v>
                </c:pt>
                <c:pt idx="1893">
                  <c:v>7.5419999999999998</c:v>
                </c:pt>
                <c:pt idx="1894">
                  <c:v>7.5229999999999997</c:v>
                </c:pt>
                <c:pt idx="1895">
                  <c:v>7.6319999999999997</c:v>
                </c:pt>
                <c:pt idx="1896">
                  <c:v>7.5940000000000003</c:v>
                </c:pt>
                <c:pt idx="1897">
                  <c:v>7.7839999999999998</c:v>
                </c:pt>
                <c:pt idx="1898">
                  <c:v>7.9580000000000002</c:v>
                </c:pt>
                <c:pt idx="1899">
                  <c:v>8.1940000000000008</c:v>
                </c:pt>
                <c:pt idx="1900">
                  <c:v>8.1850000000000005</c:v>
                </c:pt>
                <c:pt idx="1901">
                  <c:v>8.0470000000000006</c:v>
                </c:pt>
                <c:pt idx="1902">
                  <c:v>7.9790000000000001</c:v>
                </c:pt>
                <c:pt idx="1903">
                  <c:v>7.9790000000000001</c:v>
                </c:pt>
                <c:pt idx="1904">
                  <c:v>8.1859999999999999</c:v>
                </c:pt>
                <c:pt idx="1905">
                  <c:v>8.0969999999999995</c:v>
                </c:pt>
                <c:pt idx="1906">
                  <c:v>8.2859999999999996</c:v>
                </c:pt>
                <c:pt idx="1907">
                  <c:v>8.2970000000000006</c:v>
                </c:pt>
                <c:pt idx="1908">
                  <c:v>8.4489999999999998</c:v>
                </c:pt>
                <c:pt idx="1909">
                  <c:v>8.3889999999999993</c:v>
                </c:pt>
                <c:pt idx="1910">
                  <c:v>8.218</c:v>
                </c:pt>
                <c:pt idx="1911">
                  <c:v>8.4710000000000001</c:v>
                </c:pt>
                <c:pt idx="1912">
                  <c:v>8.1790000000000003</c:v>
                </c:pt>
                <c:pt idx="1913">
                  <c:v>8.3490000000000002</c:v>
                </c:pt>
                <c:pt idx="1914">
                  <c:v>8.4670000000000005</c:v>
                </c:pt>
                <c:pt idx="1915">
                  <c:v>8.4009999999999998</c:v>
                </c:pt>
                <c:pt idx="1916">
                  <c:v>8.516</c:v>
                </c:pt>
                <c:pt idx="1917">
                  <c:v>8.4930000000000003</c:v>
                </c:pt>
                <c:pt idx="1918">
                  <c:v>8.4130000000000003</c:v>
                </c:pt>
                <c:pt idx="1919">
                  <c:v>8.5960000000000001</c:v>
                </c:pt>
                <c:pt idx="1920">
                  <c:v>8.516</c:v>
                </c:pt>
                <c:pt idx="1921">
                  <c:v>8.5109999999999992</c:v>
                </c:pt>
                <c:pt idx="1922">
                  <c:v>8.5679999999999996</c:v>
                </c:pt>
                <c:pt idx="1923">
                  <c:v>8.7490000000000006</c:v>
                </c:pt>
                <c:pt idx="1924">
                  <c:v>8.7479999999999993</c:v>
                </c:pt>
                <c:pt idx="1925">
                  <c:v>8.9030000000000005</c:v>
                </c:pt>
                <c:pt idx="1926">
                  <c:v>8.9030000000000005</c:v>
                </c:pt>
                <c:pt idx="1927">
                  <c:v>8.8640000000000008</c:v>
                </c:pt>
                <c:pt idx="1928">
                  <c:v>8.7479999999999993</c:v>
                </c:pt>
                <c:pt idx="1929">
                  <c:v>8.7479999999999993</c:v>
                </c:pt>
                <c:pt idx="1930">
                  <c:v>8.4819999999999993</c:v>
                </c:pt>
                <c:pt idx="1931">
                  <c:v>8.5530000000000008</c:v>
                </c:pt>
                <c:pt idx="1932">
                  <c:v>8.5380000000000003</c:v>
                </c:pt>
                <c:pt idx="1933">
                  <c:v>8.4629999999999992</c:v>
                </c:pt>
                <c:pt idx="1934">
                  <c:v>8.4250000000000007</c:v>
                </c:pt>
                <c:pt idx="1935">
                  <c:v>8.7769999999999992</c:v>
                </c:pt>
                <c:pt idx="1936">
                  <c:v>8.5850000000000009</c:v>
                </c:pt>
                <c:pt idx="1937">
                  <c:v>8.5329999999999995</c:v>
                </c:pt>
                <c:pt idx="1938">
                  <c:v>8.4809999999999999</c:v>
                </c:pt>
                <c:pt idx="1939">
                  <c:v>8.5190000000000001</c:v>
                </c:pt>
                <c:pt idx="1940">
                  <c:v>8.5519999999999996</c:v>
                </c:pt>
                <c:pt idx="1941">
                  <c:v>8.5519999999999996</c:v>
                </c:pt>
                <c:pt idx="1942">
                  <c:v>8.5</c:v>
                </c:pt>
                <c:pt idx="1943">
                  <c:v>8.3030000000000008</c:v>
                </c:pt>
                <c:pt idx="1944">
                  <c:v>8.2560000000000002</c:v>
                </c:pt>
                <c:pt idx="1945">
                  <c:v>8.2609999999999992</c:v>
                </c:pt>
                <c:pt idx="1946">
                  <c:v>8.2010000000000005</c:v>
                </c:pt>
                <c:pt idx="1947">
                  <c:v>8.3070000000000004</c:v>
                </c:pt>
                <c:pt idx="1948">
                  <c:v>8.2929999999999993</c:v>
                </c:pt>
                <c:pt idx="1949">
                  <c:v>8.2189999999999994</c:v>
                </c:pt>
                <c:pt idx="1950">
                  <c:v>8.2420000000000009</c:v>
                </c:pt>
                <c:pt idx="1951">
                  <c:v>8.2970000000000006</c:v>
                </c:pt>
                <c:pt idx="1952">
                  <c:v>8.2789999999999999</c:v>
                </c:pt>
                <c:pt idx="1953">
                  <c:v>8.3339999999999996</c:v>
                </c:pt>
                <c:pt idx="1954">
                  <c:v>8.3249999999999993</c:v>
                </c:pt>
                <c:pt idx="1955">
                  <c:v>8.3670000000000009</c:v>
                </c:pt>
                <c:pt idx="1956">
                  <c:v>8.3480000000000008</c:v>
                </c:pt>
                <c:pt idx="1957">
                  <c:v>8.2919999999999998</c:v>
                </c:pt>
                <c:pt idx="1958">
                  <c:v>8.2919999999999998</c:v>
                </c:pt>
                <c:pt idx="1959">
                  <c:v>8.3010000000000002</c:v>
                </c:pt>
                <c:pt idx="1960">
                  <c:v>8.2449999999999992</c:v>
                </c:pt>
                <c:pt idx="1961">
                  <c:v>8.3059999999999992</c:v>
                </c:pt>
                <c:pt idx="1962">
                  <c:v>8.3670000000000009</c:v>
                </c:pt>
                <c:pt idx="1963">
                  <c:v>8.3149999999999995</c:v>
                </c:pt>
                <c:pt idx="1964">
                  <c:v>8.3659999999999997</c:v>
                </c:pt>
                <c:pt idx="1965">
                  <c:v>8.3190000000000008</c:v>
                </c:pt>
                <c:pt idx="1966">
                  <c:v>8.4269999999999996</c:v>
                </c:pt>
                <c:pt idx="1967">
                  <c:v>8.3989999999999991</c:v>
                </c:pt>
                <c:pt idx="1968">
                  <c:v>8.3569999999999993</c:v>
                </c:pt>
                <c:pt idx="1969">
                  <c:v>8.4079999999999995</c:v>
                </c:pt>
                <c:pt idx="1970">
                  <c:v>8.4890000000000008</c:v>
                </c:pt>
                <c:pt idx="1971">
                  <c:v>8.5410000000000004</c:v>
                </c:pt>
                <c:pt idx="1972">
                  <c:v>8.5169999999999995</c:v>
                </c:pt>
                <c:pt idx="1973">
                  <c:v>8.5749999999999993</c:v>
                </c:pt>
                <c:pt idx="1974">
                  <c:v>8.56</c:v>
                </c:pt>
                <c:pt idx="1975">
                  <c:v>8.6129999999999995</c:v>
                </c:pt>
                <c:pt idx="1976">
                  <c:v>8.5510000000000002</c:v>
                </c:pt>
                <c:pt idx="1977">
                  <c:v>8.5939999999999994</c:v>
                </c:pt>
                <c:pt idx="1978">
                  <c:v>8.6519999999999992</c:v>
                </c:pt>
                <c:pt idx="1979">
                  <c:v>8.7829999999999995</c:v>
                </c:pt>
                <c:pt idx="1980">
                  <c:v>8.7780000000000005</c:v>
                </c:pt>
                <c:pt idx="1981">
                  <c:v>8.6999999999999993</c:v>
                </c:pt>
                <c:pt idx="1982">
                  <c:v>8.6999999999999993</c:v>
                </c:pt>
                <c:pt idx="1983">
                  <c:v>8.6709999999999994</c:v>
                </c:pt>
                <c:pt idx="1984">
                  <c:v>8.7149999999999999</c:v>
                </c:pt>
                <c:pt idx="1985">
                  <c:v>8.7200000000000006</c:v>
                </c:pt>
                <c:pt idx="1986">
                  <c:v>8.7119999999999997</c:v>
                </c:pt>
                <c:pt idx="1987">
                  <c:v>8.5790000000000006</c:v>
                </c:pt>
                <c:pt idx="1988">
                  <c:v>8.5510000000000002</c:v>
                </c:pt>
                <c:pt idx="1989">
                  <c:v>8.5839999999999996</c:v>
                </c:pt>
                <c:pt idx="1990">
                  <c:v>8.7159999999999993</c:v>
                </c:pt>
                <c:pt idx="1991">
                  <c:v>8.798</c:v>
                </c:pt>
                <c:pt idx="1992">
                  <c:v>8.7349999999999994</c:v>
                </c:pt>
                <c:pt idx="1993">
                  <c:v>8.7639999999999993</c:v>
                </c:pt>
                <c:pt idx="1994">
                  <c:v>8.7739999999999991</c:v>
                </c:pt>
                <c:pt idx="1995">
                  <c:v>8.7210000000000001</c:v>
                </c:pt>
                <c:pt idx="1996">
                  <c:v>8.7690000000000001</c:v>
                </c:pt>
                <c:pt idx="1997">
                  <c:v>8.9570000000000007</c:v>
                </c:pt>
                <c:pt idx="1998">
                  <c:v>8.9960000000000004</c:v>
                </c:pt>
                <c:pt idx="1999">
                  <c:v>8.9670000000000005</c:v>
                </c:pt>
                <c:pt idx="2000">
                  <c:v>9.0850000000000009</c:v>
                </c:pt>
                <c:pt idx="2001">
                  <c:v>9.2439999999999998</c:v>
                </c:pt>
                <c:pt idx="2002">
                  <c:v>9.2490000000000006</c:v>
                </c:pt>
                <c:pt idx="2003">
                  <c:v>9.2889999999999997</c:v>
                </c:pt>
                <c:pt idx="2004">
                  <c:v>9.2889999999999997</c:v>
                </c:pt>
                <c:pt idx="2005">
                  <c:v>9.4819999999999993</c:v>
                </c:pt>
                <c:pt idx="2006">
                  <c:v>9.4459999999999997</c:v>
                </c:pt>
                <c:pt idx="2007">
                  <c:v>9.3800000000000008</c:v>
                </c:pt>
                <c:pt idx="2008">
                  <c:v>9.33</c:v>
                </c:pt>
                <c:pt idx="2009">
                  <c:v>9.3249999999999993</c:v>
                </c:pt>
                <c:pt idx="2010">
                  <c:v>9.4870000000000001</c:v>
                </c:pt>
                <c:pt idx="2011">
                  <c:v>9.4930000000000003</c:v>
                </c:pt>
                <c:pt idx="2012">
                  <c:v>9.36</c:v>
                </c:pt>
                <c:pt idx="2013">
                  <c:v>9.3810000000000002</c:v>
                </c:pt>
                <c:pt idx="2014">
                  <c:v>9.4420000000000002</c:v>
                </c:pt>
                <c:pt idx="2015">
                  <c:v>9.3610000000000007</c:v>
                </c:pt>
                <c:pt idx="2016">
                  <c:v>9.3810000000000002</c:v>
                </c:pt>
                <c:pt idx="2017">
                  <c:v>9.5239999999999991</c:v>
                </c:pt>
                <c:pt idx="2018">
                  <c:v>9.5139999999999993</c:v>
                </c:pt>
                <c:pt idx="2019">
                  <c:v>9.4939999999999998</c:v>
                </c:pt>
                <c:pt idx="2020">
                  <c:v>9.6590000000000007</c:v>
                </c:pt>
                <c:pt idx="2021">
                  <c:v>9.5869999999999997</c:v>
                </c:pt>
                <c:pt idx="2022">
                  <c:v>9.6489999999999991</c:v>
                </c:pt>
                <c:pt idx="2023">
                  <c:v>9.577</c:v>
                </c:pt>
                <c:pt idx="2024">
                  <c:v>9.6920000000000002</c:v>
                </c:pt>
                <c:pt idx="2025">
                  <c:v>9.6709999999999994</c:v>
                </c:pt>
                <c:pt idx="2026">
                  <c:v>9.734</c:v>
                </c:pt>
                <c:pt idx="2027">
                  <c:v>9.8230000000000004</c:v>
                </c:pt>
                <c:pt idx="2028">
                  <c:v>9.8879999999999999</c:v>
                </c:pt>
                <c:pt idx="2029">
                  <c:v>9.8879999999999999</c:v>
                </c:pt>
                <c:pt idx="2030">
                  <c:v>9.8670000000000009</c:v>
                </c:pt>
                <c:pt idx="2031">
                  <c:v>10.195</c:v>
                </c:pt>
                <c:pt idx="2032">
                  <c:v>10.234</c:v>
                </c:pt>
                <c:pt idx="2033">
                  <c:v>10.131</c:v>
                </c:pt>
                <c:pt idx="2034">
                  <c:v>9.6470000000000002</c:v>
                </c:pt>
                <c:pt idx="2035">
                  <c:v>9.3989999999999991</c:v>
                </c:pt>
                <c:pt idx="2036">
                  <c:v>9.3130000000000006</c:v>
                </c:pt>
                <c:pt idx="2037">
                  <c:v>8.9239999999999995</c:v>
                </c:pt>
                <c:pt idx="2038">
                  <c:v>8.968</c:v>
                </c:pt>
                <c:pt idx="2039">
                  <c:v>8.7240000000000002</c:v>
                </c:pt>
                <c:pt idx="2040">
                  <c:v>8.9239999999999995</c:v>
                </c:pt>
                <c:pt idx="2041">
                  <c:v>8.9830000000000005</c:v>
                </c:pt>
                <c:pt idx="2042">
                  <c:v>8.8019999999999996</c:v>
                </c:pt>
                <c:pt idx="2043">
                  <c:v>8.875</c:v>
                </c:pt>
                <c:pt idx="2044">
                  <c:v>8.9879999999999995</c:v>
                </c:pt>
                <c:pt idx="2045">
                  <c:v>8.9190000000000005</c:v>
                </c:pt>
                <c:pt idx="2046">
                  <c:v>8.8800000000000008</c:v>
                </c:pt>
                <c:pt idx="2047">
                  <c:v>8.7289999999999992</c:v>
                </c:pt>
                <c:pt idx="2048">
                  <c:v>8.7620000000000005</c:v>
                </c:pt>
                <c:pt idx="2049">
                  <c:v>8.7479999999999993</c:v>
                </c:pt>
                <c:pt idx="2050">
                  <c:v>8.7859999999999996</c:v>
                </c:pt>
                <c:pt idx="2051">
                  <c:v>8.7859999999999996</c:v>
                </c:pt>
                <c:pt idx="2052">
                  <c:v>8.7810000000000006</c:v>
                </c:pt>
                <c:pt idx="2053">
                  <c:v>8.8569999999999993</c:v>
                </c:pt>
                <c:pt idx="2054">
                  <c:v>8.8140000000000001</c:v>
                </c:pt>
                <c:pt idx="2055">
                  <c:v>8.8480000000000008</c:v>
                </c:pt>
                <c:pt idx="2056">
                  <c:v>8.8480000000000008</c:v>
                </c:pt>
                <c:pt idx="2057">
                  <c:v>8.8239999999999998</c:v>
                </c:pt>
                <c:pt idx="2058">
                  <c:v>8.7569999999999997</c:v>
                </c:pt>
                <c:pt idx="2059">
                  <c:v>8.8089999999999993</c:v>
                </c:pt>
                <c:pt idx="2060">
                  <c:v>8.9190000000000005</c:v>
                </c:pt>
                <c:pt idx="2061">
                  <c:v>8.9719999999999995</c:v>
                </c:pt>
                <c:pt idx="2062">
                  <c:v>8.9719999999999995</c:v>
                </c:pt>
                <c:pt idx="2063">
                  <c:v>9.0779999999999994</c:v>
                </c:pt>
                <c:pt idx="2064">
                  <c:v>8.9719999999999995</c:v>
                </c:pt>
                <c:pt idx="2065">
                  <c:v>8.9960000000000004</c:v>
                </c:pt>
                <c:pt idx="2066">
                  <c:v>8.9860000000000007</c:v>
                </c:pt>
                <c:pt idx="2067">
                  <c:v>8.8940000000000001</c:v>
                </c:pt>
                <c:pt idx="2068">
                  <c:v>8.9619999999999997</c:v>
                </c:pt>
                <c:pt idx="2069">
                  <c:v>9.0589999999999993</c:v>
                </c:pt>
                <c:pt idx="2070">
                  <c:v>9.0630000000000006</c:v>
                </c:pt>
                <c:pt idx="2071">
                  <c:v>9.0489999999999995</c:v>
                </c:pt>
                <c:pt idx="2072">
                  <c:v>9.2210000000000001</c:v>
                </c:pt>
                <c:pt idx="2073">
                  <c:v>9.2850000000000001</c:v>
                </c:pt>
                <c:pt idx="2074">
                  <c:v>9.2010000000000005</c:v>
                </c:pt>
                <c:pt idx="2075">
                  <c:v>9.0489999999999995</c:v>
                </c:pt>
                <c:pt idx="2076">
                  <c:v>9.0050000000000008</c:v>
                </c:pt>
                <c:pt idx="2077">
                  <c:v>9.0289999999999999</c:v>
                </c:pt>
                <c:pt idx="2078">
                  <c:v>8.8450000000000006</c:v>
                </c:pt>
                <c:pt idx="2079">
                  <c:v>8.8930000000000007</c:v>
                </c:pt>
                <c:pt idx="2080">
                  <c:v>8.9369999999999994</c:v>
                </c:pt>
                <c:pt idx="2081">
                  <c:v>8.8119999999999994</c:v>
                </c:pt>
                <c:pt idx="2082">
                  <c:v>8.8260000000000005</c:v>
                </c:pt>
                <c:pt idx="2083">
                  <c:v>8.8260000000000005</c:v>
                </c:pt>
                <c:pt idx="2084">
                  <c:v>8.9079999999999995</c:v>
                </c:pt>
                <c:pt idx="2085">
                  <c:v>8.7970000000000006</c:v>
                </c:pt>
                <c:pt idx="2086">
                  <c:v>8.7539999999999996</c:v>
                </c:pt>
                <c:pt idx="2087">
                  <c:v>8.859</c:v>
                </c:pt>
                <c:pt idx="2088">
                  <c:v>8.859</c:v>
                </c:pt>
                <c:pt idx="2089">
                  <c:v>8.7919999999999998</c:v>
                </c:pt>
                <c:pt idx="2090">
                  <c:v>8.7249999999999996</c:v>
                </c:pt>
                <c:pt idx="2091">
                  <c:v>8.859</c:v>
                </c:pt>
                <c:pt idx="2092">
                  <c:v>8.8010000000000002</c:v>
                </c:pt>
                <c:pt idx="2093">
                  <c:v>8.9220000000000006</c:v>
                </c:pt>
                <c:pt idx="2094">
                  <c:v>8.9220000000000006</c:v>
                </c:pt>
                <c:pt idx="2095">
                  <c:v>8.9260000000000002</c:v>
                </c:pt>
                <c:pt idx="2096">
                  <c:v>8.8539999999999992</c:v>
                </c:pt>
                <c:pt idx="2097">
                  <c:v>8.83</c:v>
                </c:pt>
                <c:pt idx="2098">
                  <c:v>8.5869999999999997</c:v>
                </c:pt>
                <c:pt idx="2099">
                  <c:v>8.5869999999999997</c:v>
                </c:pt>
                <c:pt idx="2100">
                  <c:v>8.625</c:v>
                </c:pt>
                <c:pt idx="2101">
                  <c:v>8.5909999999999993</c:v>
                </c:pt>
                <c:pt idx="2102">
                  <c:v>8.5210000000000008</c:v>
                </c:pt>
                <c:pt idx="2103">
                  <c:v>8.4640000000000004</c:v>
                </c:pt>
                <c:pt idx="2104">
                  <c:v>8.4499999999999993</c:v>
                </c:pt>
                <c:pt idx="2105">
                  <c:v>8.5340000000000007</c:v>
                </c:pt>
                <c:pt idx="2106">
                  <c:v>8.3390000000000004</c:v>
                </c:pt>
                <c:pt idx="2107">
                  <c:v>8.3109999999999999</c:v>
                </c:pt>
                <c:pt idx="2108">
                  <c:v>8.2560000000000002</c:v>
                </c:pt>
                <c:pt idx="2109">
                  <c:v>8.2739999999999991</c:v>
                </c:pt>
                <c:pt idx="2110">
                  <c:v>8.173</c:v>
                </c:pt>
                <c:pt idx="2111">
                  <c:v>8.2189999999999994</c:v>
                </c:pt>
                <c:pt idx="2112">
                  <c:v>8.2710000000000008</c:v>
                </c:pt>
                <c:pt idx="2113">
                  <c:v>8.1029999999999998</c:v>
                </c:pt>
                <c:pt idx="2114">
                  <c:v>8.173</c:v>
                </c:pt>
                <c:pt idx="2115">
                  <c:v>8.1449999999999996</c:v>
                </c:pt>
                <c:pt idx="2116">
                  <c:v>8.0939999999999994</c:v>
                </c:pt>
                <c:pt idx="2117">
                  <c:v>8.1539999999999999</c:v>
                </c:pt>
                <c:pt idx="2118">
                  <c:v>8.2469999999999999</c:v>
                </c:pt>
                <c:pt idx="2119">
                  <c:v>8.2469999999999999</c:v>
                </c:pt>
                <c:pt idx="2120">
                  <c:v>8.2940000000000005</c:v>
                </c:pt>
                <c:pt idx="2121">
                  <c:v>8.2989999999999995</c:v>
                </c:pt>
                <c:pt idx="2122">
                  <c:v>8.2609999999999992</c:v>
                </c:pt>
                <c:pt idx="2123">
                  <c:v>8.2569999999999997</c:v>
                </c:pt>
                <c:pt idx="2124">
                  <c:v>8.2240000000000002</c:v>
                </c:pt>
                <c:pt idx="2125">
                  <c:v>8.1679999999999993</c:v>
                </c:pt>
                <c:pt idx="2126">
                  <c:v>8.1959999999999997</c:v>
                </c:pt>
                <c:pt idx="2127">
                  <c:v>8.2379999999999995</c:v>
                </c:pt>
                <c:pt idx="2128">
                  <c:v>8.1679999999999993</c:v>
                </c:pt>
                <c:pt idx="2129">
                  <c:v>8.1489999999999991</c:v>
                </c:pt>
                <c:pt idx="2130">
                  <c:v>8.1530000000000005</c:v>
                </c:pt>
                <c:pt idx="2131">
                  <c:v>8.1120000000000001</c:v>
                </c:pt>
                <c:pt idx="2132">
                  <c:v>8.1120000000000001</c:v>
                </c:pt>
                <c:pt idx="2133">
                  <c:v>8.2750000000000004</c:v>
                </c:pt>
                <c:pt idx="2134">
                  <c:v>8.3170000000000002</c:v>
                </c:pt>
                <c:pt idx="2135">
                  <c:v>8.3170000000000002</c:v>
                </c:pt>
                <c:pt idx="2136">
                  <c:v>8.3030000000000008</c:v>
                </c:pt>
                <c:pt idx="2137">
                  <c:v>8.3450000000000006</c:v>
                </c:pt>
                <c:pt idx="2138">
                  <c:v>8.2840000000000007</c:v>
                </c:pt>
                <c:pt idx="2139">
                  <c:v>8.2929999999999993</c:v>
                </c:pt>
                <c:pt idx="2140">
                  <c:v>8.2840000000000007</c:v>
                </c:pt>
                <c:pt idx="2141">
                  <c:v>8.3789999999999996</c:v>
                </c:pt>
                <c:pt idx="2142">
                  <c:v>8.2929999999999993</c:v>
                </c:pt>
                <c:pt idx="2143">
                  <c:v>8.4120000000000008</c:v>
                </c:pt>
                <c:pt idx="2144">
                  <c:v>8.4499999999999993</c:v>
                </c:pt>
                <c:pt idx="2145">
                  <c:v>8.4499999999999993</c:v>
                </c:pt>
                <c:pt idx="2146">
                  <c:v>8.4890000000000008</c:v>
                </c:pt>
                <c:pt idx="2147">
                  <c:v>8.5079999999999991</c:v>
                </c:pt>
                <c:pt idx="2148">
                  <c:v>8.4410000000000007</c:v>
                </c:pt>
                <c:pt idx="2149">
                  <c:v>8.61</c:v>
                </c:pt>
                <c:pt idx="2150">
                  <c:v>8.532</c:v>
                </c:pt>
                <c:pt idx="2151">
                  <c:v>8.5470000000000006</c:v>
                </c:pt>
                <c:pt idx="2152">
                  <c:v>8.5419999999999998</c:v>
                </c:pt>
                <c:pt idx="2153">
                  <c:v>8.5419999999999998</c:v>
                </c:pt>
                <c:pt idx="2154">
                  <c:v>8.6590000000000007</c:v>
                </c:pt>
                <c:pt idx="2155">
                  <c:v>8.6440000000000001</c:v>
                </c:pt>
                <c:pt idx="2156">
                  <c:v>8.5709999999999997</c:v>
                </c:pt>
                <c:pt idx="2157">
                  <c:v>8.5860000000000003</c:v>
                </c:pt>
                <c:pt idx="2158">
                  <c:v>8.484</c:v>
                </c:pt>
                <c:pt idx="2159">
                  <c:v>8.5809999999999995</c:v>
                </c:pt>
                <c:pt idx="2160">
                  <c:v>8.5570000000000004</c:v>
                </c:pt>
                <c:pt idx="2161">
                  <c:v>8.5380000000000003</c:v>
                </c:pt>
                <c:pt idx="2162">
                  <c:v>8.6739999999999995</c:v>
                </c:pt>
                <c:pt idx="2163">
                  <c:v>8.7379999999999995</c:v>
                </c:pt>
                <c:pt idx="2164">
                  <c:v>8.8179999999999996</c:v>
                </c:pt>
                <c:pt idx="2165">
                  <c:v>8.8379999999999992</c:v>
                </c:pt>
                <c:pt idx="2166">
                  <c:v>8.798</c:v>
                </c:pt>
                <c:pt idx="2167">
                  <c:v>8.8030000000000008</c:v>
                </c:pt>
                <c:pt idx="2168">
                  <c:v>8.7690000000000001</c:v>
                </c:pt>
                <c:pt idx="2169">
                  <c:v>8.7690000000000001</c:v>
                </c:pt>
                <c:pt idx="2170">
                  <c:v>8.7789999999999999</c:v>
                </c:pt>
                <c:pt idx="2171">
                  <c:v>8.7989999999999995</c:v>
                </c:pt>
                <c:pt idx="2172">
                  <c:v>8.8680000000000003</c:v>
                </c:pt>
                <c:pt idx="2173">
                  <c:v>8.8889999999999993</c:v>
                </c:pt>
                <c:pt idx="2174">
                  <c:v>8.9039999999999999</c:v>
                </c:pt>
                <c:pt idx="2175">
                  <c:v>8.8789999999999996</c:v>
                </c:pt>
                <c:pt idx="2176">
                  <c:v>8.9190000000000005</c:v>
                </c:pt>
                <c:pt idx="2177">
                  <c:v>8.9139999999999997</c:v>
                </c:pt>
                <c:pt idx="2178">
                  <c:v>9.0009999999999994</c:v>
                </c:pt>
                <c:pt idx="2179">
                  <c:v>9.016</c:v>
                </c:pt>
                <c:pt idx="2180">
                  <c:v>9.0619999999999994</c:v>
                </c:pt>
                <c:pt idx="2181">
                  <c:v>9.0670000000000002</c:v>
                </c:pt>
                <c:pt idx="2182">
                  <c:v>9.0449999999999999</c:v>
                </c:pt>
                <c:pt idx="2183">
                  <c:v>8.9870000000000001</c:v>
                </c:pt>
                <c:pt idx="2184">
                  <c:v>9.0060000000000002</c:v>
                </c:pt>
                <c:pt idx="2185">
                  <c:v>9.1170000000000009</c:v>
                </c:pt>
                <c:pt idx="2186">
                  <c:v>9.1850000000000005</c:v>
                </c:pt>
                <c:pt idx="2187">
                  <c:v>9.1660000000000004</c:v>
                </c:pt>
                <c:pt idx="2188">
                  <c:v>9.2189999999999994</c:v>
                </c:pt>
                <c:pt idx="2189">
                  <c:v>9.2240000000000002</c:v>
                </c:pt>
                <c:pt idx="2190">
                  <c:v>9.2100000000000009</c:v>
                </c:pt>
                <c:pt idx="2191">
                  <c:v>9.17</c:v>
                </c:pt>
                <c:pt idx="2192">
                  <c:v>9.2189999999999994</c:v>
                </c:pt>
                <c:pt idx="2193">
                  <c:v>9.2289999999999992</c:v>
                </c:pt>
                <c:pt idx="2194">
                  <c:v>9.2289999999999992</c:v>
                </c:pt>
                <c:pt idx="2195">
                  <c:v>9.1509999999999998</c:v>
                </c:pt>
                <c:pt idx="2196">
                  <c:v>9.1509999999999998</c:v>
                </c:pt>
                <c:pt idx="2197">
                  <c:v>8.9710000000000001</c:v>
                </c:pt>
                <c:pt idx="2198">
                  <c:v>9.0679999999999996</c:v>
                </c:pt>
                <c:pt idx="2199">
                  <c:v>8.952</c:v>
                </c:pt>
                <c:pt idx="2200">
                  <c:v>8.9610000000000003</c:v>
                </c:pt>
                <c:pt idx="2201">
                  <c:v>9.0239999999999991</c:v>
                </c:pt>
                <c:pt idx="2202">
                  <c:v>8.9130000000000003</c:v>
                </c:pt>
                <c:pt idx="2203">
                  <c:v>8.9320000000000004</c:v>
                </c:pt>
                <c:pt idx="2204">
                  <c:v>8.9320000000000004</c:v>
                </c:pt>
                <c:pt idx="2205">
                  <c:v>8.8979999999999997</c:v>
                </c:pt>
                <c:pt idx="2206">
                  <c:v>8.69</c:v>
                </c:pt>
                <c:pt idx="2207">
                  <c:v>8.718</c:v>
                </c:pt>
                <c:pt idx="2208">
                  <c:v>8.8889999999999993</c:v>
                </c:pt>
                <c:pt idx="2209">
                  <c:v>9.0039999999999996</c:v>
                </c:pt>
                <c:pt idx="2210">
                  <c:v>9.0139999999999993</c:v>
                </c:pt>
                <c:pt idx="2211">
                  <c:v>9.0180000000000007</c:v>
                </c:pt>
                <c:pt idx="2212">
                  <c:v>8.8640000000000008</c:v>
                </c:pt>
                <c:pt idx="2213">
                  <c:v>8.8879999999999999</c:v>
                </c:pt>
                <c:pt idx="2214">
                  <c:v>8.8209999999999997</c:v>
                </c:pt>
                <c:pt idx="2215">
                  <c:v>8.9410000000000007</c:v>
                </c:pt>
                <c:pt idx="2216">
                  <c:v>8.8209999999999997</c:v>
                </c:pt>
                <c:pt idx="2217">
                  <c:v>8.8729999999999993</c:v>
                </c:pt>
                <c:pt idx="2218">
                  <c:v>8.7680000000000007</c:v>
                </c:pt>
                <c:pt idx="2219">
                  <c:v>8.7680000000000007</c:v>
                </c:pt>
                <c:pt idx="2220">
                  <c:v>8.8010000000000002</c:v>
                </c:pt>
                <c:pt idx="2221">
                  <c:v>8.9209999999999994</c:v>
                </c:pt>
                <c:pt idx="2222">
                  <c:v>8.94</c:v>
                </c:pt>
                <c:pt idx="2223">
                  <c:v>9.0269999999999992</c:v>
                </c:pt>
                <c:pt idx="2224">
                  <c:v>9.0129999999999999</c:v>
                </c:pt>
                <c:pt idx="2225">
                  <c:v>9.0860000000000003</c:v>
                </c:pt>
                <c:pt idx="2226">
                  <c:v>9.0960000000000001</c:v>
                </c:pt>
                <c:pt idx="2227">
                  <c:v>9.0860000000000003</c:v>
                </c:pt>
                <c:pt idx="2228">
                  <c:v>9.0559999999999992</c:v>
                </c:pt>
                <c:pt idx="2229">
                  <c:v>9.1300000000000008</c:v>
                </c:pt>
                <c:pt idx="2230">
                  <c:v>9.0909999999999993</c:v>
                </c:pt>
                <c:pt idx="2231">
                  <c:v>9.0909999999999993</c:v>
                </c:pt>
                <c:pt idx="2232">
                  <c:v>9.14</c:v>
                </c:pt>
                <c:pt idx="2233">
                  <c:v>9.1</c:v>
                </c:pt>
                <c:pt idx="2234">
                  <c:v>9.0760000000000005</c:v>
                </c:pt>
                <c:pt idx="2235">
                  <c:v>9.0760000000000005</c:v>
                </c:pt>
                <c:pt idx="2236">
                  <c:v>9.125</c:v>
                </c:pt>
                <c:pt idx="2237">
                  <c:v>9.1449999999999996</c:v>
                </c:pt>
                <c:pt idx="2238">
                  <c:v>9.1050000000000004</c:v>
                </c:pt>
                <c:pt idx="2239">
                  <c:v>9.0510000000000002</c:v>
                </c:pt>
                <c:pt idx="2240">
                  <c:v>8.9730000000000008</c:v>
                </c:pt>
                <c:pt idx="2241">
                  <c:v>9.0269999999999992</c:v>
                </c:pt>
                <c:pt idx="2242">
                  <c:v>8.9830000000000005</c:v>
                </c:pt>
                <c:pt idx="2243">
                  <c:v>9.1050000000000004</c:v>
                </c:pt>
                <c:pt idx="2244">
                  <c:v>9.1</c:v>
                </c:pt>
                <c:pt idx="2245">
                  <c:v>9.1790000000000003</c:v>
                </c:pt>
                <c:pt idx="2246">
                  <c:v>9.3439999999999994</c:v>
                </c:pt>
                <c:pt idx="2247">
                  <c:v>9.3290000000000006</c:v>
                </c:pt>
                <c:pt idx="2248">
                  <c:v>9.3689999999999998</c:v>
                </c:pt>
                <c:pt idx="2249">
                  <c:v>9.3729999999999993</c:v>
                </c:pt>
                <c:pt idx="2250">
                  <c:v>9.3729999999999993</c:v>
                </c:pt>
                <c:pt idx="2251">
                  <c:v>9.3640000000000008</c:v>
                </c:pt>
                <c:pt idx="2252">
                  <c:v>9.3490000000000002</c:v>
                </c:pt>
                <c:pt idx="2253">
                  <c:v>9.3290000000000006</c:v>
                </c:pt>
                <c:pt idx="2254">
                  <c:v>9.3780000000000001</c:v>
                </c:pt>
                <c:pt idx="2255">
                  <c:v>9.3140000000000001</c:v>
                </c:pt>
                <c:pt idx="2256">
                  <c:v>9.3390000000000004</c:v>
                </c:pt>
                <c:pt idx="2257">
                  <c:v>9.3970000000000002</c:v>
                </c:pt>
                <c:pt idx="2258">
                  <c:v>9.3829999999999991</c:v>
                </c:pt>
                <c:pt idx="2259">
                  <c:v>9.2799999999999994</c:v>
                </c:pt>
                <c:pt idx="2260">
                  <c:v>9.26</c:v>
                </c:pt>
                <c:pt idx="2261">
                  <c:v>9.2360000000000007</c:v>
                </c:pt>
                <c:pt idx="2262">
                  <c:v>9.2449999999999992</c:v>
                </c:pt>
                <c:pt idx="2263">
                  <c:v>9.0039999999999996</c:v>
                </c:pt>
                <c:pt idx="2264">
                  <c:v>9.0039999999999996</c:v>
                </c:pt>
                <c:pt idx="2265">
                  <c:v>8.9939999999999998</c:v>
                </c:pt>
                <c:pt idx="2266">
                  <c:v>9.0039999999999996</c:v>
                </c:pt>
                <c:pt idx="2267">
                  <c:v>8.9610000000000003</c:v>
                </c:pt>
                <c:pt idx="2268">
                  <c:v>8.9130000000000003</c:v>
                </c:pt>
                <c:pt idx="2269">
                  <c:v>8.9510000000000005</c:v>
                </c:pt>
                <c:pt idx="2270">
                  <c:v>8.9169999999999998</c:v>
                </c:pt>
                <c:pt idx="2271">
                  <c:v>8.875</c:v>
                </c:pt>
                <c:pt idx="2272">
                  <c:v>8.9079999999999995</c:v>
                </c:pt>
                <c:pt idx="2273">
                  <c:v>8.9260000000000002</c:v>
                </c:pt>
                <c:pt idx="2274">
                  <c:v>8.9689999999999994</c:v>
                </c:pt>
                <c:pt idx="2275">
                  <c:v>8.94</c:v>
                </c:pt>
                <c:pt idx="2276">
                  <c:v>8.9160000000000004</c:v>
                </c:pt>
                <c:pt idx="2277">
                  <c:v>8.9540000000000006</c:v>
                </c:pt>
                <c:pt idx="2278">
                  <c:v>8.9589999999999996</c:v>
                </c:pt>
                <c:pt idx="2279">
                  <c:v>9.0020000000000007</c:v>
                </c:pt>
                <c:pt idx="2280">
                  <c:v>9.0399999999999991</c:v>
                </c:pt>
                <c:pt idx="2281">
                  <c:v>9.0020000000000007</c:v>
                </c:pt>
                <c:pt idx="2282">
                  <c:v>8.9350000000000005</c:v>
                </c:pt>
                <c:pt idx="2283">
                  <c:v>8.9350000000000005</c:v>
                </c:pt>
                <c:pt idx="2284">
                  <c:v>8.8350000000000009</c:v>
                </c:pt>
                <c:pt idx="2285">
                  <c:v>8.8490000000000002</c:v>
                </c:pt>
                <c:pt idx="2286">
                  <c:v>8.8490000000000002</c:v>
                </c:pt>
                <c:pt idx="2287">
                  <c:v>8.8439999999999994</c:v>
                </c:pt>
                <c:pt idx="2288">
                  <c:v>8.6880000000000006</c:v>
                </c:pt>
                <c:pt idx="2289">
                  <c:v>8.6880000000000006</c:v>
                </c:pt>
                <c:pt idx="2290">
                  <c:v>8.7439999999999998</c:v>
                </c:pt>
                <c:pt idx="2291">
                  <c:v>8.8010000000000002</c:v>
                </c:pt>
                <c:pt idx="2292">
                  <c:v>8.81</c:v>
                </c:pt>
                <c:pt idx="2293">
                  <c:v>8.8049999999999997</c:v>
                </c:pt>
                <c:pt idx="2294">
                  <c:v>8.7810000000000006</c:v>
                </c:pt>
                <c:pt idx="2295">
                  <c:v>8.7530000000000001</c:v>
                </c:pt>
                <c:pt idx="2296">
                  <c:v>8.8089999999999993</c:v>
                </c:pt>
                <c:pt idx="2297">
                  <c:v>8.7859999999999996</c:v>
                </c:pt>
                <c:pt idx="2298">
                  <c:v>8.8140000000000001</c:v>
                </c:pt>
                <c:pt idx="2299">
                  <c:v>8.8140000000000001</c:v>
                </c:pt>
                <c:pt idx="2300">
                  <c:v>8.8140000000000001</c:v>
                </c:pt>
                <c:pt idx="2301">
                  <c:v>8.7799999999999994</c:v>
                </c:pt>
                <c:pt idx="2302">
                  <c:v>8.7100000000000009</c:v>
                </c:pt>
                <c:pt idx="2303">
                  <c:v>8.6859999999999999</c:v>
                </c:pt>
                <c:pt idx="2304">
                  <c:v>8.6440000000000001</c:v>
                </c:pt>
                <c:pt idx="2305">
                  <c:v>8.6859999999999999</c:v>
                </c:pt>
                <c:pt idx="2306">
                  <c:v>8.7140000000000004</c:v>
                </c:pt>
                <c:pt idx="2307">
                  <c:v>8.6479999999999997</c:v>
                </c:pt>
                <c:pt idx="2308">
                  <c:v>8.8409999999999993</c:v>
                </c:pt>
                <c:pt idx="2309">
                  <c:v>8.9030000000000005</c:v>
                </c:pt>
                <c:pt idx="2310">
                  <c:v>8.8689999999999998</c:v>
                </c:pt>
                <c:pt idx="2311">
                  <c:v>8.9269999999999996</c:v>
                </c:pt>
                <c:pt idx="2312">
                  <c:v>8.891</c:v>
                </c:pt>
                <c:pt idx="2313">
                  <c:v>8.891</c:v>
                </c:pt>
                <c:pt idx="2314">
                  <c:v>8.9</c:v>
                </c:pt>
                <c:pt idx="2315">
                  <c:v>8.92</c:v>
                </c:pt>
                <c:pt idx="2316">
                  <c:v>9.0060000000000002</c:v>
                </c:pt>
                <c:pt idx="2317">
                  <c:v>9.0839999999999996</c:v>
                </c:pt>
                <c:pt idx="2318">
                  <c:v>9.0350000000000001</c:v>
                </c:pt>
                <c:pt idx="2319">
                  <c:v>9.0350000000000001</c:v>
                </c:pt>
                <c:pt idx="2320">
                  <c:v>9.0589999999999993</c:v>
                </c:pt>
                <c:pt idx="2321">
                  <c:v>9.0790000000000006</c:v>
                </c:pt>
                <c:pt idx="2322">
                  <c:v>9.0790000000000006</c:v>
                </c:pt>
                <c:pt idx="2323">
                  <c:v>9.1660000000000004</c:v>
                </c:pt>
                <c:pt idx="2324">
                  <c:v>9.157</c:v>
                </c:pt>
                <c:pt idx="2325">
                  <c:v>9.1319999999999997</c:v>
                </c:pt>
                <c:pt idx="2326">
                  <c:v>9.0540000000000003</c:v>
                </c:pt>
                <c:pt idx="2327">
                  <c:v>9.01</c:v>
                </c:pt>
                <c:pt idx="2328">
                  <c:v>9.157</c:v>
                </c:pt>
                <c:pt idx="2329">
                  <c:v>9.1120000000000001</c:v>
                </c:pt>
                <c:pt idx="2330">
                  <c:v>8.923</c:v>
                </c:pt>
                <c:pt idx="2331">
                  <c:v>8.9860000000000007</c:v>
                </c:pt>
                <c:pt idx="2332">
                  <c:v>9.0239999999999991</c:v>
                </c:pt>
                <c:pt idx="2333">
                  <c:v>9.0830000000000002</c:v>
                </c:pt>
                <c:pt idx="2334">
                  <c:v>9.0779999999999994</c:v>
                </c:pt>
                <c:pt idx="2335">
                  <c:v>9.1470000000000002</c:v>
                </c:pt>
                <c:pt idx="2336">
                  <c:v>9.1609999999999996</c:v>
                </c:pt>
                <c:pt idx="2337">
                  <c:v>9.1609999999999996</c:v>
                </c:pt>
                <c:pt idx="2338">
                  <c:v>9.1609999999999996</c:v>
                </c:pt>
                <c:pt idx="2339">
                  <c:v>9.1370000000000005</c:v>
                </c:pt>
                <c:pt idx="2340">
                  <c:v>9.0830000000000002</c:v>
                </c:pt>
                <c:pt idx="2341">
                  <c:v>9.048</c:v>
                </c:pt>
                <c:pt idx="2342">
                  <c:v>9.0579999999999998</c:v>
                </c:pt>
                <c:pt idx="2343">
                  <c:v>9.0440000000000005</c:v>
                </c:pt>
                <c:pt idx="2344">
                  <c:v>9.0440000000000005</c:v>
                </c:pt>
                <c:pt idx="2345">
                  <c:v>9.1419999999999995</c:v>
                </c:pt>
                <c:pt idx="2346">
                  <c:v>9.1859999999999999</c:v>
                </c:pt>
                <c:pt idx="2347">
                  <c:v>9.1560000000000006</c:v>
                </c:pt>
                <c:pt idx="2348">
                  <c:v>9.1370000000000005</c:v>
                </c:pt>
                <c:pt idx="2349">
                  <c:v>9.1370000000000005</c:v>
                </c:pt>
                <c:pt idx="2350">
                  <c:v>9.2159999999999993</c:v>
                </c:pt>
                <c:pt idx="2351">
                  <c:v>9.2260000000000009</c:v>
                </c:pt>
                <c:pt idx="2352">
                  <c:v>9.2509999999999994</c:v>
                </c:pt>
                <c:pt idx="2353">
                  <c:v>9.2110000000000003</c:v>
                </c:pt>
                <c:pt idx="2354">
                  <c:v>9.2309999999999999</c:v>
                </c:pt>
                <c:pt idx="2355">
                  <c:v>9.2159999999999993</c:v>
                </c:pt>
                <c:pt idx="2356">
                  <c:v>9.2260000000000009</c:v>
                </c:pt>
                <c:pt idx="2357">
                  <c:v>9.157</c:v>
                </c:pt>
                <c:pt idx="2358">
                  <c:v>9.0630000000000006</c:v>
                </c:pt>
                <c:pt idx="2359">
                  <c:v>9.0630000000000006</c:v>
                </c:pt>
                <c:pt idx="2360">
                  <c:v>9.0579999999999998</c:v>
                </c:pt>
                <c:pt idx="2361">
                  <c:v>8.98</c:v>
                </c:pt>
                <c:pt idx="2362">
                  <c:v>8.99</c:v>
                </c:pt>
                <c:pt idx="2363">
                  <c:v>9.0239999999999991</c:v>
                </c:pt>
                <c:pt idx="2364">
                  <c:v>8.9849999999999994</c:v>
                </c:pt>
                <c:pt idx="2365">
                  <c:v>8.9359999999999999</c:v>
                </c:pt>
                <c:pt idx="2366">
                  <c:v>8.9939999999999998</c:v>
                </c:pt>
                <c:pt idx="2367">
                  <c:v>8.98</c:v>
                </c:pt>
                <c:pt idx="2368">
                  <c:v>8.9410000000000007</c:v>
                </c:pt>
                <c:pt idx="2369">
                  <c:v>8.9949999999999992</c:v>
                </c:pt>
                <c:pt idx="2370">
                  <c:v>8.98</c:v>
                </c:pt>
                <c:pt idx="2371">
                  <c:v>8.9700000000000006</c:v>
                </c:pt>
                <c:pt idx="2372">
                  <c:v>8.98</c:v>
                </c:pt>
                <c:pt idx="2373">
                  <c:v>8.9949999999999992</c:v>
                </c:pt>
                <c:pt idx="2374">
                  <c:v>9.0139999999999993</c:v>
                </c:pt>
                <c:pt idx="2375">
                  <c:v>8.9600000000000009</c:v>
                </c:pt>
                <c:pt idx="2376">
                  <c:v>8.98</c:v>
                </c:pt>
                <c:pt idx="2377">
                  <c:v>9.1129999999999995</c:v>
                </c:pt>
                <c:pt idx="2378">
                  <c:v>9.1720000000000006</c:v>
                </c:pt>
                <c:pt idx="2379">
                  <c:v>9.2010000000000005</c:v>
                </c:pt>
                <c:pt idx="2380">
                  <c:v>9.2460000000000004</c:v>
                </c:pt>
                <c:pt idx="2381">
                  <c:v>9.2110000000000003</c:v>
                </c:pt>
                <c:pt idx="2382">
                  <c:v>9.2010000000000005</c:v>
                </c:pt>
                <c:pt idx="2383">
                  <c:v>9.2010000000000005</c:v>
                </c:pt>
                <c:pt idx="2384">
                  <c:v>9.2010000000000005</c:v>
                </c:pt>
                <c:pt idx="2385">
                  <c:v>9.2210000000000001</c:v>
                </c:pt>
                <c:pt idx="2386">
                  <c:v>9.2899999999999991</c:v>
                </c:pt>
                <c:pt idx="2387">
                  <c:v>9.3249999999999993</c:v>
                </c:pt>
                <c:pt idx="2388">
                  <c:v>9.3800000000000008</c:v>
                </c:pt>
                <c:pt idx="2389">
                  <c:v>9.35</c:v>
                </c:pt>
                <c:pt idx="2390">
                  <c:v>9.2949999999999999</c:v>
                </c:pt>
                <c:pt idx="2391">
                  <c:v>9.3699999999999992</c:v>
                </c:pt>
                <c:pt idx="2392">
                  <c:v>9.3000000000000007</c:v>
                </c:pt>
                <c:pt idx="2393">
                  <c:v>9.3000000000000007</c:v>
                </c:pt>
                <c:pt idx="2394">
                  <c:v>9.2449999999999992</c:v>
                </c:pt>
                <c:pt idx="2395">
                  <c:v>9.26</c:v>
                </c:pt>
                <c:pt idx="2396">
                  <c:v>9.2249999999999996</c:v>
                </c:pt>
                <c:pt idx="2397">
                  <c:v>9.24</c:v>
                </c:pt>
                <c:pt idx="2398">
                  <c:v>9.3350000000000009</c:v>
                </c:pt>
                <c:pt idx="2399">
                  <c:v>9.36</c:v>
                </c:pt>
                <c:pt idx="2400">
                  <c:v>9.3049999999999997</c:v>
                </c:pt>
                <c:pt idx="2401">
                  <c:v>9.3049999999999997</c:v>
                </c:pt>
                <c:pt idx="2402">
                  <c:v>9.3000000000000007</c:v>
                </c:pt>
                <c:pt idx="2403">
                  <c:v>9.4710000000000001</c:v>
                </c:pt>
                <c:pt idx="2404">
                  <c:v>9.5370000000000008</c:v>
                </c:pt>
                <c:pt idx="2405">
                  <c:v>9.5060000000000002</c:v>
                </c:pt>
                <c:pt idx="2406">
                  <c:v>9.43</c:v>
                </c:pt>
                <c:pt idx="2407">
                  <c:v>9.42</c:v>
                </c:pt>
                <c:pt idx="2408">
                  <c:v>9.42</c:v>
                </c:pt>
                <c:pt idx="2409">
                  <c:v>9.4260000000000002</c:v>
                </c:pt>
                <c:pt idx="2410">
                  <c:v>9.3849999999999998</c:v>
                </c:pt>
                <c:pt idx="2411">
                  <c:v>9.3149999999999995</c:v>
                </c:pt>
                <c:pt idx="2412">
                  <c:v>9.34</c:v>
                </c:pt>
                <c:pt idx="2413">
                  <c:v>9.2750000000000004</c:v>
                </c:pt>
                <c:pt idx="2414">
                  <c:v>9.2110000000000003</c:v>
                </c:pt>
                <c:pt idx="2415">
                  <c:v>9.1470000000000002</c:v>
                </c:pt>
                <c:pt idx="2416">
                  <c:v>9.1760000000000002</c:v>
                </c:pt>
                <c:pt idx="2417">
                  <c:v>9.2110000000000003</c:v>
                </c:pt>
                <c:pt idx="2418">
                  <c:v>9.2710000000000008</c:v>
                </c:pt>
                <c:pt idx="2419">
                  <c:v>9.2859999999999996</c:v>
                </c:pt>
                <c:pt idx="2420">
                  <c:v>9.2609999999999992</c:v>
                </c:pt>
                <c:pt idx="2421">
                  <c:v>9.2710000000000008</c:v>
                </c:pt>
                <c:pt idx="2422">
                  <c:v>9.3309999999999995</c:v>
                </c:pt>
                <c:pt idx="2423">
                  <c:v>9.1809999999999992</c:v>
                </c:pt>
                <c:pt idx="2424">
                  <c:v>9.1959999999999997</c:v>
                </c:pt>
                <c:pt idx="2425">
                  <c:v>9.0579999999999998</c:v>
                </c:pt>
                <c:pt idx="2426">
                  <c:v>9.0630000000000006</c:v>
                </c:pt>
                <c:pt idx="2427">
                  <c:v>9.1760000000000002</c:v>
                </c:pt>
                <c:pt idx="2428">
                  <c:v>9.1419999999999995</c:v>
                </c:pt>
                <c:pt idx="2429">
                  <c:v>9.1470000000000002</c:v>
                </c:pt>
                <c:pt idx="2430">
                  <c:v>9.0980000000000008</c:v>
                </c:pt>
                <c:pt idx="2431">
                  <c:v>9.093</c:v>
                </c:pt>
                <c:pt idx="2432">
                  <c:v>9.0389999999999997</c:v>
                </c:pt>
                <c:pt idx="2433">
                  <c:v>9.0530000000000008</c:v>
                </c:pt>
                <c:pt idx="2434">
                  <c:v>9.1280000000000001</c:v>
                </c:pt>
                <c:pt idx="2435">
                  <c:v>9.0690000000000008</c:v>
                </c:pt>
                <c:pt idx="2436">
                  <c:v>9.0739999999999998</c:v>
                </c:pt>
                <c:pt idx="2437">
                  <c:v>9.0559999999999992</c:v>
                </c:pt>
                <c:pt idx="2438">
                  <c:v>9.0050000000000008</c:v>
                </c:pt>
                <c:pt idx="2439">
                  <c:v>9.0470000000000006</c:v>
                </c:pt>
                <c:pt idx="2440">
                  <c:v>9.1649999999999991</c:v>
                </c:pt>
                <c:pt idx="2441">
                  <c:v>9.173</c:v>
                </c:pt>
                <c:pt idx="2442">
                  <c:v>9.0719999999999992</c:v>
                </c:pt>
                <c:pt idx="2443">
                  <c:v>8.8010000000000002</c:v>
                </c:pt>
                <c:pt idx="2444">
                  <c:v>8.81</c:v>
                </c:pt>
                <c:pt idx="2445">
                  <c:v>8.7959999999999994</c:v>
                </c:pt>
                <c:pt idx="2446">
                  <c:v>8.7929999999999993</c:v>
                </c:pt>
                <c:pt idx="2447">
                  <c:v>8.7629999999999999</c:v>
                </c:pt>
                <c:pt idx="2448">
                  <c:v>8.702</c:v>
                </c:pt>
                <c:pt idx="2449">
                  <c:v>8.5760000000000005</c:v>
                </c:pt>
                <c:pt idx="2450">
                  <c:v>8.6010000000000009</c:v>
                </c:pt>
                <c:pt idx="2451">
                  <c:v>8.6170000000000009</c:v>
                </c:pt>
                <c:pt idx="2452">
                  <c:v>8.6940000000000008</c:v>
                </c:pt>
                <c:pt idx="2453">
                  <c:v>8.64</c:v>
                </c:pt>
                <c:pt idx="2454">
                  <c:v>8.6329999999999991</c:v>
                </c:pt>
                <c:pt idx="2455">
                  <c:v>8.6300000000000008</c:v>
                </c:pt>
                <c:pt idx="2456">
                  <c:v>8.6</c:v>
                </c:pt>
                <c:pt idx="2457">
                  <c:v>8.6020000000000003</c:v>
                </c:pt>
                <c:pt idx="2458">
                  <c:v>8.4290000000000003</c:v>
                </c:pt>
                <c:pt idx="2459">
                  <c:v>8.3680000000000003</c:v>
                </c:pt>
                <c:pt idx="2460">
                  <c:v>8.3490000000000002</c:v>
                </c:pt>
                <c:pt idx="2461">
                  <c:v>8.25</c:v>
                </c:pt>
                <c:pt idx="2462">
                  <c:v>8.2409999999999997</c:v>
                </c:pt>
                <c:pt idx="2463">
                  <c:v>8.1349999999999998</c:v>
                </c:pt>
                <c:pt idx="2464">
                  <c:v>8.1660000000000004</c:v>
                </c:pt>
                <c:pt idx="2465">
                  <c:v>8.2690000000000001</c:v>
                </c:pt>
                <c:pt idx="2466">
                  <c:v>8.2010000000000005</c:v>
                </c:pt>
                <c:pt idx="2467">
                  <c:v>8.3119999999999994</c:v>
                </c:pt>
                <c:pt idx="2468">
                  <c:v>8.327</c:v>
                </c:pt>
                <c:pt idx="2469">
                  <c:v>8.3740000000000006</c:v>
                </c:pt>
                <c:pt idx="2470">
                  <c:v>8.32</c:v>
                </c:pt>
                <c:pt idx="2471">
                  <c:v>8.3759999999999994</c:v>
                </c:pt>
                <c:pt idx="2472">
                  <c:v>8.3689999999999998</c:v>
                </c:pt>
                <c:pt idx="2473">
                  <c:v>8.24</c:v>
                </c:pt>
                <c:pt idx="2474">
                  <c:v>8.1790000000000003</c:v>
                </c:pt>
                <c:pt idx="2475">
                  <c:v>8.0869999999999997</c:v>
                </c:pt>
                <c:pt idx="2476">
                  <c:v>8.1850000000000005</c:v>
                </c:pt>
                <c:pt idx="2477">
                  <c:v>8.1270000000000007</c:v>
                </c:pt>
                <c:pt idx="2478">
                  <c:v>8.077</c:v>
                </c:pt>
                <c:pt idx="2479">
                  <c:v>8.0809999999999995</c:v>
                </c:pt>
                <c:pt idx="2480">
                  <c:v>8.0809999999999995</c:v>
                </c:pt>
                <c:pt idx="2481">
                  <c:v>8.1029999999999998</c:v>
                </c:pt>
                <c:pt idx="2482">
                  <c:v>8.0630000000000006</c:v>
                </c:pt>
                <c:pt idx="2483">
                  <c:v>8.016</c:v>
                </c:pt>
                <c:pt idx="2484">
                  <c:v>7.9779999999999998</c:v>
                </c:pt>
                <c:pt idx="2485">
                  <c:v>7.9640000000000004</c:v>
                </c:pt>
                <c:pt idx="2486">
                  <c:v>7.9859999999999998</c:v>
                </c:pt>
                <c:pt idx="2487">
                  <c:v>8.0060000000000002</c:v>
                </c:pt>
                <c:pt idx="2488">
                  <c:v>8.0359999999999996</c:v>
                </c:pt>
                <c:pt idx="2489">
                  <c:v>8.0739999999999998</c:v>
                </c:pt>
                <c:pt idx="2490">
                  <c:v>8.1270000000000007</c:v>
                </c:pt>
                <c:pt idx="2491">
                  <c:v>8.0649999999999995</c:v>
                </c:pt>
                <c:pt idx="2492">
                  <c:v>8.0289999999999999</c:v>
                </c:pt>
                <c:pt idx="2493">
                  <c:v>8.0640000000000001</c:v>
                </c:pt>
                <c:pt idx="2494">
                  <c:v>8.0350000000000001</c:v>
                </c:pt>
                <c:pt idx="2495">
                  <c:v>8.0009999999999994</c:v>
                </c:pt>
                <c:pt idx="2496">
                  <c:v>8.0030000000000001</c:v>
                </c:pt>
                <c:pt idx="2497">
                  <c:v>7.9050000000000002</c:v>
                </c:pt>
                <c:pt idx="2498">
                  <c:v>7.85</c:v>
                </c:pt>
                <c:pt idx="2499">
                  <c:v>7.8040000000000003</c:v>
                </c:pt>
                <c:pt idx="2500">
                  <c:v>7.7530000000000001</c:v>
                </c:pt>
                <c:pt idx="2501">
                  <c:v>7.7460000000000004</c:v>
                </c:pt>
                <c:pt idx="2502">
                  <c:v>7.7990000000000004</c:v>
                </c:pt>
                <c:pt idx="2503">
                  <c:v>7.992</c:v>
                </c:pt>
                <c:pt idx="2504">
                  <c:v>8</c:v>
                </c:pt>
                <c:pt idx="2505">
                  <c:v>8.0180000000000007</c:v>
                </c:pt>
                <c:pt idx="2506">
                  <c:v>8.0869999999999997</c:v>
                </c:pt>
                <c:pt idx="2507">
                  <c:v>7.9630000000000001</c:v>
                </c:pt>
                <c:pt idx="2508">
                  <c:v>8.08</c:v>
                </c:pt>
                <c:pt idx="2509">
                  <c:v>8.2390000000000008</c:v>
                </c:pt>
                <c:pt idx="2510">
                  <c:v>8.1590000000000007</c:v>
                </c:pt>
                <c:pt idx="2511">
                  <c:v>8.0969999999999995</c:v>
                </c:pt>
                <c:pt idx="2512">
                  <c:v>8.1449999999999996</c:v>
                </c:pt>
                <c:pt idx="2513">
                  <c:v>8.1549999999999994</c:v>
                </c:pt>
                <c:pt idx="2514">
                  <c:v>8.1920000000000002</c:v>
                </c:pt>
                <c:pt idx="2515">
                  <c:v>8.3000000000000007</c:v>
                </c:pt>
                <c:pt idx="2516">
                  <c:v>8.2149999999999999</c:v>
                </c:pt>
                <c:pt idx="2517">
                  <c:v>8.1850000000000005</c:v>
                </c:pt>
                <c:pt idx="2518">
                  <c:v>8.2249999999999996</c:v>
                </c:pt>
                <c:pt idx="2519">
                  <c:v>8.2739999999999991</c:v>
                </c:pt>
                <c:pt idx="2520">
                  <c:v>8.2620000000000005</c:v>
                </c:pt>
                <c:pt idx="2521">
                  <c:v>8.2200000000000006</c:v>
                </c:pt>
                <c:pt idx="2522">
                  <c:v>8.2509999999999994</c:v>
                </c:pt>
                <c:pt idx="2523">
                  <c:v>8.1709999999999994</c:v>
                </c:pt>
                <c:pt idx="2524">
                  <c:v>8.1920000000000002</c:v>
                </c:pt>
                <c:pt idx="2525">
                  <c:v>8.18</c:v>
                </c:pt>
                <c:pt idx="2526">
                  <c:v>8.1630000000000003</c:v>
                </c:pt>
                <c:pt idx="2527">
                  <c:v>8.1890000000000001</c:v>
                </c:pt>
                <c:pt idx="2528">
                  <c:v>8.1419999999999995</c:v>
                </c:pt>
                <c:pt idx="2529">
                  <c:v>8.1259999999999994</c:v>
                </c:pt>
                <c:pt idx="2530">
                  <c:v>8.1329999999999991</c:v>
                </c:pt>
                <c:pt idx="2531">
                  <c:v>8.1630000000000003</c:v>
                </c:pt>
                <c:pt idx="2532">
                  <c:v>8.1280000000000001</c:v>
                </c:pt>
                <c:pt idx="2533">
                  <c:v>8.0809999999999995</c:v>
                </c:pt>
                <c:pt idx="2534">
                  <c:v>8.0980000000000008</c:v>
                </c:pt>
                <c:pt idx="2535">
                  <c:v>8.0739999999999998</c:v>
                </c:pt>
                <c:pt idx="2536">
                  <c:v>8.1679999999999993</c:v>
                </c:pt>
                <c:pt idx="2537">
                  <c:v>8.1910000000000007</c:v>
                </c:pt>
                <c:pt idx="2538">
                  <c:v>8.2100000000000009</c:v>
                </c:pt>
                <c:pt idx="2539">
                  <c:v>8.3219999999999992</c:v>
                </c:pt>
                <c:pt idx="2540">
                  <c:v>8.3219999999999992</c:v>
                </c:pt>
                <c:pt idx="2541">
                  <c:v>8.2789999999999999</c:v>
                </c:pt>
                <c:pt idx="2542">
                  <c:v>8.2789999999999999</c:v>
                </c:pt>
                <c:pt idx="2543">
                  <c:v>8.2859999999999996</c:v>
                </c:pt>
                <c:pt idx="2544">
                  <c:v>8.27</c:v>
                </c:pt>
                <c:pt idx="2545">
                  <c:v>8.2059999999999995</c:v>
                </c:pt>
                <c:pt idx="2546">
                  <c:v>8.2129999999999992</c:v>
                </c:pt>
                <c:pt idx="2547">
                  <c:v>8.1259999999999994</c:v>
                </c:pt>
                <c:pt idx="2548">
                  <c:v>8.0389999999999997</c:v>
                </c:pt>
                <c:pt idx="2549">
                  <c:v>7.9969999999999999</c:v>
                </c:pt>
                <c:pt idx="2550">
                  <c:v>8.032</c:v>
                </c:pt>
                <c:pt idx="2551">
                  <c:v>8.0809999999999995</c:v>
                </c:pt>
                <c:pt idx="2552">
                  <c:v>8.0549999999999997</c:v>
                </c:pt>
                <c:pt idx="2553">
                  <c:v>7.8330000000000002</c:v>
                </c:pt>
                <c:pt idx="2554">
                  <c:v>7.9740000000000002</c:v>
                </c:pt>
                <c:pt idx="2555">
                  <c:v>8.0129999999999999</c:v>
                </c:pt>
                <c:pt idx="2556">
                  <c:v>8.0109999999999992</c:v>
                </c:pt>
                <c:pt idx="2557">
                  <c:v>7.9509999999999996</c:v>
                </c:pt>
                <c:pt idx="2558">
                  <c:v>7.976</c:v>
                </c:pt>
                <c:pt idx="2559">
                  <c:v>7.8970000000000002</c:v>
                </c:pt>
                <c:pt idx="2560">
                  <c:v>7.8739999999999997</c:v>
                </c:pt>
                <c:pt idx="2561">
                  <c:v>7.86</c:v>
                </c:pt>
                <c:pt idx="2562">
                  <c:v>7.8760000000000003</c:v>
                </c:pt>
                <c:pt idx="2563">
                  <c:v>7.9340000000000002</c:v>
                </c:pt>
                <c:pt idx="2564">
                  <c:v>7.9059999999999997</c:v>
                </c:pt>
                <c:pt idx="2565">
                  <c:v>7.9089999999999998</c:v>
                </c:pt>
                <c:pt idx="2566">
                  <c:v>7.8739999999999997</c:v>
                </c:pt>
                <c:pt idx="2567">
                  <c:v>7.8689999999999998</c:v>
                </c:pt>
                <c:pt idx="2568">
                  <c:v>7.9660000000000002</c:v>
                </c:pt>
                <c:pt idx="2569">
                  <c:v>7.9710000000000001</c:v>
                </c:pt>
                <c:pt idx="2570">
                  <c:v>7.8780000000000001</c:v>
                </c:pt>
                <c:pt idx="2571">
                  <c:v>7.8639999999999999</c:v>
                </c:pt>
                <c:pt idx="2572">
                  <c:v>7.9039999999999999</c:v>
                </c:pt>
                <c:pt idx="2573">
                  <c:v>7.9109999999999996</c:v>
                </c:pt>
                <c:pt idx="2574">
                  <c:v>7.9039999999999999</c:v>
                </c:pt>
                <c:pt idx="2575">
                  <c:v>7.8540000000000001</c:v>
                </c:pt>
                <c:pt idx="2576">
                  <c:v>7.7969999999999997</c:v>
                </c:pt>
                <c:pt idx="2577">
                  <c:v>7.806</c:v>
                </c:pt>
                <c:pt idx="2578">
                  <c:v>7.8739999999999997</c:v>
                </c:pt>
                <c:pt idx="2579">
                  <c:v>7.8630000000000004</c:v>
                </c:pt>
                <c:pt idx="2580">
                  <c:v>7.8449999999999998</c:v>
                </c:pt>
                <c:pt idx="2581">
                  <c:v>7.7990000000000004</c:v>
                </c:pt>
                <c:pt idx="2582">
                  <c:v>7.8010000000000002</c:v>
                </c:pt>
                <c:pt idx="2583">
                  <c:v>7.7919999999999998</c:v>
                </c:pt>
                <c:pt idx="2584">
                  <c:v>7.8419999999999996</c:v>
                </c:pt>
                <c:pt idx="2585">
                  <c:v>7.851</c:v>
                </c:pt>
                <c:pt idx="2586">
                  <c:v>7.8739999999999997</c:v>
                </c:pt>
                <c:pt idx="2587">
                  <c:v>7.8259999999999996</c:v>
                </c:pt>
                <c:pt idx="2588">
                  <c:v>7.8049999999999997</c:v>
                </c:pt>
                <c:pt idx="2589">
                  <c:v>7.8230000000000004</c:v>
                </c:pt>
                <c:pt idx="2590">
                  <c:v>7.819</c:v>
                </c:pt>
                <c:pt idx="2591">
                  <c:v>7.8479999999999999</c:v>
                </c:pt>
                <c:pt idx="2592">
                  <c:v>7.8730000000000002</c:v>
                </c:pt>
                <c:pt idx="2593">
                  <c:v>7.8179999999999996</c:v>
                </c:pt>
                <c:pt idx="2594">
                  <c:v>7.8319999999999999</c:v>
                </c:pt>
                <c:pt idx="2595">
                  <c:v>7.8319999999999999</c:v>
                </c:pt>
                <c:pt idx="2596">
                  <c:v>7.82</c:v>
                </c:pt>
                <c:pt idx="2597">
                  <c:v>7.7839999999999998</c:v>
                </c:pt>
                <c:pt idx="2598">
                  <c:v>7.8</c:v>
                </c:pt>
                <c:pt idx="2599">
                  <c:v>7.7770000000000001</c:v>
                </c:pt>
                <c:pt idx="2600">
                  <c:v>7.774</c:v>
                </c:pt>
                <c:pt idx="2601">
                  <c:v>7.7649999999999997</c:v>
                </c:pt>
                <c:pt idx="2602">
                  <c:v>7.7629999999999999</c:v>
                </c:pt>
                <c:pt idx="2603">
                  <c:v>7.8179999999999996</c:v>
                </c:pt>
                <c:pt idx="2604">
                  <c:v>7.8179999999999996</c:v>
                </c:pt>
                <c:pt idx="2605">
                  <c:v>7.9370000000000003</c:v>
                </c:pt>
                <c:pt idx="2606">
                  <c:v>7.93</c:v>
                </c:pt>
                <c:pt idx="2607">
                  <c:v>7.8929999999999998</c:v>
                </c:pt>
                <c:pt idx="2608">
                  <c:v>7.9349999999999996</c:v>
                </c:pt>
                <c:pt idx="2609">
                  <c:v>7.9349999999999996</c:v>
                </c:pt>
                <c:pt idx="2610">
                  <c:v>7.93</c:v>
                </c:pt>
                <c:pt idx="2611">
                  <c:v>7.9740000000000002</c:v>
                </c:pt>
                <c:pt idx="2612">
                  <c:v>7.9720000000000004</c:v>
                </c:pt>
                <c:pt idx="2613">
                  <c:v>7.984</c:v>
                </c:pt>
                <c:pt idx="2614">
                  <c:v>8.0120000000000005</c:v>
                </c:pt>
                <c:pt idx="2615">
                  <c:v>8.0090000000000003</c:v>
                </c:pt>
                <c:pt idx="2616">
                  <c:v>8.0139999999999993</c:v>
                </c:pt>
                <c:pt idx="2617">
                  <c:v>8.0440000000000005</c:v>
                </c:pt>
                <c:pt idx="2618">
                  <c:v>8.0960000000000001</c:v>
                </c:pt>
                <c:pt idx="2619">
                  <c:v>8.1129999999999995</c:v>
                </c:pt>
                <c:pt idx="2620">
                  <c:v>8.1959999999999997</c:v>
                </c:pt>
                <c:pt idx="2621">
                  <c:v>8.1910000000000007</c:v>
                </c:pt>
                <c:pt idx="2622">
                  <c:v>8.3030000000000008</c:v>
                </c:pt>
                <c:pt idx="2623">
                  <c:v>8.2319999999999993</c:v>
                </c:pt>
                <c:pt idx="2624">
                  <c:v>8.27</c:v>
                </c:pt>
                <c:pt idx="2625">
                  <c:v>8.3490000000000002</c:v>
                </c:pt>
                <c:pt idx="2626">
                  <c:v>8.3659999999999997</c:v>
                </c:pt>
                <c:pt idx="2627">
                  <c:v>8.4130000000000003</c:v>
                </c:pt>
                <c:pt idx="2628">
                  <c:v>8.4640000000000004</c:v>
                </c:pt>
                <c:pt idx="2629">
                  <c:v>8.5350000000000001</c:v>
                </c:pt>
                <c:pt idx="2630">
                  <c:v>8.5009999999999994</c:v>
                </c:pt>
                <c:pt idx="2631">
                  <c:v>8.4179999999999993</c:v>
                </c:pt>
                <c:pt idx="2632">
                  <c:v>8.4130000000000003</c:v>
                </c:pt>
                <c:pt idx="2633">
                  <c:v>8.4939999999999998</c:v>
                </c:pt>
                <c:pt idx="2634">
                  <c:v>8.5190000000000001</c:v>
                </c:pt>
                <c:pt idx="2635">
                  <c:v>8.58</c:v>
                </c:pt>
                <c:pt idx="2636">
                  <c:v>8.5359999999999996</c:v>
                </c:pt>
                <c:pt idx="2637">
                  <c:v>8.4290000000000003</c:v>
                </c:pt>
                <c:pt idx="2638">
                  <c:v>8.2899999999999991</c:v>
                </c:pt>
                <c:pt idx="2639">
                  <c:v>8.3849999999999998</c:v>
                </c:pt>
                <c:pt idx="2640">
                  <c:v>8.32</c:v>
                </c:pt>
                <c:pt idx="2641">
                  <c:v>8.3729999999999993</c:v>
                </c:pt>
                <c:pt idx="2642">
                  <c:v>8.4130000000000003</c:v>
                </c:pt>
                <c:pt idx="2643">
                  <c:v>8.4130000000000003</c:v>
                </c:pt>
                <c:pt idx="2644">
                  <c:v>8.4779999999999998</c:v>
                </c:pt>
                <c:pt idx="2645">
                  <c:v>8.6289999999999996</c:v>
                </c:pt>
                <c:pt idx="2646">
                  <c:v>8.6029999999999998</c:v>
                </c:pt>
                <c:pt idx="2647">
                  <c:v>8.5389999999999997</c:v>
                </c:pt>
                <c:pt idx="2648">
                  <c:v>8.5370000000000008</c:v>
                </c:pt>
                <c:pt idx="2649">
                  <c:v>8.4589999999999996</c:v>
                </c:pt>
                <c:pt idx="2650">
                  <c:v>8.4139999999999997</c:v>
                </c:pt>
                <c:pt idx="2651">
                  <c:v>8.5150000000000006</c:v>
                </c:pt>
                <c:pt idx="2652">
                  <c:v>8.5809999999999995</c:v>
                </c:pt>
                <c:pt idx="2653">
                  <c:v>8.5459999999999994</c:v>
                </c:pt>
                <c:pt idx="2654">
                  <c:v>8.6310000000000002</c:v>
                </c:pt>
                <c:pt idx="2655">
                  <c:v>8.5619999999999994</c:v>
                </c:pt>
                <c:pt idx="2656">
                  <c:v>8.5790000000000006</c:v>
                </c:pt>
                <c:pt idx="2657">
                  <c:v>8.5530000000000008</c:v>
                </c:pt>
                <c:pt idx="2658">
                  <c:v>8.6310000000000002</c:v>
                </c:pt>
                <c:pt idx="2659">
                  <c:v>8.6289999999999996</c:v>
                </c:pt>
                <c:pt idx="2660">
                  <c:v>8.7080000000000002</c:v>
                </c:pt>
                <c:pt idx="2661">
                  <c:v>8.6280000000000001</c:v>
                </c:pt>
                <c:pt idx="2662">
                  <c:v>8.6519999999999992</c:v>
                </c:pt>
                <c:pt idx="2663">
                  <c:v>8.5660000000000007</c:v>
                </c:pt>
                <c:pt idx="2664">
                  <c:v>8.5809999999999995</c:v>
                </c:pt>
                <c:pt idx="2665">
                  <c:v>8.5329999999999995</c:v>
                </c:pt>
                <c:pt idx="2666">
                  <c:v>8.5640000000000001</c:v>
                </c:pt>
                <c:pt idx="2667">
                  <c:v>8.5280000000000005</c:v>
                </c:pt>
                <c:pt idx="2668">
                  <c:v>8.5210000000000008</c:v>
                </c:pt>
                <c:pt idx="2669">
                  <c:v>8.4949999999999992</c:v>
                </c:pt>
                <c:pt idx="2670">
                  <c:v>8.5120000000000005</c:v>
                </c:pt>
                <c:pt idx="2671">
                  <c:v>8.4949999999999992</c:v>
                </c:pt>
                <c:pt idx="2672">
                  <c:v>8.6140000000000008</c:v>
                </c:pt>
                <c:pt idx="2673">
                  <c:v>8.6280000000000001</c:v>
                </c:pt>
                <c:pt idx="2674">
                  <c:v>8.64</c:v>
                </c:pt>
                <c:pt idx="2675">
                  <c:v>8.6259999999999994</c:v>
                </c:pt>
                <c:pt idx="2676">
                  <c:v>8.5470000000000006</c:v>
                </c:pt>
                <c:pt idx="2677">
                  <c:v>8.5589999999999993</c:v>
                </c:pt>
                <c:pt idx="2678">
                  <c:v>8.5519999999999996</c:v>
                </c:pt>
                <c:pt idx="2679">
                  <c:v>8.5869999999999997</c:v>
                </c:pt>
                <c:pt idx="2680">
                  <c:v>8.6229999999999993</c:v>
                </c:pt>
                <c:pt idx="2681">
                  <c:v>8.6110000000000007</c:v>
                </c:pt>
                <c:pt idx="2682">
                  <c:v>8.6329999999999991</c:v>
                </c:pt>
                <c:pt idx="2683">
                  <c:v>8.6140000000000008</c:v>
                </c:pt>
                <c:pt idx="2684">
                  <c:v>8.6660000000000004</c:v>
                </c:pt>
                <c:pt idx="2685">
                  <c:v>8.7409999999999997</c:v>
                </c:pt>
                <c:pt idx="2686">
                  <c:v>8.8510000000000009</c:v>
                </c:pt>
                <c:pt idx="2687">
                  <c:v>8.8629999999999995</c:v>
                </c:pt>
                <c:pt idx="2688">
                  <c:v>8.9450000000000003</c:v>
                </c:pt>
                <c:pt idx="2689">
                  <c:v>8.9770000000000003</c:v>
                </c:pt>
                <c:pt idx="2690">
                  <c:v>8.9749999999999996</c:v>
                </c:pt>
                <c:pt idx="2691">
                  <c:v>8.9920000000000009</c:v>
                </c:pt>
                <c:pt idx="2692">
                  <c:v>9.0619999999999994</c:v>
                </c:pt>
                <c:pt idx="2693">
                  <c:v>9.0419999999999998</c:v>
                </c:pt>
                <c:pt idx="2694">
                  <c:v>9.0220000000000002</c:v>
                </c:pt>
                <c:pt idx="2695">
                  <c:v>9.06</c:v>
                </c:pt>
                <c:pt idx="2696">
                  <c:v>9.0619999999999994</c:v>
                </c:pt>
                <c:pt idx="2697">
                  <c:v>9.01</c:v>
                </c:pt>
                <c:pt idx="2698">
                  <c:v>8.8350000000000009</c:v>
                </c:pt>
                <c:pt idx="2699">
                  <c:v>8.8569999999999993</c:v>
                </c:pt>
                <c:pt idx="2700">
                  <c:v>8.8450000000000006</c:v>
                </c:pt>
                <c:pt idx="2701">
                  <c:v>8.8789999999999996</c:v>
                </c:pt>
                <c:pt idx="2702">
                  <c:v>8.8170000000000002</c:v>
                </c:pt>
                <c:pt idx="2703">
                  <c:v>8.6449999999999996</c:v>
                </c:pt>
                <c:pt idx="2704">
                  <c:v>8.6080000000000005</c:v>
                </c:pt>
                <c:pt idx="2705">
                  <c:v>8.6430000000000007</c:v>
                </c:pt>
                <c:pt idx="2706">
                  <c:v>8.673</c:v>
                </c:pt>
                <c:pt idx="2707">
                  <c:v>8.6869999999999994</c:v>
                </c:pt>
                <c:pt idx="2708">
                  <c:v>8.7430000000000003</c:v>
                </c:pt>
                <c:pt idx="2709">
                  <c:v>8.7289999999999992</c:v>
                </c:pt>
                <c:pt idx="2710">
                  <c:v>8.6509999999999998</c:v>
                </c:pt>
                <c:pt idx="2711">
                  <c:v>8.59</c:v>
                </c:pt>
                <c:pt idx="2712">
                  <c:v>8.6370000000000005</c:v>
                </c:pt>
                <c:pt idx="2713">
                  <c:v>8.6910000000000007</c:v>
                </c:pt>
                <c:pt idx="2714">
                  <c:v>8.702</c:v>
                </c:pt>
                <c:pt idx="2715">
                  <c:v>8.6370000000000005</c:v>
                </c:pt>
                <c:pt idx="2716">
                  <c:v>8.6110000000000007</c:v>
                </c:pt>
                <c:pt idx="2717">
                  <c:v>8.5990000000000002</c:v>
                </c:pt>
                <c:pt idx="2718">
                  <c:v>8.4540000000000006</c:v>
                </c:pt>
                <c:pt idx="2719">
                  <c:v>8.44</c:v>
                </c:pt>
                <c:pt idx="2720">
                  <c:v>8.4629999999999992</c:v>
                </c:pt>
                <c:pt idx="2721">
                  <c:v>8.4589999999999996</c:v>
                </c:pt>
                <c:pt idx="2722">
                  <c:v>8.4510000000000005</c:v>
                </c:pt>
                <c:pt idx="2723">
                  <c:v>8.4719999999999995</c:v>
                </c:pt>
                <c:pt idx="2724">
                  <c:v>8.4760000000000009</c:v>
                </c:pt>
                <c:pt idx="2725">
                  <c:v>8.4809999999999999</c:v>
                </c:pt>
                <c:pt idx="2726">
                  <c:v>8.3949999999999996</c:v>
                </c:pt>
                <c:pt idx="2727">
                  <c:v>8.3629999999999995</c:v>
                </c:pt>
                <c:pt idx="2728">
                  <c:v>8.4499999999999993</c:v>
                </c:pt>
                <c:pt idx="2729">
                  <c:v>8.49</c:v>
                </c:pt>
                <c:pt idx="2730">
                  <c:v>8.5030000000000001</c:v>
                </c:pt>
                <c:pt idx="2731">
                  <c:v>8.5359999999999996</c:v>
                </c:pt>
                <c:pt idx="2732">
                  <c:v>8.5129999999999999</c:v>
                </c:pt>
                <c:pt idx="2733">
                  <c:v>8.4979999999999993</c:v>
                </c:pt>
                <c:pt idx="2734">
                  <c:v>8.5850000000000009</c:v>
                </c:pt>
                <c:pt idx="2735">
                  <c:v>8.5329999999999995</c:v>
                </c:pt>
                <c:pt idx="2736">
                  <c:v>8.4979999999999993</c:v>
                </c:pt>
                <c:pt idx="2737">
                  <c:v>8.4489999999999998</c:v>
                </c:pt>
                <c:pt idx="2738">
                  <c:v>8.4120000000000008</c:v>
                </c:pt>
                <c:pt idx="2739">
                  <c:v>8.4090000000000007</c:v>
                </c:pt>
                <c:pt idx="2740">
                  <c:v>8.3930000000000007</c:v>
                </c:pt>
                <c:pt idx="2741">
                  <c:v>8.3829999999999991</c:v>
                </c:pt>
                <c:pt idx="2742">
                  <c:v>8.4</c:v>
                </c:pt>
                <c:pt idx="2743">
                  <c:v>8.5129999999999999</c:v>
                </c:pt>
                <c:pt idx="2744">
                  <c:v>8.5579999999999998</c:v>
                </c:pt>
                <c:pt idx="2745">
                  <c:v>8.5719999999999992</c:v>
                </c:pt>
                <c:pt idx="2746">
                  <c:v>8.5690000000000008</c:v>
                </c:pt>
                <c:pt idx="2747">
                  <c:v>8.4939999999999998</c:v>
                </c:pt>
                <c:pt idx="2748">
                  <c:v>8.4359999999999999</c:v>
                </c:pt>
                <c:pt idx="2749">
                  <c:v>8.4350000000000005</c:v>
                </c:pt>
                <c:pt idx="2750">
                  <c:v>8.4350000000000005</c:v>
                </c:pt>
                <c:pt idx="2751">
                  <c:v>8.5009999999999994</c:v>
                </c:pt>
                <c:pt idx="2752">
                  <c:v>8.4909999999999997</c:v>
                </c:pt>
                <c:pt idx="2753">
                  <c:v>8.4700000000000006</c:v>
                </c:pt>
                <c:pt idx="2754">
                  <c:v>8.4909999999999997</c:v>
                </c:pt>
                <c:pt idx="2755">
                  <c:v>8.5329999999999995</c:v>
                </c:pt>
                <c:pt idx="2756">
                  <c:v>8.4789999999999992</c:v>
                </c:pt>
                <c:pt idx="2757">
                  <c:v>8.4830000000000005</c:v>
                </c:pt>
                <c:pt idx="2758">
                  <c:v>8.4160000000000004</c:v>
                </c:pt>
                <c:pt idx="2759">
                  <c:v>8.3439999999999994</c:v>
                </c:pt>
                <c:pt idx="2760">
                  <c:v>8.3409999999999993</c:v>
                </c:pt>
                <c:pt idx="2761">
                  <c:v>8.2759999999999998</c:v>
                </c:pt>
                <c:pt idx="2762">
                  <c:v>8.3759999999999994</c:v>
                </c:pt>
                <c:pt idx="2763">
                  <c:v>8.4429999999999996</c:v>
                </c:pt>
                <c:pt idx="2764">
                  <c:v>8.6760000000000002</c:v>
                </c:pt>
                <c:pt idx="2765">
                  <c:v>8.7140000000000004</c:v>
                </c:pt>
                <c:pt idx="2766">
                  <c:v>8.7360000000000007</c:v>
                </c:pt>
                <c:pt idx="2767">
                  <c:v>8.6479999999999997</c:v>
                </c:pt>
                <c:pt idx="2768">
                  <c:v>8.657</c:v>
                </c:pt>
                <c:pt idx="2769">
                  <c:v>8.6929999999999996</c:v>
                </c:pt>
                <c:pt idx="2770">
                  <c:v>8.6549999999999994</c:v>
                </c:pt>
                <c:pt idx="2771">
                  <c:v>8.6379999999999999</c:v>
                </c:pt>
                <c:pt idx="2772">
                  <c:v>8.7780000000000005</c:v>
                </c:pt>
                <c:pt idx="2773">
                  <c:v>8.7899999999999991</c:v>
                </c:pt>
                <c:pt idx="2774">
                  <c:v>8.8109999999999999</c:v>
                </c:pt>
                <c:pt idx="2775">
                  <c:v>8.8330000000000002</c:v>
                </c:pt>
                <c:pt idx="2776">
                  <c:v>8.9459999999999997</c:v>
                </c:pt>
                <c:pt idx="2777">
                  <c:v>9.0090000000000003</c:v>
                </c:pt>
                <c:pt idx="2778">
                  <c:v>9.0359999999999996</c:v>
                </c:pt>
                <c:pt idx="2779">
                  <c:v>8.8729999999999993</c:v>
                </c:pt>
                <c:pt idx="2780">
                  <c:v>8.9209999999999994</c:v>
                </c:pt>
                <c:pt idx="2781">
                  <c:v>8.8109999999999999</c:v>
                </c:pt>
                <c:pt idx="2782">
                  <c:v>8.8420000000000005</c:v>
                </c:pt>
                <c:pt idx="2783">
                  <c:v>8.8460000000000001</c:v>
                </c:pt>
                <c:pt idx="2784">
                  <c:v>8.8699999999999992</c:v>
                </c:pt>
                <c:pt idx="2785">
                  <c:v>8.8870000000000005</c:v>
                </c:pt>
                <c:pt idx="2786">
                  <c:v>8.8320000000000007</c:v>
                </c:pt>
                <c:pt idx="2787">
                  <c:v>8.82</c:v>
                </c:pt>
                <c:pt idx="2788">
                  <c:v>8.7889999999999997</c:v>
                </c:pt>
                <c:pt idx="2789">
                  <c:v>8.8339999999999996</c:v>
                </c:pt>
                <c:pt idx="2790">
                  <c:v>8.7929999999999993</c:v>
                </c:pt>
                <c:pt idx="2791">
                  <c:v>8.8030000000000008</c:v>
                </c:pt>
                <c:pt idx="2792">
                  <c:v>8.8219999999999992</c:v>
                </c:pt>
                <c:pt idx="2793">
                  <c:v>8.8680000000000003</c:v>
                </c:pt>
                <c:pt idx="2794">
                  <c:v>8.8970000000000002</c:v>
                </c:pt>
                <c:pt idx="2795">
                  <c:v>8.9039999999999999</c:v>
                </c:pt>
                <c:pt idx="2796">
                  <c:v>8.8719999999999999</c:v>
                </c:pt>
                <c:pt idx="2797">
                  <c:v>8.8989999999999991</c:v>
                </c:pt>
                <c:pt idx="2798">
                  <c:v>8.9770000000000003</c:v>
                </c:pt>
                <c:pt idx="2799">
                  <c:v>9.0299999999999994</c:v>
                </c:pt>
                <c:pt idx="2800">
                  <c:v>8.9909999999999997</c:v>
                </c:pt>
                <c:pt idx="2801">
                  <c:v>8.9770000000000003</c:v>
                </c:pt>
                <c:pt idx="2802">
                  <c:v>8.8699999999999992</c:v>
                </c:pt>
                <c:pt idx="2803">
                  <c:v>8.7949999999999999</c:v>
                </c:pt>
                <c:pt idx="2804">
                  <c:v>8.7249999999999996</c:v>
                </c:pt>
                <c:pt idx="2805">
                  <c:v>8.68</c:v>
                </c:pt>
                <c:pt idx="2806">
                  <c:v>8.718</c:v>
                </c:pt>
                <c:pt idx="2807">
                  <c:v>8.6470000000000002</c:v>
                </c:pt>
                <c:pt idx="2808">
                  <c:v>8.6419999999999995</c:v>
                </c:pt>
                <c:pt idx="2809">
                  <c:v>8.6649999999999991</c:v>
                </c:pt>
                <c:pt idx="2810">
                  <c:v>8.8070000000000004</c:v>
                </c:pt>
                <c:pt idx="2811">
                  <c:v>8.9060000000000006</c:v>
                </c:pt>
                <c:pt idx="2812">
                  <c:v>8.9179999999999993</c:v>
                </c:pt>
                <c:pt idx="2813">
                  <c:v>8.8070000000000004</c:v>
                </c:pt>
                <c:pt idx="2814">
                  <c:v>8.7899999999999991</c:v>
                </c:pt>
                <c:pt idx="2815">
                  <c:v>8.7509999999999994</c:v>
                </c:pt>
                <c:pt idx="2816">
                  <c:v>8.7420000000000009</c:v>
                </c:pt>
                <c:pt idx="2817">
                  <c:v>8.6769999999999996</c:v>
                </c:pt>
                <c:pt idx="2818">
                  <c:v>8.6120000000000001</c:v>
                </c:pt>
                <c:pt idx="2819">
                  <c:v>8.6170000000000009</c:v>
                </c:pt>
                <c:pt idx="2820">
                  <c:v>8.6620000000000008</c:v>
                </c:pt>
                <c:pt idx="2821">
                  <c:v>8.6389999999999993</c:v>
                </c:pt>
                <c:pt idx="2822">
                  <c:v>8.6170000000000009</c:v>
                </c:pt>
                <c:pt idx="2823">
                  <c:v>8.6259999999999994</c:v>
                </c:pt>
                <c:pt idx="2824">
                  <c:v>8.6890000000000001</c:v>
                </c:pt>
                <c:pt idx="2825">
                  <c:v>8.6790000000000003</c:v>
                </c:pt>
                <c:pt idx="2826">
                  <c:v>8.6170000000000009</c:v>
                </c:pt>
                <c:pt idx="2827">
                  <c:v>8.548</c:v>
                </c:pt>
                <c:pt idx="2828">
                  <c:v>8.5619999999999994</c:v>
                </c:pt>
                <c:pt idx="2829">
                  <c:v>8.4890000000000008</c:v>
                </c:pt>
                <c:pt idx="2830">
                  <c:v>8.5079999999999991</c:v>
                </c:pt>
                <c:pt idx="2831">
                  <c:v>8.5500000000000007</c:v>
                </c:pt>
                <c:pt idx="2832">
                  <c:v>8.5470000000000006</c:v>
                </c:pt>
                <c:pt idx="2833">
                  <c:v>8.4670000000000005</c:v>
                </c:pt>
                <c:pt idx="2834">
                  <c:v>8.4149999999999991</c:v>
                </c:pt>
                <c:pt idx="2835">
                  <c:v>8.3829999999999991</c:v>
                </c:pt>
                <c:pt idx="2836">
                  <c:v>8.36</c:v>
                </c:pt>
                <c:pt idx="2837">
                  <c:v>8.36</c:v>
                </c:pt>
                <c:pt idx="2838">
                  <c:v>8.2970000000000006</c:v>
                </c:pt>
                <c:pt idx="2839">
                  <c:v>8.35</c:v>
                </c:pt>
                <c:pt idx="2840">
                  <c:v>8.3030000000000008</c:v>
                </c:pt>
                <c:pt idx="2841">
                  <c:v>8.2590000000000003</c:v>
                </c:pt>
                <c:pt idx="2842">
                  <c:v>8.2729999999999997</c:v>
                </c:pt>
                <c:pt idx="2843">
                  <c:v>8.2840000000000007</c:v>
                </c:pt>
                <c:pt idx="2844">
                  <c:v>8.2750000000000004</c:v>
                </c:pt>
                <c:pt idx="2845">
                  <c:v>8.2769999999999992</c:v>
                </c:pt>
                <c:pt idx="2846">
                  <c:v>8.2859999999999996</c:v>
                </c:pt>
                <c:pt idx="2847">
                  <c:v>8.3350000000000009</c:v>
                </c:pt>
                <c:pt idx="2848">
                  <c:v>8.2520000000000007</c:v>
                </c:pt>
                <c:pt idx="2849">
                  <c:v>8.2119999999999997</c:v>
                </c:pt>
                <c:pt idx="2850">
                  <c:v>8.1639999999999997</c:v>
                </c:pt>
                <c:pt idx="2851">
                  <c:v>8.1590000000000007</c:v>
                </c:pt>
                <c:pt idx="2852">
                  <c:v>8.17</c:v>
                </c:pt>
                <c:pt idx="2853">
                  <c:v>8.0220000000000002</c:v>
                </c:pt>
                <c:pt idx="2854">
                  <c:v>7.9630000000000001</c:v>
                </c:pt>
                <c:pt idx="2855">
                  <c:v>7.9180000000000001</c:v>
                </c:pt>
                <c:pt idx="2856">
                  <c:v>7.9039999999999999</c:v>
                </c:pt>
                <c:pt idx="2857">
                  <c:v>7.96</c:v>
                </c:pt>
                <c:pt idx="2858">
                  <c:v>8.0299999999999994</c:v>
                </c:pt>
                <c:pt idx="2859">
                  <c:v>8.0050000000000008</c:v>
                </c:pt>
                <c:pt idx="2860">
                  <c:v>7.8920000000000003</c:v>
                </c:pt>
                <c:pt idx="2861">
                  <c:v>7.9930000000000003</c:v>
                </c:pt>
                <c:pt idx="2862">
                  <c:v>8.0500000000000007</c:v>
                </c:pt>
                <c:pt idx="2863">
                  <c:v>8.1069999999999993</c:v>
                </c:pt>
                <c:pt idx="2864">
                  <c:v>8.1850000000000005</c:v>
                </c:pt>
                <c:pt idx="2865">
                  <c:v>8.1820000000000004</c:v>
                </c:pt>
                <c:pt idx="2866">
                  <c:v>8.1219999999999999</c:v>
                </c:pt>
                <c:pt idx="2867">
                  <c:v>8.0860000000000003</c:v>
                </c:pt>
                <c:pt idx="2868">
                  <c:v>8.1289999999999996</c:v>
                </c:pt>
                <c:pt idx="2869">
                  <c:v>8.0670000000000002</c:v>
                </c:pt>
                <c:pt idx="2870">
                  <c:v>8.0670000000000002</c:v>
                </c:pt>
                <c:pt idx="2871">
                  <c:v>8.0670000000000002</c:v>
                </c:pt>
                <c:pt idx="2872">
                  <c:v>7.9279999999999999</c:v>
                </c:pt>
                <c:pt idx="2873">
                  <c:v>8.0139999999999993</c:v>
                </c:pt>
                <c:pt idx="2874">
                  <c:v>8.1229999999999993</c:v>
                </c:pt>
                <c:pt idx="2875">
                  <c:v>8.1739999999999995</c:v>
                </c:pt>
                <c:pt idx="2876">
                  <c:v>8.25</c:v>
                </c:pt>
                <c:pt idx="2877">
                  <c:v>8.125</c:v>
                </c:pt>
                <c:pt idx="2878">
                  <c:v>8.1709999999999994</c:v>
                </c:pt>
                <c:pt idx="2879">
                  <c:v>8.1739999999999995</c:v>
                </c:pt>
                <c:pt idx="2880">
                  <c:v>8.2010000000000005</c:v>
                </c:pt>
                <c:pt idx="2881">
                  <c:v>8.2289999999999992</c:v>
                </c:pt>
                <c:pt idx="2882">
                  <c:v>8.0470000000000006</c:v>
                </c:pt>
                <c:pt idx="2883">
                  <c:v>8.0169999999999995</c:v>
                </c:pt>
                <c:pt idx="2884">
                  <c:v>8.0440000000000005</c:v>
                </c:pt>
                <c:pt idx="2885">
                  <c:v>8.0719999999999992</c:v>
                </c:pt>
                <c:pt idx="2886">
                  <c:v>8.0190000000000001</c:v>
                </c:pt>
                <c:pt idx="2887">
                  <c:v>7.9779999999999998</c:v>
                </c:pt>
                <c:pt idx="2888">
                  <c:v>8.0370000000000008</c:v>
                </c:pt>
                <c:pt idx="2889">
                  <c:v>8.0389999999999997</c:v>
                </c:pt>
                <c:pt idx="2890">
                  <c:v>8.0250000000000004</c:v>
                </c:pt>
                <c:pt idx="2891">
                  <c:v>8.0359999999999996</c:v>
                </c:pt>
                <c:pt idx="2892">
                  <c:v>8.0069999999999997</c:v>
                </c:pt>
                <c:pt idx="2893">
                  <c:v>7.9089999999999998</c:v>
                </c:pt>
                <c:pt idx="2894">
                  <c:v>7.859</c:v>
                </c:pt>
                <c:pt idx="2895">
                  <c:v>7.8520000000000003</c:v>
                </c:pt>
                <c:pt idx="2896">
                  <c:v>7.82</c:v>
                </c:pt>
                <c:pt idx="2897">
                  <c:v>7.8339999999999996</c:v>
                </c:pt>
                <c:pt idx="2898">
                  <c:v>7.7720000000000002</c:v>
                </c:pt>
                <c:pt idx="2899">
                  <c:v>7.7720000000000002</c:v>
                </c:pt>
                <c:pt idx="2900">
                  <c:v>7.7750000000000004</c:v>
                </c:pt>
                <c:pt idx="2901">
                  <c:v>7.7629999999999999</c:v>
                </c:pt>
                <c:pt idx="2902">
                  <c:v>7.7910000000000004</c:v>
                </c:pt>
                <c:pt idx="2903">
                  <c:v>7.7839999999999998</c:v>
                </c:pt>
                <c:pt idx="2904">
                  <c:v>7.7649999999999997</c:v>
                </c:pt>
                <c:pt idx="2905">
                  <c:v>7.8090000000000002</c:v>
                </c:pt>
                <c:pt idx="2906">
                  <c:v>7.859</c:v>
                </c:pt>
                <c:pt idx="2907">
                  <c:v>7.859</c:v>
                </c:pt>
                <c:pt idx="2908">
                  <c:v>7.8979999999999997</c:v>
                </c:pt>
                <c:pt idx="2909">
                  <c:v>7.8840000000000003</c:v>
                </c:pt>
                <c:pt idx="2910">
                  <c:v>7.9610000000000003</c:v>
                </c:pt>
                <c:pt idx="2911">
                  <c:v>7.9649999999999999</c:v>
                </c:pt>
                <c:pt idx="2912">
                  <c:v>8.0329999999999995</c:v>
                </c:pt>
                <c:pt idx="2913">
                  <c:v>8.1199999999999992</c:v>
                </c:pt>
                <c:pt idx="2914">
                  <c:v>8.1270000000000007</c:v>
                </c:pt>
                <c:pt idx="2915">
                  <c:v>8.0730000000000004</c:v>
                </c:pt>
                <c:pt idx="2916">
                  <c:v>8.1080000000000005</c:v>
                </c:pt>
                <c:pt idx="2917">
                  <c:v>8.0519999999999996</c:v>
                </c:pt>
                <c:pt idx="2918">
                  <c:v>8.1289999999999996</c:v>
                </c:pt>
                <c:pt idx="2919">
                  <c:v>8.0489999999999995</c:v>
                </c:pt>
                <c:pt idx="2920">
                  <c:v>8.0890000000000004</c:v>
                </c:pt>
                <c:pt idx="2921">
                  <c:v>8.0050000000000008</c:v>
                </c:pt>
                <c:pt idx="2922">
                  <c:v>8.0210000000000008</c:v>
                </c:pt>
                <c:pt idx="2923">
                  <c:v>8.0939999999999994</c:v>
                </c:pt>
                <c:pt idx="2924">
                  <c:v>8.1440000000000001</c:v>
                </c:pt>
                <c:pt idx="2925">
                  <c:v>8.234</c:v>
                </c:pt>
                <c:pt idx="2926">
                  <c:v>8.1669999999999998</c:v>
                </c:pt>
                <c:pt idx="2927">
                  <c:v>8.1389999999999993</c:v>
                </c:pt>
                <c:pt idx="2928">
                  <c:v>8.1229999999999993</c:v>
                </c:pt>
                <c:pt idx="2929">
                  <c:v>8.1270000000000007</c:v>
                </c:pt>
                <c:pt idx="2930">
                  <c:v>8.1129999999999995</c:v>
                </c:pt>
                <c:pt idx="2931">
                  <c:v>8.0570000000000004</c:v>
                </c:pt>
                <c:pt idx="2932">
                  <c:v>8.0540000000000003</c:v>
                </c:pt>
                <c:pt idx="2933">
                  <c:v>8.0609999999999999</c:v>
                </c:pt>
                <c:pt idx="2934">
                  <c:v>8.0660000000000007</c:v>
                </c:pt>
                <c:pt idx="2935">
                  <c:v>8.0239999999999991</c:v>
                </c:pt>
                <c:pt idx="2936">
                  <c:v>8.0449999999999999</c:v>
                </c:pt>
                <c:pt idx="2937">
                  <c:v>7.9960000000000004</c:v>
                </c:pt>
                <c:pt idx="2938">
                  <c:v>7.9820000000000002</c:v>
                </c:pt>
                <c:pt idx="2939">
                  <c:v>7.968</c:v>
                </c:pt>
                <c:pt idx="2940">
                  <c:v>8.0190000000000001</c:v>
                </c:pt>
                <c:pt idx="2941">
                  <c:v>8.0830000000000002</c:v>
                </c:pt>
                <c:pt idx="2942">
                  <c:v>8.0690000000000008</c:v>
                </c:pt>
                <c:pt idx="2943">
                  <c:v>7.968</c:v>
                </c:pt>
                <c:pt idx="2944">
                  <c:v>7.9610000000000003</c:v>
                </c:pt>
                <c:pt idx="2945">
                  <c:v>7.9509999999999996</c:v>
                </c:pt>
                <c:pt idx="2946">
                  <c:v>7.9420000000000002</c:v>
                </c:pt>
                <c:pt idx="2947">
                  <c:v>8.0269999999999992</c:v>
                </c:pt>
                <c:pt idx="2948">
                  <c:v>8.1020000000000003</c:v>
                </c:pt>
                <c:pt idx="2949">
                  <c:v>8.1479999999999997</c:v>
                </c:pt>
                <c:pt idx="2950">
                  <c:v>8.1170000000000009</c:v>
                </c:pt>
                <c:pt idx="2951">
                  <c:v>8.048</c:v>
                </c:pt>
                <c:pt idx="2952">
                  <c:v>8.0719999999999992</c:v>
                </c:pt>
                <c:pt idx="2953">
                  <c:v>8.0459999999999994</c:v>
                </c:pt>
                <c:pt idx="2954">
                  <c:v>8.0619999999999994</c:v>
                </c:pt>
                <c:pt idx="2955">
                  <c:v>8.0129999999999999</c:v>
                </c:pt>
                <c:pt idx="2956">
                  <c:v>7.9960000000000004</c:v>
                </c:pt>
                <c:pt idx="2957">
                  <c:v>7.9420000000000002</c:v>
                </c:pt>
                <c:pt idx="2958">
                  <c:v>8.0410000000000004</c:v>
                </c:pt>
                <c:pt idx="2959">
                  <c:v>8.032</c:v>
                </c:pt>
                <c:pt idx="2960">
                  <c:v>8.0579999999999998</c:v>
                </c:pt>
                <c:pt idx="2961">
                  <c:v>8.0419999999999998</c:v>
                </c:pt>
                <c:pt idx="2962">
                  <c:v>8.016</c:v>
                </c:pt>
                <c:pt idx="2963">
                  <c:v>8.1010000000000009</c:v>
                </c:pt>
                <c:pt idx="2964">
                  <c:v>8.0619999999999994</c:v>
                </c:pt>
                <c:pt idx="2965">
                  <c:v>8.1270000000000007</c:v>
                </c:pt>
                <c:pt idx="2966">
                  <c:v>8.1270000000000007</c:v>
                </c:pt>
                <c:pt idx="2967">
                  <c:v>8.1310000000000002</c:v>
                </c:pt>
                <c:pt idx="2968">
                  <c:v>8.0830000000000002</c:v>
                </c:pt>
                <c:pt idx="2969">
                  <c:v>8.0850000000000009</c:v>
                </c:pt>
                <c:pt idx="2970">
                  <c:v>8.0500000000000007</c:v>
                </c:pt>
                <c:pt idx="2971">
                  <c:v>8.0660000000000007</c:v>
                </c:pt>
                <c:pt idx="2972">
                  <c:v>8.0820000000000007</c:v>
                </c:pt>
                <c:pt idx="2973">
                  <c:v>8.0850000000000009</c:v>
                </c:pt>
                <c:pt idx="2974">
                  <c:v>8.0820000000000007</c:v>
                </c:pt>
                <c:pt idx="2975">
                  <c:v>8.0609999999999999</c:v>
                </c:pt>
                <c:pt idx="2976">
                  <c:v>8.0609999999999999</c:v>
                </c:pt>
                <c:pt idx="2977">
                  <c:v>8.0129999999999999</c:v>
                </c:pt>
                <c:pt idx="2978">
                  <c:v>8.0589999999999993</c:v>
                </c:pt>
                <c:pt idx="2979">
                  <c:v>8.1430000000000007</c:v>
                </c:pt>
                <c:pt idx="2980">
                  <c:v>8.1280000000000001</c:v>
                </c:pt>
                <c:pt idx="2981">
                  <c:v>8.18</c:v>
                </c:pt>
                <c:pt idx="2982">
                  <c:v>8.2219999999999995</c:v>
                </c:pt>
                <c:pt idx="2983">
                  <c:v>8.2789999999999999</c:v>
                </c:pt>
                <c:pt idx="2984">
                  <c:v>8.2840000000000007</c:v>
                </c:pt>
                <c:pt idx="2985">
                  <c:v>8.2859999999999996</c:v>
                </c:pt>
                <c:pt idx="2986">
                  <c:v>8.3640000000000008</c:v>
                </c:pt>
                <c:pt idx="2987">
                  <c:v>8.3219999999999992</c:v>
                </c:pt>
                <c:pt idx="2988">
                  <c:v>8.2690000000000001</c:v>
                </c:pt>
                <c:pt idx="2989">
                  <c:v>8.3049999999999997</c:v>
                </c:pt>
                <c:pt idx="2990">
                  <c:v>8.3170000000000002</c:v>
                </c:pt>
                <c:pt idx="2991">
                  <c:v>8.3170000000000002</c:v>
                </c:pt>
                <c:pt idx="2992">
                  <c:v>8.2739999999999991</c:v>
                </c:pt>
                <c:pt idx="2993">
                  <c:v>8.3170000000000002</c:v>
                </c:pt>
                <c:pt idx="2994">
                  <c:v>8.3260000000000005</c:v>
                </c:pt>
                <c:pt idx="2995">
                  <c:v>8.3290000000000006</c:v>
                </c:pt>
                <c:pt idx="2996">
                  <c:v>8.3360000000000003</c:v>
                </c:pt>
                <c:pt idx="2997">
                  <c:v>8.3049999999999997</c:v>
                </c:pt>
                <c:pt idx="2998">
                  <c:v>8.2270000000000003</c:v>
                </c:pt>
                <c:pt idx="2999">
                  <c:v>8.2579999999999991</c:v>
                </c:pt>
                <c:pt idx="3000">
                  <c:v>8.26</c:v>
                </c:pt>
                <c:pt idx="3001">
                  <c:v>8.2460000000000004</c:v>
                </c:pt>
                <c:pt idx="3002">
                  <c:v>8.2550000000000008</c:v>
                </c:pt>
                <c:pt idx="3003">
                  <c:v>8.3339999999999996</c:v>
                </c:pt>
                <c:pt idx="3004">
                  <c:v>8.3239999999999998</c:v>
                </c:pt>
                <c:pt idx="3005">
                  <c:v>8.3529999999999998</c:v>
                </c:pt>
                <c:pt idx="3006">
                  <c:v>8.327</c:v>
                </c:pt>
                <c:pt idx="3007">
                  <c:v>8.2840000000000007</c:v>
                </c:pt>
                <c:pt idx="3008">
                  <c:v>8.2579999999999991</c:v>
                </c:pt>
                <c:pt idx="3009">
                  <c:v>8.27</c:v>
                </c:pt>
                <c:pt idx="3010">
                  <c:v>8.26</c:v>
                </c:pt>
                <c:pt idx="3011">
                  <c:v>8.31</c:v>
                </c:pt>
                <c:pt idx="3012">
                  <c:v>8.282</c:v>
                </c:pt>
                <c:pt idx="3013">
                  <c:v>8.2799999999999994</c:v>
                </c:pt>
                <c:pt idx="3014">
                  <c:v>8.2799999999999994</c:v>
                </c:pt>
                <c:pt idx="3015">
                  <c:v>8.3010000000000002</c:v>
                </c:pt>
                <c:pt idx="3016">
                  <c:v>8.2319999999999993</c:v>
                </c:pt>
                <c:pt idx="3017">
                  <c:v>8.1869999999999994</c:v>
                </c:pt>
                <c:pt idx="3018">
                  <c:v>8.1969999999999992</c:v>
                </c:pt>
                <c:pt idx="3019">
                  <c:v>8.1969999999999992</c:v>
                </c:pt>
                <c:pt idx="3020">
                  <c:v>8.1920000000000002</c:v>
                </c:pt>
                <c:pt idx="3021">
                  <c:v>8.1470000000000002</c:v>
                </c:pt>
                <c:pt idx="3022">
                  <c:v>8.1609999999999996</c:v>
                </c:pt>
                <c:pt idx="3023">
                  <c:v>8.0530000000000008</c:v>
                </c:pt>
                <c:pt idx="3024">
                  <c:v>8.0269999999999992</c:v>
                </c:pt>
                <c:pt idx="3025">
                  <c:v>7.9660000000000002</c:v>
                </c:pt>
                <c:pt idx="3026">
                  <c:v>7.9569999999999999</c:v>
                </c:pt>
                <c:pt idx="3027">
                  <c:v>7.9850000000000003</c:v>
                </c:pt>
                <c:pt idx="3028">
                  <c:v>7.9729999999999999</c:v>
                </c:pt>
                <c:pt idx="3029">
                  <c:v>7.9480000000000004</c:v>
                </c:pt>
                <c:pt idx="3030">
                  <c:v>7.907</c:v>
                </c:pt>
                <c:pt idx="3031">
                  <c:v>7.8109999999999999</c:v>
                </c:pt>
                <c:pt idx="3032">
                  <c:v>7.8380000000000001</c:v>
                </c:pt>
                <c:pt idx="3033">
                  <c:v>7.8239999999999998</c:v>
                </c:pt>
                <c:pt idx="3034">
                  <c:v>7.8380000000000001</c:v>
                </c:pt>
                <c:pt idx="3035">
                  <c:v>7.8010000000000002</c:v>
                </c:pt>
                <c:pt idx="3036">
                  <c:v>7.7850000000000001</c:v>
                </c:pt>
                <c:pt idx="3037">
                  <c:v>7.7809999999999997</c:v>
                </c:pt>
                <c:pt idx="3038">
                  <c:v>7.87</c:v>
                </c:pt>
                <c:pt idx="3039">
                  <c:v>7.9109999999999996</c:v>
                </c:pt>
                <c:pt idx="3040">
                  <c:v>7.9109999999999996</c:v>
                </c:pt>
                <c:pt idx="3041">
                  <c:v>7.8150000000000004</c:v>
                </c:pt>
                <c:pt idx="3042">
                  <c:v>7.7549999999999999</c:v>
                </c:pt>
                <c:pt idx="3043">
                  <c:v>7.8159999999999998</c:v>
                </c:pt>
                <c:pt idx="3044">
                  <c:v>7.81</c:v>
                </c:pt>
                <c:pt idx="3045">
                  <c:v>7.7939999999999996</c:v>
                </c:pt>
                <c:pt idx="3046">
                  <c:v>7.8120000000000003</c:v>
                </c:pt>
                <c:pt idx="3047">
                  <c:v>7.8440000000000003</c:v>
                </c:pt>
                <c:pt idx="3048">
                  <c:v>7.7549999999999999</c:v>
                </c:pt>
                <c:pt idx="3049">
                  <c:v>7.7210000000000001</c:v>
                </c:pt>
                <c:pt idx="3050">
                  <c:v>7.72</c:v>
                </c:pt>
                <c:pt idx="3051">
                  <c:v>7.7320000000000002</c:v>
                </c:pt>
                <c:pt idx="3052">
                  <c:v>7.6319999999999997</c:v>
                </c:pt>
                <c:pt idx="3053">
                  <c:v>7.641</c:v>
                </c:pt>
                <c:pt idx="3054">
                  <c:v>7.63</c:v>
                </c:pt>
                <c:pt idx="3055">
                  <c:v>7.6070000000000002</c:v>
                </c:pt>
                <c:pt idx="3056">
                  <c:v>7.6070000000000002</c:v>
                </c:pt>
                <c:pt idx="3057">
                  <c:v>7.6020000000000003</c:v>
                </c:pt>
                <c:pt idx="3058">
                  <c:v>7.5709999999999997</c:v>
                </c:pt>
                <c:pt idx="3059">
                  <c:v>7.5510000000000002</c:v>
                </c:pt>
                <c:pt idx="3060">
                  <c:v>7.5620000000000003</c:v>
                </c:pt>
                <c:pt idx="3061">
                  <c:v>7.5730000000000004</c:v>
                </c:pt>
                <c:pt idx="3062">
                  <c:v>7.5439999999999996</c:v>
                </c:pt>
                <c:pt idx="3063">
                  <c:v>7.4809999999999999</c:v>
                </c:pt>
                <c:pt idx="3064">
                  <c:v>7.4450000000000003</c:v>
                </c:pt>
                <c:pt idx="3065">
                  <c:v>7.4290000000000003</c:v>
                </c:pt>
                <c:pt idx="3066">
                  <c:v>7.4669999999999996</c:v>
                </c:pt>
                <c:pt idx="3067">
                  <c:v>7.4669999999999996</c:v>
                </c:pt>
                <c:pt idx="3068">
                  <c:v>7.3849999999999998</c:v>
                </c:pt>
                <c:pt idx="3069">
                  <c:v>7.3890000000000002</c:v>
                </c:pt>
                <c:pt idx="3070">
                  <c:v>7.4329999999999998</c:v>
                </c:pt>
                <c:pt idx="3071">
                  <c:v>7.5129999999999999</c:v>
                </c:pt>
                <c:pt idx="3072">
                  <c:v>7.5650000000000004</c:v>
                </c:pt>
                <c:pt idx="3073">
                  <c:v>7.45</c:v>
                </c:pt>
                <c:pt idx="3074">
                  <c:v>7.4569999999999999</c:v>
                </c:pt>
                <c:pt idx="3075">
                  <c:v>7.4260000000000002</c:v>
                </c:pt>
                <c:pt idx="3076">
                  <c:v>7.4480000000000004</c:v>
                </c:pt>
                <c:pt idx="3077">
                  <c:v>7.569</c:v>
                </c:pt>
                <c:pt idx="3078">
                  <c:v>7.5060000000000002</c:v>
                </c:pt>
                <c:pt idx="3079">
                  <c:v>7.6269999999999998</c:v>
                </c:pt>
                <c:pt idx="3080">
                  <c:v>7.6749999999999998</c:v>
                </c:pt>
                <c:pt idx="3081">
                  <c:v>7.6790000000000003</c:v>
                </c:pt>
                <c:pt idx="3082">
                  <c:v>7.6429999999999998</c:v>
                </c:pt>
                <c:pt idx="3083">
                  <c:v>7.6719999999999997</c:v>
                </c:pt>
                <c:pt idx="3084">
                  <c:v>7.64</c:v>
                </c:pt>
                <c:pt idx="3085">
                  <c:v>7.4909999999999997</c:v>
                </c:pt>
                <c:pt idx="3086">
                  <c:v>7.4690000000000003</c:v>
                </c:pt>
                <c:pt idx="3087">
                  <c:v>7.46</c:v>
                </c:pt>
                <c:pt idx="3088">
                  <c:v>7.4729999999999999</c:v>
                </c:pt>
                <c:pt idx="3089">
                  <c:v>7.4930000000000003</c:v>
                </c:pt>
                <c:pt idx="3090">
                  <c:v>7.5519999999999996</c:v>
                </c:pt>
                <c:pt idx="3091">
                  <c:v>7.5270000000000001</c:v>
                </c:pt>
                <c:pt idx="3092">
                  <c:v>7.4260000000000002</c:v>
                </c:pt>
                <c:pt idx="3093">
                  <c:v>7.4169999999999998</c:v>
                </c:pt>
                <c:pt idx="3094">
                  <c:v>7.399</c:v>
                </c:pt>
                <c:pt idx="3095">
                  <c:v>7.3479999999999999</c:v>
                </c:pt>
                <c:pt idx="3096">
                  <c:v>7.399</c:v>
                </c:pt>
                <c:pt idx="3097">
                  <c:v>7.3460000000000001</c:v>
                </c:pt>
                <c:pt idx="3098">
                  <c:v>7.306</c:v>
                </c:pt>
                <c:pt idx="3099">
                  <c:v>7.3390000000000004</c:v>
                </c:pt>
                <c:pt idx="3100">
                  <c:v>7.3719999999999999</c:v>
                </c:pt>
                <c:pt idx="3101">
                  <c:v>7.3630000000000004</c:v>
                </c:pt>
                <c:pt idx="3102">
                  <c:v>7.4029999999999996</c:v>
                </c:pt>
                <c:pt idx="3103">
                  <c:v>7.4450000000000003</c:v>
                </c:pt>
                <c:pt idx="3104">
                  <c:v>7.4610000000000003</c:v>
                </c:pt>
                <c:pt idx="3105">
                  <c:v>7.4050000000000002</c:v>
                </c:pt>
                <c:pt idx="3106">
                  <c:v>7.4109999999999996</c:v>
                </c:pt>
                <c:pt idx="3107">
                  <c:v>7.4160000000000004</c:v>
                </c:pt>
                <c:pt idx="3108">
                  <c:v>7.3760000000000003</c:v>
                </c:pt>
                <c:pt idx="3109">
                  <c:v>7.3040000000000003</c:v>
                </c:pt>
                <c:pt idx="3110">
                  <c:v>7.2750000000000004</c:v>
                </c:pt>
                <c:pt idx="3111">
                  <c:v>7.1870000000000003</c:v>
                </c:pt>
                <c:pt idx="3112">
                  <c:v>7.2359999999999998</c:v>
                </c:pt>
                <c:pt idx="3113">
                  <c:v>7.2309999999999999</c:v>
                </c:pt>
                <c:pt idx="3114">
                  <c:v>7.226</c:v>
                </c:pt>
                <c:pt idx="3115">
                  <c:v>7.2089999999999996</c:v>
                </c:pt>
                <c:pt idx="3116">
                  <c:v>7.2060000000000004</c:v>
                </c:pt>
                <c:pt idx="3117">
                  <c:v>7.18</c:v>
                </c:pt>
                <c:pt idx="3118">
                  <c:v>7.2060000000000004</c:v>
                </c:pt>
                <c:pt idx="3119">
                  <c:v>7.1950000000000003</c:v>
                </c:pt>
                <c:pt idx="3120">
                  <c:v>7.1769999999999996</c:v>
                </c:pt>
                <c:pt idx="3121">
                  <c:v>7.1859999999999999</c:v>
                </c:pt>
                <c:pt idx="3122">
                  <c:v>7.0810000000000004</c:v>
                </c:pt>
                <c:pt idx="3123">
                  <c:v>6.9630000000000001</c:v>
                </c:pt>
                <c:pt idx="3124">
                  <c:v>6.8639999999999999</c:v>
                </c:pt>
                <c:pt idx="3125">
                  <c:v>6.875</c:v>
                </c:pt>
                <c:pt idx="3126">
                  <c:v>6.8789999999999996</c:v>
                </c:pt>
                <c:pt idx="3127">
                  <c:v>6.8419999999999996</c:v>
                </c:pt>
                <c:pt idx="3128">
                  <c:v>6.8230000000000004</c:v>
                </c:pt>
                <c:pt idx="3129">
                  <c:v>6.7160000000000002</c:v>
                </c:pt>
                <c:pt idx="3130">
                  <c:v>6.6989999999999998</c:v>
                </c:pt>
                <c:pt idx="3131">
                  <c:v>6.6989999999999998</c:v>
                </c:pt>
                <c:pt idx="3132">
                  <c:v>6.782</c:v>
                </c:pt>
                <c:pt idx="3133">
                  <c:v>6.8369999999999997</c:v>
                </c:pt>
                <c:pt idx="3134">
                  <c:v>6.798</c:v>
                </c:pt>
                <c:pt idx="3135">
                  <c:v>6.7549999999999999</c:v>
                </c:pt>
                <c:pt idx="3136">
                  <c:v>6.7510000000000003</c:v>
                </c:pt>
                <c:pt idx="3137">
                  <c:v>6.782</c:v>
                </c:pt>
                <c:pt idx="3138">
                  <c:v>6.8520000000000003</c:v>
                </c:pt>
                <c:pt idx="3139">
                  <c:v>6.952</c:v>
                </c:pt>
                <c:pt idx="3140">
                  <c:v>7.0279999999999996</c:v>
                </c:pt>
                <c:pt idx="3141">
                  <c:v>7.056</c:v>
                </c:pt>
                <c:pt idx="3142">
                  <c:v>7.1529999999999996</c:v>
                </c:pt>
                <c:pt idx="3143">
                  <c:v>7.0860000000000003</c:v>
                </c:pt>
                <c:pt idx="3144">
                  <c:v>7.0659999999999998</c:v>
                </c:pt>
                <c:pt idx="3145">
                  <c:v>7.02</c:v>
                </c:pt>
                <c:pt idx="3146">
                  <c:v>7.093</c:v>
                </c:pt>
                <c:pt idx="3147">
                  <c:v>7.23</c:v>
                </c:pt>
                <c:pt idx="3148">
                  <c:v>7.2380000000000004</c:v>
                </c:pt>
                <c:pt idx="3149">
                  <c:v>7.2539999999999996</c:v>
                </c:pt>
                <c:pt idx="3150">
                  <c:v>7.165</c:v>
                </c:pt>
                <c:pt idx="3151">
                  <c:v>7.2469999999999999</c:v>
                </c:pt>
                <c:pt idx="3152">
                  <c:v>7.3070000000000004</c:v>
                </c:pt>
                <c:pt idx="3153">
                  <c:v>7.274</c:v>
                </c:pt>
                <c:pt idx="3154">
                  <c:v>7.3479999999999999</c:v>
                </c:pt>
                <c:pt idx="3155">
                  <c:v>7.2670000000000003</c:v>
                </c:pt>
                <c:pt idx="3156">
                  <c:v>7.1859999999999999</c:v>
                </c:pt>
                <c:pt idx="3157">
                  <c:v>7.2089999999999996</c:v>
                </c:pt>
                <c:pt idx="3158">
                  <c:v>7.1769999999999996</c:v>
                </c:pt>
                <c:pt idx="3159">
                  <c:v>7.1859999999999999</c:v>
                </c:pt>
                <c:pt idx="3160">
                  <c:v>7.2169999999999996</c:v>
                </c:pt>
                <c:pt idx="3161">
                  <c:v>7.266</c:v>
                </c:pt>
                <c:pt idx="3162">
                  <c:v>7.3879999999999999</c:v>
                </c:pt>
                <c:pt idx="3163">
                  <c:v>7.3860000000000001</c:v>
                </c:pt>
                <c:pt idx="3164">
                  <c:v>7.3879999999999999</c:v>
                </c:pt>
                <c:pt idx="3165">
                  <c:v>7.47</c:v>
                </c:pt>
                <c:pt idx="3166">
                  <c:v>7.3970000000000002</c:v>
                </c:pt>
                <c:pt idx="3167">
                  <c:v>7.3949999999999996</c:v>
                </c:pt>
                <c:pt idx="3168">
                  <c:v>7.4450000000000003</c:v>
                </c:pt>
                <c:pt idx="3169">
                  <c:v>7.4829999999999997</c:v>
                </c:pt>
                <c:pt idx="3170">
                  <c:v>7.4470000000000001</c:v>
                </c:pt>
                <c:pt idx="3171">
                  <c:v>7.3220000000000001</c:v>
                </c:pt>
                <c:pt idx="3172">
                  <c:v>7.327</c:v>
                </c:pt>
                <c:pt idx="3173">
                  <c:v>7.25</c:v>
                </c:pt>
                <c:pt idx="3174">
                  <c:v>7.3789999999999996</c:v>
                </c:pt>
                <c:pt idx="3175">
                  <c:v>7.4080000000000004</c:v>
                </c:pt>
                <c:pt idx="3176">
                  <c:v>7.4219999999999997</c:v>
                </c:pt>
                <c:pt idx="3177">
                  <c:v>7.5090000000000003</c:v>
                </c:pt>
                <c:pt idx="3178">
                  <c:v>7.4740000000000002</c:v>
                </c:pt>
                <c:pt idx="3179">
                  <c:v>7.4039999999999999</c:v>
                </c:pt>
                <c:pt idx="3180">
                  <c:v>7.44</c:v>
                </c:pt>
                <c:pt idx="3181">
                  <c:v>7.5069999999999997</c:v>
                </c:pt>
                <c:pt idx="3182">
                  <c:v>7.5990000000000002</c:v>
                </c:pt>
                <c:pt idx="3183">
                  <c:v>7.6989999999999998</c:v>
                </c:pt>
                <c:pt idx="3184">
                  <c:v>7.6849999999999996</c:v>
                </c:pt>
                <c:pt idx="3185">
                  <c:v>7.6109999999999998</c:v>
                </c:pt>
                <c:pt idx="3186">
                  <c:v>7.6130000000000004</c:v>
                </c:pt>
                <c:pt idx="3187">
                  <c:v>7.5549999999999997</c:v>
                </c:pt>
                <c:pt idx="3188">
                  <c:v>7.63</c:v>
                </c:pt>
                <c:pt idx="3189">
                  <c:v>7.609</c:v>
                </c:pt>
                <c:pt idx="3190">
                  <c:v>7.516</c:v>
                </c:pt>
                <c:pt idx="3191">
                  <c:v>7.516</c:v>
                </c:pt>
                <c:pt idx="3192">
                  <c:v>7.5810000000000004</c:v>
                </c:pt>
                <c:pt idx="3193">
                  <c:v>7.5209999999999999</c:v>
                </c:pt>
                <c:pt idx="3194">
                  <c:v>7.5140000000000002</c:v>
                </c:pt>
                <c:pt idx="3195">
                  <c:v>7.5279999999999996</c:v>
                </c:pt>
                <c:pt idx="3196">
                  <c:v>7.4450000000000003</c:v>
                </c:pt>
                <c:pt idx="3197">
                  <c:v>7.4429999999999996</c:v>
                </c:pt>
                <c:pt idx="3198">
                  <c:v>7.3970000000000002</c:v>
                </c:pt>
                <c:pt idx="3199">
                  <c:v>7.415</c:v>
                </c:pt>
                <c:pt idx="3200">
                  <c:v>7.3739999999999997</c:v>
                </c:pt>
                <c:pt idx="3201">
                  <c:v>7.4080000000000004</c:v>
                </c:pt>
                <c:pt idx="3202">
                  <c:v>7.3239999999999998</c:v>
                </c:pt>
                <c:pt idx="3203">
                  <c:v>7.3559999999999999</c:v>
                </c:pt>
                <c:pt idx="3204">
                  <c:v>7.3209999999999997</c:v>
                </c:pt>
                <c:pt idx="3205">
                  <c:v>7.3259999999999996</c:v>
                </c:pt>
                <c:pt idx="3206">
                  <c:v>7.3630000000000004</c:v>
                </c:pt>
                <c:pt idx="3207">
                  <c:v>7.4409999999999998</c:v>
                </c:pt>
                <c:pt idx="3208">
                  <c:v>7.452</c:v>
                </c:pt>
                <c:pt idx="3209">
                  <c:v>7.5780000000000003</c:v>
                </c:pt>
                <c:pt idx="3210">
                  <c:v>7.5620000000000003</c:v>
                </c:pt>
                <c:pt idx="3211">
                  <c:v>7.5540000000000003</c:v>
                </c:pt>
                <c:pt idx="3212">
                  <c:v>7.5519999999999996</c:v>
                </c:pt>
                <c:pt idx="3213">
                  <c:v>7.52</c:v>
                </c:pt>
                <c:pt idx="3214">
                  <c:v>7.5940000000000003</c:v>
                </c:pt>
                <c:pt idx="3215">
                  <c:v>7.5380000000000003</c:v>
                </c:pt>
                <c:pt idx="3216">
                  <c:v>7.601</c:v>
                </c:pt>
                <c:pt idx="3217">
                  <c:v>7.5830000000000002</c:v>
                </c:pt>
                <c:pt idx="3218">
                  <c:v>7.55</c:v>
                </c:pt>
                <c:pt idx="3219">
                  <c:v>7.5549999999999997</c:v>
                </c:pt>
                <c:pt idx="3220">
                  <c:v>7.5220000000000002</c:v>
                </c:pt>
                <c:pt idx="3221">
                  <c:v>7.4710000000000001</c:v>
                </c:pt>
                <c:pt idx="3222">
                  <c:v>7.4640000000000004</c:v>
                </c:pt>
                <c:pt idx="3223">
                  <c:v>7.4080000000000004</c:v>
                </c:pt>
                <c:pt idx="3224">
                  <c:v>7.3879999999999999</c:v>
                </c:pt>
                <c:pt idx="3225">
                  <c:v>7.359</c:v>
                </c:pt>
                <c:pt idx="3226">
                  <c:v>7.359</c:v>
                </c:pt>
                <c:pt idx="3227">
                  <c:v>7.3520000000000003</c:v>
                </c:pt>
                <c:pt idx="3228">
                  <c:v>7.29</c:v>
                </c:pt>
                <c:pt idx="3229">
                  <c:v>7.2720000000000002</c:v>
                </c:pt>
                <c:pt idx="3230">
                  <c:v>7.2</c:v>
                </c:pt>
                <c:pt idx="3231">
                  <c:v>7.2569999999999997</c:v>
                </c:pt>
                <c:pt idx="3232">
                  <c:v>7.3869999999999996</c:v>
                </c:pt>
                <c:pt idx="3233">
                  <c:v>7.3449999999999998</c:v>
                </c:pt>
                <c:pt idx="3234">
                  <c:v>7.3319999999999999</c:v>
                </c:pt>
                <c:pt idx="3235">
                  <c:v>7.4450000000000003</c:v>
                </c:pt>
                <c:pt idx="3236">
                  <c:v>7.4210000000000003</c:v>
                </c:pt>
                <c:pt idx="3237">
                  <c:v>7.3579999999999997</c:v>
                </c:pt>
                <c:pt idx="3238">
                  <c:v>7.3179999999999996</c:v>
                </c:pt>
                <c:pt idx="3239">
                  <c:v>7.3730000000000002</c:v>
                </c:pt>
                <c:pt idx="3240">
                  <c:v>7.3380000000000001</c:v>
                </c:pt>
                <c:pt idx="3241">
                  <c:v>7.3419999999999996</c:v>
                </c:pt>
                <c:pt idx="3242">
                  <c:v>7.3419999999999996</c:v>
                </c:pt>
                <c:pt idx="3243">
                  <c:v>7.3040000000000003</c:v>
                </c:pt>
                <c:pt idx="3244">
                  <c:v>7.3079999999999998</c:v>
                </c:pt>
                <c:pt idx="3245">
                  <c:v>7.33</c:v>
                </c:pt>
                <c:pt idx="3246">
                  <c:v>7.3529999999999998</c:v>
                </c:pt>
                <c:pt idx="3247">
                  <c:v>7.3150000000000004</c:v>
                </c:pt>
                <c:pt idx="3248">
                  <c:v>7.2779999999999996</c:v>
                </c:pt>
                <c:pt idx="3249">
                  <c:v>7.274</c:v>
                </c:pt>
                <c:pt idx="3250">
                  <c:v>7.226</c:v>
                </c:pt>
                <c:pt idx="3251">
                  <c:v>7.2119999999999997</c:v>
                </c:pt>
                <c:pt idx="3252">
                  <c:v>7.1840000000000002</c:v>
                </c:pt>
                <c:pt idx="3253">
                  <c:v>7.234</c:v>
                </c:pt>
                <c:pt idx="3254">
                  <c:v>7.234</c:v>
                </c:pt>
                <c:pt idx="3255">
                  <c:v>7.23</c:v>
                </c:pt>
                <c:pt idx="3256">
                  <c:v>7.1959999999999997</c:v>
                </c:pt>
                <c:pt idx="3257">
                  <c:v>7.1390000000000002</c:v>
                </c:pt>
                <c:pt idx="3258">
                  <c:v>7.1449999999999996</c:v>
                </c:pt>
                <c:pt idx="3259">
                  <c:v>7.1040000000000001</c:v>
                </c:pt>
                <c:pt idx="3260">
                  <c:v>7.1210000000000004</c:v>
                </c:pt>
                <c:pt idx="3261">
                  <c:v>7.0819999999999999</c:v>
                </c:pt>
                <c:pt idx="3262">
                  <c:v>6.9249999999999998</c:v>
                </c:pt>
                <c:pt idx="3263">
                  <c:v>6.923</c:v>
                </c:pt>
                <c:pt idx="3264">
                  <c:v>6.8920000000000003</c:v>
                </c:pt>
                <c:pt idx="3265">
                  <c:v>6.8470000000000004</c:v>
                </c:pt>
                <c:pt idx="3266">
                  <c:v>6.8920000000000003</c:v>
                </c:pt>
                <c:pt idx="3267">
                  <c:v>6.8789999999999996</c:v>
                </c:pt>
                <c:pt idx="3268">
                  <c:v>6.9169999999999998</c:v>
                </c:pt>
                <c:pt idx="3269">
                  <c:v>6.9649999999999999</c:v>
                </c:pt>
                <c:pt idx="3270">
                  <c:v>6.9580000000000002</c:v>
                </c:pt>
                <c:pt idx="3271">
                  <c:v>6.8760000000000003</c:v>
                </c:pt>
                <c:pt idx="3272">
                  <c:v>6.8540000000000001</c:v>
                </c:pt>
                <c:pt idx="3273">
                  <c:v>6.8970000000000002</c:v>
                </c:pt>
                <c:pt idx="3274">
                  <c:v>6.8929999999999998</c:v>
                </c:pt>
                <c:pt idx="3275">
                  <c:v>6.8769999999999998</c:v>
                </c:pt>
                <c:pt idx="3276">
                  <c:v>6.8360000000000003</c:v>
                </c:pt>
                <c:pt idx="3277">
                  <c:v>6.7039999999999997</c:v>
                </c:pt>
                <c:pt idx="3278">
                  <c:v>6.7350000000000003</c:v>
                </c:pt>
                <c:pt idx="3279">
                  <c:v>6.6710000000000003</c:v>
                </c:pt>
                <c:pt idx="3280">
                  <c:v>6.6159999999999997</c:v>
                </c:pt>
                <c:pt idx="3281">
                  <c:v>6.6180000000000003</c:v>
                </c:pt>
                <c:pt idx="3282">
                  <c:v>6.6580000000000004</c:v>
                </c:pt>
                <c:pt idx="3283">
                  <c:v>6.7089999999999996</c:v>
                </c:pt>
                <c:pt idx="3284">
                  <c:v>6.7119999999999997</c:v>
                </c:pt>
                <c:pt idx="3285">
                  <c:v>6.6319999999999997</c:v>
                </c:pt>
                <c:pt idx="3286">
                  <c:v>6.6040000000000001</c:v>
                </c:pt>
                <c:pt idx="3287">
                  <c:v>6.6340000000000003</c:v>
                </c:pt>
                <c:pt idx="3288">
                  <c:v>6.5549999999999997</c:v>
                </c:pt>
                <c:pt idx="3289">
                  <c:v>6.5030000000000001</c:v>
                </c:pt>
                <c:pt idx="3290">
                  <c:v>6.4630000000000001</c:v>
                </c:pt>
                <c:pt idx="3291">
                  <c:v>6.5090000000000003</c:v>
                </c:pt>
                <c:pt idx="3292">
                  <c:v>6.5730000000000004</c:v>
                </c:pt>
                <c:pt idx="3293">
                  <c:v>6.5170000000000003</c:v>
                </c:pt>
                <c:pt idx="3294">
                  <c:v>6.5250000000000004</c:v>
                </c:pt>
                <c:pt idx="3295">
                  <c:v>6.476</c:v>
                </c:pt>
                <c:pt idx="3296">
                  <c:v>6.4560000000000004</c:v>
                </c:pt>
                <c:pt idx="3297">
                  <c:v>6.4649999999999999</c:v>
                </c:pt>
                <c:pt idx="3298">
                  <c:v>6.5190000000000001</c:v>
                </c:pt>
                <c:pt idx="3299">
                  <c:v>6.6890000000000001</c:v>
                </c:pt>
                <c:pt idx="3300">
                  <c:v>6.74</c:v>
                </c:pt>
                <c:pt idx="3301">
                  <c:v>6.6520000000000001</c:v>
                </c:pt>
                <c:pt idx="3302">
                  <c:v>6.6189999999999998</c:v>
                </c:pt>
                <c:pt idx="3303">
                  <c:v>6.63</c:v>
                </c:pt>
                <c:pt idx="3304">
                  <c:v>6.6040000000000001</c:v>
                </c:pt>
                <c:pt idx="3305">
                  <c:v>6.5490000000000004</c:v>
                </c:pt>
                <c:pt idx="3306">
                  <c:v>6.5339999999999998</c:v>
                </c:pt>
                <c:pt idx="3307">
                  <c:v>6.5209999999999999</c:v>
                </c:pt>
                <c:pt idx="3308">
                  <c:v>6.3979999999999997</c:v>
                </c:pt>
                <c:pt idx="3309">
                  <c:v>6.3979999999999997</c:v>
                </c:pt>
                <c:pt idx="3310">
                  <c:v>6.2930000000000001</c:v>
                </c:pt>
                <c:pt idx="3311">
                  <c:v>6.335</c:v>
                </c:pt>
                <c:pt idx="3312">
                  <c:v>6.3049999999999997</c:v>
                </c:pt>
                <c:pt idx="3313">
                  <c:v>6.359</c:v>
                </c:pt>
                <c:pt idx="3314">
                  <c:v>6.3070000000000004</c:v>
                </c:pt>
                <c:pt idx="3315">
                  <c:v>6.3719999999999999</c:v>
                </c:pt>
                <c:pt idx="3316">
                  <c:v>6.3819999999999997</c:v>
                </c:pt>
                <c:pt idx="3317">
                  <c:v>6.3869999999999996</c:v>
                </c:pt>
                <c:pt idx="3318">
                  <c:v>6.4059999999999997</c:v>
                </c:pt>
                <c:pt idx="3319">
                  <c:v>6.41</c:v>
                </c:pt>
                <c:pt idx="3320">
                  <c:v>6.51</c:v>
                </c:pt>
                <c:pt idx="3321">
                  <c:v>6.5579999999999998</c:v>
                </c:pt>
                <c:pt idx="3322">
                  <c:v>6.4669999999999996</c:v>
                </c:pt>
                <c:pt idx="3323">
                  <c:v>6.4059999999999997</c:v>
                </c:pt>
                <c:pt idx="3324">
                  <c:v>6.3520000000000003</c:v>
                </c:pt>
                <c:pt idx="3325">
                  <c:v>6.3689999999999998</c:v>
                </c:pt>
                <c:pt idx="3326">
                  <c:v>6.3540000000000001</c:v>
                </c:pt>
                <c:pt idx="3327">
                  <c:v>6.2409999999999997</c:v>
                </c:pt>
                <c:pt idx="3328">
                  <c:v>6.2450000000000001</c:v>
                </c:pt>
                <c:pt idx="3329">
                  <c:v>6.23</c:v>
                </c:pt>
                <c:pt idx="3330">
                  <c:v>6.2869999999999999</c:v>
                </c:pt>
                <c:pt idx="3331">
                  <c:v>6.4470000000000001</c:v>
                </c:pt>
                <c:pt idx="3332">
                  <c:v>6.3970000000000002</c:v>
                </c:pt>
                <c:pt idx="3333">
                  <c:v>6.5129999999999999</c:v>
                </c:pt>
                <c:pt idx="3334">
                  <c:v>6.4950000000000001</c:v>
                </c:pt>
                <c:pt idx="3335">
                  <c:v>6.5039999999999996</c:v>
                </c:pt>
                <c:pt idx="3336">
                  <c:v>6.4969999999999999</c:v>
                </c:pt>
                <c:pt idx="3337">
                  <c:v>6.5209999999999999</c:v>
                </c:pt>
                <c:pt idx="3338">
                  <c:v>6.5869999999999997</c:v>
                </c:pt>
                <c:pt idx="3339">
                  <c:v>6.694</c:v>
                </c:pt>
                <c:pt idx="3340">
                  <c:v>6.883</c:v>
                </c:pt>
                <c:pt idx="3341">
                  <c:v>6.7519999999999998</c:v>
                </c:pt>
                <c:pt idx="3342">
                  <c:v>6.7560000000000002</c:v>
                </c:pt>
                <c:pt idx="3343">
                  <c:v>6.8109999999999999</c:v>
                </c:pt>
                <c:pt idx="3344">
                  <c:v>6.8239999999999998</c:v>
                </c:pt>
                <c:pt idx="3345">
                  <c:v>6.7590000000000003</c:v>
                </c:pt>
                <c:pt idx="3346">
                  <c:v>6.7370000000000001</c:v>
                </c:pt>
                <c:pt idx="3347">
                  <c:v>6.6790000000000003</c:v>
                </c:pt>
                <c:pt idx="3348">
                  <c:v>6.7889999999999997</c:v>
                </c:pt>
                <c:pt idx="3349">
                  <c:v>6.8760000000000003</c:v>
                </c:pt>
                <c:pt idx="3350">
                  <c:v>6.8520000000000003</c:v>
                </c:pt>
                <c:pt idx="3351">
                  <c:v>6.87</c:v>
                </c:pt>
                <c:pt idx="3352">
                  <c:v>6.8520000000000003</c:v>
                </c:pt>
                <c:pt idx="3353">
                  <c:v>6.9669999999999996</c:v>
                </c:pt>
                <c:pt idx="3354">
                  <c:v>6.9740000000000002</c:v>
                </c:pt>
                <c:pt idx="3355">
                  <c:v>6.8710000000000004</c:v>
                </c:pt>
                <c:pt idx="3356">
                  <c:v>6.851</c:v>
                </c:pt>
                <c:pt idx="3357">
                  <c:v>6.7759999999999998</c:v>
                </c:pt>
                <c:pt idx="3358">
                  <c:v>6.8170000000000002</c:v>
                </c:pt>
                <c:pt idx="3359">
                  <c:v>6.8810000000000002</c:v>
                </c:pt>
                <c:pt idx="3360">
                  <c:v>6.8310000000000004</c:v>
                </c:pt>
                <c:pt idx="3361">
                  <c:v>6.7629999999999999</c:v>
                </c:pt>
                <c:pt idx="3362">
                  <c:v>6.82</c:v>
                </c:pt>
                <c:pt idx="3363">
                  <c:v>6.8310000000000004</c:v>
                </c:pt>
                <c:pt idx="3364">
                  <c:v>6.8490000000000002</c:v>
                </c:pt>
                <c:pt idx="3365">
                  <c:v>6.8019999999999996</c:v>
                </c:pt>
                <c:pt idx="3366">
                  <c:v>6.8319999999999999</c:v>
                </c:pt>
                <c:pt idx="3367">
                  <c:v>6.827</c:v>
                </c:pt>
                <c:pt idx="3368">
                  <c:v>6.9139999999999997</c:v>
                </c:pt>
                <c:pt idx="3369">
                  <c:v>6.9370000000000003</c:v>
                </c:pt>
                <c:pt idx="3370">
                  <c:v>6.93</c:v>
                </c:pt>
                <c:pt idx="3371">
                  <c:v>6.9139999999999997</c:v>
                </c:pt>
                <c:pt idx="3372">
                  <c:v>6.9050000000000002</c:v>
                </c:pt>
                <c:pt idx="3373">
                  <c:v>6.819</c:v>
                </c:pt>
                <c:pt idx="3374">
                  <c:v>6.7830000000000004</c:v>
                </c:pt>
                <c:pt idx="3375">
                  <c:v>6.7190000000000003</c:v>
                </c:pt>
                <c:pt idx="3376">
                  <c:v>6.7469999999999999</c:v>
                </c:pt>
                <c:pt idx="3377">
                  <c:v>6.742</c:v>
                </c:pt>
                <c:pt idx="3378">
                  <c:v>6.7919999999999998</c:v>
                </c:pt>
                <c:pt idx="3379">
                  <c:v>6.8330000000000002</c:v>
                </c:pt>
                <c:pt idx="3380">
                  <c:v>6.8019999999999996</c:v>
                </c:pt>
                <c:pt idx="3381">
                  <c:v>6.7560000000000002</c:v>
                </c:pt>
                <c:pt idx="3382">
                  <c:v>6.7409999999999997</c:v>
                </c:pt>
                <c:pt idx="3383">
                  <c:v>6.7409999999999997</c:v>
                </c:pt>
                <c:pt idx="3384">
                  <c:v>6.702</c:v>
                </c:pt>
                <c:pt idx="3385">
                  <c:v>6.6280000000000001</c:v>
                </c:pt>
                <c:pt idx="3386">
                  <c:v>6.6639999999999997</c:v>
                </c:pt>
                <c:pt idx="3387">
                  <c:v>6.6740000000000004</c:v>
                </c:pt>
                <c:pt idx="3388">
                  <c:v>6.6760000000000002</c:v>
                </c:pt>
                <c:pt idx="3389">
                  <c:v>6.7140000000000004</c:v>
                </c:pt>
                <c:pt idx="3390">
                  <c:v>6.6719999999999997</c:v>
                </c:pt>
                <c:pt idx="3391">
                  <c:v>6.665</c:v>
                </c:pt>
                <c:pt idx="3392">
                  <c:v>6.6859999999999999</c:v>
                </c:pt>
                <c:pt idx="3393">
                  <c:v>6.6859999999999999</c:v>
                </c:pt>
                <c:pt idx="3394">
                  <c:v>6.5750000000000002</c:v>
                </c:pt>
                <c:pt idx="3395">
                  <c:v>6.5750000000000002</c:v>
                </c:pt>
                <c:pt idx="3396">
                  <c:v>6.625</c:v>
                </c:pt>
                <c:pt idx="3397">
                  <c:v>6.7430000000000003</c:v>
                </c:pt>
                <c:pt idx="3398">
                  <c:v>6.7309999999999999</c:v>
                </c:pt>
                <c:pt idx="3399">
                  <c:v>6.6680000000000001</c:v>
                </c:pt>
                <c:pt idx="3400">
                  <c:v>6.702</c:v>
                </c:pt>
                <c:pt idx="3401">
                  <c:v>6.68</c:v>
                </c:pt>
                <c:pt idx="3402">
                  <c:v>6.6189999999999998</c:v>
                </c:pt>
                <c:pt idx="3403">
                  <c:v>6.585</c:v>
                </c:pt>
                <c:pt idx="3404">
                  <c:v>6.5940000000000003</c:v>
                </c:pt>
                <c:pt idx="3405">
                  <c:v>6.57</c:v>
                </c:pt>
                <c:pt idx="3406">
                  <c:v>6.5970000000000004</c:v>
                </c:pt>
                <c:pt idx="3407">
                  <c:v>6.5720000000000001</c:v>
                </c:pt>
                <c:pt idx="3408">
                  <c:v>6.5389999999999997</c:v>
                </c:pt>
                <c:pt idx="3409">
                  <c:v>6.4379999999999997</c:v>
                </c:pt>
                <c:pt idx="3410">
                  <c:v>6.4870000000000001</c:v>
                </c:pt>
                <c:pt idx="3411">
                  <c:v>6.4610000000000003</c:v>
                </c:pt>
                <c:pt idx="3412">
                  <c:v>6.3920000000000003</c:v>
                </c:pt>
                <c:pt idx="3413">
                  <c:v>6.359</c:v>
                </c:pt>
                <c:pt idx="3414">
                  <c:v>6.37</c:v>
                </c:pt>
                <c:pt idx="3415">
                  <c:v>6.4320000000000004</c:v>
                </c:pt>
                <c:pt idx="3416">
                  <c:v>6.41</c:v>
                </c:pt>
                <c:pt idx="3417">
                  <c:v>6.3739999999999997</c:v>
                </c:pt>
                <c:pt idx="3418">
                  <c:v>6.306</c:v>
                </c:pt>
                <c:pt idx="3419">
                  <c:v>6.3630000000000004</c:v>
                </c:pt>
                <c:pt idx="3420">
                  <c:v>6.3879999999999999</c:v>
                </c:pt>
                <c:pt idx="3421">
                  <c:v>6.4569999999999999</c:v>
                </c:pt>
                <c:pt idx="3422">
                  <c:v>6.3650000000000002</c:v>
                </c:pt>
                <c:pt idx="3423">
                  <c:v>6.3310000000000004</c:v>
                </c:pt>
                <c:pt idx="3424">
                  <c:v>6.3239999999999998</c:v>
                </c:pt>
                <c:pt idx="3425">
                  <c:v>6.335</c:v>
                </c:pt>
                <c:pt idx="3426">
                  <c:v>6.2750000000000004</c:v>
                </c:pt>
                <c:pt idx="3427">
                  <c:v>6.1479999999999997</c:v>
                </c:pt>
                <c:pt idx="3428">
                  <c:v>6.1520000000000001</c:v>
                </c:pt>
                <c:pt idx="3429">
                  <c:v>6.0720000000000001</c:v>
                </c:pt>
                <c:pt idx="3430">
                  <c:v>5.9</c:v>
                </c:pt>
                <c:pt idx="3431">
                  <c:v>6.0259999999999998</c:v>
                </c:pt>
                <c:pt idx="3432">
                  <c:v>6.0279999999999996</c:v>
                </c:pt>
                <c:pt idx="3433">
                  <c:v>6.02</c:v>
                </c:pt>
                <c:pt idx="3434">
                  <c:v>5.9509999999999996</c:v>
                </c:pt>
                <c:pt idx="3435">
                  <c:v>5.9340000000000002</c:v>
                </c:pt>
                <c:pt idx="3436">
                  <c:v>5.88</c:v>
                </c:pt>
                <c:pt idx="3437">
                  <c:v>5.8250000000000002</c:v>
                </c:pt>
                <c:pt idx="3438">
                  <c:v>5.8620000000000001</c:v>
                </c:pt>
                <c:pt idx="3439">
                  <c:v>5.851</c:v>
                </c:pt>
                <c:pt idx="3440">
                  <c:v>5.9109999999999996</c:v>
                </c:pt>
                <c:pt idx="3441">
                  <c:v>5.9560000000000004</c:v>
                </c:pt>
                <c:pt idx="3442">
                  <c:v>5.992</c:v>
                </c:pt>
                <c:pt idx="3443">
                  <c:v>6.1130000000000004</c:v>
                </c:pt>
                <c:pt idx="3444">
                  <c:v>6.1340000000000003</c:v>
                </c:pt>
                <c:pt idx="3445">
                  <c:v>6.0629999999999997</c:v>
                </c:pt>
                <c:pt idx="3446">
                  <c:v>6.0019999999999998</c:v>
                </c:pt>
                <c:pt idx="3447">
                  <c:v>5.8869999999999996</c:v>
                </c:pt>
                <c:pt idx="3448">
                  <c:v>5.9619999999999997</c:v>
                </c:pt>
                <c:pt idx="3449">
                  <c:v>5.9349999999999996</c:v>
                </c:pt>
                <c:pt idx="3450">
                  <c:v>5.9080000000000004</c:v>
                </c:pt>
                <c:pt idx="3451">
                  <c:v>5.9619999999999997</c:v>
                </c:pt>
                <c:pt idx="3452">
                  <c:v>5.9820000000000002</c:v>
                </c:pt>
                <c:pt idx="3453">
                  <c:v>6.0910000000000002</c:v>
                </c:pt>
                <c:pt idx="3454">
                  <c:v>6.0279999999999996</c:v>
                </c:pt>
                <c:pt idx="3455">
                  <c:v>6.0149999999999997</c:v>
                </c:pt>
                <c:pt idx="3456">
                  <c:v>6.024</c:v>
                </c:pt>
                <c:pt idx="3457">
                  <c:v>6.0510000000000002</c:v>
                </c:pt>
                <c:pt idx="3458">
                  <c:v>6.1550000000000002</c:v>
                </c:pt>
                <c:pt idx="3459">
                  <c:v>6.1120000000000001</c:v>
                </c:pt>
                <c:pt idx="3460">
                  <c:v>6.07</c:v>
                </c:pt>
                <c:pt idx="3461">
                  <c:v>6.0609999999999999</c:v>
                </c:pt>
                <c:pt idx="3462">
                  <c:v>5.96</c:v>
                </c:pt>
                <c:pt idx="3463">
                  <c:v>5.9640000000000004</c:v>
                </c:pt>
                <c:pt idx="3464">
                  <c:v>5.9139999999999997</c:v>
                </c:pt>
                <c:pt idx="3465">
                  <c:v>5.9139999999999997</c:v>
                </c:pt>
                <c:pt idx="3466">
                  <c:v>5.8869999999999996</c:v>
                </c:pt>
                <c:pt idx="3467">
                  <c:v>5.8680000000000003</c:v>
                </c:pt>
                <c:pt idx="3468">
                  <c:v>5.8840000000000003</c:v>
                </c:pt>
                <c:pt idx="3469">
                  <c:v>5.8570000000000002</c:v>
                </c:pt>
                <c:pt idx="3470">
                  <c:v>5.8639999999999999</c:v>
                </c:pt>
                <c:pt idx="3471">
                  <c:v>5.851</c:v>
                </c:pt>
                <c:pt idx="3472">
                  <c:v>5.8529999999999998</c:v>
                </c:pt>
                <c:pt idx="3473">
                  <c:v>5.8879999999999999</c:v>
                </c:pt>
                <c:pt idx="3474">
                  <c:v>5.9470000000000001</c:v>
                </c:pt>
                <c:pt idx="3475">
                  <c:v>6.0289999999999999</c:v>
                </c:pt>
                <c:pt idx="3476">
                  <c:v>6.0289999999999999</c:v>
                </c:pt>
                <c:pt idx="3477">
                  <c:v>5.9669999999999996</c:v>
                </c:pt>
                <c:pt idx="3478">
                  <c:v>6.0090000000000003</c:v>
                </c:pt>
                <c:pt idx="3479">
                  <c:v>5.944</c:v>
                </c:pt>
                <c:pt idx="3480">
                  <c:v>5.8979999999999997</c:v>
                </c:pt>
                <c:pt idx="3481">
                  <c:v>5.8810000000000002</c:v>
                </c:pt>
                <c:pt idx="3482">
                  <c:v>5.87</c:v>
                </c:pt>
                <c:pt idx="3483">
                  <c:v>5.8970000000000002</c:v>
                </c:pt>
                <c:pt idx="3484">
                  <c:v>5.8760000000000003</c:v>
                </c:pt>
                <c:pt idx="3485">
                  <c:v>5.8719999999999999</c:v>
                </c:pt>
                <c:pt idx="3486">
                  <c:v>5.9180000000000001</c:v>
                </c:pt>
                <c:pt idx="3487">
                  <c:v>6.0090000000000003</c:v>
                </c:pt>
                <c:pt idx="3488">
                  <c:v>6.0149999999999997</c:v>
                </c:pt>
                <c:pt idx="3489">
                  <c:v>6.0490000000000004</c:v>
                </c:pt>
                <c:pt idx="3490">
                  <c:v>6.1230000000000002</c:v>
                </c:pt>
                <c:pt idx="3491">
                  <c:v>6.0659999999999998</c:v>
                </c:pt>
                <c:pt idx="3492">
                  <c:v>6.085</c:v>
                </c:pt>
                <c:pt idx="3493">
                  <c:v>6.1379999999999999</c:v>
                </c:pt>
                <c:pt idx="3494">
                  <c:v>6.17</c:v>
                </c:pt>
                <c:pt idx="3495">
                  <c:v>6.1639999999999997</c:v>
                </c:pt>
                <c:pt idx="3496">
                  <c:v>6.0780000000000003</c:v>
                </c:pt>
                <c:pt idx="3497">
                  <c:v>6.1040000000000001</c:v>
                </c:pt>
                <c:pt idx="3498">
                  <c:v>6.149</c:v>
                </c:pt>
                <c:pt idx="3499">
                  <c:v>6.149</c:v>
                </c:pt>
                <c:pt idx="3500">
                  <c:v>6.05</c:v>
                </c:pt>
                <c:pt idx="3501">
                  <c:v>6.0309999999999997</c:v>
                </c:pt>
                <c:pt idx="3502">
                  <c:v>6.0030000000000001</c:v>
                </c:pt>
                <c:pt idx="3503">
                  <c:v>6.0890000000000004</c:v>
                </c:pt>
                <c:pt idx="3504">
                  <c:v>6.056</c:v>
                </c:pt>
                <c:pt idx="3505">
                  <c:v>6.0890000000000004</c:v>
                </c:pt>
                <c:pt idx="3506">
                  <c:v>6.0540000000000003</c:v>
                </c:pt>
                <c:pt idx="3507">
                  <c:v>6.048</c:v>
                </c:pt>
                <c:pt idx="3508">
                  <c:v>5.9630000000000001</c:v>
                </c:pt>
                <c:pt idx="3509">
                  <c:v>5.9649999999999999</c:v>
                </c:pt>
                <c:pt idx="3510">
                  <c:v>5.9390000000000001</c:v>
                </c:pt>
                <c:pt idx="3511">
                  <c:v>5.9290000000000003</c:v>
                </c:pt>
                <c:pt idx="3512">
                  <c:v>5.9260000000000002</c:v>
                </c:pt>
                <c:pt idx="3513">
                  <c:v>5.9370000000000003</c:v>
                </c:pt>
                <c:pt idx="3514">
                  <c:v>5.9050000000000002</c:v>
                </c:pt>
                <c:pt idx="3515">
                  <c:v>5.8860000000000001</c:v>
                </c:pt>
                <c:pt idx="3516">
                  <c:v>5.88</c:v>
                </c:pt>
                <c:pt idx="3517">
                  <c:v>5.8540000000000001</c:v>
                </c:pt>
                <c:pt idx="3518">
                  <c:v>5.81</c:v>
                </c:pt>
                <c:pt idx="3519">
                  <c:v>5.7759999999999998</c:v>
                </c:pt>
                <c:pt idx="3520">
                  <c:v>5.7610000000000001</c:v>
                </c:pt>
                <c:pt idx="3521">
                  <c:v>5.7759999999999998</c:v>
                </c:pt>
                <c:pt idx="3522">
                  <c:v>5.78</c:v>
                </c:pt>
                <c:pt idx="3523">
                  <c:v>5.7439999999999998</c:v>
                </c:pt>
                <c:pt idx="3524">
                  <c:v>5.7480000000000002</c:v>
                </c:pt>
                <c:pt idx="3525">
                  <c:v>5.78</c:v>
                </c:pt>
                <c:pt idx="3526">
                  <c:v>5.7779999999999996</c:v>
                </c:pt>
                <c:pt idx="3527">
                  <c:v>5.7519999999999998</c:v>
                </c:pt>
                <c:pt idx="3528">
                  <c:v>5.7370000000000001</c:v>
                </c:pt>
                <c:pt idx="3529">
                  <c:v>5.7290000000000001</c:v>
                </c:pt>
                <c:pt idx="3530">
                  <c:v>5.7439999999999998</c:v>
                </c:pt>
                <c:pt idx="3531">
                  <c:v>5.7060000000000004</c:v>
                </c:pt>
                <c:pt idx="3532">
                  <c:v>5.7060000000000004</c:v>
                </c:pt>
                <c:pt idx="3533">
                  <c:v>5.6870000000000003</c:v>
                </c:pt>
                <c:pt idx="3534">
                  <c:v>5.6890000000000001</c:v>
                </c:pt>
                <c:pt idx="3535">
                  <c:v>5.7320000000000002</c:v>
                </c:pt>
                <c:pt idx="3536">
                  <c:v>5.8310000000000004</c:v>
                </c:pt>
                <c:pt idx="3537">
                  <c:v>5.8879999999999999</c:v>
                </c:pt>
                <c:pt idx="3538">
                  <c:v>5.931</c:v>
                </c:pt>
                <c:pt idx="3539">
                  <c:v>5.899</c:v>
                </c:pt>
                <c:pt idx="3540">
                  <c:v>5.8949999999999996</c:v>
                </c:pt>
                <c:pt idx="3541">
                  <c:v>5.875</c:v>
                </c:pt>
                <c:pt idx="3542">
                  <c:v>5.7839999999999998</c:v>
                </c:pt>
                <c:pt idx="3543">
                  <c:v>5.8070000000000004</c:v>
                </c:pt>
                <c:pt idx="3544">
                  <c:v>5.8310000000000004</c:v>
                </c:pt>
                <c:pt idx="3545">
                  <c:v>5.8070000000000004</c:v>
                </c:pt>
                <c:pt idx="3546">
                  <c:v>5.8710000000000004</c:v>
                </c:pt>
                <c:pt idx="3547">
                  <c:v>5.843</c:v>
                </c:pt>
                <c:pt idx="3548">
                  <c:v>5.8339999999999996</c:v>
                </c:pt>
                <c:pt idx="3549">
                  <c:v>5.7960000000000003</c:v>
                </c:pt>
                <c:pt idx="3550">
                  <c:v>5.8049999999999997</c:v>
                </c:pt>
                <c:pt idx="3551">
                  <c:v>5.7709999999999999</c:v>
                </c:pt>
                <c:pt idx="3552">
                  <c:v>5.7670000000000003</c:v>
                </c:pt>
                <c:pt idx="3553">
                  <c:v>5.7130000000000001</c:v>
                </c:pt>
                <c:pt idx="3554">
                  <c:v>5.6790000000000003</c:v>
                </c:pt>
                <c:pt idx="3555">
                  <c:v>5.7039999999999997</c:v>
                </c:pt>
                <c:pt idx="3556">
                  <c:v>5.6749999999999998</c:v>
                </c:pt>
                <c:pt idx="3557">
                  <c:v>5.6139999999999999</c:v>
                </c:pt>
                <c:pt idx="3558">
                  <c:v>5.617</c:v>
                </c:pt>
                <c:pt idx="3559">
                  <c:v>5.6050000000000004</c:v>
                </c:pt>
                <c:pt idx="3560">
                  <c:v>5.5439999999999996</c:v>
                </c:pt>
                <c:pt idx="3561">
                  <c:v>5.4870000000000001</c:v>
                </c:pt>
                <c:pt idx="3562">
                  <c:v>5.4260000000000002</c:v>
                </c:pt>
                <c:pt idx="3563">
                  <c:v>5.49</c:v>
                </c:pt>
                <c:pt idx="3564">
                  <c:v>5.4420000000000002</c:v>
                </c:pt>
                <c:pt idx="3565">
                  <c:v>5.4480000000000004</c:v>
                </c:pt>
                <c:pt idx="3566">
                  <c:v>5.4470000000000001</c:v>
                </c:pt>
                <c:pt idx="3567">
                  <c:v>5.4050000000000002</c:v>
                </c:pt>
                <c:pt idx="3568">
                  <c:v>5.2960000000000003</c:v>
                </c:pt>
                <c:pt idx="3569">
                  <c:v>5.2919999999999998</c:v>
                </c:pt>
                <c:pt idx="3570">
                  <c:v>5.27</c:v>
                </c:pt>
                <c:pt idx="3571">
                  <c:v>5.2279999999999998</c:v>
                </c:pt>
                <c:pt idx="3572">
                  <c:v>5.3460000000000001</c:v>
                </c:pt>
                <c:pt idx="3573">
                  <c:v>5.2809999999999997</c:v>
                </c:pt>
                <c:pt idx="3574">
                  <c:v>5.2729999999999997</c:v>
                </c:pt>
                <c:pt idx="3575">
                  <c:v>5.3879999999999999</c:v>
                </c:pt>
                <c:pt idx="3576">
                  <c:v>5.3650000000000002</c:v>
                </c:pt>
                <c:pt idx="3577">
                  <c:v>5.3849999999999998</c:v>
                </c:pt>
                <c:pt idx="3578">
                  <c:v>5.375</c:v>
                </c:pt>
                <c:pt idx="3579">
                  <c:v>5.4359999999999999</c:v>
                </c:pt>
                <c:pt idx="3580">
                  <c:v>5.452</c:v>
                </c:pt>
                <c:pt idx="3581">
                  <c:v>5.423</c:v>
                </c:pt>
                <c:pt idx="3582">
                  <c:v>5.4269999999999996</c:v>
                </c:pt>
                <c:pt idx="3583">
                  <c:v>5.391</c:v>
                </c:pt>
                <c:pt idx="3584">
                  <c:v>5.2880000000000003</c:v>
                </c:pt>
                <c:pt idx="3585">
                  <c:v>5.2939999999999996</c:v>
                </c:pt>
                <c:pt idx="3586">
                  <c:v>5.3540000000000001</c:v>
                </c:pt>
                <c:pt idx="3587">
                  <c:v>5.3819999999999997</c:v>
                </c:pt>
                <c:pt idx="3588">
                  <c:v>5.3390000000000004</c:v>
                </c:pt>
                <c:pt idx="3589">
                  <c:v>5.3289999999999997</c:v>
                </c:pt>
                <c:pt idx="3590">
                  <c:v>5.3369999999999997</c:v>
                </c:pt>
                <c:pt idx="3591">
                  <c:v>5.319</c:v>
                </c:pt>
                <c:pt idx="3592">
                  <c:v>5.3209999999999997</c:v>
                </c:pt>
                <c:pt idx="3593">
                  <c:v>5.2560000000000002</c:v>
                </c:pt>
                <c:pt idx="3594">
                  <c:v>5.2560000000000002</c:v>
                </c:pt>
                <c:pt idx="3595">
                  <c:v>5.2640000000000002</c:v>
                </c:pt>
                <c:pt idx="3596">
                  <c:v>5.27</c:v>
                </c:pt>
                <c:pt idx="3597">
                  <c:v>5.2140000000000004</c:v>
                </c:pt>
                <c:pt idx="3598">
                  <c:v>5.165</c:v>
                </c:pt>
                <c:pt idx="3599">
                  <c:v>5.2489999999999997</c:v>
                </c:pt>
                <c:pt idx="3600">
                  <c:v>5.2489999999999997</c:v>
                </c:pt>
                <c:pt idx="3601">
                  <c:v>5.2389999999999999</c:v>
                </c:pt>
                <c:pt idx="3602">
                  <c:v>5.3319999999999999</c:v>
                </c:pt>
                <c:pt idx="3603">
                  <c:v>5.3979999999999997</c:v>
                </c:pt>
                <c:pt idx="3604">
                  <c:v>5.4249999999999998</c:v>
                </c:pt>
                <c:pt idx="3605">
                  <c:v>5.3959999999999999</c:v>
                </c:pt>
                <c:pt idx="3606">
                  <c:v>5.4349999999999996</c:v>
                </c:pt>
                <c:pt idx="3607">
                  <c:v>5.3760000000000003</c:v>
                </c:pt>
                <c:pt idx="3608">
                  <c:v>5.4269999999999996</c:v>
                </c:pt>
                <c:pt idx="3609">
                  <c:v>5.556</c:v>
                </c:pt>
                <c:pt idx="3610">
                  <c:v>5.6059999999999999</c:v>
                </c:pt>
                <c:pt idx="3611">
                  <c:v>5.6369999999999996</c:v>
                </c:pt>
                <c:pt idx="3612">
                  <c:v>5.6879999999999997</c:v>
                </c:pt>
                <c:pt idx="3613">
                  <c:v>5.7270000000000003</c:v>
                </c:pt>
                <c:pt idx="3614">
                  <c:v>5.6429999999999998</c:v>
                </c:pt>
                <c:pt idx="3615">
                  <c:v>5.62</c:v>
                </c:pt>
                <c:pt idx="3616">
                  <c:v>5.6890000000000001</c:v>
                </c:pt>
                <c:pt idx="3617">
                  <c:v>5.6890000000000001</c:v>
                </c:pt>
                <c:pt idx="3618">
                  <c:v>5.65</c:v>
                </c:pt>
                <c:pt idx="3619">
                  <c:v>5.6449999999999996</c:v>
                </c:pt>
                <c:pt idx="3620">
                  <c:v>5.6260000000000003</c:v>
                </c:pt>
                <c:pt idx="3621">
                  <c:v>5.6289999999999996</c:v>
                </c:pt>
                <c:pt idx="3622">
                  <c:v>5.71</c:v>
                </c:pt>
                <c:pt idx="3623">
                  <c:v>5.8339999999999996</c:v>
                </c:pt>
                <c:pt idx="3624">
                  <c:v>5.8890000000000002</c:v>
                </c:pt>
                <c:pt idx="3625">
                  <c:v>5.7949999999999999</c:v>
                </c:pt>
                <c:pt idx="3626">
                  <c:v>5.8140000000000001</c:v>
                </c:pt>
                <c:pt idx="3627">
                  <c:v>5.8170000000000002</c:v>
                </c:pt>
                <c:pt idx="3628">
                  <c:v>5.74</c:v>
                </c:pt>
                <c:pt idx="3629">
                  <c:v>5.74</c:v>
                </c:pt>
                <c:pt idx="3630">
                  <c:v>5.819</c:v>
                </c:pt>
                <c:pt idx="3631">
                  <c:v>5.774</c:v>
                </c:pt>
                <c:pt idx="3632">
                  <c:v>5.7949999999999999</c:v>
                </c:pt>
                <c:pt idx="3633">
                  <c:v>5.7530000000000001</c:v>
                </c:pt>
                <c:pt idx="3634">
                  <c:v>5.6870000000000003</c:v>
                </c:pt>
                <c:pt idx="3635">
                  <c:v>5.6849999999999996</c:v>
                </c:pt>
                <c:pt idx="3636">
                  <c:v>5.67</c:v>
                </c:pt>
                <c:pt idx="3637">
                  <c:v>5.6550000000000002</c:v>
                </c:pt>
                <c:pt idx="3638">
                  <c:v>5.7359999999999998</c:v>
                </c:pt>
                <c:pt idx="3639">
                  <c:v>5.7610000000000001</c:v>
                </c:pt>
                <c:pt idx="3640">
                  <c:v>5.8150000000000004</c:v>
                </c:pt>
                <c:pt idx="3641">
                  <c:v>5.7960000000000003</c:v>
                </c:pt>
                <c:pt idx="3642">
                  <c:v>5.8129999999999997</c:v>
                </c:pt>
                <c:pt idx="3643">
                  <c:v>5.7640000000000002</c:v>
                </c:pt>
                <c:pt idx="3644">
                  <c:v>5.806</c:v>
                </c:pt>
                <c:pt idx="3645">
                  <c:v>5.8150000000000004</c:v>
                </c:pt>
                <c:pt idx="3646">
                  <c:v>5.7080000000000002</c:v>
                </c:pt>
                <c:pt idx="3647">
                  <c:v>5.6909999999999998</c:v>
                </c:pt>
                <c:pt idx="3648">
                  <c:v>5.6909999999999998</c:v>
                </c:pt>
                <c:pt idx="3649">
                  <c:v>5.6849999999999996</c:v>
                </c:pt>
                <c:pt idx="3650">
                  <c:v>5.6790000000000003</c:v>
                </c:pt>
                <c:pt idx="3651">
                  <c:v>5.6959999999999997</c:v>
                </c:pt>
                <c:pt idx="3652">
                  <c:v>5.7889999999999997</c:v>
                </c:pt>
                <c:pt idx="3653">
                  <c:v>5.7939999999999996</c:v>
                </c:pt>
                <c:pt idx="3654">
                  <c:v>5.9080000000000004</c:v>
                </c:pt>
                <c:pt idx="3655">
                  <c:v>5.8280000000000003</c:v>
                </c:pt>
                <c:pt idx="3656">
                  <c:v>5.8689999999999998</c:v>
                </c:pt>
                <c:pt idx="3657">
                  <c:v>5.8029999999999999</c:v>
                </c:pt>
                <c:pt idx="3658">
                  <c:v>5.6509999999999998</c:v>
                </c:pt>
                <c:pt idx="3659">
                  <c:v>5.6470000000000002</c:v>
                </c:pt>
                <c:pt idx="3660">
                  <c:v>5.6210000000000004</c:v>
                </c:pt>
                <c:pt idx="3661">
                  <c:v>5.5679999999999996</c:v>
                </c:pt>
                <c:pt idx="3662">
                  <c:v>5.6790000000000003</c:v>
                </c:pt>
                <c:pt idx="3663">
                  <c:v>5.726</c:v>
                </c:pt>
                <c:pt idx="3664">
                  <c:v>5.7450000000000001</c:v>
                </c:pt>
                <c:pt idx="3665">
                  <c:v>5.6909999999999998</c:v>
                </c:pt>
                <c:pt idx="3666">
                  <c:v>5.7130000000000001</c:v>
                </c:pt>
                <c:pt idx="3667">
                  <c:v>5.6660000000000004</c:v>
                </c:pt>
                <c:pt idx="3668">
                  <c:v>5.681</c:v>
                </c:pt>
                <c:pt idx="3669">
                  <c:v>5.702</c:v>
                </c:pt>
                <c:pt idx="3670">
                  <c:v>5.7430000000000003</c:v>
                </c:pt>
                <c:pt idx="3671">
                  <c:v>5.7149999999999999</c:v>
                </c:pt>
                <c:pt idx="3672">
                  <c:v>5.6740000000000004</c:v>
                </c:pt>
                <c:pt idx="3673">
                  <c:v>5.6340000000000003</c:v>
                </c:pt>
                <c:pt idx="3674">
                  <c:v>5.6420000000000003</c:v>
                </c:pt>
                <c:pt idx="3675">
                  <c:v>5.7389999999999999</c:v>
                </c:pt>
                <c:pt idx="3676">
                  <c:v>5.7089999999999996</c:v>
                </c:pt>
                <c:pt idx="3677">
                  <c:v>5.7729999999999997</c:v>
                </c:pt>
                <c:pt idx="3678">
                  <c:v>5.8710000000000004</c:v>
                </c:pt>
                <c:pt idx="3679">
                  <c:v>5.9320000000000004</c:v>
                </c:pt>
                <c:pt idx="3680">
                  <c:v>5.9829999999999997</c:v>
                </c:pt>
                <c:pt idx="3681">
                  <c:v>5.923</c:v>
                </c:pt>
                <c:pt idx="3682">
                  <c:v>5.9269999999999996</c:v>
                </c:pt>
                <c:pt idx="3683">
                  <c:v>5.8789999999999996</c:v>
                </c:pt>
                <c:pt idx="3684">
                  <c:v>5.89</c:v>
                </c:pt>
                <c:pt idx="3685">
                  <c:v>5.875</c:v>
                </c:pt>
                <c:pt idx="3686">
                  <c:v>5.8920000000000003</c:v>
                </c:pt>
                <c:pt idx="3687">
                  <c:v>5.992</c:v>
                </c:pt>
                <c:pt idx="3688">
                  <c:v>6.0860000000000003</c:v>
                </c:pt>
                <c:pt idx="3689">
                  <c:v>6.1180000000000003</c:v>
                </c:pt>
                <c:pt idx="3690">
                  <c:v>6.0519999999999996</c:v>
                </c:pt>
                <c:pt idx="3691">
                  <c:v>6.1289999999999996</c:v>
                </c:pt>
                <c:pt idx="3692">
                  <c:v>6.2119999999999997</c:v>
                </c:pt>
                <c:pt idx="3693">
                  <c:v>6.1950000000000003</c:v>
                </c:pt>
                <c:pt idx="3694">
                  <c:v>6.1289999999999996</c:v>
                </c:pt>
                <c:pt idx="3695">
                  <c:v>6.28</c:v>
                </c:pt>
                <c:pt idx="3696">
                  <c:v>6.2539999999999996</c:v>
                </c:pt>
                <c:pt idx="3697">
                  <c:v>6.3369999999999997</c:v>
                </c:pt>
                <c:pt idx="3698">
                  <c:v>6.3650000000000002</c:v>
                </c:pt>
                <c:pt idx="3699">
                  <c:v>6.3170000000000002</c:v>
                </c:pt>
                <c:pt idx="3700">
                  <c:v>6.3849999999999998</c:v>
                </c:pt>
                <c:pt idx="3701">
                  <c:v>6.3520000000000003</c:v>
                </c:pt>
                <c:pt idx="3702">
                  <c:v>6.4939999999999998</c:v>
                </c:pt>
                <c:pt idx="3703">
                  <c:v>6.452</c:v>
                </c:pt>
                <c:pt idx="3704">
                  <c:v>6.516</c:v>
                </c:pt>
                <c:pt idx="3705">
                  <c:v>6.4480000000000004</c:v>
                </c:pt>
                <c:pt idx="3706">
                  <c:v>6.3639999999999999</c:v>
                </c:pt>
                <c:pt idx="3707">
                  <c:v>6.4009999999999998</c:v>
                </c:pt>
                <c:pt idx="3708">
                  <c:v>6.4969999999999999</c:v>
                </c:pt>
                <c:pt idx="3709">
                  <c:v>6.5659999999999998</c:v>
                </c:pt>
                <c:pt idx="3710">
                  <c:v>6.431</c:v>
                </c:pt>
                <c:pt idx="3711">
                  <c:v>6.4880000000000004</c:v>
                </c:pt>
                <c:pt idx="3712">
                  <c:v>6.5529999999999999</c:v>
                </c:pt>
                <c:pt idx="3713">
                  <c:v>6.6340000000000003</c:v>
                </c:pt>
                <c:pt idx="3714">
                  <c:v>6.617</c:v>
                </c:pt>
                <c:pt idx="3715">
                  <c:v>6.7210000000000001</c:v>
                </c:pt>
                <c:pt idx="3716">
                  <c:v>6.7670000000000003</c:v>
                </c:pt>
                <c:pt idx="3717">
                  <c:v>6.7380000000000004</c:v>
                </c:pt>
                <c:pt idx="3718">
                  <c:v>6.94</c:v>
                </c:pt>
                <c:pt idx="3719">
                  <c:v>7.14</c:v>
                </c:pt>
                <c:pt idx="3720">
                  <c:v>6.9359999999999999</c:v>
                </c:pt>
                <c:pt idx="3721">
                  <c:v>6.9080000000000004</c:v>
                </c:pt>
                <c:pt idx="3722">
                  <c:v>6.867</c:v>
                </c:pt>
                <c:pt idx="3723">
                  <c:v>6.923</c:v>
                </c:pt>
                <c:pt idx="3724">
                  <c:v>6.9020000000000001</c:v>
                </c:pt>
                <c:pt idx="3725">
                  <c:v>6.875</c:v>
                </c:pt>
                <c:pt idx="3726">
                  <c:v>6.9210000000000003</c:v>
                </c:pt>
                <c:pt idx="3727">
                  <c:v>6.9589999999999996</c:v>
                </c:pt>
                <c:pt idx="3728">
                  <c:v>6.9569999999999999</c:v>
                </c:pt>
                <c:pt idx="3729">
                  <c:v>7.1379999999999999</c:v>
                </c:pt>
                <c:pt idx="3730">
                  <c:v>7.0839999999999996</c:v>
                </c:pt>
                <c:pt idx="3731">
                  <c:v>7.03</c:v>
                </c:pt>
                <c:pt idx="3732">
                  <c:v>6.8970000000000002</c:v>
                </c:pt>
                <c:pt idx="3733">
                  <c:v>6.9329999999999998</c:v>
                </c:pt>
                <c:pt idx="3734">
                  <c:v>6.8659999999999997</c:v>
                </c:pt>
                <c:pt idx="3735">
                  <c:v>6.8220000000000001</c:v>
                </c:pt>
                <c:pt idx="3736">
                  <c:v>6.827</c:v>
                </c:pt>
                <c:pt idx="3737">
                  <c:v>6.9870000000000001</c:v>
                </c:pt>
                <c:pt idx="3738">
                  <c:v>7.0419999999999998</c:v>
                </c:pt>
                <c:pt idx="3739">
                  <c:v>7.09</c:v>
                </c:pt>
                <c:pt idx="3740">
                  <c:v>7.1139999999999999</c:v>
                </c:pt>
                <c:pt idx="3741">
                  <c:v>7.1159999999999997</c:v>
                </c:pt>
                <c:pt idx="3742">
                  <c:v>7.1139999999999999</c:v>
                </c:pt>
                <c:pt idx="3743">
                  <c:v>7.3479999999999999</c:v>
                </c:pt>
                <c:pt idx="3744">
                  <c:v>7.48</c:v>
                </c:pt>
                <c:pt idx="3745">
                  <c:v>7.319</c:v>
                </c:pt>
                <c:pt idx="3746">
                  <c:v>7.4409999999999998</c:v>
                </c:pt>
                <c:pt idx="3747">
                  <c:v>7.3520000000000003</c:v>
                </c:pt>
                <c:pt idx="3748">
                  <c:v>7.2789999999999999</c:v>
                </c:pt>
                <c:pt idx="3749">
                  <c:v>7.23</c:v>
                </c:pt>
                <c:pt idx="3750">
                  <c:v>7.0419999999999998</c:v>
                </c:pt>
                <c:pt idx="3751">
                  <c:v>7.016</c:v>
                </c:pt>
                <c:pt idx="3752">
                  <c:v>6.9530000000000003</c:v>
                </c:pt>
                <c:pt idx="3753">
                  <c:v>7.02</c:v>
                </c:pt>
                <c:pt idx="3754">
                  <c:v>7.1849999999999996</c:v>
                </c:pt>
                <c:pt idx="3755">
                  <c:v>7.165</c:v>
                </c:pt>
                <c:pt idx="3756">
                  <c:v>7.1079999999999997</c:v>
                </c:pt>
                <c:pt idx="3757">
                  <c:v>7.0970000000000004</c:v>
                </c:pt>
                <c:pt idx="3758">
                  <c:v>7.1139999999999999</c:v>
                </c:pt>
                <c:pt idx="3759">
                  <c:v>7.1159999999999997</c:v>
                </c:pt>
                <c:pt idx="3760">
                  <c:v>7.1470000000000002</c:v>
                </c:pt>
                <c:pt idx="3761">
                  <c:v>7.1180000000000003</c:v>
                </c:pt>
                <c:pt idx="3762">
                  <c:v>7.0540000000000003</c:v>
                </c:pt>
                <c:pt idx="3763">
                  <c:v>6.9880000000000004</c:v>
                </c:pt>
                <c:pt idx="3764">
                  <c:v>6.9080000000000004</c:v>
                </c:pt>
                <c:pt idx="3765">
                  <c:v>6.94</c:v>
                </c:pt>
                <c:pt idx="3766">
                  <c:v>6.9530000000000003</c:v>
                </c:pt>
                <c:pt idx="3767">
                  <c:v>6.96</c:v>
                </c:pt>
                <c:pt idx="3768">
                  <c:v>7.016</c:v>
                </c:pt>
                <c:pt idx="3769">
                  <c:v>7.0650000000000004</c:v>
                </c:pt>
                <c:pt idx="3770">
                  <c:v>6.9939999999999998</c:v>
                </c:pt>
                <c:pt idx="3771">
                  <c:v>7.0890000000000004</c:v>
                </c:pt>
                <c:pt idx="3772">
                  <c:v>7.0359999999999996</c:v>
                </c:pt>
                <c:pt idx="3773">
                  <c:v>7.1239999999999997</c:v>
                </c:pt>
                <c:pt idx="3774">
                  <c:v>7.1609999999999996</c:v>
                </c:pt>
                <c:pt idx="3775">
                  <c:v>7.2039999999999997</c:v>
                </c:pt>
                <c:pt idx="3776">
                  <c:v>7.1079999999999997</c:v>
                </c:pt>
                <c:pt idx="3777">
                  <c:v>7.0810000000000004</c:v>
                </c:pt>
                <c:pt idx="3778">
                  <c:v>7.2060000000000004</c:v>
                </c:pt>
                <c:pt idx="3779">
                  <c:v>7.165</c:v>
                </c:pt>
                <c:pt idx="3780">
                  <c:v>7.2320000000000002</c:v>
                </c:pt>
                <c:pt idx="3781">
                  <c:v>7.2279999999999998</c:v>
                </c:pt>
                <c:pt idx="3782">
                  <c:v>7.32</c:v>
                </c:pt>
                <c:pt idx="3783">
                  <c:v>7.3220000000000001</c:v>
                </c:pt>
                <c:pt idx="3784">
                  <c:v>7.3239999999999998</c:v>
                </c:pt>
                <c:pt idx="3785">
                  <c:v>7.2969999999999997</c:v>
                </c:pt>
                <c:pt idx="3786">
                  <c:v>7.2859999999999996</c:v>
                </c:pt>
                <c:pt idx="3787">
                  <c:v>7.3</c:v>
                </c:pt>
                <c:pt idx="3788">
                  <c:v>7.415</c:v>
                </c:pt>
                <c:pt idx="3789">
                  <c:v>7.4610000000000003</c:v>
                </c:pt>
                <c:pt idx="3790">
                  <c:v>7.4180000000000001</c:v>
                </c:pt>
                <c:pt idx="3791">
                  <c:v>7.3920000000000003</c:v>
                </c:pt>
                <c:pt idx="3792">
                  <c:v>7.2320000000000002</c:v>
                </c:pt>
                <c:pt idx="3793">
                  <c:v>7.2480000000000002</c:v>
                </c:pt>
                <c:pt idx="3794">
                  <c:v>7.1849999999999996</c:v>
                </c:pt>
                <c:pt idx="3795">
                  <c:v>7.1379999999999999</c:v>
                </c:pt>
                <c:pt idx="3796">
                  <c:v>7.2229999999999999</c:v>
                </c:pt>
                <c:pt idx="3797">
                  <c:v>7.25</c:v>
                </c:pt>
                <c:pt idx="3798">
                  <c:v>7.2770000000000001</c:v>
                </c:pt>
                <c:pt idx="3799">
                  <c:v>7.2430000000000003</c:v>
                </c:pt>
                <c:pt idx="3800">
                  <c:v>7.2590000000000003</c:v>
                </c:pt>
                <c:pt idx="3801">
                  <c:v>7.34</c:v>
                </c:pt>
                <c:pt idx="3802">
                  <c:v>7.2789999999999999</c:v>
                </c:pt>
                <c:pt idx="3803">
                  <c:v>7.1109999999999998</c:v>
                </c:pt>
                <c:pt idx="3804">
                  <c:v>7.1079999999999997</c:v>
                </c:pt>
                <c:pt idx="3805">
                  <c:v>7.1020000000000003</c:v>
                </c:pt>
                <c:pt idx="3806">
                  <c:v>7.077</c:v>
                </c:pt>
                <c:pt idx="3807">
                  <c:v>7.1079999999999997</c:v>
                </c:pt>
                <c:pt idx="3808">
                  <c:v>7.2720000000000002</c:v>
                </c:pt>
                <c:pt idx="3809">
                  <c:v>7.2809999999999997</c:v>
                </c:pt>
                <c:pt idx="3810">
                  <c:v>7.3040000000000003</c:v>
                </c:pt>
                <c:pt idx="3811">
                  <c:v>7.2949999999999999</c:v>
                </c:pt>
                <c:pt idx="3812">
                  <c:v>7.3550000000000004</c:v>
                </c:pt>
                <c:pt idx="3813">
                  <c:v>7.29</c:v>
                </c:pt>
                <c:pt idx="3814">
                  <c:v>7.2990000000000004</c:v>
                </c:pt>
                <c:pt idx="3815">
                  <c:v>7.1479999999999997</c:v>
                </c:pt>
                <c:pt idx="3816">
                  <c:v>7.1740000000000004</c:v>
                </c:pt>
                <c:pt idx="3817">
                  <c:v>7.274</c:v>
                </c:pt>
                <c:pt idx="3818">
                  <c:v>7.2560000000000002</c:v>
                </c:pt>
                <c:pt idx="3819">
                  <c:v>7.319</c:v>
                </c:pt>
                <c:pt idx="3820">
                  <c:v>7.2850000000000001</c:v>
                </c:pt>
                <c:pt idx="3821">
                  <c:v>7.2050000000000001</c:v>
                </c:pt>
                <c:pt idx="3822">
                  <c:v>7.2720000000000002</c:v>
                </c:pt>
                <c:pt idx="3823">
                  <c:v>7.2270000000000003</c:v>
                </c:pt>
                <c:pt idx="3824">
                  <c:v>7.2290000000000001</c:v>
                </c:pt>
                <c:pt idx="3825">
                  <c:v>7.1959999999999997</c:v>
                </c:pt>
                <c:pt idx="3826">
                  <c:v>7.173</c:v>
                </c:pt>
                <c:pt idx="3827">
                  <c:v>7.1689999999999996</c:v>
                </c:pt>
                <c:pt idx="3828">
                  <c:v>7.1980000000000004</c:v>
                </c:pt>
                <c:pt idx="3829">
                  <c:v>7.1950000000000003</c:v>
                </c:pt>
                <c:pt idx="3830">
                  <c:v>7.2549999999999999</c:v>
                </c:pt>
                <c:pt idx="3831">
                  <c:v>7.28</c:v>
                </c:pt>
                <c:pt idx="3832">
                  <c:v>7.28</c:v>
                </c:pt>
                <c:pt idx="3833">
                  <c:v>7.431</c:v>
                </c:pt>
                <c:pt idx="3834">
                  <c:v>7.452</c:v>
                </c:pt>
                <c:pt idx="3835">
                  <c:v>7.415</c:v>
                </c:pt>
                <c:pt idx="3836">
                  <c:v>7.3970000000000002</c:v>
                </c:pt>
                <c:pt idx="3837">
                  <c:v>7.3310000000000004</c:v>
                </c:pt>
                <c:pt idx="3838">
                  <c:v>7.4989999999999997</c:v>
                </c:pt>
                <c:pt idx="3839">
                  <c:v>7.4880000000000004</c:v>
                </c:pt>
                <c:pt idx="3840">
                  <c:v>7.5110000000000001</c:v>
                </c:pt>
                <c:pt idx="3841">
                  <c:v>7.5659999999999998</c:v>
                </c:pt>
                <c:pt idx="3842">
                  <c:v>7.5449999999999999</c:v>
                </c:pt>
                <c:pt idx="3843">
                  <c:v>7.5620000000000003</c:v>
                </c:pt>
                <c:pt idx="3844">
                  <c:v>7.5590000000000002</c:v>
                </c:pt>
                <c:pt idx="3845">
                  <c:v>7.601</c:v>
                </c:pt>
                <c:pt idx="3846">
                  <c:v>7.5759999999999996</c:v>
                </c:pt>
                <c:pt idx="3847">
                  <c:v>7.617</c:v>
                </c:pt>
                <c:pt idx="3848">
                  <c:v>7.6029999999999998</c:v>
                </c:pt>
                <c:pt idx="3849">
                  <c:v>7.657</c:v>
                </c:pt>
                <c:pt idx="3850">
                  <c:v>7.6829999999999998</c:v>
                </c:pt>
                <c:pt idx="3851">
                  <c:v>7.7619999999999996</c:v>
                </c:pt>
                <c:pt idx="3852">
                  <c:v>7.7690000000000001</c:v>
                </c:pt>
                <c:pt idx="3853">
                  <c:v>7.69</c:v>
                </c:pt>
                <c:pt idx="3854">
                  <c:v>7.6920000000000002</c:v>
                </c:pt>
                <c:pt idx="3855">
                  <c:v>7.6479999999999997</c:v>
                </c:pt>
                <c:pt idx="3856">
                  <c:v>7.6970000000000001</c:v>
                </c:pt>
                <c:pt idx="3857">
                  <c:v>7.6429999999999998</c:v>
                </c:pt>
                <c:pt idx="3858">
                  <c:v>7.5970000000000004</c:v>
                </c:pt>
                <c:pt idx="3859">
                  <c:v>7.6020000000000003</c:v>
                </c:pt>
                <c:pt idx="3860">
                  <c:v>7.641</c:v>
                </c:pt>
                <c:pt idx="3861">
                  <c:v>7.6689999999999996</c:v>
                </c:pt>
                <c:pt idx="3862">
                  <c:v>7.7960000000000003</c:v>
                </c:pt>
                <c:pt idx="3863">
                  <c:v>7.7850000000000001</c:v>
                </c:pt>
                <c:pt idx="3864">
                  <c:v>7.8490000000000002</c:v>
                </c:pt>
                <c:pt idx="3865">
                  <c:v>7.8559999999999999</c:v>
                </c:pt>
                <c:pt idx="3866">
                  <c:v>7.8849999999999998</c:v>
                </c:pt>
                <c:pt idx="3867">
                  <c:v>7.8730000000000002</c:v>
                </c:pt>
                <c:pt idx="3868">
                  <c:v>7.7930000000000001</c:v>
                </c:pt>
                <c:pt idx="3869">
                  <c:v>7.8070000000000004</c:v>
                </c:pt>
                <c:pt idx="3870">
                  <c:v>7.9020000000000001</c:v>
                </c:pt>
                <c:pt idx="3871">
                  <c:v>7.9530000000000003</c:v>
                </c:pt>
                <c:pt idx="3872">
                  <c:v>7.9550000000000001</c:v>
                </c:pt>
                <c:pt idx="3873">
                  <c:v>8.0229999999999997</c:v>
                </c:pt>
                <c:pt idx="3874">
                  <c:v>8.0299999999999994</c:v>
                </c:pt>
                <c:pt idx="3875">
                  <c:v>7.9820000000000002</c:v>
                </c:pt>
                <c:pt idx="3876">
                  <c:v>7.9649999999999999</c:v>
                </c:pt>
                <c:pt idx="3877">
                  <c:v>7.9829999999999997</c:v>
                </c:pt>
                <c:pt idx="3878">
                  <c:v>7.99</c:v>
                </c:pt>
                <c:pt idx="3879">
                  <c:v>7.9180000000000001</c:v>
                </c:pt>
                <c:pt idx="3880">
                  <c:v>7.9160000000000004</c:v>
                </c:pt>
                <c:pt idx="3881">
                  <c:v>7.9640000000000004</c:v>
                </c:pt>
                <c:pt idx="3882">
                  <c:v>8.01</c:v>
                </c:pt>
                <c:pt idx="3883">
                  <c:v>8.0079999999999991</c:v>
                </c:pt>
                <c:pt idx="3884">
                  <c:v>8.01</c:v>
                </c:pt>
                <c:pt idx="3885">
                  <c:v>7.9039999999999999</c:v>
                </c:pt>
                <c:pt idx="3886">
                  <c:v>7.8150000000000004</c:v>
                </c:pt>
                <c:pt idx="3887">
                  <c:v>7.81</c:v>
                </c:pt>
                <c:pt idx="3888">
                  <c:v>7.7919999999999998</c:v>
                </c:pt>
                <c:pt idx="3889">
                  <c:v>7.8789999999999996</c:v>
                </c:pt>
                <c:pt idx="3890">
                  <c:v>7.931</c:v>
                </c:pt>
                <c:pt idx="3891">
                  <c:v>7.9059999999999997</c:v>
                </c:pt>
                <c:pt idx="3892">
                  <c:v>7.9240000000000004</c:v>
                </c:pt>
                <c:pt idx="3893">
                  <c:v>7.8029999999999999</c:v>
                </c:pt>
                <c:pt idx="3894">
                  <c:v>7.8280000000000003</c:v>
                </c:pt>
                <c:pt idx="3895">
                  <c:v>7.7320000000000002</c:v>
                </c:pt>
                <c:pt idx="3896">
                  <c:v>7.798</c:v>
                </c:pt>
                <c:pt idx="3897">
                  <c:v>7.7960000000000003</c:v>
                </c:pt>
                <c:pt idx="3898">
                  <c:v>7.7889999999999997</c:v>
                </c:pt>
                <c:pt idx="3899">
                  <c:v>7.859</c:v>
                </c:pt>
                <c:pt idx="3900">
                  <c:v>7.82</c:v>
                </c:pt>
                <c:pt idx="3901">
                  <c:v>7.8</c:v>
                </c:pt>
                <c:pt idx="3902">
                  <c:v>7.8019999999999996</c:v>
                </c:pt>
                <c:pt idx="3903">
                  <c:v>7.8019999999999996</c:v>
                </c:pt>
                <c:pt idx="3904">
                  <c:v>7.806</c:v>
                </c:pt>
                <c:pt idx="3905">
                  <c:v>7.8</c:v>
                </c:pt>
                <c:pt idx="3906">
                  <c:v>7.7969999999999997</c:v>
                </c:pt>
                <c:pt idx="3907">
                  <c:v>7.8360000000000003</c:v>
                </c:pt>
                <c:pt idx="3908">
                  <c:v>7.8289999999999997</c:v>
                </c:pt>
                <c:pt idx="3909">
                  <c:v>7.8339999999999996</c:v>
                </c:pt>
                <c:pt idx="3910">
                  <c:v>7.758</c:v>
                </c:pt>
                <c:pt idx="3911">
                  <c:v>7.7919999999999998</c:v>
                </c:pt>
                <c:pt idx="3912">
                  <c:v>7.7969999999999997</c:v>
                </c:pt>
                <c:pt idx="3913">
                  <c:v>7.8220000000000001</c:v>
                </c:pt>
                <c:pt idx="3914">
                  <c:v>7.8310000000000004</c:v>
                </c:pt>
                <c:pt idx="3915">
                  <c:v>7.875</c:v>
                </c:pt>
                <c:pt idx="3916">
                  <c:v>7.8150000000000004</c:v>
                </c:pt>
                <c:pt idx="3917">
                  <c:v>7.8540000000000001</c:v>
                </c:pt>
                <c:pt idx="3918">
                  <c:v>7.8579999999999997</c:v>
                </c:pt>
                <c:pt idx="3919">
                  <c:v>7.8719999999999999</c:v>
                </c:pt>
                <c:pt idx="3920">
                  <c:v>7.8330000000000002</c:v>
                </c:pt>
                <c:pt idx="3921">
                  <c:v>7.7830000000000004</c:v>
                </c:pt>
                <c:pt idx="3922">
                  <c:v>7.7939999999999996</c:v>
                </c:pt>
                <c:pt idx="3923">
                  <c:v>7.6749999999999998</c:v>
                </c:pt>
                <c:pt idx="3924">
                  <c:v>7.68</c:v>
                </c:pt>
                <c:pt idx="3925">
                  <c:v>7.68</c:v>
                </c:pt>
                <c:pt idx="3926">
                  <c:v>7.6980000000000004</c:v>
                </c:pt>
                <c:pt idx="3927">
                  <c:v>7.7409999999999997</c:v>
                </c:pt>
                <c:pt idx="3928">
                  <c:v>7.8070000000000004</c:v>
                </c:pt>
                <c:pt idx="3929">
                  <c:v>7.8239999999999998</c:v>
                </c:pt>
                <c:pt idx="3930">
                  <c:v>7.8470000000000004</c:v>
                </c:pt>
                <c:pt idx="3931">
                  <c:v>7.7960000000000003</c:v>
                </c:pt>
                <c:pt idx="3932">
                  <c:v>7.7480000000000002</c:v>
                </c:pt>
                <c:pt idx="3933">
                  <c:v>7.6130000000000004</c:v>
                </c:pt>
                <c:pt idx="3934">
                  <c:v>7.6379999999999999</c:v>
                </c:pt>
                <c:pt idx="3935">
                  <c:v>7.5810000000000004</c:v>
                </c:pt>
                <c:pt idx="3936">
                  <c:v>7.6580000000000004</c:v>
                </c:pt>
                <c:pt idx="3937">
                  <c:v>7.6580000000000004</c:v>
                </c:pt>
                <c:pt idx="3938">
                  <c:v>7.4969999999999999</c:v>
                </c:pt>
                <c:pt idx="3939">
                  <c:v>7.5330000000000004</c:v>
                </c:pt>
                <c:pt idx="3940">
                  <c:v>7.5129999999999999</c:v>
                </c:pt>
                <c:pt idx="3941">
                  <c:v>7.5090000000000003</c:v>
                </c:pt>
                <c:pt idx="3942">
                  <c:v>7.5759999999999996</c:v>
                </c:pt>
                <c:pt idx="3943">
                  <c:v>7.61</c:v>
                </c:pt>
                <c:pt idx="3944">
                  <c:v>7.5990000000000002</c:v>
                </c:pt>
                <c:pt idx="3945">
                  <c:v>7.4889999999999999</c:v>
                </c:pt>
                <c:pt idx="3946">
                  <c:v>7.4169999999999998</c:v>
                </c:pt>
                <c:pt idx="3947">
                  <c:v>7.4029999999999996</c:v>
                </c:pt>
                <c:pt idx="3948">
                  <c:v>7.4210000000000003</c:v>
                </c:pt>
                <c:pt idx="3949">
                  <c:v>7.4249999999999998</c:v>
                </c:pt>
                <c:pt idx="3950">
                  <c:v>7.4429999999999996</c:v>
                </c:pt>
                <c:pt idx="3951">
                  <c:v>7.33</c:v>
                </c:pt>
                <c:pt idx="3952">
                  <c:v>7.327</c:v>
                </c:pt>
                <c:pt idx="3953">
                  <c:v>7.3070000000000004</c:v>
                </c:pt>
                <c:pt idx="3954">
                  <c:v>7.2140000000000004</c:v>
                </c:pt>
                <c:pt idx="3955">
                  <c:v>7.2009999999999996</c:v>
                </c:pt>
                <c:pt idx="3956">
                  <c:v>7.2229999999999999</c:v>
                </c:pt>
                <c:pt idx="3957">
                  <c:v>7.2869999999999999</c:v>
                </c:pt>
                <c:pt idx="3958">
                  <c:v>7.3419999999999996</c:v>
                </c:pt>
                <c:pt idx="3959">
                  <c:v>7.4130000000000003</c:v>
                </c:pt>
                <c:pt idx="3960">
                  <c:v>7.4290000000000003</c:v>
                </c:pt>
                <c:pt idx="3961">
                  <c:v>7.3369999999999997</c:v>
                </c:pt>
                <c:pt idx="3962">
                  <c:v>7.2729999999999997</c:v>
                </c:pt>
                <c:pt idx="3963">
                  <c:v>7.22</c:v>
                </c:pt>
                <c:pt idx="3964">
                  <c:v>7.1779999999999999</c:v>
                </c:pt>
                <c:pt idx="3965">
                  <c:v>7.1050000000000004</c:v>
                </c:pt>
                <c:pt idx="3966">
                  <c:v>7.0860000000000003</c:v>
                </c:pt>
                <c:pt idx="3967">
                  <c:v>7.0940000000000003</c:v>
                </c:pt>
                <c:pt idx="3968">
                  <c:v>7.1070000000000002</c:v>
                </c:pt>
                <c:pt idx="3969">
                  <c:v>7.12</c:v>
                </c:pt>
                <c:pt idx="3970">
                  <c:v>7.181</c:v>
                </c:pt>
                <c:pt idx="3971">
                  <c:v>7.1920000000000002</c:v>
                </c:pt>
                <c:pt idx="3972">
                  <c:v>7.1829999999999998</c:v>
                </c:pt>
                <c:pt idx="3973">
                  <c:v>7.0780000000000003</c:v>
                </c:pt>
                <c:pt idx="3974">
                  <c:v>7.0469999999999997</c:v>
                </c:pt>
                <c:pt idx="3975">
                  <c:v>7.1369999999999996</c:v>
                </c:pt>
                <c:pt idx="3976">
                  <c:v>7.13</c:v>
                </c:pt>
                <c:pt idx="3977">
                  <c:v>7.1609999999999996</c:v>
                </c:pt>
                <c:pt idx="3978">
                  <c:v>7.1959999999999997</c:v>
                </c:pt>
                <c:pt idx="3979">
                  <c:v>7.13</c:v>
                </c:pt>
                <c:pt idx="3980">
                  <c:v>7.125</c:v>
                </c:pt>
                <c:pt idx="3981">
                  <c:v>7.101</c:v>
                </c:pt>
                <c:pt idx="3982">
                  <c:v>7.0659999999999998</c:v>
                </c:pt>
                <c:pt idx="3983">
                  <c:v>7.1029999999999998</c:v>
                </c:pt>
                <c:pt idx="3984">
                  <c:v>7.1109999999999998</c:v>
                </c:pt>
                <c:pt idx="3985">
                  <c:v>7.0810000000000004</c:v>
                </c:pt>
                <c:pt idx="3986">
                  <c:v>7.05</c:v>
                </c:pt>
                <c:pt idx="3987">
                  <c:v>7.0170000000000003</c:v>
                </c:pt>
                <c:pt idx="3988">
                  <c:v>7.0170000000000003</c:v>
                </c:pt>
                <c:pt idx="3989">
                  <c:v>7.0250000000000004</c:v>
                </c:pt>
                <c:pt idx="3990">
                  <c:v>7.0359999999999996</c:v>
                </c:pt>
                <c:pt idx="3991">
                  <c:v>7.0339999999999998</c:v>
                </c:pt>
                <c:pt idx="3992">
                  <c:v>6.9989999999999997</c:v>
                </c:pt>
                <c:pt idx="3993">
                  <c:v>6.9989999999999997</c:v>
                </c:pt>
                <c:pt idx="3994">
                  <c:v>6.9880000000000004</c:v>
                </c:pt>
                <c:pt idx="3995">
                  <c:v>6.99</c:v>
                </c:pt>
                <c:pt idx="3996">
                  <c:v>7.0090000000000003</c:v>
                </c:pt>
                <c:pt idx="3997">
                  <c:v>7.04</c:v>
                </c:pt>
                <c:pt idx="3998">
                  <c:v>7.0549999999999997</c:v>
                </c:pt>
                <c:pt idx="3999">
                  <c:v>7.0629999999999997</c:v>
                </c:pt>
                <c:pt idx="4000">
                  <c:v>7.0170000000000003</c:v>
                </c:pt>
                <c:pt idx="4001">
                  <c:v>6.9320000000000004</c:v>
                </c:pt>
                <c:pt idx="4002">
                  <c:v>6.859</c:v>
                </c:pt>
                <c:pt idx="4003">
                  <c:v>6.681</c:v>
                </c:pt>
                <c:pt idx="4004">
                  <c:v>6.6929999999999996</c:v>
                </c:pt>
                <c:pt idx="4005">
                  <c:v>6.5960000000000001</c:v>
                </c:pt>
                <c:pt idx="4006">
                  <c:v>6.6719999999999997</c:v>
                </c:pt>
                <c:pt idx="4007">
                  <c:v>6.6749999999999998</c:v>
                </c:pt>
                <c:pt idx="4008">
                  <c:v>6.6639999999999997</c:v>
                </c:pt>
                <c:pt idx="4009">
                  <c:v>6.6159999999999997</c:v>
                </c:pt>
                <c:pt idx="4010">
                  <c:v>6.5430000000000001</c:v>
                </c:pt>
                <c:pt idx="4011">
                  <c:v>6.5430000000000001</c:v>
                </c:pt>
                <c:pt idx="4012">
                  <c:v>6.593</c:v>
                </c:pt>
                <c:pt idx="4013">
                  <c:v>6.6269999999999998</c:v>
                </c:pt>
                <c:pt idx="4014">
                  <c:v>6.6289999999999996</c:v>
                </c:pt>
                <c:pt idx="4015">
                  <c:v>6.5529999999999999</c:v>
                </c:pt>
                <c:pt idx="4016">
                  <c:v>6.4139999999999997</c:v>
                </c:pt>
                <c:pt idx="4017">
                  <c:v>6.3769999999999998</c:v>
                </c:pt>
                <c:pt idx="4018">
                  <c:v>6.3940000000000001</c:v>
                </c:pt>
                <c:pt idx="4019">
                  <c:v>6.3979999999999997</c:v>
                </c:pt>
                <c:pt idx="4020">
                  <c:v>6.2770000000000001</c:v>
                </c:pt>
                <c:pt idx="4021">
                  <c:v>6.2839999999999998</c:v>
                </c:pt>
                <c:pt idx="4022">
                  <c:v>6.1989999999999998</c:v>
                </c:pt>
                <c:pt idx="4023">
                  <c:v>6.0970000000000004</c:v>
                </c:pt>
                <c:pt idx="4024">
                  <c:v>6.0739999999999998</c:v>
                </c:pt>
                <c:pt idx="4025">
                  <c:v>6.0880000000000001</c:v>
                </c:pt>
                <c:pt idx="4026">
                  <c:v>6.1859999999999999</c:v>
                </c:pt>
                <c:pt idx="4027">
                  <c:v>6.2640000000000002</c:v>
                </c:pt>
                <c:pt idx="4028">
                  <c:v>6.3940000000000001</c:v>
                </c:pt>
                <c:pt idx="4029">
                  <c:v>6.3570000000000002</c:v>
                </c:pt>
                <c:pt idx="4030">
                  <c:v>6.117</c:v>
                </c:pt>
                <c:pt idx="4031">
                  <c:v>6.1520000000000001</c:v>
                </c:pt>
                <c:pt idx="4032">
                  <c:v>6.1769999999999996</c:v>
                </c:pt>
                <c:pt idx="4033">
                  <c:v>6.1959999999999997</c:v>
                </c:pt>
                <c:pt idx="4034">
                  <c:v>6.1369999999999996</c:v>
                </c:pt>
                <c:pt idx="4035">
                  <c:v>6.1619999999999999</c:v>
                </c:pt>
                <c:pt idx="4036">
                  <c:v>6.1159999999999997</c:v>
                </c:pt>
                <c:pt idx="4037">
                  <c:v>6.0220000000000002</c:v>
                </c:pt>
                <c:pt idx="4038">
                  <c:v>6.0490000000000004</c:v>
                </c:pt>
                <c:pt idx="4039">
                  <c:v>6.1150000000000002</c:v>
                </c:pt>
                <c:pt idx="4040">
                  <c:v>6.1420000000000003</c:v>
                </c:pt>
                <c:pt idx="4041">
                  <c:v>6.0839999999999996</c:v>
                </c:pt>
                <c:pt idx="4042">
                  <c:v>6.2460000000000004</c:v>
                </c:pt>
                <c:pt idx="4043">
                  <c:v>6.2030000000000003</c:v>
                </c:pt>
                <c:pt idx="4044">
                  <c:v>6.2089999999999996</c:v>
                </c:pt>
                <c:pt idx="4045">
                  <c:v>6.2089999999999996</c:v>
                </c:pt>
                <c:pt idx="4046">
                  <c:v>6.1820000000000004</c:v>
                </c:pt>
                <c:pt idx="4047">
                  <c:v>6.0330000000000004</c:v>
                </c:pt>
                <c:pt idx="4048">
                  <c:v>6.0449999999999999</c:v>
                </c:pt>
                <c:pt idx="4049">
                  <c:v>6.0410000000000004</c:v>
                </c:pt>
                <c:pt idx="4050">
                  <c:v>6.1159999999999997</c:v>
                </c:pt>
                <c:pt idx="4051">
                  <c:v>6.0890000000000004</c:v>
                </c:pt>
                <c:pt idx="4052">
                  <c:v>6.0860000000000003</c:v>
                </c:pt>
                <c:pt idx="4053">
                  <c:v>6.1580000000000004</c:v>
                </c:pt>
                <c:pt idx="4054">
                  <c:v>6.2210000000000001</c:v>
                </c:pt>
                <c:pt idx="4055">
                  <c:v>6.298</c:v>
                </c:pt>
                <c:pt idx="4056">
                  <c:v>6.4050000000000002</c:v>
                </c:pt>
                <c:pt idx="4057">
                  <c:v>6.4089999999999998</c:v>
                </c:pt>
                <c:pt idx="4058">
                  <c:v>6.5289999999999999</c:v>
                </c:pt>
                <c:pt idx="4059">
                  <c:v>6.444</c:v>
                </c:pt>
                <c:pt idx="4060">
                  <c:v>6.4029999999999996</c:v>
                </c:pt>
                <c:pt idx="4061">
                  <c:v>6.4610000000000003</c:v>
                </c:pt>
                <c:pt idx="4062">
                  <c:v>6.4219999999999997</c:v>
                </c:pt>
                <c:pt idx="4063">
                  <c:v>6.4720000000000004</c:v>
                </c:pt>
                <c:pt idx="4064">
                  <c:v>6.4260000000000002</c:v>
                </c:pt>
                <c:pt idx="4065">
                  <c:v>6.4720000000000004</c:v>
                </c:pt>
                <c:pt idx="4066">
                  <c:v>6.4329999999999998</c:v>
                </c:pt>
                <c:pt idx="4067">
                  <c:v>6.5179999999999998</c:v>
                </c:pt>
                <c:pt idx="4068">
                  <c:v>6.4889999999999999</c:v>
                </c:pt>
                <c:pt idx="4069">
                  <c:v>6.4610000000000003</c:v>
                </c:pt>
                <c:pt idx="4070">
                  <c:v>6.4589999999999996</c:v>
                </c:pt>
                <c:pt idx="4071">
                  <c:v>6.476</c:v>
                </c:pt>
                <c:pt idx="4072">
                  <c:v>6.5039999999999996</c:v>
                </c:pt>
                <c:pt idx="4073">
                  <c:v>6.6120000000000001</c:v>
                </c:pt>
                <c:pt idx="4074">
                  <c:v>6.577</c:v>
                </c:pt>
                <c:pt idx="4075">
                  <c:v>6.5519999999999996</c:v>
                </c:pt>
                <c:pt idx="4076">
                  <c:v>6.5389999999999997</c:v>
                </c:pt>
                <c:pt idx="4077">
                  <c:v>6.5640000000000001</c:v>
                </c:pt>
                <c:pt idx="4078">
                  <c:v>6.556</c:v>
                </c:pt>
                <c:pt idx="4079">
                  <c:v>6.5279999999999996</c:v>
                </c:pt>
                <c:pt idx="4080">
                  <c:v>6.5529999999999999</c:v>
                </c:pt>
                <c:pt idx="4081">
                  <c:v>6.5789999999999997</c:v>
                </c:pt>
                <c:pt idx="4082">
                  <c:v>6.4630000000000001</c:v>
                </c:pt>
                <c:pt idx="4083">
                  <c:v>6.3520000000000003</c:v>
                </c:pt>
                <c:pt idx="4084">
                  <c:v>6.3390000000000004</c:v>
                </c:pt>
                <c:pt idx="4085">
                  <c:v>6.3559999999999999</c:v>
                </c:pt>
                <c:pt idx="4086">
                  <c:v>6.33</c:v>
                </c:pt>
                <c:pt idx="4087">
                  <c:v>6.2839999999999998</c:v>
                </c:pt>
                <c:pt idx="4088">
                  <c:v>6.2309999999999999</c:v>
                </c:pt>
                <c:pt idx="4089">
                  <c:v>6.226</c:v>
                </c:pt>
                <c:pt idx="4090">
                  <c:v>6.18</c:v>
                </c:pt>
                <c:pt idx="4091">
                  <c:v>6.1840000000000002</c:v>
                </c:pt>
                <c:pt idx="4092">
                  <c:v>6.2220000000000004</c:v>
                </c:pt>
                <c:pt idx="4093">
                  <c:v>6.2220000000000004</c:v>
                </c:pt>
                <c:pt idx="4094">
                  <c:v>6.2240000000000002</c:v>
                </c:pt>
                <c:pt idx="4095">
                  <c:v>6.1559999999999997</c:v>
                </c:pt>
                <c:pt idx="4096">
                  <c:v>6.181</c:v>
                </c:pt>
                <c:pt idx="4097">
                  <c:v>6.0979999999999999</c:v>
                </c:pt>
                <c:pt idx="4098">
                  <c:v>6.1289999999999996</c:v>
                </c:pt>
                <c:pt idx="4099">
                  <c:v>6.1769999999999996</c:v>
                </c:pt>
                <c:pt idx="4100">
                  <c:v>6.1390000000000002</c:v>
                </c:pt>
                <c:pt idx="4101">
                  <c:v>6.1079999999999997</c:v>
                </c:pt>
                <c:pt idx="4102">
                  <c:v>6.202</c:v>
                </c:pt>
                <c:pt idx="4103">
                  <c:v>6.24</c:v>
                </c:pt>
                <c:pt idx="4104">
                  <c:v>6.2460000000000004</c:v>
                </c:pt>
                <c:pt idx="4105">
                  <c:v>6.2610000000000001</c:v>
                </c:pt>
                <c:pt idx="4106">
                  <c:v>6.2629999999999999</c:v>
                </c:pt>
                <c:pt idx="4107">
                  <c:v>6.2670000000000003</c:v>
                </c:pt>
                <c:pt idx="4108">
                  <c:v>6.1820000000000004</c:v>
                </c:pt>
                <c:pt idx="4109">
                  <c:v>6.14</c:v>
                </c:pt>
                <c:pt idx="4110">
                  <c:v>6.1189999999999998</c:v>
                </c:pt>
                <c:pt idx="4111">
                  <c:v>6.0890000000000004</c:v>
                </c:pt>
                <c:pt idx="4112">
                  <c:v>6.0709999999999997</c:v>
                </c:pt>
                <c:pt idx="4113">
                  <c:v>6.0640000000000001</c:v>
                </c:pt>
                <c:pt idx="4114">
                  <c:v>6.0640000000000001</c:v>
                </c:pt>
                <c:pt idx="4115">
                  <c:v>6.0890000000000004</c:v>
                </c:pt>
                <c:pt idx="4116">
                  <c:v>6.085</c:v>
                </c:pt>
                <c:pt idx="4117">
                  <c:v>6.0389999999999997</c:v>
                </c:pt>
                <c:pt idx="4118">
                  <c:v>5.9589999999999996</c:v>
                </c:pt>
                <c:pt idx="4119">
                  <c:v>5.9509999999999996</c:v>
                </c:pt>
                <c:pt idx="4120">
                  <c:v>5.9340000000000002</c:v>
                </c:pt>
                <c:pt idx="4121">
                  <c:v>5.99</c:v>
                </c:pt>
                <c:pt idx="4122">
                  <c:v>5.9690000000000003</c:v>
                </c:pt>
                <c:pt idx="4123">
                  <c:v>6.04</c:v>
                </c:pt>
                <c:pt idx="4124">
                  <c:v>6.0730000000000004</c:v>
                </c:pt>
                <c:pt idx="4125">
                  <c:v>6.01</c:v>
                </c:pt>
                <c:pt idx="4126">
                  <c:v>5.9980000000000002</c:v>
                </c:pt>
                <c:pt idx="4127">
                  <c:v>6.0659999999999998</c:v>
                </c:pt>
                <c:pt idx="4128">
                  <c:v>6.0410000000000004</c:v>
                </c:pt>
                <c:pt idx="4129">
                  <c:v>6.0350000000000001</c:v>
                </c:pt>
                <c:pt idx="4130">
                  <c:v>6.02</c:v>
                </c:pt>
                <c:pt idx="4131">
                  <c:v>5.9779999999999998</c:v>
                </c:pt>
                <c:pt idx="4132">
                  <c:v>5.891</c:v>
                </c:pt>
                <c:pt idx="4133">
                  <c:v>5.9340000000000002</c:v>
                </c:pt>
                <c:pt idx="4134">
                  <c:v>5.9569999999999999</c:v>
                </c:pt>
                <c:pt idx="4135">
                  <c:v>5.9770000000000003</c:v>
                </c:pt>
                <c:pt idx="4136">
                  <c:v>5.9290000000000003</c:v>
                </c:pt>
                <c:pt idx="4137">
                  <c:v>5.9580000000000002</c:v>
                </c:pt>
                <c:pt idx="4138">
                  <c:v>5.9960000000000004</c:v>
                </c:pt>
                <c:pt idx="4139">
                  <c:v>5.9560000000000004</c:v>
                </c:pt>
                <c:pt idx="4140">
                  <c:v>5.9450000000000003</c:v>
                </c:pt>
                <c:pt idx="4141">
                  <c:v>5.9809999999999999</c:v>
                </c:pt>
                <c:pt idx="4142">
                  <c:v>5.9059999999999997</c:v>
                </c:pt>
                <c:pt idx="4143">
                  <c:v>5.9050000000000002</c:v>
                </c:pt>
                <c:pt idx="4144">
                  <c:v>5.93</c:v>
                </c:pt>
                <c:pt idx="4145">
                  <c:v>5.9470000000000001</c:v>
                </c:pt>
                <c:pt idx="4146">
                  <c:v>5.9349999999999996</c:v>
                </c:pt>
                <c:pt idx="4147">
                  <c:v>5.931</c:v>
                </c:pt>
                <c:pt idx="4148">
                  <c:v>5.9080000000000004</c:v>
                </c:pt>
                <c:pt idx="4149">
                  <c:v>5.8769999999999998</c:v>
                </c:pt>
                <c:pt idx="4150">
                  <c:v>5.8789999999999996</c:v>
                </c:pt>
                <c:pt idx="4151">
                  <c:v>5.8289999999999997</c:v>
                </c:pt>
                <c:pt idx="4152">
                  <c:v>5.7409999999999997</c:v>
                </c:pt>
                <c:pt idx="4153">
                  <c:v>5.7060000000000004</c:v>
                </c:pt>
                <c:pt idx="4154">
                  <c:v>5.6379999999999999</c:v>
                </c:pt>
                <c:pt idx="4155">
                  <c:v>5.6769999999999996</c:v>
                </c:pt>
                <c:pt idx="4156">
                  <c:v>5.6749999999999998</c:v>
                </c:pt>
                <c:pt idx="4157">
                  <c:v>5.7309999999999999</c:v>
                </c:pt>
                <c:pt idx="4158">
                  <c:v>5.7220000000000004</c:v>
                </c:pt>
                <c:pt idx="4159">
                  <c:v>5.7080000000000002</c:v>
                </c:pt>
                <c:pt idx="4160">
                  <c:v>5.7240000000000002</c:v>
                </c:pt>
                <c:pt idx="4161">
                  <c:v>5.7489999999999997</c:v>
                </c:pt>
                <c:pt idx="4162">
                  <c:v>5.7530000000000001</c:v>
                </c:pt>
                <c:pt idx="4163">
                  <c:v>5.7590000000000003</c:v>
                </c:pt>
                <c:pt idx="4164">
                  <c:v>5.8550000000000004</c:v>
                </c:pt>
                <c:pt idx="4165">
                  <c:v>5.7530000000000001</c:v>
                </c:pt>
                <c:pt idx="4166">
                  <c:v>5.7690000000000001</c:v>
                </c:pt>
                <c:pt idx="4167">
                  <c:v>5.7439999999999998</c:v>
                </c:pt>
                <c:pt idx="4168">
                  <c:v>5.7089999999999996</c:v>
                </c:pt>
                <c:pt idx="4169">
                  <c:v>5.7089999999999996</c:v>
                </c:pt>
                <c:pt idx="4170">
                  <c:v>5.6840000000000002</c:v>
                </c:pt>
                <c:pt idx="4171">
                  <c:v>5.6550000000000002</c:v>
                </c:pt>
                <c:pt idx="4172">
                  <c:v>5.6239999999999997</c:v>
                </c:pt>
                <c:pt idx="4173">
                  <c:v>5.5720000000000001</c:v>
                </c:pt>
                <c:pt idx="4174">
                  <c:v>5.57</c:v>
                </c:pt>
                <c:pt idx="4175">
                  <c:v>5.5910000000000002</c:v>
                </c:pt>
                <c:pt idx="4176">
                  <c:v>5.5739999999999998</c:v>
                </c:pt>
                <c:pt idx="4177">
                  <c:v>5.6459999999999999</c:v>
                </c:pt>
                <c:pt idx="4178">
                  <c:v>5.673</c:v>
                </c:pt>
                <c:pt idx="4179">
                  <c:v>5.681</c:v>
                </c:pt>
                <c:pt idx="4180">
                  <c:v>5.7439999999999998</c:v>
                </c:pt>
                <c:pt idx="4181">
                  <c:v>5.8170000000000002</c:v>
                </c:pt>
                <c:pt idx="4182">
                  <c:v>5.7750000000000004</c:v>
                </c:pt>
                <c:pt idx="4183">
                  <c:v>5.7370000000000001</c:v>
                </c:pt>
                <c:pt idx="4184">
                  <c:v>5.7370000000000001</c:v>
                </c:pt>
                <c:pt idx="4185">
                  <c:v>5.6269999999999998</c:v>
                </c:pt>
                <c:pt idx="4186">
                  <c:v>5.5750000000000002</c:v>
                </c:pt>
                <c:pt idx="4187">
                  <c:v>5.524</c:v>
                </c:pt>
                <c:pt idx="4188">
                  <c:v>5.5279999999999996</c:v>
                </c:pt>
                <c:pt idx="4189">
                  <c:v>5.61</c:v>
                </c:pt>
                <c:pt idx="4190">
                  <c:v>5.6550000000000002</c:v>
                </c:pt>
                <c:pt idx="4191">
                  <c:v>5.6139999999999999</c:v>
                </c:pt>
                <c:pt idx="4192">
                  <c:v>5.6929999999999996</c:v>
                </c:pt>
                <c:pt idx="4193">
                  <c:v>5.6340000000000003</c:v>
                </c:pt>
                <c:pt idx="4194">
                  <c:v>5.6840000000000002</c:v>
                </c:pt>
                <c:pt idx="4195">
                  <c:v>5.6159999999999997</c:v>
                </c:pt>
                <c:pt idx="4196">
                  <c:v>5.58</c:v>
                </c:pt>
                <c:pt idx="4197">
                  <c:v>5.5970000000000004</c:v>
                </c:pt>
                <c:pt idx="4198">
                  <c:v>5.6669999999999998</c:v>
                </c:pt>
                <c:pt idx="4199">
                  <c:v>5.69</c:v>
                </c:pt>
                <c:pt idx="4200">
                  <c:v>5.6550000000000002</c:v>
                </c:pt>
                <c:pt idx="4201">
                  <c:v>5.6689999999999996</c:v>
                </c:pt>
                <c:pt idx="4202">
                  <c:v>5.6539999999999999</c:v>
                </c:pt>
                <c:pt idx="4203">
                  <c:v>5.66</c:v>
                </c:pt>
                <c:pt idx="4204">
                  <c:v>5.5919999999999996</c:v>
                </c:pt>
                <c:pt idx="4205">
                  <c:v>5.5759999999999996</c:v>
                </c:pt>
                <c:pt idx="4206">
                  <c:v>5.6349999999999998</c:v>
                </c:pt>
                <c:pt idx="4207">
                  <c:v>5.6989999999999998</c:v>
                </c:pt>
                <c:pt idx="4208">
                  <c:v>5.7789999999999999</c:v>
                </c:pt>
                <c:pt idx="4209">
                  <c:v>5.7720000000000002</c:v>
                </c:pt>
                <c:pt idx="4210">
                  <c:v>5.984</c:v>
                </c:pt>
                <c:pt idx="4211">
                  <c:v>5.9649999999999999</c:v>
                </c:pt>
                <c:pt idx="4212">
                  <c:v>5.9029999999999996</c:v>
                </c:pt>
                <c:pt idx="4213">
                  <c:v>5.9589999999999996</c:v>
                </c:pt>
                <c:pt idx="4214">
                  <c:v>6.0190000000000001</c:v>
                </c:pt>
                <c:pt idx="4215">
                  <c:v>6.0679999999999996</c:v>
                </c:pt>
                <c:pt idx="4216">
                  <c:v>6.0880000000000001</c:v>
                </c:pt>
                <c:pt idx="4217">
                  <c:v>6.0979999999999999</c:v>
                </c:pt>
                <c:pt idx="4218">
                  <c:v>5.9589999999999996</c:v>
                </c:pt>
                <c:pt idx="4219">
                  <c:v>5.9009999999999998</c:v>
                </c:pt>
                <c:pt idx="4220">
                  <c:v>5.9459999999999997</c:v>
                </c:pt>
                <c:pt idx="4221">
                  <c:v>6.0510000000000002</c:v>
                </c:pt>
                <c:pt idx="4222">
                  <c:v>6.0709999999999997</c:v>
                </c:pt>
                <c:pt idx="4223">
                  <c:v>6.407</c:v>
                </c:pt>
                <c:pt idx="4224">
                  <c:v>6.3289999999999997</c:v>
                </c:pt>
                <c:pt idx="4225">
                  <c:v>6.3559999999999999</c:v>
                </c:pt>
                <c:pt idx="4226">
                  <c:v>6.3579999999999997</c:v>
                </c:pt>
                <c:pt idx="4227">
                  <c:v>6.3520000000000003</c:v>
                </c:pt>
                <c:pt idx="4228">
                  <c:v>6.4530000000000003</c:v>
                </c:pt>
                <c:pt idx="4229">
                  <c:v>6.4189999999999996</c:v>
                </c:pt>
                <c:pt idx="4230">
                  <c:v>6.415</c:v>
                </c:pt>
                <c:pt idx="4231">
                  <c:v>6.3019999999999996</c:v>
                </c:pt>
                <c:pt idx="4232">
                  <c:v>6.2839999999999998</c:v>
                </c:pt>
                <c:pt idx="4233">
                  <c:v>6.3289999999999997</c:v>
                </c:pt>
                <c:pt idx="4234">
                  <c:v>6.2380000000000004</c:v>
                </c:pt>
                <c:pt idx="4235">
                  <c:v>6.2359999999999998</c:v>
                </c:pt>
                <c:pt idx="4236">
                  <c:v>6.3360000000000003</c:v>
                </c:pt>
                <c:pt idx="4237">
                  <c:v>6.3979999999999997</c:v>
                </c:pt>
                <c:pt idx="4238">
                  <c:v>6.327</c:v>
                </c:pt>
                <c:pt idx="4239">
                  <c:v>6.2809999999999997</c:v>
                </c:pt>
                <c:pt idx="4240">
                  <c:v>6.2240000000000002</c:v>
                </c:pt>
                <c:pt idx="4241">
                  <c:v>6.2569999999999997</c:v>
                </c:pt>
                <c:pt idx="4242">
                  <c:v>6.3460000000000001</c:v>
                </c:pt>
                <c:pt idx="4243">
                  <c:v>6.5510000000000002</c:v>
                </c:pt>
                <c:pt idx="4244">
                  <c:v>6.6040000000000001</c:v>
                </c:pt>
                <c:pt idx="4245">
                  <c:v>6.5439999999999996</c:v>
                </c:pt>
                <c:pt idx="4246">
                  <c:v>6.6630000000000003</c:v>
                </c:pt>
                <c:pt idx="4247">
                  <c:v>6.6660000000000004</c:v>
                </c:pt>
                <c:pt idx="4248">
                  <c:v>6.5</c:v>
                </c:pt>
                <c:pt idx="4249">
                  <c:v>6.4640000000000004</c:v>
                </c:pt>
                <c:pt idx="4250">
                  <c:v>6.4820000000000002</c:v>
                </c:pt>
                <c:pt idx="4251">
                  <c:v>6.5229999999999997</c:v>
                </c:pt>
                <c:pt idx="4252">
                  <c:v>6.5570000000000004</c:v>
                </c:pt>
                <c:pt idx="4253">
                  <c:v>6.5170000000000003</c:v>
                </c:pt>
                <c:pt idx="4254">
                  <c:v>6.4829999999999997</c:v>
                </c:pt>
                <c:pt idx="4255">
                  <c:v>6.5149999999999997</c:v>
                </c:pt>
                <c:pt idx="4256">
                  <c:v>6.5839999999999996</c:v>
                </c:pt>
                <c:pt idx="4257">
                  <c:v>6.5309999999999997</c:v>
                </c:pt>
                <c:pt idx="4258">
                  <c:v>6.5250000000000004</c:v>
                </c:pt>
                <c:pt idx="4259">
                  <c:v>6.5979999999999999</c:v>
                </c:pt>
                <c:pt idx="4260">
                  <c:v>6.67</c:v>
                </c:pt>
                <c:pt idx="4261">
                  <c:v>6.6719999999999997</c:v>
                </c:pt>
                <c:pt idx="4262">
                  <c:v>6.859</c:v>
                </c:pt>
                <c:pt idx="4263">
                  <c:v>6.8949999999999996</c:v>
                </c:pt>
                <c:pt idx="4264">
                  <c:v>6.8410000000000002</c:v>
                </c:pt>
                <c:pt idx="4265">
                  <c:v>6.8550000000000004</c:v>
                </c:pt>
                <c:pt idx="4266">
                  <c:v>6.7359999999999998</c:v>
                </c:pt>
                <c:pt idx="4267">
                  <c:v>6.8490000000000002</c:v>
                </c:pt>
                <c:pt idx="4268">
                  <c:v>6.7469999999999999</c:v>
                </c:pt>
                <c:pt idx="4269">
                  <c:v>6.7160000000000002</c:v>
                </c:pt>
                <c:pt idx="4270">
                  <c:v>6.6429999999999998</c:v>
                </c:pt>
                <c:pt idx="4271">
                  <c:v>6.6429999999999998</c:v>
                </c:pt>
                <c:pt idx="4272">
                  <c:v>6.7290000000000001</c:v>
                </c:pt>
                <c:pt idx="4273">
                  <c:v>6.6520000000000001</c:v>
                </c:pt>
                <c:pt idx="4274">
                  <c:v>6.6470000000000002</c:v>
                </c:pt>
                <c:pt idx="4275">
                  <c:v>6.66</c:v>
                </c:pt>
                <c:pt idx="4276">
                  <c:v>6.63</c:v>
                </c:pt>
                <c:pt idx="4277">
                  <c:v>6.6790000000000003</c:v>
                </c:pt>
                <c:pt idx="4278">
                  <c:v>6.6509999999999998</c:v>
                </c:pt>
                <c:pt idx="4279">
                  <c:v>6.6529999999999996</c:v>
                </c:pt>
                <c:pt idx="4280">
                  <c:v>6.6719999999999997</c:v>
                </c:pt>
                <c:pt idx="4281">
                  <c:v>6.7869999999999999</c:v>
                </c:pt>
                <c:pt idx="4282">
                  <c:v>6.7930000000000001</c:v>
                </c:pt>
                <c:pt idx="4283">
                  <c:v>6.8520000000000003</c:v>
                </c:pt>
                <c:pt idx="4284">
                  <c:v>6.867</c:v>
                </c:pt>
                <c:pt idx="4285">
                  <c:v>6.8540000000000001</c:v>
                </c:pt>
                <c:pt idx="4286">
                  <c:v>6.8</c:v>
                </c:pt>
                <c:pt idx="4287">
                  <c:v>6.7389999999999999</c:v>
                </c:pt>
                <c:pt idx="4288">
                  <c:v>6.9</c:v>
                </c:pt>
                <c:pt idx="4289">
                  <c:v>7.0039999999999996</c:v>
                </c:pt>
                <c:pt idx="4290">
                  <c:v>6.9889999999999999</c:v>
                </c:pt>
                <c:pt idx="4291">
                  <c:v>7.0620000000000003</c:v>
                </c:pt>
                <c:pt idx="4292">
                  <c:v>6.9969999999999999</c:v>
                </c:pt>
                <c:pt idx="4293">
                  <c:v>6.931</c:v>
                </c:pt>
                <c:pt idx="4294">
                  <c:v>6.8979999999999997</c:v>
                </c:pt>
                <c:pt idx="4295">
                  <c:v>6.9349999999999996</c:v>
                </c:pt>
                <c:pt idx="4296">
                  <c:v>6.9509999999999996</c:v>
                </c:pt>
                <c:pt idx="4297">
                  <c:v>6.9640000000000004</c:v>
                </c:pt>
                <c:pt idx="4298">
                  <c:v>6.9459999999999997</c:v>
                </c:pt>
                <c:pt idx="4299">
                  <c:v>6.9349999999999996</c:v>
                </c:pt>
                <c:pt idx="4300">
                  <c:v>6.8890000000000002</c:v>
                </c:pt>
                <c:pt idx="4301">
                  <c:v>6.8929999999999998</c:v>
                </c:pt>
                <c:pt idx="4302">
                  <c:v>6.8319999999999999</c:v>
                </c:pt>
                <c:pt idx="4303">
                  <c:v>6.7110000000000003</c:v>
                </c:pt>
                <c:pt idx="4304">
                  <c:v>6.7480000000000002</c:v>
                </c:pt>
                <c:pt idx="4305">
                  <c:v>6.7939999999999996</c:v>
                </c:pt>
                <c:pt idx="4306">
                  <c:v>6.7720000000000002</c:v>
                </c:pt>
                <c:pt idx="4307">
                  <c:v>6.7649999999999997</c:v>
                </c:pt>
                <c:pt idx="4308">
                  <c:v>7.0149999999999997</c:v>
                </c:pt>
                <c:pt idx="4309">
                  <c:v>7.0510000000000002</c:v>
                </c:pt>
                <c:pt idx="4310">
                  <c:v>6.9889999999999999</c:v>
                </c:pt>
                <c:pt idx="4311">
                  <c:v>6.9139999999999997</c:v>
                </c:pt>
                <c:pt idx="4312">
                  <c:v>6.8819999999999997</c:v>
                </c:pt>
                <c:pt idx="4313">
                  <c:v>6.8559999999999999</c:v>
                </c:pt>
                <c:pt idx="4314">
                  <c:v>6.8879999999999999</c:v>
                </c:pt>
                <c:pt idx="4315">
                  <c:v>6.8449999999999998</c:v>
                </c:pt>
                <c:pt idx="4316">
                  <c:v>6.84</c:v>
                </c:pt>
                <c:pt idx="4317">
                  <c:v>6.7320000000000002</c:v>
                </c:pt>
                <c:pt idx="4318">
                  <c:v>6.7939999999999996</c:v>
                </c:pt>
                <c:pt idx="4319">
                  <c:v>6.8360000000000003</c:v>
                </c:pt>
                <c:pt idx="4320">
                  <c:v>6.8049999999999997</c:v>
                </c:pt>
                <c:pt idx="4321">
                  <c:v>6.8719999999999999</c:v>
                </c:pt>
                <c:pt idx="4322">
                  <c:v>6.8460000000000001</c:v>
                </c:pt>
                <c:pt idx="4323">
                  <c:v>6.85</c:v>
                </c:pt>
                <c:pt idx="4324">
                  <c:v>6.9349999999999996</c:v>
                </c:pt>
                <c:pt idx="4325">
                  <c:v>6.8760000000000003</c:v>
                </c:pt>
                <c:pt idx="4326">
                  <c:v>6.7939999999999996</c:v>
                </c:pt>
                <c:pt idx="4327">
                  <c:v>6.6390000000000002</c:v>
                </c:pt>
                <c:pt idx="4328">
                  <c:v>6.5090000000000003</c:v>
                </c:pt>
                <c:pt idx="4329">
                  <c:v>6.5380000000000003</c:v>
                </c:pt>
                <c:pt idx="4330">
                  <c:v>6.5359999999999996</c:v>
                </c:pt>
                <c:pt idx="4331">
                  <c:v>6.5469999999999997</c:v>
                </c:pt>
                <c:pt idx="4332">
                  <c:v>6.5490000000000004</c:v>
                </c:pt>
                <c:pt idx="4333">
                  <c:v>6.4809999999999999</c:v>
                </c:pt>
                <c:pt idx="4334">
                  <c:v>6.476</c:v>
                </c:pt>
                <c:pt idx="4335">
                  <c:v>6.5839999999999996</c:v>
                </c:pt>
                <c:pt idx="4336">
                  <c:v>6.5739999999999998</c:v>
                </c:pt>
                <c:pt idx="4337">
                  <c:v>6.5990000000000002</c:v>
                </c:pt>
                <c:pt idx="4338">
                  <c:v>6.5540000000000003</c:v>
                </c:pt>
                <c:pt idx="4339">
                  <c:v>6.577</c:v>
                </c:pt>
                <c:pt idx="4340">
                  <c:v>6.5709999999999997</c:v>
                </c:pt>
                <c:pt idx="4341">
                  <c:v>6.6109999999999998</c:v>
                </c:pt>
                <c:pt idx="4342">
                  <c:v>6.62</c:v>
                </c:pt>
                <c:pt idx="4343">
                  <c:v>6.7510000000000003</c:v>
                </c:pt>
                <c:pt idx="4344">
                  <c:v>6.798</c:v>
                </c:pt>
                <c:pt idx="4345">
                  <c:v>6.774</c:v>
                </c:pt>
                <c:pt idx="4346">
                  <c:v>6.7809999999999997</c:v>
                </c:pt>
                <c:pt idx="4347">
                  <c:v>6.8479999999999999</c:v>
                </c:pt>
                <c:pt idx="4348">
                  <c:v>6.9429999999999996</c:v>
                </c:pt>
                <c:pt idx="4349">
                  <c:v>6.9409999999999998</c:v>
                </c:pt>
                <c:pt idx="4350">
                  <c:v>6.883</c:v>
                </c:pt>
                <c:pt idx="4351">
                  <c:v>6.9269999999999996</c:v>
                </c:pt>
                <c:pt idx="4352">
                  <c:v>6.9850000000000003</c:v>
                </c:pt>
                <c:pt idx="4353">
                  <c:v>6.923</c:v>
                </c:pt>
                <c:pt idx="4354">
                  <c:v>6.8789999999999996</c:v>
                </c:pt>
                <c:pt idx="4355">
                  <c:v>6.923</c:v>
                </c:pt>
                <c:pt idx="4356">
                  <c:v>6.92</c:v>
                </c:pt>
                <c:pt idx="4357">
                  <c:v>6.8739999999999997</c:v>
                </c:pt>
                <c:pt idx="4358">
                  <c:v>6.7229999999999999</c:v>
                </c:pt>
                <c:pt idx="4359">
                  <c:v>6.7249999999999996</c:v>
                </c:pt>
                <c:pt idx="4360">
                  <c:v>6.8259999999999996</c:v>
                </c:pt>
                <c:pt idx="4361">
                  <c:v>6.819</c:v>
                </c:pt>
                <c:pt idx="4362">
                  <c:v>6.8470000000000004</c:v>
                </c:pt>
                <c:pt idx="4363">
                  <c:v>6.8390000000000004</c:v>
                </c:pt>
                <c:pt idx="4364">
                  <c:v>6.819</c:v>
                </c:pt>
                <c:pt idx="4365">
                  <c:v>6.7510000000000003</c:v>
                </c:pt>
                <c:pt idx="4366">
                  <c:v>6.6879999999999997</c:v>
                </c:pt>
                <c:pt idx="4367">
                  <c:v>6.6619999999999999</c:v>
                </c:pt>
                <c:pt idx="4368">
                  <c:v>6.6769999999999996</c:v>
                </c:pt>
                <c:pt idx="4369">
                  <c:v>6.7030000000000003</c:v>
                </c:pt>
                <c:pt idx="4370">
                  <c:v>6.6379999999999999</c:v>
                </c:pt>
                <c:pt idx="4371">
                  <c:v>6.5940000000000003</c:v>
                </c:pt>
                <c:pt idx="4372">
                  <c:v>6.5919999999999996</c:v>
                </c:pt>
                <c:pt idx="4373">
                  <c:v>6.4779999999999998</c:v>
                </c:pt>
                <c:pt idx="4374">
                  <c:v>6.5229999999999997</c:v>
                </c:pt>
                <c:pt idx="4375">
                  <c:v>6.5439999999999996</c:v>
                </c:pt>
                <c:pt idx="4376">
                  <c:v>6.5469999999999997</c:v>
                </c:pt>
                <c:pt idx="4377">
                  <c:v>6.6079999999999997</c:v>
                </c:pt>
                <c:pt idx="4378">
                  <c:v>6.5540000000000003</c:v>
                </c:pt>
                <c:pt idx="4379">
                  <c:v>6.5540000000000003</c:v>
                </c:pt>
                <c:pt idx="4380">
                  <c:v>6.5490000000000004</c:v>
                </c:pt>
                <c:pt idx="4381">
                  <c:v>6.556</c:v>
                </c:pt>
                <c:pt idx="4382">
                  <c:v>6.4980000000000002</c:v>
                </c:pt>
                <c:pt idx="4383">
                  <c:v>6.5039999999999996</c:v>
                </c:pt>
                <c:pt idx="4384">
                  <c:v>6.5170000000000003</c:v>
                </c:pt>
                <c:pt idx="4385">
                  <c:v>6.569</c:v>
                </c:pt>
                <c:pt idx="4386">
                  <c:v>6.5469999999999997</c:v>
                </c:pt>
                <c:pt idx="4387">
                  <c:v>6.5730000000000004</c:v>
                </c:pt>
                <c:pt idx="4388">
                  <c:v>6.5359999999999996</c:v>
                </c:pt>
                <c:pt idx="4389">
                  <c:v>6.556</c:v>
                </c:pt>
                <c:pt idx="4390">
                  <c:v>6.3840000000000003</c:v>
                </c:pt>
                <c:pt idx="4391">
                  <c:v>6.4109999999999996</c:v>
                </c:pt>
                <c:pt idx="4392">
                  <c:v>6.3390000000000004</c:v>
                </c:pt>
                <c:pt idx="4393">
                  <c:v>6.3769999999999998</c:v>
                </c:pt>
                <c:pt idx="4394">
                  <c:v>6.343</c:v>
                </c:pt>
                <c:pt idx="4395">
                  <c:v>6.2679999999999998</c:v>
                </c:pt>
                <c:pt idx="4396">
                  <c:v>6.29</c:v>
                </c:pt>
                <c:pt idx="4397">
                  <c:v>6.22</c:v>
                </c:pt>
                <c:pt idx="4398">
                  <c:v>6.2489999999999997</c:v>
                </c:pt>
                <c:pt idx="4399">
                  <c:v>6.2549999999999999</c:v>
                </c:pt>
                <c:pt idx="4400">
                  <c:v>6.1859999999999999</c:v>
                </c:pt>
                <c:pt idx="4401">
                  <c:v>6.1959999999999997</c:v>
                </c:pt>
                <c:pt idx="4402">
                  <c:v>6.1459999999999999</c:v>
                </c:pt>
                <c:pt idx="4403">
                  <c:v>6.1829999999999998</c:v>
                </c:pt>
                <c:pt idx="4404">
                  <c:v>6.1959999999999997</c:v>
                </c:pt>
                <c:pt idx="4405">
                  <c:v>6.1580000000000004</c:v>
                </c:pt>
                <c:pt idx="4406">
                  <c:v>6.133</c:v>
                </c:pt>
                <c:pt idx="4407">
                  <c:v>6.13</c:v>
                </c:pt>
                <c:pt idx="4408">
                  <c:v>6.1390000000000002</c:v>
                </c:pt>
                <c:pt idx="4409">
                  <c:v>6.1280000000000001</c:v>
                </c:pt>
                <c:pt idx="4410">
                  <c:v>6.1340000000000003</c:v>
                </c:pt>
                <c:pt idx="4411">
                  <c:v>6.1210000000000004</c:v>
                </c:pt>
                <c:pt idx="4412">
                  <c:v>6.125</c:v>
                </c:pt>
                <c:pt idx="4413">
                  <c:v>6.0439999999999996</c:v>
                </c:pt>
                <c:pt idx="4414">
                  <c:v>6.056</c:v>
                </c:pt>
                <c:pt idx="4415">
                  <c:v>6.056</c:v>
                </c:pt>
                <c:pt idx="4416">
                  <c:v>6.1020000000000003</c:v>
                </c:pt>
                <c:pt idx="4417">
                  <c:v>6.2279999999999998</c:v>
                </c:pt>
                <c:pt idx="4418">
                  <c:v>6.2430000000000003</c:v>
                </c:pt>
                <c:pt idx="4419">
                  <c:v>6.1840000000000002</c:v>
                </c:pt>
                <c:pt idx="4420">
                  <c:v>6.2220000000000004</c:v>
                </c:pt>
                <c:pt idx="4421">
                  <c:v>6.3860000000000001</c:v>
                </c:pt>
                <c:pt idx="4422">
                  <c:v>6.3769999999999998</c:v>
                </c:pt>
                <c:pt idx="4423">
                  <c:v>6.3129999999999997</c:v>
                </c:pt>
                <c:pt idx="4424">
                  <c:v>6.367</c:v>
                </c:pt>
                <c:pt idx="4425">
                  <c:v>6.4119999999999999</c:v>
                </c:pt>
                <c:pt idx="4426">
                  <c:v>6.4640000000000004</c:v>
                </c:pt>
                <c:pt idx="4427">
                  <c:v>6.3280000000000003</c:v>
                </c:pt>
                <c:pt idx="4428">
                  <c:v>6.36</c:v>
                </c:pt>
                <c:pt idx="4429">
                  <c:v>6.3380000000000001</c:v>
                </c:pt>
                <c:pt idx="4430">
                  <c:v>6.34</c:v>
                </c:pt>
                <c:pt idx="4431">
                  <c:v>6.34</c:v>
                </c:pt>
                <c:pt idx="4432">
                  <c:v>6.3380000000000001</c:v>
                </c:pt>
                <c:pt idx="4433">
                  <c:v>6.2910000000000004</c:v>
                </c:pt>
                <c:pt idx="4434">
                  <c:v>6.3</c:v>
                </c:pt>
                <c:pt idx="4435">
                  <c:v>6.4180000000000001</c:v>
                </c:pt>
                <c:pt idx="4436">
                  <c:v>6.42</c:v>
                </c:pt>
                <c:pt idx="4437">
                  <c:v>6.5140000000000002</c:v>
                </c:pt>
                <c:pt idx="4438">
                  <c:v>6.4980000000000002</c:v>
                </c:pt>
                <c:pt idx="4439">
                  <c:v>6.5309999999999997</c:v>
                </c:pt>
                <c:pt idx="4440">
                  <c:v>6.5439999999999996</c:v>
                </c:pt>
                <c:pt idx="4441">
                  <c:v>6.5910000000000002</c:v>
                </c:pt>
                <c:pt idx="4442">
                  <c:v>6.5030000000000001</c:v>
                </c:pt>
                <c:pt idx="4443">
                  <c:v>6.6079999999999997</c:v>
                </c:pt>
                <c:pt idx="4444">
                  <c:v>6.6130000000000004</c:v>
                </c:pt>
                <c:pt idx="4445">
                  <c:v>6.5140000000000002</c:v>
                </c:pt>
                <c:pt idx="4446">
                  <c:v>6.5179999999999998</c:v>
                </c:pt>
                <c:pt idx="4447">
                  <c:v>6.5529999999999999</c:v>
                </c:pt>
                <c:pt idx="4448">
                  <c:v>6.5419999999999998</c:v>
                </c:pt>
                <c:pt idx="4449">
                  <c:v>6.5469999999999997</c:v>
                </c:pt>
                <c:pt idx="4450">
                  <c:v>6.5090000000000003</c:v>
                </c:pt>
                <c:pt idx="4451">
                  <c:v>6.556</c:v>
                </c:pt>
                <c:pt idx="4452">
                  <c:v>6.5890000000000004</c:v>
                </c:pt>
                <c:pt idx="4453">
                  <c:v>6.6219999999999999</c:v>
                </c:pt>
                <c:pt idx="4454">
                  <c:v>6.6710000000000003</c:v>
                </c:pt>
                <c:pt idx="4455">
                  <c:v>6.6349999999999998</c:v>
                </c:pt>
                <c:pt idx="4456">
                  <c:v>6.6180000000000003</c:v>
                </c:pt>
                <c:pt idx="4457">
                  <c:v>6.5869999999999997</c:v>
                </c:pt>
                <c:pt idx="4458">
                  <c:v>6.4939999999999998</c:v>
                </c:pt>
                <c:pt idx="4459">
                  <c:v>6.4480000000000004</c:v>
                </c:pt>
                <c:pt idx="4460">
                  <c:v>6.4240000000000004</c:v>
                </c:pt>
                <c:pt idx="4461">
                  <c:v>6.4660000000000002</c:v>
                </c:pt>
                <c:pt idx="4462">
                  <c:v>6.4660000000000002</c:v>
                </c:pt>
                <c:pt idx="4463">
                  <c:v>6.3979999999999997</c:v>
                </c:pt>
                <c:pt idx="4464">
                  <c:v>6.3959999999999999</c:v>
                </c:pt>
                <c:pt idx="4465">
                  <c:v>6.4059999999999997</c:v>
                </c:pt>
                <c:pt idx="4466">
                  <c:v>6.4130000000000003</c:v>
                </c:pt>
                <c:pt idx="4467">
                  <c:v>6.3079999999999998</c:v>
                </c:pt>
                <c:pt idx="4468">
                  <c:v>6.2649999999999997</c:v>
                </c:pt>
                <c:pt idx="4469">
                  <c:v>6.2670000000000003</c:v>
                </c:pt>
                <c:pt idx="4470">
                  <c:v>6.2729999999999997</c:v>
                </c:pt>
                <c:pt idx="4471">
                  <c:v>6.3140000000000001</c:v>
                </c:pt>
                <c:pt idx="4472">
                  <c:v>6.3869999999999996</c:v>
                </c:pt>
                <c:pt idx="4473">
                  <c:v>6.3680000000000003</c:v>
                </c:pt>
                <c:pt idx="4474">
                  <c:v>6.3849999999999998</c:v>
                </c:pt>
                <c:pt idx="4475">
                  <c:v>6.391</c:v>
                </c:pt>
                <c:pt idx="4476">
                  <c:v>6.532</c:v>
                </c:pt>
                <c:pt idx="4477">
                  <c:v>6.5540000000000003</c:v>
                </c:pt>
                <c:pt idx="4478">
                  <c:v>6.5519999999999996</c:v>
                </c:pt>
                <c:pt idx="4479">
                  <c:v>6.5679999999999996</c:v>
                </c:pt>
                <c:pt idx="4480">
                  <c:v>6.601</c:v>
                </c:pt>
                <c:pt idx="4481">
                  <c:v>6.5679999999999996</c:v>
                </c:pt>
                <c:pt idx="4482">
                  <c:v>6.625</c:v>
                </c:pt>
                <c:pt idx="4483">
                  <c:v>6.5389999999999997</c:v>
                </c:pt>
                <c:pt idx="4484">
                  <c:v>6.5439999999999996</c:v>
                </c:pt>
                <c:pt idx="4485">
                  <c:v>6.577</c:v>
                </c:pt>
                <c:pt idx="4486">
                  <c:v>6.61</c:v>
                </c:pt>
                <c:pt idx="4487">
                  <c:v>6.7030000000000003</c:v>
                </c:pt>
                <c:pt idx="4488">
                  <c:v>6.6920000000000002</c:v>
                </c:pt>
                <c:pt idx="4489">
                  <c:v>6.7140000000000004</c:v>
                </c:pt>
                <c:pt idx="4490">
                  <c:v>6.7140000000000004</c:v>
                </c:pt>
                <c:pt idx="4491">
                  <c:v>6.7389999999999999</c:v>
                </c:pt>
                <c:pt idx="4492">
                  <c:v>6.7279999999999998</c:v>
                </c:pt>
                <c:pt idx="4493">
                  <c:v>6.7510000000000003</c:v>
                </c:pt>
                <c:pt idx="4494">
                  <c:v>6.7039999999999997</c:v>
                </c:pt>
                <c:pt idx="4495">
                  <c:v>6.7619999999999996</c:v>
                </c:pt>
                <c:pt idx="4496">
                  <c:v>6.7779999999999996</c:v>
                </c:pt>
                <c:pt idx="4497">
                  <c:v>6.9089999999999998</c:v>
                </c:pt>
                <c:pt idx="4498">
                  <c:v>6.907</c:v>
                </c:pt>
                <c:pt idx="4499">
                  <c:v>6.9029999999999996</c:v>
                </c:pt>
                <c:pt idx="4500">
                  <c:v>6.8730000000000002</c:v>
                </c:pt>
                <c:pt idx="4501">
                  <c:v>6.86</c:v>
                </c:pt>
                <c:pt idx="4502">
                  <c:v>6.8529999999999998</c:v>
                </c:pt>
                <c:pt idx="4503">
                  <c:v>6.9059999999999997</c:v>
                </c:pt>
                <c:pt idx="4504">
                  <c:v>6.8559999999999999</c:v>
                </c:pt>
                <c:pt idx="4505">
                  <c:v>6.89</c:v>
                </c:pt>
                <c:pt idx="4506">
                  <c:v>6.8949999999999996</c:v>
                </c:pt>
                <c:pt idx="4507">
                  <c:v>6.9059999999999997</c:v>
                </c:pt>
                <c:pt idx="4508">
                  <c:v>6.968</c:v>
                </c:pt>
                <c:pt idx="4509">
                  <c:v>6.9749999999999996</c:v>
                </c:pt>
                <c:pt idx="4510">
                  <c:v>6.8730000000000002</c:v>
                </c:pt>
                <c:pt idx="4511">
                  <c:v>6.8860000000000001</c:v>
                </c:pt>
                <c:pt idx="4512">
                  <c:v>6.8460000000000001</c:v>
                </c:pt>
                <c:pt idx="4513">
                  <c:v>6.8250000000000002</c:v>
                </c:pt>
                <c:pt idx="4514">
                  <c:v>6.8659999999999997</c:v>
                </c:pt>
                <c:pt idx="4515">
                  <c:v>6.83</c:v>
                </c:pt>
                <c:pt idx="4516">
                  <c:v>6.8780000000000001</c:v>
                </c:pt>
                <c:pt idx="4517">
                  <c:v>6.931</c:v>
                </c:pt>
                <c:pt idx="4518">
                  <c:v>6.9379999999999997</c:v>
                </c:pt>
                <c:pt idx="4519">
                  <c:v>6.9080000000000004</c:v>
                </c:pt>
                <c:pt idx="4520">
                  <c:v>6.758</c:v>
                </c:pt>
                <c:pt idx="4521">
                  <c:v>6.718</c:v>
                </c:pt>
                <c:pt idx="4522">
                  <c:v>6.6779999999999999</c:v>
                </c:pt>
                <c:pt idx="4523">
                  <c:v>6.6440000000000001</c:v>
                </c:pt>
                <c:pt idx="4524">
                  <c:v>6.649</c:v>
                </c:pt>
                <c:pt idx="4525">
                  <c:v>6.66</c:v>
                </c:pt>
                <c:pt idx="4526">
                  <c:v>6.7519999999999998</c:v>
                </c:pt>
                <c:pt idx="4527">
                  <c:v>6.73</c:v>
                </c:pt>
                <c:pt idx="4528">
                  <c:v>6.6689999999999996</c:v>
                </c:pt>
                <c:pt idx="4529">
                  <c:v>6.66</c:v>
                </c:pt>
                <c:pt idx="4530">
                  <c:v>6.7169999999999996</c:v>
                </c:pt>
                <c:pt idx="4531">
                  <c:v>6.6660000000000004</c:v>
                </c:pt>
                <c:pt idx="4532">
                  <c:v>6.66</c:v>
                </c:pt>
                <c:pt idx="4533">
                  <c:v>6.7190000000000003</c:v>
                </c:pt>
                <c:pt idx="4534">
                  <c:v>6.71</c:v>
                </c:pt>
                <c:pt idx="4535">
                  <c:v>6.6769999999999996</c:v>
                </c:pt>
                <c:pt idx="4536">
                  <c:v>6.7249999999999996</c:v>
                </c:pt>
                <c:pt idx="4537">
                  <c:v>6.7489999999999997</c:v>
                </c:pt>
                <c:pt idx="4538">
                  <c:v>6.74</c:v>
                </c:pt>
                <c:pt idx="4539">
                  <c:v>6.74</c:v>
                </c:pt>
                <c:pt idx="4540">
                  <c:v>6.7910000000000004</c:v>
                </c:pt>
                <c:pt idx="4541">
                  <c:v>6.7930000000000001</c:v>
                </c:pt>
                <c:pt idx="4542">
                  <c:v>6.7380000000000004</c:v>
                </c:pt>
                <c:pt idx="4543">
                  <c:v>6.6589999999999998</c:v>
                </c:pt>
                <c:pt idx="4544">
                  <c:v>6.6550000000000002</c:v>
                </c:pt>
                <c:pt idx="4545">
                  <c:v>6.6159999999999997</c:v>
                </c:pt>
                <c:pt idx="4546">
                  <c:v>6.625</c:v>
                </c:pt>
                <c:pt idx="4547">
                  <c:v>6.6120000000000001</c:v>
                </c:pt>
                <c:pt idx="4548">
                  <c:v>6.4859999999999998</c:v>
                </c:pt>
                <c:pt idx="4549">
                  <c:v>6.5419999999999998</c:v>
                </c:pt>
                <c:pt idx="4550">
                  <c:v>6.5679999999999996</c:v>
                </c:pt>
                <c:pt idx="4551">
                  <c:v>6.5789999999999997</c:v>
                </c:pt>
                <c:pt idx="4552">
                  <c:v>6.4859999999999998</c:v>
                </c:pt>
                <c:pt idx="4553">
                  <c:v>6.4260000000000002</c:v>
                </c:pt>
                <c:pt idx="4554">
                  <c:v>6.3979999999999997</c:v>
                </c:pt>
                <c:pt idx="4555">
                  <c:v>6.43</c:v>
                </c:pt>
                <c:pt idx="4556">
                  <c:v>6.3920000000000003</c:v>
                </c:pt>
                <c:pt idx="4557">
                  <c:v>6.3920000000000003</c:v>
                </c:pt>
                <c:pt idx="4558">
                  <c:v>6.3739999999999997</c:v>
                </c:pt>
                <c:pt idx="4559">
                  <c:v>6.4210000000000003</c:v>
                </c:pt>
                <c:pt idx="4560">
                  <c:v>6.4059999999999997</c:v>
                </c:pt>
                <c:pt idx="4561">
                  <c:v>6.4450000000000003</c:v>
                </c:pt>
                <c:pt idx="4562">
                  <c:v>6.49</c:v>
                </c:pt>
                <c:pt idx="4563">
                  <c:v>6.4509999999999996</c:v>
                </c:pt>
                <c:pt idx="4564">
                  <c:v>6.5</c:v>
                </c:pt>
                <c:pt idx="4565">
                  <c:v>6.44</c:v>
                </c:pt>
                <c:pt idx="4566">
                  <c:v>6.4059999999999997</c:v>
                </c:pt>
                <c:pt idx="4567">
                  <c:v>6.3049999999999997</c:v>
                </c:pt>
                <c:pt idx="4568">
                  <c:v>6.3070000000000004</c:v>
                </c:pt>
                <c:pt idx="4569">
                  <c:v>6.258</c:v>
                </c:pt>
                <c:pt idx="4570">
                  <c:v>6.2649999999999997</c:v>
                </c:pt>
                <c:pt idx="4571">
                  <c:v>6.2519999999999998</c:v>
                </c:pt>
                <c:pt idx="4572">
                  <c:v>6.2539999999999996</c:v>
                </c:pt>
                <c:pt idx="4573">
                  <c:v>6.22</c:v>
                </c:pt>
                <c:pt idx="4574">
                  <c:v>6.2539999999999996</c:v>
                </c:pt>
                <c:pt idx="4575">
                  <c:v>6.2510000000000003</c:v>
                </c:pt>
                <c:pt idx="4576">
                  <c:v>6.1859999999999999</c:v>
                </c:pt>
                <c:pt idx="4577">
                  <c:v>6.1959999999999997</c:v>
                </c:pt>
                <c:pt idx="4578">
                  <c:v>6.2430000000000003</c:v>
                </c:pt>
                <c:pt idx="4579">
                  <c:v>6.2569999999999997</c:v>
                </c:pt>
                <c:pt idx="4580">
                  <c:v>6.1239999999999997</c:v>
                </c:pt>
                <c:pt idx="4581">
                  <c:v>6.1520000000000001</c:v>
                </c:pt>
                <c:pt idx="4582">
                  <c:v>6.1559999999999997</c:v>
                </c:pt>
                <c:pt idx="4583">
                  <c:v>6.1790000000000003</c:v>
                </c:pt>
                <c:pt idx="4584">
                  <c:v>6.13</c:v>
                </c:pt>
                <c:pt idx="4585">
                  <c:v>6.1050000000000004</c:v>
                </c:pt>
                <c:pt idx="4586">
                  <c:v>6.0419999999999998</c:v>
                </c:pt>
                <c:pt idx="4587">
                  <c:v>6.0110000000000001</c:v>
                </c:pt>
                <c:pt idx="4588">
                  <c:v>6.18</c:v>
                </c:pt>
                <c:pt idx="4589">
                  <c:v>6.218</c:v>
                </c:pt>
                <c:pt idx="4590">
                  <c:v>6.2309999999999999</c:v>
                </c:pt>
                <c:pt idx="4591">
                  <c:v>6.2140000000000004</c:v>
                </c:pt>
                <c:pt idx="4592">
                  <c:v>6.2439999999999998</c:v>
                </c:pt>
                <c:pt idx="4593">
                  <c:v>6.367</c:v>
                </c:pt>
                <c:pt idx="4594">
                  <c:v>6.3620000000000001</c:v>
                </c:pt>
                <c:pt idx="4595">
                  <c:v>6.4009999999999998</c:v>
                </c:pt>
                <c:pt idx="4596">
                  <c:v>6.343</c:v>
                </c:pt>
                <c:pt idx="4597">
                  <c:v>6.2549999999999999</c:v>
                </c:pt>
                <c:pt idx="4598">
                  <c:v>6.2359999999999998</c:v>
                </c:pt>
                <c:pt idx="4599">
                  <c:v>6.21</c:v>
                </c:pt>
                <c:pt idx="4600">
                  <c:v>6.21</c:v>
                </c:pt>
                <c:pt idx="4601">
                  <c:v>6.242</c:v>
                </c:pt>
                <c:pt idx="4602">
                  <c:v>6.3280000000000003</c:v>
                </c:pt>
                <c:pt idx="4603">
                  <c:v>6.3579999999999997</c:v>
                </c:pt>
                <c:pt idx="4604">
                  <c:v>6.3860000000000001</c:v>
                </c:pt>
                <c:pt idx="4605">
                  <c:v>6.367</c:v>
                </c:pt>
                <c:pt idx="4606">
                  <c:v>6.3730000000000002</c:v>
                </c:pt>
                <c:pt idx="4607">
                  <c:v>6.2930000000000001</c:v>
                </c:pt>
                <c:pt idx="4608">
                  <c:v>6.3390000000000004</c:v>
                </c:pt>
                <c:pt idx="4609">
                  <c:v>6.3390000000000004</c:v>
                </c:pt>
                <c:pt idx="4610">
                  <c:v>6.28</c:v>
                </c:pt>
                <c:pt idx="4611">
                  <c:v>6.3259999999999996</c:v>
                </c:pt>
                <c:pt idx="4612">
                  <c:v>6.33</c:v>
                </c:pt>
                <c:pt idx="4613">
                  <c:v>6.35</c:v>
                </c:pt>
                <c:pt idx="4614">
                  <c:v>6.3259999999999996</c:v>
                </c:pt>
                <c:pt idx="4615">
                  <c:v>6.3319999999999999</c:v>
                </c:pt>
                <c:pt idx="4616">
                  <c:v>6.3650000000000002</c:v>
                </c:pt>
                <c:pt idx="4617">
                  <c:v>6.391</c:v>
                </c:pt>
                <c:pt idx="4618">
                  <c:v>6.2830000000000004</c:v>
                </c:pt>
                <c:pt idx="4619">
                  <c:v>6.2759999999999998</c:v>
                </c:pt>
                <c:pt idx="4620">
                  <c:v>6.1029999999999998</c:v>
                </c:pt>
                <c:pt idx="4621">
                  <c:v>6.101</c:v>
                </c:pt>
                <c:pt idx="4622">
                  <c:v>6.1139999999999999</c:v>
                </c:pt>
                <c:pt idx="4623">
                  <c:v>6.0919999999999996</c:v>
                </c:pt>
                <c:pt idx="4624">
                  <c:v>6.0579999999999998</c:v>
                </c:pt>
                <c:pt idx="4625">
                  <c:v>6.0940000000000003</c:v>
                </c:pt>
                <c:pt idx="4626">
                  <c:v>6.0369999999999999</c:v>
                </c:pt>
                <c:pt idx="4627">
                  <c:v>6.1260000000000003</c:v>
                </c:pt>
                <c:pt idx="4628">
                  <c:v>6.0810000000000004</c:v>
                </c:pt>
                <c:pt idx="4629">
                  <c:v>6.0960000000000001</c:v>
                </c:pt>
                <c:pt idx="4630">
                  <c:v>6.1029999999999998</c:v>
                </c:pt>
                <c:pt idx="4631">
                  <c:v>6.0350000000000001</c:v>
                </c:pt>
                <c:pt idx="4632">
                  <c:v>5.9969999999999999</c:v>
                </c:pt>
                <c:pt idx="4633">
                  <c:v>5.9880000000000004</c:v>
                </c:pt>
                <c:pt idx="4634">
                  <c:v>5.9560000000000004</c:v>
                </c:pt>
                <c:pt idx="4635">
                  <c:v>5.923</c:v>
                </c:pt>
                <c:pt idx="4636">
                  <c:v>6.0880000000000001</c:v>
                </c:pt>
                <c:pt idx="4637">
                  <c:v>6.0730000000000004</c:v>
                </c:pt>
                <c:pt idx="4638">
                  <c:v>6.1429999999999998</c:v>
                </c:pt>
                <c:pt idx="4639">
                  <c:v>6.1470000000000002</c:v>
                </c:pt>
                <c:pt idx="4640">
                  <c:v>6.0640000000000001</c:v>
                </c:pt>
                <c:pt idx="4641">
                  <c:v>6.1040000000000001</c:v>
                </c:pt>
                <c:pt idx="4642">
                  <c:v>6.0919999999999996</c:v>
                </c:pt>
                <c:pt idx="4643">
                  <c:v>6.1580000000000004</c:v>
                </c:pt>
                <c:pt idx="4644">
                  <c:v>6.141</c:v>
                </c:pt>
                <c:pt idx="4645">
                  <c:v>6.1260000000000003</c:v>
                </c:pt>
                <c:pt idx="4646">
                  <c:v>6.1260000000000003</c:v>
                </c:pt>
                <c:pt idx="4647">
                  <c:v>6.0110000000000001</c:v>
                </c:pt>
                <c:pt idx="4648">
                  <c:v>5.9809999999999999</c:v>
                </c:pt>
                <c:pt idx="4649">
                  <c:v>5.8</c:v>
                </c:pt>
                <c:pt idx="4650">
                  <c:v>5.9850000000000003</c:v>
                </c:pt>
                <c:pt idx="4651">
                  <c:v>5.88</c:v>
                </c:pt>
                <c:pt idx="4652">
                  <c:v>5.8129999999999997</c:v>
                </c:pt>
                <c:pt idx="4653">
                  <c:v>5.8310000000000004</c:v>
                </c:pt>
                <c:pt idx="4654">
                  <c:v>5.9050000000000002</c:v>
                </c:pt>
                <c:pt idx="4655">
                  <c:v>5.9509999999999996</c:v>
                </c:pt>
                <c:pt idx="4656">
                  <c:v>5.9089999999999998</c:v>
                </c:pt>
                <c:pt idx="4657">
                  <c:v>5.8789999999999996</c:v>
                </c:pt>
                <c:pt idx="4658">
                  <c:v>5.9020000000000001</c:v>
                </c:pt>
                <c:pt idx="4659">
                  <c:v>5.8979999999999997</c:v>
                </c:pt>
                <c:pt idx="4660">
                  <c:v>5.8979999999999997</c:v>
                </c:pt>
                <c:pt idx="4661">
                  <c:v>5.8520000000000003</c:v>
                </c:pt>
                <c:pt idx="4662">
                  <c:v>5.8490000000000002</c:v>
                </c:pt>
                <c:pt idx="4663">
                  <c:v>5.8789999999999996</c:v>
                </c:pt>
                <c:pt idx="4664">
                  <c:v>5.8319999999999999</c:v>
                </c:pt>
                <c:pt idx="4665">
                  <c:v>5.8410000000000002</c:v>
                </c:pt>
                <c:pt idx="4666">
                  <c:v>5.82</c:v>
                </c:pt>
                <c:pt idx="4667">
                  <c:v>5.8470000000000004</c:v>
                </c:pt>
                <c:pt idx="4668">
                  <c:v>5.8109999999999999</c:v>
                </c:pt>
                <c:pt idx="4669">
                  <c:v>5.8360000000000003</c:v>
                </c:pt>
                <c:pt idx="4670">
                  <c:v>5.8470000000000004</c:v>
                </c:pt>
                <c:pt idx="4671">
                  <c:v>5.8529999999999998</c:v>
                </c:pt>
                <c:pt idx="4672">
                  <c:v>5.8460000000000001</c:v>
                </c:pt>
                <c:pt idx="4673">
                  <c:v>5.8739999999999997</c:v>
                </c:pt>
                <c:pt idx="4674">
                  <c:v>5.8529999999999998</c:v>
                </c:pt>
                <c:pt idx="4675">
                  <c:v>5.8529999999999998</c:v>
                </c:pt>
                <c:pt idx="4676">
                  <c:v>5.819</c:v>
                </c:pt>
                <c:pt idx="4677">
                  <c:v>5.8460000000000001</c:v>
                </c:pt>
                <c:pt idx="4678">
                  <c:v>5.9139999999999997</c:v>
                </c:pt>
                <c:pt idx="4679">
                  <c:v>5.9560000000000004</c:v>
                </c:pt>
                <c:pt idx="4680">
                  <c:v>5.9240000000000004</c:v>
                </c:pt>
                <c:pt idx="4681">
                  <c:v>5.8780000000000001</c:v>
                </c:pt>
                <c:pt idx="4682">
                  <c:v>5.7930000000000001</c:v>
                </c:pt>
                <c:pt idx="4683">
                  <c:v>5.7279999999999998</c:v>
                </c:pt>
                <c:pt idx="4684">
                  <c:v>5.7779999999999996</c:v>
                </c:pt>
                <c:pt idx="4685">
                  <c:v>5.774</c:v>
                </c:pt>
                <c:pt idx="4686">
                  <c:v>5.8079999999999998</c:v>
                </c:pt>
                <c:pt idx="4687">
                  <c:v>5.7489999999999997</c:v>
                </c:pt>
                <c:pt idx="4688">
                  <c:v>5.7359999999999998</c:v>
                </c:pt>
                <c:pt idx="4689">
                  <c:v>5.7110000000000003</c:v>
                </c:pt>
                <c:pt idx="4690">
                  <c:v>5.7</c:v>
                </c:pt>
                <c:pt idx="4691">
                  <c:v>5.7439999999999998</c:v>
                </c:pt>
                <c:pt idx="4692">
                  <c:v>5.7439999999999998</c:v>
                </c:pt>
                <c:pt idx="4693">
                  <c:v>5.7380000000000004</c:v>
                </c:pt>
                <c:pt idx="4694">
                  <c:v>5.7590000000000003</c:v>
                </c:pt>
                <c:pt idx="4695">
                  <c:v>5.7919999999999998</c:v>
                </c:pt>
                <c:pt idx="4696">
                  <c:v>5.742</c:v>
                </c:pt>
                <c:pt idx="4697">
                  <c:v>5.7430000000000003</c:v>
                </c:pt>
                <c:pt idx="4698">
                  <c:v>5.6470000000000002</c:v>
                </c:pt>
                <c:pt idx="4699">
                  <c:v>5.5060000000000002</c:v>
                </c:pt>
                <c:pt idx="4700">
                  <c:v>5.4669999999999996</c:v>
                </c:pt>
                <c:pt idx="4701">
                  <c:v>5.5289999999999999</c:v>
                </c:pt>
                <c:pt idx="4702">
                  <c:v>5.4710000000000001</c:v>
                </c:pt>
                <c:pt idx="4703">
                  <c:v>5.4130000000000003</c:v>
                </c:pt>
                <c:pt idx="4704">
                  <c:v>5.3639999999999999</c:v>
                </c:pt>
                <c:pt idx="4705">
                  <c:v>5.4349999999999996</c:v>
                </c:pt>
                <c:pt idx="4706">
                  <c:v>5.452</c:v>
                </c:pt>
                <c:pt idx="4707">
                  <c:v>5.4580000000000002</c:v>
                </c:pt>
                <c:pt idx="4708">
                  <c:v>5.532</c:v>
                </c:pt>
                <c:pt idx="4709">
                  <c:v>5.5270000000000001</c:v>
                </c:pt>
                <c:pt idx="4710">
                  <c:v>5.577</c:v>
                </c:pt>
                <c:pt idx="4711">
                  <c:v>5.5380000000000003</c:v>
                </c:pt>
                <c:pt idx="4712">
                  <c:v>5.5670000000000002</c:v>
                </c:pt>
                <c:pt idx="4713">
                  <c:v>5.6870000000000003</c:v>
                </c:pt>
                <c:pt idx="4714">
                  <c:v>5.625</c:v>
                </c:pt>
                <c:pt idx="4715">
                  <c:v>5.6870000000000003</c:v>
                </c:pt>
                <c:pt idx="4716">
                  <c:v>5.6909999999999998</c:v>
                </c:pt>
                <c:pt idx="4717">
                  <c:v>5.5659999999999998</c:v>
                </c:pt>
                <c:pt idx="4718">
                  <c:v>5.5049999999999999</c:v>
                </c:pt>
                <c:pt idx="4719">
                  <c:v>5.5739999999999998</c:v>
                </c:pt>
                <c:pt idx="4720">
                  <c:v>5.5549999999999997</c:v>
                </c:pt>
                <c:pt idx="4721">
                  <c:v>5.5510000000000002</c:v>
                </c:pt>
                <c:pt idx="4722">
                  <c:v>5.6340000000000003</c:v>
                </c:pt>
                <c:pt idx="4723">
                  <c:v>5.617</c:v>
                </c:pt>
                <c:pt idx="4724">
                  <c:v>5.6440000000000001</c:v>
                </c:pt>
                <c:pt idx="4725">
                  <c:v>5.6280000000000001</c:v>
                </c:pt>
                <c:pt idx="4726">
                  <c:v>5.5709999999999997</c:v>
                </c:pt>
                <c:pt idx="4727">
                  <c:v>5.5140000000000002</c:v>
                </c:pt>
                <c:pt idx="4728">
                  <c:v>5.484</c:v>
                </c:pt>
                <c:pt idx="4729">
                  <c:v>5.4820000000000002</c:v>
                </c:pt>
                <c:pt idx="4730">
                  <c:v>5.4379999999999997</c:v>
                </c:pt>
                <c:pt idx="4731">
                  <c:v>5.4859999999999998</c:v>
                </c:pt>
                <c:pt idx="4732">
                  <c:v>5.51</c:v>
                </c:pt>
                <c:pt idx="4733">
                  <c:v>5.5430000000000001</c:v>
                </c:pt>
                <c:pt idx="4734">
                  <c:v>5.5780000000000003</c:v>
                </c:pt>
                <c:pt idx="4735">
                  <c:v>5.6639999999999997</c:v>
                </c:pt>
                <c:pt idx="4736">
                  <c:v>5.6139999999999999</c:v>
                </c:pt>
                <c:pt idx="4737">
                  <c:v>5.6550000000000002</c:v>
                </c:pt>
                <c:pt idx="4738">
                  <c:v>5.6219999999999999</c:v>
                </c:pt>
                <c:pt idx="4739">
                  <c:v>5.6970000000000001</c:v>
                </c:pt>
                <c:pt idx="4740">
                  <c:v>5.7750000000000004</c:v>
                </c:pt>
                <c:pt idx="4741">
                  <c:v>5.72</c:v>
                </c:pt>
                <c:pt idx="4742">
                  <c:v>5.7750000000000004</c:v>
                </c:pt>
                <c:pt idx="4743">
                  <c:v>5.7140000000000004</c:v>
                </c:pt>
                <c:pt idx="4744">
                  <c:v>5.6550000000000002</c:v>
                </c:pt>
                <c:pt idx="4745">
                  <c:v>5.6529999999999996</c:v>
                </c:pt>
                <c:pt idx="4746">
                  <c:v>5.63</c:v>
                </c:pt>
                <c:pt idx="4747">
                  <c:v>5.5590000000000002</c:v>
                </c:pt>
                <c:pt idx="4748">
                  <c:v>5.58</c:v>
                </c:pt>
                <c:pt idx="4749">
                  <c:v>5.5389999999999997</c:v>
                </c:pt>
                <c:pt idx="4750">
                  <c:v>5.5570000000000004</c:v>
                </c:pt>
                <c:pt idx="4751">
                  <c:v>5.5720000000000001</c:v>
                </c:pt>
                <c:pt idx="4752">
                  <c:v>5.5759999999999996</c:v>
                </c:pt>
                <c:pt idx="4753">
                  <c:v>5.5640000000000001</c:v>
                </c:pt>
                <c:pt idx="4754">
                  <c:v>5.57</c:v>
                </c:pt>
                <c:pt idx="4755">
                  <c:v>5.57</c:v>
                </c:pt>
                <c:pt idx="4756">
                  <c:v>5.641</c:v>
                </c:pt>
                <c:pt idx="4757">
                  <c:v>5.6890000000000001</c:v>
                </c:pt>
                <c:pt idx="4758">
                  <c:v>5.6829999999999998</c:v>
                </c:pt>
                <c:pt idx="4759">
                  <c:v>5.7060000000000004</c:v>
                </c:pt>
                <c:pt idx="4760">
                  <c:v>5.6539999999999999</c:v>
                </c:pt>
                <c:pt idx="4761">
                  <c:v>5.5869999999999997</c:v>
                </c:pt>
                <c:pt idx="4762">
                  <c:v>5.5430000000000001</c:v>
                </c:pt>
                <c:pt idx="4763">
                  <c:v>5.48</c:v>
                </c:pt>
                <c:pt idx="4764">
                  <c:v>5.5069999999999997</c:v>
                </c:pt>
                <c:pt idx="4765">
                  <c:v>5.53</c:v>
                </c:pt>
                <c:pt idx="4766">
                  <c:v>5.5739999999999998</c:v>
                </c:pt>
                <c:pt idx="4767">
                  <c:v>5.58</c:v>
                </c:pt>
                <c:pt idx="4768">
                  <c:v>5.5819999999999999</c:v>
                </c:pt>
                <c:pt idx="4769">
                  <c:v>5.6479999999999997</c:v>
                </c:pt>
                <c:pt idx="4770">
                  <c:v>5.61</c:v>
                </c:pt>
                <c:pt idx="4771">
                  <c:v>5.593</c:v>
                </c:pt>
                <c:pt idx="4772">
                  <c:v>5.58</c:v>
                </c:pt>
                <c:pt idx="4773">
                  <c:v>5.5869999999999997</c:v>
                </c:pt>
                <c:pt idx="4774">
                  <c:v>5.641</c:v>
                </c:pt>
                <c:pt idx="4775">
                  <c:v>5.6710000000000003</c:v>
                </c:pt>
                <c:pt idx="4776">
                  <c:v>5.6710000000000003</c:v>
                </c:pt>
                <c:pt idx="4777">
                  <c:v>5.6959999999999997</c:v>
                </c:pt>
                <c:pt idx="4778">
                  <c:v>5.66</c:v>
                </c:pt>
                <c:pt idx="4779">
                  <c:v>5.7839999999999998</c:v>
                </c:pt>
                <c:pt idx="4780">
                  <c:v>5.8029999999999999</c:v>
                </c:pt>
                <c:pt idx="4781">
                  <c:v>5.8120000000000003</c:v>
                </c:pt>
                <c:pt idx="4782">
                  <c:v>5.6710000000000003</c:v>
                </c:pt>
                <c:pt idx="4783">
                  <c:v>5.6559999999999997</c:v>
                </c:pt>
                <c:pt idx="4784">
                  <c:v>5.6589999999999998</c:v>
                </c:pt>
                <c:pt idx="4785">
                  <c:v>5.7119999999999997</c:v>
                </c:pt>
                <c:pt idx="4786">
                  <c:v>5.6479999999999997</c:v>
                </c:pt>
                <c:pt idx="4787">
                  <c:v>5.6779999999999999</c:v>
                </c:pt>
                <c:pt idx="4788">
                  <c:v>5.7060000000000004</c:v>
                </c:pt>
                <c:pt idx="4789">
                  <c:v>5.7670000000000003</c:v>
                </c:pt>
                <c:pt idx="4790">
                  <c:v>5.71</c:v>
                </c:pt>
                <c:pt idx="4791">
                  <c:v>5.6669999999999998</c:v>
                </c:pt>
                <c:pt idx="4792">
                  <c:v>5.6829999999999998</c:v>
                </c:pt>
                <c:pt idx="4793">
                  <c:v>5.6829999999999998</c:v>
                </c:pt>
                <c:pt idx="4794">
                  <c:v>5.6440000000000001</c:v>
                </c:pt>
                <c:pt idx="4795">
                  <c:v>5.6520000000000001</c:v>
                </c:pt>
                <c:pt idx="4796">
                  <c:v>5.61</c:v>
                </c:pt>
                <c:pt idx="4797">
                  <c:v>5.65</c:v>
                </c:pt>
                <c:pt idx="4798">
                  <c:v>5.6349999999999998</c:v>
                </c:pt>
                <c:pt idx="4799">
                  <c:v>5.6369999999999996</c:v>
                </c:pt>
                <c:pt idx="4800">
                  <c:v>5.569</c:v>
                </c:pt>
                <c:pt idx="4801">
                  <c:v>5.577</c:v>
                </c:pt>
                <c:pt idx="4802">
                  <c:v>5.569</c:v>
                </c:pt>
                <c:pt idx="4803">
                  <c:v>5.5519999999999996</c:v>
                </c:pt>
                <c:pt idx="4804">
                  <c:v>5.5279999999999996</c:v>
                </c:pt>
                <c:pt idx="4805">
                  <c:v>5.55</c:v>
                </c:pt>
                <c:pt idx="4806">
                  <c:v>5.548</c:v>
                </c:pt>
                <c:pt idx="4807">
                  <c:v>5.5869999999999997</c:v>
                </c:pt>
                <c:pt idx="4808">
                  <c:v>5.5750000000000002</c:v>
                </c:pt>
                <c:pt idx="4809">
                  <c:v>5.569</c:v>
                </c:pt>
                <c:pt idx="4810">
                  <c:v>5.585</c:v>
                </c:pt>
                <c:pt idx="4811">
                  <c:v>5.5090000000000003</c:v>
                </c:pt>
                <c:pt idx="4812">
                  <c:v>5.4429999999999996</c:v>
                </c:pt>
                <c:pt idx="4813">
                  <c:v>5.4269999999999996</c:v>
                </c:pt>
                <c:pt idx="4814">
                  <c:v>5.3490000000000002</c:v>
                </c:pt>
                <c:pt idx="4815">
                  <c:v>5.4429999999999996</c:v>
                </c:pt>
                <c:pt idx="4816">
                  <c:v>5.5439999999999996</c:v>
                </c:pt>
                <c:pt idx="4817">
                  <c:v>5.5</c:v>
                </c:pt>
                <c:pt idx="4818">
                  <c:v>5.4610000000000003</c:v>
                </c:pt>
                <c:pt idx="4819">
                  <c:v>5.4669999999999996</c:v>
                </c:pt>
                <c:pt idx="4820">
                  <c:v>5.4509999999999996</c:v>
                </c:pt>
                <c:pt idx="4821">
                  <c:v>5.4649999999999999</c:v>
                </c:pt>
                <c:pt idx="4822">
                  <c:v>5.4649999999999999</c:v>
                </c:pt>
                <c:pt idx="4823">
                  <c:v>5.4480000000000004</c:v>
                </c:pt>
                <c:pt idx="4824">
                  <c:v>5.4589999999999996</c:v>
                </c:pt>
                <c:pt idx="4825">
                  <c:v>5.4459999999999997</c:v>
                </c:pt>
                <c:pt idx="4826">
                  <c:v>5.4320000000000004</c:v>
                </c:pt>
                <c:pt idx="4827">
                  <c:v>5.4089999999999998</c:v>
                </c:pt>
                <c:pt idx="4828">
                  <c:v>5.4089999999999998</c:v>
                </c:pt>
                <c:pt idx="4829">
                  <c:v>5.3890000000000002</c:v>
                </c:pt>
                <c:pt idx="4830">
                  <c:v>5.4169999999999998</c:v>
                </c:pt>
                <c:pt idx="4831">
                  <c:v>5.43</c:v>
                </c:pt>
                <c:pt idx="4832">
                  <c:v>5.4029999999999996</c:v>
                </c:pt>
                <c:pt idx="4833">
                  <c:v>5.4109999999999996</c:v>
                </c:pt>
                <c:pt idx="4834">
                  <c:v>5.47</c:v>
                </c:pt>
                <c:pt idx="4835">
                  <c:v>5.4850000000000003</c:v>
                </c:pt>
                <c:pt idx="4836">
                  <c:v>5.4790000000000001</c:v>
                </c:pt>
                <c:pt idx="4837">
                  <c:v>5.4969999999999999</c:v>
                </c:pt>
                <c:pt idx="4838">
                  <c:v>5.5069999999999997</c:v>
                </c:pt>
                <c:pt idx="4839">
                  <c:v>5.47</c:v>
                </c:pt>
                <c:pt idx="4840">
                  <c:v>5.4329999999999998</c:v>
                </c:pt>
                <c:pt idx="4841">
                  <c:v>5.4560000000000004</c:v>
                </c:pt>
                <c:pt idx="4842">
                  <c:v>5.4329999999999998</c:v>
                </c:pt>
                <c:pt idx="4843">
                  <c:v>5.4580000000000002</c:v>
                </c:pt>
                <c:pt idx="4844">
                  <c:v>5.47</c:v>
                </c:pt>
                <c:pt idx="4845">
                  <c:v>5.4909999999999997</c:v>
                </c:pt>
                <c:pt idx="4846">
                  <c:v>5.5220000000000002</c:v>
                </c:pt>
                <c:pt idx="4847">
                  <c:v>5.4989999999999997</c:v>
                </c:pt>
                <c:pt idx="4848">
                  <c:v>5.4939999999999998</c:v>
                </c:pt>
                <c:pt idx="4849">
                  <c:v>5.4489999999999998</c:v>
                </c:pt>
                <c:pt idx="4850">
                  <c:v>5.41</c:v>
                </c:pt>
                <c:pt idx="4851">
                  <c:v>5.4409999999999998</c:v>
                </c:pt>
                <c:pt idx="4852">
                  <c:v>5.4409999999999998</c:v>
                </c:pt>
                <c:pt idx="4853">
                  <c:v>5.399</c:v>
                </c:pt>
                <c:pt idx="4854">
                  <c:v>5.4050000000000002</c:v>
                </c:pt>
                <c:pt idx="4855">
                  <c:v>5.3780000000000001</c:v>
                </c:pt>
                <c:pt idx="4856">
                  <c:v>5.3810000000000002</c:v>
                </c:pt>
                <c:pt idx="4857">
                  <c:v>5.4379999999999997</c:v>
                </c:pt>
                <c:pt idx="4858">
                  <c:v>5.3890000000000002</c:v>
                </c:pt>
                <c:pt idx="4859">
                  <c:v>5.3879999999999999</c:v>
                </c:pt>
                <c:pt idx="4860">
                  <c:v>5.407</c:v>
                </c:pt>
                <c:pt idx="4861">
                  <c:v>5.407</c:v>
                </c:pt>
                <c:pt idx="4862">
                  <c:v>5.3760000000000003</c:v>
                </c:pt>
                <c:pt idx="4863">
                  <c:v>5.2880000000000003</c:v>
                </c:pt>
                <c:pt idx="4864">
                  <c:v>5.2880000000000003</c:v>
                </c:pt>
                <c:pt idx="4865">
                  <c:v>5.2320000000000002</c:v>
                </c:pt>
                <c:pt idx="4866">
                  <c:v>5.1980000000000004</c:v>
                </c:pt>
                <c:pt idx="4867">
                  <c:v>5.0730000000000004</c:v>
                </c:pt>
                <c:pt idx="4868">
                  <c:v>5.0620000000000003</c:v>
                </c:pt>
                <c:pt idx="4869">
                  <c:v>4.976</c:v>
                </c:pt>
                <c:pt idx="4870">
                  <c:v>5.0620000000000003</c:v>
                </c:pt>
                <c:pt idx="4871">
                  <c:v>5.0679999999999996</c:v>
                </c:pt>
                <c:pt idx="4872">
                  <c:v>5.0279999999999996</c:v>
                </c:pt>
                <c:pt idx="4873">
                  <c:v>5.0129999999999999</c:v>
                </c:pt>
                <c:pt idx="4874">
                  <c:v>5.0110000000000001</c:v>
                </c:pt>
                <c:pt idx="4875">
                  <c:v>5.0609999999999999</c:v>
                </c:pt>
                <c:pt idx="4876">
                  <c:v>4.9210000000000003</c:v>
                </c:pt>
                <c:pt idx="4877">
                  <c:v>4.7809999999999997</c:v>
                </c:pt>
                <c:pt idx="4878">
                  <c:v>4.83</c:v>
                </c:pt>
                <c:pt idx="4879">
                  <c:v>4.8570000000000002</c:v>
                </c:pt>
                <c:pt idx="4880">
                  <c:v>4.8869999999999996</c:v>
                </c:pt>
                <c:pt idx="4881">
                  <c:v>4.8710000000000004</c:v>
                </c:pt>
                <c:pt idx="4882">
                  <c:v>4.7759999999999998</c:v>
                </c:pt>
                <c:pt idx="4883">
                  <c:v>4.6950000000000003</c:v>
                </c:pt>
                <c:pt idx="4884">
                  <c:v>4.6740000000000004</c:v>
                </c:pt>
                <c:pt idx="4885">
                  <c:v>4.7089999999999996</c:v>
                </c:pt>
                <c:pt idx="4886">
                  <c:v>4.6680000000000001</c:v>
                </c:pt>
                <c:pt idx="4887">
                  <c:v>4.63</c:v>
                </c:pt>
                <c:pt idx="4888">
                  <c:v>4.5599999999999996</c:v>
                </c:pt>
                <c:pt idx="4889">
                  <c:v>4.5890000000000004</c:v>
                </c:pt>
                <c:pt idx="4890">
                  <c:v>4.5659999999999998</c:v>
                </c:pt>
                <c:pt idx="4891">
                  <c:v>4.42</c:v>
                </c:pt>
                <c:pt idx="4892">
                  <c:v>4.298</c:v>
                </c:pt>
                <c:pt idx="4893">
                  <c:v>4.28</c:v>
                </c:pt>
                <c:pt idx="4894">
                  <c:v>4.1619999999999999</c:v>
                </c:pt>
                <c:pt idx="4895">
                  <c:v>4.1970000000000001</c:v>
                </c:pt>
                <c:pt idx="4896">
                  <c:v>4.4009999999999998</c:v>
                </c:pt>
                <c:pt idx="4897">
                  <c:v>4.5599999999999996</c:v>
                </c:pt>
                <c:pt idx="4898">
                  <c:v>4.7839999999999998</c:v>
                </c:pt>
                <c:pt idx="4899">
                  <c:v>4.78</c:v>
                </c:pt>
                <c:pt idx="4900">
                  <c:v>4.7220000000000004</c:v>
                </c:pt>
                <c:pt idx="4901">
                  <c:v>4.609</c:v>
                </c:pt>
                <c:pt idx="4902">
                  <c:v>4.399</c:v>
                </c:pt>
                <c:pt idx="4903">
                  <c:v>4.444</c:v>
                </c:pt>
                <c:pt idx="4904">
                  <c:v>4.4710000000000001</c:v>
                </c:pt>
                <c:pt idx="4905">
                  <c:v>4.5750000000000002</c:v>
                </c:pt>
                <c:pt idx="4906">
                  <c:v>4.5709999999999997</c:v>
                </c:pt>
                <c:pt idx="4907">
                  <c:v>4.6150000000000002</c:v>
                </c:pt>
                <c:pt idx="4908">
                  <c:v>4.7030000000000003</c:v>
                </c:pt>
                <c:pt idx="4909">
                  <c:v>4.6710000000000003</c:v>
                </c:pt>
                <c:pt idx="4910">
                  <c:v>4.6040000000000001</c:v>
                </c:pt>
                <c:pt idx="4911">
                  <c:v>4.5570000000000004</c:v>
                </c:pt>
                <c:pt idx="4912">
                  <c:v>4.4989999999999997</c:v>
                </c:pt>
                <c:pt idx="4913">
                  <c:v>4.6050000000000004</c:v>
                </c:pt>
                <c:pt idx="4914">
                  <c:v>4.7640000000000002</c:v>
                </c:pt>
                <c:pt idx="4915">
                  <c:v>4.7359999999999998</c:v>
                </c:pt>
                <c:pt idx="4916">
                  <c:v>4.8849999999999998</c:v>
                </c:pt>
                <c:pt idx="4917">
                  <c:v>4.8479999999999999</c:v>
                </c:pt>
                <c:pt idx="4918">
                  <c:v>4.9400000000000004</c:v>
                </c:pt>
                <c:pt idx="4919">
                  <c:v>4.8600000000000003</c:v>
                </c:pt>
                <c:pt idx="4920">
                  <c:v>4.8259999999999996</c:v>
                </c:pt>
                <c:pt idx="4921">
                  <c:v>4.8239999999999998</c:v>
                </c:pt>
                <c:pt idx="4922">
                  <c:v>4.78</c:v>
                </c:pt>
                <c:pt idx="4923">
                  <c:v>4.8099999999999996</c:v>
                </c:pt>
                <c:pt idx="4924">
                  <c:v>4.8639999999999999</c:v>
                </c:pt>
                <c:pt idx="4925">
                  <c:v>4.8719999999999999</c:v>
                </c:pt>
                <c:pt idx="4926">
                  <c:v>4.8440000000000003</c:v>
                </c:pt>
                <c:pt idx="4927">
                  <c:v>4.8479999999999999</c:v>
                </c:pt>
                <c:pt idx="4928">
                  <c:v>4.8140000000000001</c:v>
                </c:pt>
                <c:pt idx="4929">
                  <c:v>4.8540000000000001</c:v>
                </c:pt>
                <c:pt idx="4930">
                  <c:v>4.8319999999999999</c:v>
                </c:pt>
                <c:pt idx="4931">
                  <c:v>4.8319999999999999</c:v>
                </c:pt>
                <c:pt idx="4932">
                  <c:v>4.83</c:v>
                </c:pt>
                <c:pt idx="4933">
                  <c:v>4.8079999999999998</c:v>
                </c:pt>
                <c:pt idx="4934">
                  <c:v>4.7140000000000004</c:v>
                </c:pt>
                <c:pt idx="4935">
                  <c:v>4.649</c:v>
                </c:pt>
                <c:pt idx="4936">
                  <c:v>4.59</c:v>
                </c:pt>
                <c:pt idx="4937">
                  <c:v>4.5389999999999997</c:v>
                </c:pt>
                <c:pt idx="4938">
                  <c:v>4.6269999999999998</c:v>
                </c:pt>
                <c:pt idx="4939">
                  <c:v>4.6639999999999997</c:v>
                </c:pt>
                <c:pt idx="4940">
                  <c:v>4.593</c:v>
                </c:pt>
                <c:pt idx="4941">
                  <c:v>4.5679999999999996</c:v>
                </c:pt>
                <c:pt idx="4942">
                  <c:v>4.5229999999999997</c:v>
                </c:pt>
                <c:pt idx="4943">
                  <c:v>4.6150000000000002</c:v>
                </c:pt>
                <c:pt idx="4944">
                  <c:v>4.5720000000000001</c:v>
                </c:pt>
                <c:pt idx="4945">
                  <c:v>4.6210000000000004</c:v>
                </c:pt>
                <c:pt idx="4946">
                  <c:v>4.54</c:v>
                </c:pt>
                <c:pt idx="4947">
                  <c:v>4.577</c:v>
                </c:pt>
                <c:pt idx="4948">
                  <c:v>4.5620000000000003</c:v>
                </c:pt>
                <c:pt idx="4949">
                  <c:v>4.6379999999999999</c:v>
                </c:pt>
                <c:pt idx="4950">
                  <c:v>4.7</c:v>
                </c:pt>
                <c:pt idx="4951">
                  <c:v>4.7969999999999997</c:v>
                </c:pt>
                <c:pt idx="4952">
                  <c:v>4.8499999999999996</c:v>
                </c:pt>
                <c:pt idx="4953">
                  <c:v>4.8479999999999999</c:v>
                </c:pt>
                <c:pt idx="4954">
                  <c:v>4.7530000000000001</c:v>
                </c:pt>
                <c:pt idx="4955">
                  <c:v>4.6779999999999999</c:v>
                </c:pt>
                <c:pt idx="4956">
                  <c:v>4.6420000000000003</c:v>
                </c:pt>
                <c:pt idx="4957">
                  <c:v>4.6479999999999997</c:v>
                </c:pt>
                <c:pt idx="4958">
                  <c:v>4.6539999999999999</c:v>
                </c:pt>
                <c:pt idx="4959">
                  <c:v>4.6749999999999998</c:v>
                </c:pt>
                <c:pt idx="4960">
                  <c:v>4.7430000000000003</c:v>
                </c:pt>
                <c:pt idx="4961">
                  <c:v>4.7069999999999999</c:v>
                </c:pt>
                <c:pt idx="4962">
                  <c:v>4.7709999999999999</c:v>
                </c:pt>
                <c:pt idx="4963">
                  <c:v>4.87</c:v>
                </c:pt>
                <c:pt idx="4964">
                  <c:v>4.9249999999999998</c:v>
                </c:pt>
                <c:pt idx="4965">
                  <c:v>4.8159999999999998</c:v>
                </c:pt>
                <c:pt idx="4966">
                  <c:v>4.7050000000000001</c:v>
                </c:pt>
                <c:pt idx="4967">
                  <c:v>4.6100000000000003</c:v>
                </c:pt>
                <c:pt idx="4968">
                  <c:v>4.6849999999999996</c:v>
                </c:pt>
                <c:pt idx="4969">
                  <c:v>4.673</c:v>
                </c:pt>
                <c:pt idx="4970">
                  <c:v>4.7130000000000001</c:v>
                </c:pt>
                <c:pt idx="4971">
                  <c:v>4.7469999999999999</c:v>
                </c:pt>
                <c:pt idx="4972">
                  <c:v>4.6790000000000003</c:v>
                </c:pt>
                <c:pt idx="4973">
                  <c:v>4.6230000000000002</c:v>
                </c:pt>
                <c:pt idx="4974">
                  <c:v>4.6609999999999996</c:v>
                </c:pt>
                <c:pt idx="4975">
                  <c:v>4.6929999999999996</c:v>
                </c:pt>
                <c:pt idx="4976">
                  <c:v>4.673</c:v>
                </c:pt>
                <c:pt idx="4977">
                  <c:v>4.6589999999999998</c:v>
                </c:pt>
                <c:pt idx="4978">
                  <c:v>4.6509999999999998</c:v>
                </c:pt>
                <c:pt idx="4979">
                  <c:v>4.7530000000000001</c:v>
                </c:pt>
                <c:pt idx="4980">
                  <c:v>4.798</c:v>
                </c:pt>
                <c:pt idx="4981">
                  <c:v>4.8259999999999996</c:v>
                </c:pt>
                <c:pt idx="4982">
                  <c:v>4.8769999999999998</c:v>
                </c:pt>
                <c:pt idx="4983">
                  <c:v>4.9409999999999998</c:v>
                </c:pt>
                <c:pt idx="4984">
                  <c:v>4.92</c:v>
                </c:pt>
                <c:pt idx="4985">
                  <c:v>4.8810000000000002</c:v>
                </c:pt>
                <c:pt idx="4986">
                  <c:v>4.93</c:v>
                </c:pt>
                <c:pt idx="4987">
                  <c:v>4.92</c:v>
                </c:pt>
                <c:pt idx="4988">
                  <c:v>5.0529999999999999</c:v>
                </c:pt>
                <c:pt idx="4989">
                  <c:v>5.0590000000000002</c:v>
                </c:pt>
                <c:pt idx="4990">
                  <c:v>5.0129999999999999</c:v>
                </c:pt>
                <c:pt idx="4991">
                  <c:v>4.97</c:v>
                </c:pt>
                <c:pt idx="4992">
                  <c:v>5.0529999999999999</c:v>
                </c:pt>
                <c:pt idx="4993">
                  <c:v>5.0739999999999998</c:v>
                </c:pt>
                <c:pt idx="4994">
                  <c:v>5.0140000000000002</c:v>
                </c:pt>
                <c:pt idx="4995">
                  <c:v>5.1100000000000003</c:v>
                </c:pt>
                <c:pt idx="4996">
                  <c:v>5.1749999999999998</c:v>
                </c:pt>
                <c:pt idx="4997">
                  <c:v>5.3490000000000002</c:v>
                </c:pt>
                <c:pt idx="4998">
                  <c:v>5.2869999999999999</c:v>
                </c:pt>
                <c:pt idx="4999">
                  <c:v>5.39</c:v>
                </c:pt>
                <c:pt idx="5000">
                  <c:v>5.32</c:v>
                </c:pt>
                <c:pt idx="5001">
                  <c:v>5.3840000000000003</c:v>
                </c:pt>
                <c:pt idx="5002">
                  <c:v>5.4189999999999996</c:v>
                </c:pt>
                <c:pt idx="5003">
                  <c:v>5.3140000000000001</c:v>
                </c:pt>
                <c:pt idx="5004">
                  <c:v>5.2629999999999999</c:v>
                </c:pt>
                <c:pt idx="5005">
                  <c:v>5.1719999999999997</c:v>
                </c:pt>
                <c:pt idx="5006">
                  <c:v>5.1909999999999998</c:v>
                </c:pt>
                <c:pt idx="5007">
                  <c:v>5.2</c:v>
                </c:pt>
                <c:pt idx="5008">
                  <c:v>5.1470000000000002</c:v>
                </c:pt>
                <c:pt idx="5009">
                  <c:v>5.1470000000000002</c:v>
                </c:pt>
                <c:pt idx="5010">
                  <c:v>5.1070000000000002</c:v>
                </c:pt>
                <c:pt idx="5011">
                  <c:v>5.1219999999999999</c:v>
                </c:pt>
                <c:pt idx="5012">
                  <c:v>5.1029999999999998</c:v>
                </c:pt>
                <c:pt idx="5013">
                  <c:v>5.1840000000000002</c:v>
                </c:pt>
                <c:pt idx="5014">
                  <c:v>5.1989999999999998</c:v>
                </c:pt>
                <c:pt idx="5015">
                  <c:v>5.1559999999999997</c:v>
                </c:pt>
                <c:pt idx="5016">
                  <c:v>5.1559999999999997</c:v>
                </c:pt>
                <c:pt idx="5017">
                  <c:v>5.2140000000000004</c:v>
                </c:pt>
                <c:pt idx="5018">
                  <c:v>5.1989999999999998</c:v>
                </c:pt>
                <c:pt idx="5019">
                  <c:v>5.2590000000000003</c:v>
                </c:pt>
                <c:pt idx="5020">
                  <c:v>5.1909999999999998</c:v>
                </c:pt>
                <c:pt idx="5021">
                  <c:v>5.242</c:v>
                </c:pt>
                <c:pt idx="5022">
                  <c:v>5.2789999999999999</c:v>
                </c:pt>
                <c:pt idx="5023">
                  <c:v>5.1870000000000003</c:v>
                </c:pt>
                <c:pt idx="5024">
                  <c:v>5.19</c:v>
                </c:pt>
                <c:pt idx="5025">
                  <c:v>5.1239999999999997</c:v>
                </c:pt>
                <c:pt idx="5026">
                  <c:v>5.1219999999999999</c:v>
                </c:pt>
                <c:pt idx="5027">
                  <c:v>5.0359999999999996</c:v>
                </c:pt>
                <c:pt idx="5028">
                  <c:v>5.0529999999999999</c:v>
                </c:pt>
                <c:pt idx="5029">
                  <c:v>5.0510000000000002</c:v>
                </c:pt>
                <c:pt idx="5030">
                  <c:v>5.1029999999999998</c:v>
                </c:pt>
                <c:pt idx="5031">
                  <c:v>5.1269999999999998</c:v>
                </c:pt>
                <c:pt idx="5032">
                  <c:v>5.1689999999999996</c:v>
                </c:pt>
                <c:pt idx="5033">
                  <c:v>5.2210000000000001</c:v>
                </c:pt>
                <c:pt idx="5034">
                  <c:v>5.149</c:v>
                </c:pt>
                <c:pt idx="5035">
                  <c:v>5.1360000000000001</c:v>
                </c:pt>
                <c:pt idx="5036">
                  <c:v>5.181</c:v>
                </c:pt>
                <c:pt idx="5037">
                  <c:v>5.2469999999999999</c:v>
                </c:pt>
                <c:pt idx="5038">
                  <c:v>5.2519999999999998</c:v>
                </c:pt>
                <c:pt idx="5039">
                  <c:v>5.2220000000000004</c:v>
                </c:pt>
                <c:pt idx="5040">
                  <c:v>5.2050000000000001</c:v>
                </c:pt>
                <c:pt idx="5041">
                  <c:v>5.2629999999999999</c:v>
                </c:pt>
                <c:pt idx="5042">
                  <c:v>5.2160000000000002</c:v>
                </c:pt>
                <c:pt idx="5043">
                  <c:v>5.3479999999999999</c:v>
                </c:pt>
                <c:pt idx="5044">
                  <c:v>5.359</c:v>
                </c:pt>
                <c:pt idx="5045">
                  <c:v>5.4050000000000002</c:v>
                </c:pt>
                <c:pt idx="5046">
                  <c:v>5.3940000000000001</c:v>
                </c:pt>
                <c:pt idx="5047">
                  <c:v>5.5110000000000001</c:v>
                </c:pt>
                <c:pt idx="5048">
                  <c:v>5.5419999999999998</c:v>
                </c:pt>
                <c:pt idx="5049">
                  <c:v>5.5339999999999998</c:v>
                </c:pt>
                <c:pt idx="5050">
                  <c:v>5.5780000000000003</c:v>
                </c:pt>
                <c:pt idx="5051">
                  <c:v>5.57</c:v>
                </c:pt>
                <c:pt idx="5052">
                  <c:v>5.4119999999999999</c:v>
                </c:pt>
                <c:pt idx="5053">
                  <c:v>5.6280000000000001</c:v>
                </c:pt>
                <c:pt idx="5054">
                  <c:v>5.6360000000000001</c:v>
                </c:pt>
                <c:pt idx="5055">
                  <c:v>5.6609999999999996</c:v>
                </c:pt>
                <c:pt idx="5056">
                  <c:v>5.5949999999999998</c:v>
                </c:pt>
                <c:pt idx="5057">
                  <c:v>5.5910000000000002</c:v>
                </c:pt>
                <c:pt idx="5058">
                  <c:v>5.5039999999999996</c:v>
                </c:pt>
                <c:pt idx="5059">
                  <c:v>5.4790000000000001</c:v>
                </c:pt>
                <c:pt idx="5060">
                  <c:v>5.4729999999999999</c:v>
                </c:pt>
                <c:pt idx="5061">
                  <c:v>5.5510000000000002</c:v>
                </c:pt>
                <c:pt idx="5062">
                  <c:v>5.6260000000000003</c:v>
                </c:pt>
                <c:pt idx="5063">
                  <c:v>5.62</c:v>
                </c:pt>
                <c:pt idx="5064">
                  <c:v>5.6219999999999999</c:v>
                </c:pt>
                <c:pt idx="5065">
                  <c:v>5.758</c:v>
                </c:pt>
                <c:pt idx="5066">
                  <c:v>5.7809999999999997</c:v>
                </c:pt>
                <c:pt idx="5067">
                  <c:v>5.8029999999999999</c:v>
                </c:pt>
                <c:pt idx="5068">
                  <c:v>5.8070000000000004</c:v>
                </c:pt>
                <c:pt idx="5069">
                  <c:v>5.7919999999999998</c:v>
                </c:pt>
                <c:pt idx="5070">
                  <c:v>5.8239999999999998</c:v>
                </c:pt>
                <c:pt idx="5071">
                  <c:v>5.8879999999999999</c:v>
                </c:pt>
                <c:pt idx="5072">
                  <c:v>5.931</c:v>
                </c:pt>
                <c:pt idx="5073">
                  <c:v>6.0330000000000004</c:v>
                </c:pt>
                <c:pt idx="5074">
                  <c:v>5.9660000000000002</c:v>
                </c:pt>
                <c:pt idx="5075">
                  <c:v>5.9770000000000003</c:v>
                </c:pt>
                <c:pt idx="5076">
                  <c:v>5.9249999999999998</c:v>
                </c:pt>
                <c:pt idx="5077">
                  <c:v>5.7880000000000003</c:v>
                </c:pt>
                <c:pt idx="5078">
                  <c:v>5.827</c:v>
                </c:pt>
                <c:pt idx="5079">
                  <c:v>5.8849999999999998</c:v>
                </c:pt>
                <c:pt idx="5080">
                  <c:v>5.923</c:v>
                </c:pt>
                <c:pt idx="5081">
                  <c:v>6.0289999999999999</c:v>
                </c:pt>
                <c:pt idx="5082">
                  <c:v>6.0289999999999999</c:v>
                </c:pt>
                <c:pt idx="5083">
                  <c:v>6.0140000000000002</c:v>
                </c:pt>
                <c:pt idx="5084">
                  <c:v>5.9429999999999996</c:v>
                </c:pt>
                <c:pt idx="5085">
                  <c:v>5.9260000000000002</c:v>
                </c:pt>
                <c:pt idx="5086">
                  <c:v>5.78</c:v>
                </c:pt>
                <c:pt idx="5087">
                  <c:v>5.84</c:v>
                </c:pt>
                <c:pt idx="5088">
                  <c:v>5.8280000000000003</c:v>
                </c:pt>
                <c:pt idx="5089">
                  <c:v>5.819</c:v>
                </c:pt>
                <c:pt idx="5090">
                  <c:v>5.8680000000000003</c:v>
                </c:pt>
                <c:pt idx="5091">
                  <c:v>5.8920000000000003</c:v>
                </c:pt>
                <c:pt idx="5092">
                  <c:v>5.8259999999999996</c:v>
                </c:pt>
                <c:pt idx="5093">
                  <c:v>5.8259999999999996</c:v>
                </c:pt>
                <c:pt idx="5094">
                  <c:v>5.726</c:v>
                </c:pt>
                <c:pt idx="5095">
                  <c:v>5.7050000000000001</c:v>
                </c:pt>
                <c:pt idx="5096">
                  <c:v>5.7320000000000002</c:v>
                </c:pt>
                <c:pt idx="5097">
                  <c:v>5.7240000000000002</c:v>
                </c:pt>
                <c:pt idx="5098">
                  <c:v>5.6669999999999998</c:v>
                </c:pt>
                <c:pt idx="5099">
                  <c:v>5.6619999999999999</c:v>
                </c:pt>
                <c:pt idx="5100">
                  <c:v>5.633</c:v>
                </c:pt>
                <c:pt idx="5101">
                  <c:v>5.6559999999999997</c:v>
                </c:pt>
                <c:pt idx="5102">
                  <c:v>5.7789999999999999</c:v>
                </c:pt>
                <c:pt idx="5103">
                  <c:v>5.835</c:v>
                </c:pt>
                <c:pt idx="5104">
                  <c:v>5.8419999999999996</c:v>
                </c:pt>
                <c:pt idx="5105">
                  <c:v>5.8070000000000004</c:v>
                </c:pt>
                <c:pt idx="5106">
                  <c:v>5.7949999999999999</c:v>
                </c:pt>
                <c:pt idx="5107">
                  <c:v>5.8719999999999999</c:v>
                </c:pt>
                <c:pt idx="5108">
                  <c:v>5.9029999999999996</c:v>
                </c:pt>
                <c:pt idx="5109">
                  <c:v>5.9160000000000004</c:v>
                </c:pt>
                <c:pt idx="5110">
                  <c:v>5.9569999999999999</c:v>
                </c:pt>
                <c:pt idx="5111">
                  <c:v>5.9379999999999997</c:v>
                </c:pt>
                <c:pt idx="5112">
                  <c:v>5.86</c:v>
                </c:pt>
                <c:pt idx="5113">
                  <c:v>6.0380000000000003</c:v>
                </c:pt>
                <c:pt idx="5114">
                  <c:v>6.1289999999999996</c:v>
                </c:pt>
                <c:pt idx="5115">
                  <c:v>6.149</c:v>
                </c:pt>
                <c:pt idx="5116">
                  <c:v>6.0919999999999996</c:v>
                </c:pt>
                <c:pt idx="5117">
                  <c:v>6.0819999999999999</c:v>
                </c:pt>
                <c:pt idx="5118">
                  <c:v>5.9790000000000001</c:v>
                </c:pt>
                <c:pt idx="5119">
                  <c:v>5.9640000000000004</c:v>
                </c:pt>
                <c:pt idx="5120">
                  <c:v>5.8810000000000002</c:v>
                </c:pt>
                <c:pt idx="5121">
                  <c:v>5.875</c:v>
                </c:pt>
                <c:pt idx="5122">
                  <c:v>5.8949999999999996</c:v>
                </c:pt>
                <c:pt idx="5123">
                  <c:v>5.8760000000000003</c:v>
                </c:pt>
                <c:pt idx="5124">
                  <c:v>5.8890000000000002</c:v>
                </c:pt>
                <c:pt idx="5125">
                  <c:v>5.8159999999999998</c:v>
                </c:pt>
                <c:pt idx="5126">
                  <c:v>5.7190000000000003</c:v>
                </c:pt>
                <c:pt idx="5127">
                  <c:v>5.7679999999999998</c:v>
                </c:pt>
                <c:pt idx="5128">
                  <c:v>5.8639999999999999</c:v>
                </c:pt>
                <c:pt idx="5129">
                  <c:v>5.9550000000000001</c:v>
                </c:pt>
                <c:pt idx="5130">
                  <c:v>5.97</c:v>
                </c:pt>
                <c:pt idx="5131">
                  <c:v>5.976</c:v>
                </c:pt>
                <c:pt idx="5132">
                  <c:v>6.008</c:v>
                </c:pt>
                <c:pt idx="5133">
                  <c:v>5.8879999999999999</c:v>
                </c:pt>
                <c:pt idx="5134">
                  <c:v>5.8920000000000003</c:v>
                </c:pt>
                <c:pt idx="5135">
                  <c:v>5.9379999999999997</c:v>
                </c:pt>
                <c:pt idx="5136">
                  <c:v>5.9260000000000002</c:v>
                </c:pt>
                <c:pt idx="5137">
                  <c:v>5.9640000000000004</c:v>
                </c:pt>
                <c:pt idx="5138">
                  <c:v>5.8979999999999997</c:v>
                </c:pt>
                <c:pt idx="5139">
                  <c:v>5.8979999999999997</c:v>
                </c:pt>
                <c:pt idx="5140">
                  <c:v>5.9589999999999996</c:v>
                </c:pt>
                <c:pt idx="5141">
                  <c:v>5.9189999999999996</c:v>
                </c:pt>
                <c:pt idx="5142">
                  <c:v>5.8979999999999997</c:v>
                </c:pt>
                <c:pt idx="5143">
                  <c:v>5.8710000000000004</c:v>
                </c:pt>
                <c:pt idx="5144">
                  <c:v>5.9059999999999997</c:v>
                </c:pt>
                <c:pt idx="5145">
                  <c:v>5.9249999999999998</c:v>
                </c:pt>
                <c:pt idx="5146">
                  <c:v>5.9080000000000004</c:v>
                </c:pt>
                <c:pt idx="5147">
                  <c:v>5.7910000000000004</c:v>
                </c:pt>
                <c:pt idx="5148">
                  <c:v>5.7729999999999997</c:v>
                </c:pt>
                <c:pt idx="5149">
                  <c:v>5.82</c:v>
                </c:pt>
                <c:pt idx="5150">
                  <c:v>5.9059999999999997</c:v>
                </c:pt>
                <c:pt idx="5151">
                  <c:v>5.9569999999999999</c:v>
                </c:pt>
                <c:pt idx="5152">
                  <c:v>5.8769999999999998</c:v>
                </c:pt>
                <c:pt idx="5153">
                  <c:v>5.9740000000000002</c:v>
                </c:pt>
                <c:pt idx="5154">
                  <c:v>5.931</c:v>
                </c:pt>
                <c:pt idx="5155">
                  <c:v>6.0330000000000004</c:v>
                </c:pt>
                <c:pt idx="5156">
                  <c:v>6.0389999999999997</c:v>
                </c:pt>
                <c:pt idx="5157">
                  <c:v>6.0389999999999997</c:v>
                </c:pt>
                <c:pt idx="5158">
                  <c:v>6.0330000000000004</c:v>
                </c:pt>
                <c:pt idx="5159">
                  <c:v>6.0369999999999999</c:v>
                </c:pt>
                <c:pt idx="5160">
                  <c:v>6.048</c:v>
                </c:pt>
                <c:pt idx="5161">
                  <c:v>6.1079999999999997</c:v>
                </c:pt>
                <c:pt idx="5162">
                  <c:v>6.17</c:v>
                </c:pt>
                <c:pt idx="5163">
                  <c:v>6.0670000000000002</c:v>
                </c:pt>
                <c:pt idx="5164">
                  <c:v>6.1440000000000001</c:v>
                </c:pt>
                <c:pt idx="5165">
                  <c:v>6.1790000000000003</c:v>
                </c:pt>
                <c:pt idx="5166">
                  <c:v>6.173</c:v>
                </c:pt>
                <c:pt idx="5167">
                  <c:v>6.19</c:v>
                </c:pt>
                <c:pt idx="5168">
                  <c:v>6.194</c:v>
                </c:pt>
                <c:pt idx="5169">
                  <c:v>6.2050000000000001</c:v>
                </c:pt>
                <c:pt idx="5170">
                  <c:v>6.2380000000000004</c:v>
                </c:pt>
                <c:pt idx="5171">
                  <c:v>6.2009999999999996</c:v>
                </c:pt>
                <c:pt idx="5172">
                  <c:v>6.1210000000000004</c:v>
                </c:pt>
                <c:pt idx="5173">
                  <c:v>6.024</c:v>
                </c:pt>
                <c:pt idx="5174">
                  <c:v>6.048</c:v>
                </c:pt>
                <c:pt idx="5175">
                  <c:v>6.0179999999999998</c:v>
                </c:pt>
                <c:pt idx="5176">
                  <c:v>5.9939999999999998</c:v>
                </c:pt>
                <c:pt idx="5177">
                  <c:v>5.9580000000000002</c:v>
                </c:pt>
                <c:pt idx="5178">
                  <c:v>5.9260000000000002</c:v>
                </c:pt>
                <c:pt idx="5179">
                  <c:v>5.9370000000000003</c:v>
                </c:pt>
                <c:pt idx="5180">
                  <c:v>5.9560000000000004</c:v>
                </c:pt>
                <c:pt idx="5181">
                  <c:v>5.9770000000000003</c:v>
                </c:pt>
                <c:pt idx="5182">
                  <c:v>5.984</c:v>
                </c:pt>
                <c:pt idx="5183">
                  <c:v>5.9279999999999999</c:v>
                </c:pt>
                <c:pt idx="5184">
                  <c:v>5.92</c:v>
                </c:pt>
                <c:pt idx="5185">
                  <c:v>5.9580000000000002</c:v>
                </c:pt>
                <c:pt idx="5186">
                  <c:v>6.0330000000000004</c:v>
                </c:pt>
                <c:pt idx="5187">
                  <c:v>6.0519999999999996</c:v>
                </c:pt>
                <c:pt idx="5188">
                  <c:v>6.0570000000000004</c:v>
                </c:pt>
                <c:pt idx="5189">
                  <c:v>6.085</c:v>
                </c:pt>
                <c:pt idx="5190">
                  <c:v>6.0780000000000003</c:v>
                </c:pt>
                <c:pt idx="5191">
                  <c:v>6.0780000000000003</c:v>
                </c:pt>
                <c:pt idx="5192">
                  <c:v>6.0780000000000003</c:v>
                </c:pt>
                <c:pt idx="5193">
                  <c:v>6.117</c:v>
                </c:pt>
                <c:pt idx="5194">
                  <c:v>6.2069999999999999</c:v>
                </c:pt>
                <c:pt idx="5195">
                  <c:v>6.1909999999999998</c:v>
                </c:pt>
                <c:pt idx="5196">
                  <c:v>6.2</c:v>
                </c:pt>
                <c:pt idx="5197">
                  <c:v>6.2329999999999997</c:v>
                </c:pt>
                <c:pt idx="5198">
                  <c:v>6.1609999999999996</c:v>
                </c:pt>
                <c:pt idx="5199">
                  <c:v>6.1390000000000002</c:v>
                </c:pt>
                <c:pt idx="5200">
                  <c:v>6.1</c:v>
                </c:pt>
                <c:pt idx="5201">
                  <c:v>6.1349999999999998</c:v>
                </c:pt>
                <c:pt idx="5202">
                  <c:v>6.1260000000000003</c:v>
                </c:pt>
                <c:pt idx="5203">
                  <c:v>6.0720000000000001</c:v>
                </c:pt>
                <c:pt idx="5204">
                  <c:v>6.1</c:v>
                </c:pt>
                <c:pt idx="5205">
                  <c:v>6.2160000000000002</c:v>
                </c:pt>
                <c:pt idx="5206">
                  <c:v>6.2359999999999998</c:v>
                </c:pt>
                <c:pt idx="5207">
                  <c:v>6.3049999999999997</c:v>
                </c:pt>
                <c:pt idx="5208">
                  <c:v>6.2830000000000004</c:v>
                </c:pt>
                <c:pt idx="5209">
                  <c:v>6.3540000000000001</c:v>
                </c:pt>
                <c:pt idx="5210">
                  <c:v>6.3760000000000003</c:v>
                </c:pt>
                <c:pt idx="5211">
                  <c:v>6.3719999999999999</c:v>
                </c:pt>
                <c:pt idx="5212">
                  <c:v>6.415</c:v>
                </c:pt>
                <c:pt idx="5213">
                  <c:v>6.4080000000000004</c:v>
                </c:pt>
                <c:pt idx="5214">
                  <c:v>6.4009999999999998</c:v>
                </c:pt>
                <c:pt idx="5215">
                  <c:v>6.4130000000000003</c:v>
                </c:pt>
                <c:pt idx="5216">
                  <c:v>6.3840000000000003</c:v>
                </c:pt>
                <c:pt idx="5217">
                  <c:v>6.3659999999999997</c:v>
                </c:pt>
                <c:pt idx="5218">
                  <c:v>6.4420000000000002</c:v>
                </c:pt>
                <c:pt idx="5219">
                  <c:v>6.5919999999999996</c:v>
                </c:pt>
                <c:pt idx="5220">
                  <c:v>6.4969999999999999</c:v>
                </c:pt>
                <c:pt idx="5221">
                  <c:v>6.5940000000000003</c:v>
                </c:pt>
                <c:pt idx="5222">
                  <c:v>6.524</c:v>
                </c:pt>
                <c:pt idx="5223">
                  <c:v>6.5149999999999997</c:v>
                </c:pt>
                <c:pt idx="5224">
                  <c:v>6.5519999999999996</c:v>
                </c:pt>
                <c:pt idx="5225">
                  <c:v>6.657</c:v>
                </c:pt>
                <c:pt idx="5226">
                  <c:v>6.7030000000000003</c:v>
                </c:pt>
                <c:pt idx="5227">
                  <c:v>6.63</c:v>
                </c:pt>
                <c:pt idx="5228">
                  <c:v>6.6790000000000003</c:v>
                </c:pt>
                <c:pt idx="5229">
                  <c:v>6.681</c:v>
                </c:pt>
                <c:pt idx="5230">
                  <c:v>6.7480000000000002</c:v>
                </c:pt>
                <c:pt idx="5231">
                  <c:v>6.7320000000000002</c:v>
                </c:pt>
                <c:pt idx="5232">
                  <c:v>6.7880000000000003</c:v>
                </c:pt>
                <c:pt idx="5233">
                  <c:v>6.7649999999999997</c:v>
                </c:pt>
                <c:pt idx="5234">
                  <c:v>6.6849999999999996</c:v>
                </c:pt>
                <c:pt idx="5235">
                  <c:v>6.6920000000000002</c:v>
                </c:pt>
                <c:pt idx="5236">
                  <c:v>6.6639999999999997</c:v>
                </c:pt>
                <c:pt idx="5237">
                  <c:v>6.6920000000000002</c:v>
                </c:pt>
                <c:pt idx="5238">
                  <c:v>6.6580000000000004</c:v>
                </c:pt>
                <c:pt idx="5239">
                  <c:v>6.665</c:v>
                </c:pt>
                <c:pt idx="5240">
                  <c:v>6.6189999999999998</c:v>
                </c:pt>
                <c:pt idx="5241">
                  <c:v>6.5730000000000004</c:v>
                </c:pt>
                <c:pt idx="5242">
                  <c:v>6.4889999999999999</c:v>
                </c:pt>
                <c:pt idx="5243">
                  <c:v>6.5490000000000004</c:v>
                </c:pt>
                <c:pt idx="5244">
                  <c:v>6.6390000000000002</c:v>
                </c:pt>
                <c:pt idx="5245">
                  <c:v>6.6130000000000004</c:v>
                </c:pt>
                <c:pt idx="5246">
                  <c:v>6.66</c:v>
                </c:pt>
                <c:pt idx="5247">
                  <c:v>6.6710000000000003</c:v>
                </c:pt>
                <c:pt idx="5248">
                  <c:v>6.6040000000000001</c:v>
                </c:pt>
                <c:pt idx="5249">
                  <c:v>6.5540000000000003</c:v>
                </c:pt>
                <c:pt idx="5250">
                  <c:v>6.5519999999999996</c:v>
                </c:pt>
                <c:pt idx="5251">
                  <c:v>6.5449999999999999</c:v>
                </c:pt>
                <c:pt idx="5252">
                  <c:v>6.5670000000000002</c:v>
                </c:pt>
                <c:pt idx="5253">
                  <c:v>6.4889999999999999</c:v>
                </c:pt>
                <c:pt idx="5254">
                  <c:v>6.4930000000000003</c:v>
                </c:pt>
                <c:pt idx="5255">
                  <c:v>6.3609999999999998</c:v>
                </c:pt>
                <c:pt idx="5256">
                  <c:v>6.423</c:v>
                </c:pt>
                <c:pt idx="5257">
                  <c:v>6.3650000000000002</c:v>
                </c:pt>
                <c:pt idx="5258">
                  <c:v>6.327</c:v>
                </c:pt>
                <c:pt idx="5259">
                  <c:v>6.4219999999999997</c:v>
                </c:pt>
                <c:pt idx="5260">
                  <c:v>6.4089999999999998</c:v>
                </c:pt>
                <c:pt idx="5261">
                  <c:v>6.3860000000000001</c:v>
                </c:pt>
                <c:pt idx="5262">
                  <c:v>6.3840000000000003</c:v>
                </c:pt>
                <c:pt idx="5263">
                  <c:v>6.3879999999999999</c:v>
                </c:pt>
                <c:pt idx="5264">
                  <c:v>6.4109999999999996</c:v>
                </c:pt>
                <c:pt idx="5265">
                  <c:v>6.3730000000000002</c:v>
                </c:pt>
                <c:pt idx="5266">
                  <c:v>6.3789999999999996</c:v>
                </c:pt>
                <c:pt idx="5267">
                  <c:v>6.343</c:v>
                </c:pt>
                <c:pt idx="5268">
                  <c:v>6.383</c:v>
                </c:pt>
                <c:pt idx="5269">
                  <c:v>6.37</c:v>
                </c:pt>
                <c:pt idx="5270">
                  <c:v>6.2919999999999998</c:v>
                </c:pt>
                <c:pt idx="5271">
                  <c:v>6.2910000000000004</c:v>
                </c:pt>
                <c:pt idx="5272">
                  <c:v>6.2450000000000001</c:v>
                </c:pt>
                <c:pt idx="5273">
                  <c:v>6.194</c:v>
                </c:pt>
                <c:pt idx="5274">
                  <c:v>6.1829999999999998</c:v>
                </c:pt>
                <c:pt idx="5275">
                  <c:v>6.1349999999999998</c:v>
                </c:pt>
                <c:pt idx="5276">
                  <c:v>6.1120000000000001</c:v>
                </c:pt>
                <c:pt idx="5277">
                  <c:v>6.0780000000000003</c:v>
                </c:pt>
                <c:pt idx="5278">
                  <c:v>6.1909999999999998</c:v>
                </c:pt>
                <c:pt idx="5279">
                  <c:v>6.1849999999999996</c:v>
                </c:pt>
                <c:pt idx="5280">
                  <c:v>6.1509999999999998</c:v>
                </c:pt>
                <c:pt idx="5281">
                  <c:v>6.1470000000000002</c:v>
                </c:pt>
                <c:pt idx="5282">
                  <c:v>6.0549999999999997</c:v>
                </c:pt>
                <c:pt idx="5283">
                  <c:v>6.0039999999999996</c:v>
                </c:pt>
                <c:pt idx="5284">
                  <c:v>5.9649999999999999</c:v>
                </c:pt>
                <c:pt idx="5285">
                  <c:v>5.8949999999999996</c:v>
                </c:pt>
                <c:pt idx="5286">
                  <c:v>5.8719999999999999</c:v>
                </c:pt>
                <c:pt idx="5287">
                  <c:v>5.9340000000000002</c:v>
                </c:pt>
                <c:pt idx="5288">
                  <c:v>5.8529999999999998</c:v>
                </c:pt>
                <c:pt idx="5289">
                  <c:v>5.7709999999999999</c:v>
                </c:pt>
                <c:pt idx="5290">
                  <c:v>5.8819999999999997</c:v>
                </c:pt>
                <c:pt idx="5291">
                  <c:v>5.9349999999999996</c:v>
                </c:pt>
                <c:pt idx="5292">
                  <c:v>5.9059999999999997</c:v>
                </c:pt>
                <c:pt idx="5293">
                  <c:v>5.85</c:v>
                </c:pt>
                <c:pt idx="5294">
                  <c:v>6.0380000000000003</c:v>
                </c:pt>
                <c:pt idx="5295">
                  <c:v>6.0590000000000002</c:v>
                </c:pt>
                <c:pt idx="5296">
                  <c:v>5.992</c:v>
                </c:pt>
                <c:pt idx="5297">
                  <c:v>5.9939999999999998</c:v>
                </c:pt>
                <c:pt idx="5298">
                  <c:v>5.9880000000000004</c:v>
                </c:pt>
                <c:pt idx="5299">
                  <c:v>6.0170000000000003</c:v>
                </c:pt>
                <c:pt idx="5300">
                  <c:v>6.1280000000000001</c:v>
                </c:pt>
                <c:pt idx="5301">
                  <c:v>6.13</c:v>
                </c:pt>
                <c:pt idx="5302">
                  <c:v>6.2229999999999999</c:v>
                </c:pt>
                <c:pt idx="5303">
                  <c:v>6.2119999999999997</c:v>
                </c:pt>
                <c:pt idx="5304">
                  <c:v>6.2779999999999996</c:v>
                </c:pt>
                <c:pt idx="5305">
                  <c:v>6.2990000000000004</c:v>
                </c:pt>
                <c:pt idx="5306">
                  <c:v>6.4009999999999998</c:v>
                </c:pt>
                <c:pt idx="5307">
                  <c:v>6.4269999999999996</c:v>
                </c:pt>
                <c:pt idx="5308">
                  <c:v>6.5049999999999999</c:v>
                </c:pt>
                <c:pt idx="5309">
                  <c:v>6.56</c:v>
                </c:pt>
                <c:pt idx="5310">
                  <c:v>6.5289999999999999</c:v>
                </c:pt>
                <c:pt idx="5311">
                  <c:v>6.42</c:v>
                </c:pt>
                <c:pt idx="5312">
                  <c:v>6.4089999999999998</c:v>
                </c:pt>
                <c:pt idx="5313">
                  <c:v>6.5119999999999996</c:v>
                </c:pt>
                <c:pt idx="5314">
                  <c:v>6.4459999999999997</c:v>
                </c:pt>
                <c:pt idx="5315">
                  <c:v>6.4240000000000004</c:v>
                </c:pt>
                <c:pt idx="5316">
                  <c:v>6.4960000000000004</c:v>
                </c:pt>
                <c:pt idx="5317">
                  <c:v>6.54</c:v>
                </c:pt>
                <c:pt idx="5318">
                  <c:v>6.4939999999999998</c:v>
                </c:pt>
                <c:pt idx="5319">
                  <c:v>6.4390000000000001</c:v>
                </c:pt>
                <c:pt idx="5320">
                  <c:v>6.4349999999999996</c:v>
                </c:pt>
                <c:pt idx="5321">
                  <c:v>6.47</c:v>
                </c:pt>
                <c:pt idx="5322">
                  <c:v>6.3940000000000001</c:v>
                </c:pt>
                <c:pt idx="5323">
                  <c:v>6.3310000000000004</c:v>
                </c:pt>
                <c:pt idx="5324">
                  <c:v>6.3310000000000004</c:v>
                </c:pt>
                <c:pt idx="5325">
                  <c:v>6.3760000000000003</c:v>
                </c:pt>
                <c:pt idx="5326">
                  <c:v>6.2720000000000002</c:v>
                </c:pt>
                <c:pt idx="5327">
                  <c:v>6.1909999999999998</c:v>
                </c:pt>
                <c:pt idx="5328">
                  <c:v>6.1520000000000001</c:v>
                </c:pt>
                <c:pt idx="5329">
                  <c:v>6.1219999999999999</c:v>
                </c:pt>
                <c:pt idx="5330">
                  <c:v>6.1219999999999999</c:v>
                </c:pt>
                <c:pt idx="5331">
                  <c:v>6.141</c:v>
                </c:pt>
                <c:pt idx="5332">
                  <c:v>6.1239999999999997</c:v>
                </c:pt>
                <c:pt idx="5333">
                  <c:v>6.1260000000000003</c:v>
                </c:pt>
                <c:pt idx="5334">
                  <c:v>6.0709999999999997</c:v>
                </c:pt>
                <c:pt idx="5335">
                  <c:v>6.1159999999999997</c:v>
                </c:pt>
                <c:pt idx="5336">
                  <c:v>6.0410000000000004</c:v>
                </c:pt>
                <c:pt idx="5337">
                  <c:v>6.05</c:v>
                </c:pt>
                <c:pt idx="5338">
                  <c:v>5.9710000000000001</c:v>
                </c:pt>
                <c:pt idx="5339">
                  <c:v>5.9989999999999997</c:v>
                </c:pt>
                <c:pt idx="5340">
                  <c:v>6.02</c:v>
                </c:pt>
                <c:pt idx="5341">
                  <c:v>6.1130000000000004</c:v>
                </c:pt>
                <c:pt idx="5342">
                  <c:v>6.1040000000000001</c:v>
                </c:pt>
                <c:pt idx="5343">
                  <c:v>6.1849999999999996</c:v>
                </c:pt>
                <c:pt idx="5344">
                  <c:v>6.1020000000000003</c:v>
                </c:pt>
                <c:pt idx="5345">
                  <c:v>6.085</c:v>
                </c:pt>
                <c:pt idx="5346">
                  <c:v>6.1</c:v>
                </c:pt>
                <c:pt idx="5347">
                  <c:v>6.0270000000000001</c:v>
                </c:pt>
                <c:pt idx="5348">
                  <c:v>6.0309999999999997</c:v>
                </c:pt>
                <c:pt idx="5349">
                  <c:v>5.9889999999999999</c:v>
                </c:pt>
                <c:pt idx="5350">
                  <c:v>5.9889999999999999</c:v>
                </c:pt>
                <c:pt idx="5351">
                  <c:v>5.9850000000000003</c:v>
                </c:pt>
                <c:pt idx="5352">
                  <c:v>6.048</c:v>
                </c:pt>
                <c:pt idx="5353">
                  <c:v>6.0010000000000003</c:v>
                </c:pt>
                <c:pt idx="5354">
                  <c:v>6.0350000000000001</c:v>
                </c:pt>
                <c:pt idx="5355">
                  <c:v>6.048</c:v>
                </c:pt>
                <c:pt idx="5356">
                  <c:v>6.08</c:v>
                </c:pt>
                <c:pt idx="5357">
                  <c:v>6.0049999999999999</c:v>
                </c:pt>
                <c:pt idx="5358">
                  <c:v>6.0960000000000001</c:v>
                </c:pt>
                <c:pt idx="5359">
                  <c:v>6.1479999999999997</c:v>
                </c:pt>
                <c:pt idx="5360">
                  <c:v>6.141</c:v>
                </c:pt>
                <c:pt idx="5361">
                  <c:v>6.1539999999999999</c:v>
                </c:pt>
                <c:pt idx="5362">
                  <c:v>6.0019999999999998</c:v>
                </c:pt>
                <c:pt idx="5363">
                  <c:v>5.9980000000000002</c:v>
                </c:pt>
                <c:pt idx="5364">
                  <c:v>6.0339999999999998</c:v>
                </c:pt>
                <c:pt idx="5365">
                  <c:v>6.0279999999999996</c:v>
                </c:pt>
                <c:pt idx="5366">
                  <c:v>6.0270000000000001</c:v>
                </c:pt>
                <c:pt idx="5367">
                  <c:v>6</c:v>
                </c:pt>
                <c:pt idx="5368">
                  <c:v>6.0339999999999998</c:v>
                </c:pt>
                <c:pt idx="5369">
                  <c:v>6.0309999999999997</c:v>
                </c:pt>
                <c:pt idx="5370">
                  <c:v>5.984</c:v>
                </c:pt>
                <c:pt idx="5371">
                  <c:v>5.976</c:v>
                </c:pt>
                <c:pt idx="5372">
                  <c:v>5.952</c:v>
                </c:pt>
                <c:pt idx="5373">
                  <c:v>5.9009999999999998</c:v>
                </c:pt>
                <c:pt idx="5374">
                  <c:v>5.9560000000000004</c:v>
                </c:pt>
                <c:pt idx="5375">
                  <c:v>5.9180000000000001</c:v>
                </c:pt>
                <c:pt idx="5376">
                  <c:v>5.9160000000000004</c:v>
                </c:pt>
                <c:pt idx="5377">
                  <c:v>5.7629999999999999</c:v>
                </c:pt>
                <c:pt idx="5378">
                  <c:v>5.79</c:v>
                </c:pt>
                <c:pt idx="5379">
                  <c:v>5.7709999999999999</c:v>
                </c:pt>
                <c:pt idx="5380">
                  <c:v>5.8019999999999996</c:v>
                </c:pt>
                <c:pt idx="5381">
                  <c:v>5.8380000000000001</c:v>
                </c:pt>
                <c:pt idx="5382">
                  <c:v>5.81</c:v>
                </c:pt>
                <c:pt idx="5383">
                  <c:v>5.7729999999999997</c:v>
                </c:pt>
                <c:pt idx="5384">
                  <c:v>5.7809999999999997</c:v>
                </c:pt>
                <c:pt idx="5385">
                  <c:v>5.7750000000000004</c:v>
                </c:pt>
                <c:pt idx="5386">
                  <c:v>5.7270000000000003</c:v>
                </c:pt>
                <c:pt idx="5387">
                  <c:v>5.7190000000000003</c:v>
                </c:pt>
                <c:pt idx="5388">
                  <c:v>5.7290000000000001</c:v>
                </c:pt>
                <c:pt idx="5389">
                  <c:v>5.7770000000000001</c:v>
                </c:pt>
                <c:pt idx="5390">
                  <c:v>5.8079999999999998</c:v>
                </c:pt>
                <c:pt idx="5391">
                  <c:v>5.8</c:v>
                </c:pt>
                <c:pt idx="5392">
                  <c:v>5.7249999999999996</c:v>
                </c:pt>
                <c:pt idx="5393">
                  <c:v>5.6790000000000003</c:v>
                </c:pt>
                <c:pt idx="5394">
                  <c:v>5.6829999999999998</c:v>
                </c:pt>
                <c:pt idx="5395">
                  <c:v>5.6890000000000001</c:v>
                </c:pt>
                <c:pt idx="5396">
                  <c:v>5.7240000000000002</c:v>
                </c:pt>
                <c:pt idx="5397">
                  <c:v>5.7519999999999998</c:v>
                </c:pt>
                <c:pt idx="5398">
                  <c:v>5.7389999999999999</c:v>
                </c:pt>
                <c:pt idx="5399">
                  <c:v>5.766</c:v>
                </c:pt>
                <c:pt idx="5400">
                  <c:v>5.7720000000000002</c:v>
                </c:pt>
                <c:pt idx="5401">
                  <c:v>5.7240000000000002</c:v>
                </c:pt>
                <c:pt idx="5402">
                  <c:v>5.7850000000000001</c:v>
                </c:pt>
                <c:pt idx="5403">
                  <c:v>5.84</c:v>
                </c:pt>
                <c:pt idx="5404">
                  <c:v>5.8710000000000004</c:v>
                </c:pt>
                <c:pt idx="5405">
                  <c:v>5.8520000000000003</c:v>
                </c:pt>
                <c:pt idx="5406">
                  <c:v>5.8970000000000002</c:v>
                </c:pt>
                <c:pt idx="5407">
                  <c:v>5.8230000000000004</c:v>
                </c:pt>
                <c:pt idx="5408">
                  <c:v>5.8479999999999999</c:v>
                </c:pt>
                <c:pt idx="5409">
                  <c:v>5.8369999999999997</c:v>
                </c:pt>
                <c:pt idx="5410">
                  <c:v>5.8019999999999996</c:v>
                </c:pt>
                <c:pt idx="5411">
                  <c:v>5.8209999999999997</c:v>
                </c:pt>
                <c:pt idx="5412">
                  <c:v>5.8120000000000003</c:v>
                </c:pt>
                <c:pt idx="5413">
                  <c:v>5.8019999999999996</c:v>
                </c:pt>
                <c:pt idx="5414">
                  <c:v>5.8230000000000004</c:v>
                </c:pt>
                <c:pt idx="5415">
                  <c:v>5.867</c:v>
                </c:pt>
                <c:pt idx="5416">
                  <c:v>5.8860000000000001</c:v>
                </c:pt>
                <c:pt idx="5417">
                  <c:v>5.8520000000000003</c:v>
                </c:pt>
                <c:pt idx="5418">
                  <c:v>5.8120000000000003</c:v>
                </c:pt>
                <c:pt idx="5419">
                  <c:v>5.8230000000000004</c:v>
                </c:pt>
                <c:pt idx="5420">
                  <c:v>5.7720000000000002</c:v>
                </c:pt>
                <c:pt idx="5421">
                  <c:v>5.774</c:v>
                </c:pt>
                <c:pt idx="5422">
                  <c:v>5.7089999999999996</c:v>
                </c:pt>
                <c:pt idx="5423">
                  <c:v>5.7240000000000002</c:v>
                </c:pt>
                <c:pt idx="5424">
                  <c:v>5.7320000000000002</c:v>
                </c:pt>
                <c:pt idx="5425">
                  <c:v>5.673</c:v>
                </c:pt>
                <c:pt idx="5426">
                  <c:v>5.6669999999999998</c:v>
                </c:pt>
                <c:pt idx="5427">
                  <c:v>5.6550000000000002</c:v>
                </c:pt>
                <c:pt idx="5428">
                  <c:v>5.6319999999999997</c:v>
                </c:pt>
                <c:pt idx="5429">
                  <c:v>5.5839999999999996</c:v>
                </c:pt>
                <c:pt idx="5430">
                  <c:v>5.6150000000000002</c:v>
                </c:pt>
                <c:pt idx="5431">
                  <c:v>5.6840000000000002</c:v>
                </c:pt>
                <c:pt idx="5432">
                  <c:v>5.69</c:v>
                </c:pt>
                <c:pt idx="5433">
                  <c:v>5.7130000000000001</c:v>
                </c:pt>
                <c:pt idx="5434">
                  <c:v>5.7320000000000002</c:v>
                </c:pt>
                <c:pt idx="5435">
                  <c:v>5.7510000000000003</c:v>
                </c:pt>
                <c:pt idx="5436">
                  <c:v>5.742</c:v>
                </c:pt>
                <c:pt idx="5437">
                  <c:v>5.7380000000000004</c:v>
                </c:pt>
                <c:pt idx="5438">
                  <c:v>5.827</c:v>
                </c:pt>
                <c:pt idx="5439">
                  <c:v>5.8550000000000004</c:v>
                </c:pt>
                <c:pt idx="5440">
                  <c:v>5.8659999999999997</c:v>
                </c:pt>
                <c:pt idx="5441">
                  <c:v>5.8550000000000004</c:v>
                </c:pt>
                <c:pt idx="5442">
                  <c:v>5.8250000000000002</c:v>
                </c:pt>
                <c:pt idx="5443">
                  <c:v>5.7830000000000004</c:v>
                </c:pt>
                <c:pt idx="5444">
                  <c:v>5.766</c:v>
                </c:pt>
                <c:pt idx="5445">
                  <c:v>5.7530000000000001</c:v>
                </c:pt>
                <c:pt idx="5446">
                  <c:v>5.7309999999999999</c:v>
                </c:pt>
                <c:pt idx="5447">
                  <c:v>5.6689999999999996</c:v>
                </c:pt>
                <c:pt idx="5448">
                  <c:v>5.7039999999999997</c:v>
                </c:pt>
                <c:pt idx="5449">
                  <c:v>5.6769999999999996</c:v>
                </c:pt>
                <c:pt idx="5450">
                  <c:v>5.6520000000000001</c:v>
                </c:pt>
                <c:pt idx="5451">
                  <c:v>5.6239999999999997</c:v>
                </c:pt>
                <c:pt idx="5452">
                  <c:v>5.6120000000000001</c:v>
                </c:pt>
                <c:pt idx="5453">
                  <c:v>5.6239999999999997</c:v>
                </c:pt>
                <c:pt idx="5454">
                  <c:v>5.6239999999999997</c:v>
                </c:pt>
                <c:pt idx="5455">
                  <c:v>5.5819999999999999</c:v>
                </c:pt>
                <c:pt idx="5456">
                  <c:v>5.524</c:v>
                </c:pt>
                <c:pt idx="5457">
                  <c:v>5.468</c:v>
                </c:pt>
                <c:pt idx="5458">
                  <c:v>5.5030000000000001</c:v>
                </c:pt>
                <c:pt idx="5459">
                  <c:v>5.5510000000000002</c:v>
                </c:pt>
                <c:pt idx="5460">
                  <c:v>5.4160000000000004</c:v>
                </c:pt>
                <c:pt idx="5461">
                  <c:v>5.3259999999999996</c:v>
                </c:pt>
                <c:pt idx="5462">
                  <c:v>5.3090000000000002</c:v>
                </c:pt>
                <c:pt idx="5463">
                  <c:v>5.2990000000000004</c:v>
                </c:pt>
                <c:pt idx="5464">
                  <c:v>5.3620000000000001</c:v>
                </c:pt>
                <c:pt idx="5465">
                  <c:v>5.3460000000000001</c:v>
                </c:pt>
                <c:pt idx="5466">
                  <c:v>5.258</c:v>
                </c:pt>
                <c:pt idx="5467">
                  <c:v>5.2130000000000001</c:v>
                </c:pt>
                <c:pt idx="5468">
                  <c:v>5.18</c:v>
                </c:pt>
                <c:pt idx="5469">
                  <c:v>5.17</c:v>
                </c:pt>
                <c:pt idx="5470">
                  <c:v>5.1879999999999997</c:v>
                </c:pt>
                <c:pt idx="5471">
                  <c:v>5.0369999999999999</c:v>
                </c:pt>
                <c:pt idx="5472">
                  <c:v>5.0250000000000004</c:v>
                </c:pt>
                <c:pt idx="5473">
                  <c:v>5.0060000000000002</c:v>
                </c:pt>
                <c:pt idx="5474">
                  <c:v>5.008</c:v>
                </c:pt>
                <c:pt idx="5475">
                  <c:v>5.0359999999999996</c:v>
                </c:pt>
                <c:pt idx="5476">
                  <c:v>5.1040000000000001</c:v>
                </c:pt>
                <c:pt idx="5477">
                  <c:v>5.1180000000000003</c:v>
                </c:pt>
                <c:pt idx="5478">
                  <c:v>5.1120000000000001</c:v>
                </c:pt>
                <c:pt idx="5479">
                  <c:v>5.1139999999999999</c:v>
                </c:pt>
                <c:pt idx="5480">
                  <c:v>4.9160000000000004</c:v>
                </c:pt>
                <c:pt idx="5481">
                  <c:v>5.1580000000000004</c:v>
                </c:pt>
                <c:pt idx="5482">
                  <c:v>5.0389999999999997</c:v>
                </c:pt>
                <c:pt idx="5483">
                  <c:v>4.931</c:v>
                </c:pt>
                <c:pt idx="5484">
                  <c:v>4.9560000000000004</c:v>
                </c:pt>
                <c:pt idx="5485">
                  <c:v>5</c:v>
                </c:pt>
                <c:pt idx="5486">
                  <c:v>5.1040000000000001</c:v>
                </c:pt>
                <c:pt idx="5487">
                  <c:v>5.1100000000000003</c:v>
                </c:pt>
                <c:pt idx="5488">
                  <c:v>5.25</c:v>
                </c:pt>
                <c:pt idx="5489">
                  <c:v>5.242</c:v>
                </c:pt>
                <c:pt idx="5490">
                  <c:v>5.23</c:v>
                </c:pt>
                <c:pt idx="5491">
                  <c:v>5.1749999999999998</c:v>
                </c:pt>
                <c:pt idx="5492">
                  <c:v>5.1139999999999999</c:v>
                </c:pt>
                <c:pt idx="5493">
                  <c:v>5.1680000000000001</c:v>
                </c:pt>
                <c:pt idx="5494">
                  <c:v>5.2249999999999996</c:v>
                </c:pt>
                <c:pt idx="5495">
                  <c:v>5.2809999999999997</c:v>
                </c:pt>
                <c:pt idx="5496">
                  <c:v>5.3049999999999997</c:v>
                </c:pt>
                <c:pt idx="5497">
                  <c:v>5.2450000000000001</c:v>
                </c:pt>
                <c:pt idx="5498">
                  <c:v>5.2679999999999998</c:v>
                </c:pt>
                <c:pt idx="5499">
                  <c:v>5.3029999999999999</c:v>
                </c:pt>
                <c:pt idx="5500">
                  <c:v>5.2290000000000001</c:v>
                </c:pt>
                <c:pt idx="5501">
                  <c:v>5.1139999999999999</c:v>
                </c:pt>
                <c:pt idx="5502">
                  <c:v>5.0860000000000003</c:v>
                </c:pt>
                <c:pt idx="5503">
                  <c:v>5.1479999999999997</c:v>
                </c:pt>
                <c:pt idx="5504">
                  <c:v>5.1669999999999998</c:v>
                </c:pt>
                <c:pt idx="5505">
                  <c:v>5.1829999999999998</c:v>
                </c:pt>
                <c:pt idx="5506">
                  <c:v>5.1870000000000003</c:v>
                </c:pt>
                <c:pt idx="5507">
                  <c:v>5.0890000000000004</c:v>
                </c:pt>
                <c:pt idx="5508">
                  <c:v>5.03</c:v>
                </c:pt>
                <c:pt idx="5509">
                  <c:v>5.0460000000000003</c:v>
                </c:pt>
                <c:pt idx="5510">
                  <c:v>5.07</c:v>
                </c:pt>
                <c:pt idx="5511">
                  <c:v>5.1639999999999997</c:v>
                </c:pt>
                <c:pt idx="5512">
                  <c:v>5.1660000000000004</c:v>
                </c:pt>
                <c:pt idx="5513">
                  <c:v>5.109</c:v>
                </c:pt>
                <c:pt idx="5514">
                  <c:v>5.0970000000000004</c:v>
                </c:pt>
                <c:pt idx="5515">
                  <c:v>5.1050000000000004</c:v>
                </c:pt>
                <c:pt idx="5516">
                  <c:v>5.1390000000000002</c:v>
                </c:pt>
                <c:pt idx="5517">
                  <c:v>5.1559999999999997</c:v>
                </c:pt>
                <c:pt idx="5518">
                  <c:v>5.0970000000000004</c:v>
                </c:pt>
                <c:pt idx="5519">
                  <c:v>5.0339999999999998</c:v>
                </c:pt>
                <c:pt idx="5520">
                  <c:v>4.952</c:v>
                </c:pt>
                <c:pt idx="5521">
                  <c:v>4.8959999999999999</c:v>
                </c:pt>
                <c:pt idx="5522">
                  <c:v>4.8739999999999997</c:v>
                </c:pt>
                <c:pt idx="5523">
                  <c:v>4.9470000000000001</c:v>
                </c:pt>
                <c:pt idx="5524">
                  <c:v>4.976</c:v>
                </c:pt>
                <c:pt idx="5525">
                  <c:v>4.9710000000000001</c:v>
                </c:pt>
                <c:pt idx="5526">
                  <c:v>4.899</c:v>
                </c:pt>
                <c:pt idx="5527">
                  <c:v>4.8890000000000002</c:v>
                </c:pt>
                <c:pt idx="5528">
                  <c:v>4.9290000000000003</c:v>
                </c:pt>
                <c:pt idx="5529">
                  <c:v>4.891</c:v>
                </c:pt>
                <c:pt idx="5530">
                  <c:v>4.9290000000000003</c:v>
                </c:pt>
                <c:pt idx="5531">
                  <c:v>4.8179999999999996</c:v>
                </c:pt>
                <c:pt idx="5532">
                  <c:v>4.7859999999999996</c:v>
                </c:pt>
                <c:pt idx="5533">
                  <c:v>4.7699999999999996</c:v>
                </c:pt>
                <c:pt idx="5534">
                  <c:v>4.8129999999999997</c:v>
                </c:pt>
                <c:pt idx="5535">
                  <c:v>4.758</c:v>
                </c:pt>
                <c:pt idx="5536">
                  <c:v>4.7779999999999996</c:v>
                </c:pt>
                <c:pt idx="5537">
                  <c:v>4.7560000000000002</c:v>
                </c:pt>
                <c:pt idx="5538">
                  <c:v>4.8150000000000004</c:v>
                </c:pt>
                <c:pt idx="5539">
                  <c:v>4.8689999999999998</c:v>
                </c:pt>
                <c:pt idx="5540">
                  <c:v>5.0110000000000001</c:v>
                </c:pt>
                <c:pt idx="5541">
                  <c:v>4.9749999999999996</c:v>
                </c:pt>
                <c:pt idx="5542">
                  <c:v>4.9969999999999999</c:v>
                </c:pt>
                <c:pt idx="5543">
                  <c:v>4.9169999999999998</c:v>
                </c:pt>
                <c:pt idx="5544">
                  <c:v>4.9770000000000003</c:v>
                </c:pt>
                <c:pt idx="5545">
                  <c:v>4.9290000000000003</c:v>
                </c:pt>
                <c:pt idx="5546">
                  <c:v>4.9139999999999997</c:v>
                </c:pt>
                <c:pt idx="5547">
                  <c:v>4.9729999999999999</c:v>
                </c:pt>
                <c:pt idx="5548">
                  <c:v>4.8899999999999997</c:v>
                </c:pt>
                <c:pt idx="5549">
                  <c:v>4.9320000000000004</c:v>
                </c:pt>
                <c:pt idx="5550">
                  <c:v>5.0830000000000002</c:v>
                </c:pt>
                <c:pt idx="5551">
                  <c:v>5.1189999999999998</c:v>
                </c:pt>
                <c:pt idx="5552">
                  <c:v>5.1689999999999996</c:v>
                </c:pt>
                <c:pt idx="5553">
                  <c:v>5.1630000000000003</c:v>
                </c:pt>
                <c:pt idx="5554">
                  <c:v>5.2539999999999996</c:v>
                </c:pt>
                <c:pt idx="5555">
                  <c:v>5.2249999999999996</c:v>
                </c:pt>
                <c:pt idx="5556">
                  <c:v>5.1459999999999999</c:v>
                </c:pt>
                <c:pt idx="5557">
                  <c:v>5.2939999999999996</c:v>
                </c:pt>
                <c:pt idx="5558">
                  <c:v>5.2880000000000003</c:v>
                </c:pt>
                <c:pt idx="5559">
                  <c:v>5.1769999999999996</c:v>
                </c:pt>
                <c:pt idx="5560">
                  <c:v>5.2089999999999996</c:v>
                </c:pt>
                <c:pt idx="5561">
                  <c:v>5.2560000000000002</c:v>
                </c:pt>
                <c:pt idx="5562">
                  <c:v>5.1920000000000002</c:v>
                </c:pt>
                <c:pt idx="5563">
                  <c:v>5.3280000000000003</c:v>
                </c:pt>
                <c:pt idx="5564">
                  <c:v>5.3380000000000001</c:v>
                </c:pt>
                <c:pt idx="5565">
                  <c:v>5.2919999999999998</c:v>
                </c:pt>
                <c:pt idx="5566">
                  <c:v>5.2880000000000003</c:v>
                </c:pt>
                <c:pt idx="5567">
                  <c:v>5.2050000000000001</c:v>
                </c:pt>
                <c:pt idx="5568">
                  <c:v>5.2050000000000001</c:v>
                </c:pt>
                <c:pt idx="5569">
                  <c:v>5.1970000000000001</c:v>
                </c:pt>
                <c:pt idx="5570">
                  <c:v>5.2450000000000001</c:v>
                </c:pt>
                <c:pt idx="5571">
                  <c:v>5.1740000000000004</c:v>
                </c:pt>
                <c:pt idx="5572">
                  <c:v>5.2949999999999999</c:v>
                </c:pt>
                <c:pt idx="5573">
                  <c:v>5.4470000000000001</c:v>
                </c:pt>
                <c:pt idx="5574">
                  <c:v>5.4409999999999998</c:v>
                </c:pt>
                <c:pt idx="5575">
                  <c:v>5.5119999999999996</c:v>
                </c:pt>
                <c:pt idx="5576">
                  <c:v>5.4450000000000003</c:v>
                </c:pt>
                <c:pt idx="5577">
                  <c:v>5.407</c:v>
                </c:pt>
                <c:pt idx="5578">
                  <c:v>5.4050000000000002</c:v>
                </c:pt>
                <c:pt idx="5579">
                  <c:v>5.3739999999999997</c:v>
                </c:pt>
                <c:pt idx="5580">
                  <c:v>5.41</c:v>
                </c:pt>
                <c:pt idx="5581">
                  <c:v>5.4009999999999998</c:v>
                </c:pt>
                <c:pt idx="5582">
                  <c:v>5.4909999999999997</c:v>
                </c:pt>
                <c:pt idx="5583">
                  <c:v>5.5110000000000001</c:v>
                </c:pt>
                <c:pt idx="5584">
                  <c:v>5.4939999999999998</c:v>
                </c:pt>
                <c:pt idx="5585">
                  <c:v>5.5149999999999997</c:v>
                </c:pt>
                <c:pt idx="5586">
                  <c:v>5.5090000000000003</c:v>
                </c:pt>
                <c:pt idx="5587">
                  <c:v>5.3810000000000002</c:v>
                </c:pt>
                <c:pt idx="5588">
                  <c:v>5.3639999999999999</c:v>
                </c:pt>
                <c:pt idx="5589">
                  <c:v>5.3410000000000002</c:v>
                </c:pt>
                <c:pt idx="5590">
                  <c:v>5.2690000000000001</c:v>
                </c:pt>
                <c:pt idx="5591">
                  <c:v>5.2549999999999999</c:v>
                </c:pt>
                <c:pt idx="5592">
                  <c:v>5.3239999999999998</c:v>
                </c:pt>
                <c:pt idx="5593">
                  <c:v>5.3559999999999999</c:v>
                </c:pt>
                <c:pt idx="5594">
                  <c:v>5.2839999999999998</c:v>
                </c:pt>
                <c:pt idx="5595">
                  <c:v>5.2530000000000001</c:v>
                </c:pt>
                <c:pt idx="5596">
                  <c:v>5.2629999999999999</c:v>
                </c:pt>
                <c:pt idx="5597">
                  <c:v>5.2210000000000001</c:v>
                </c:pt>
                <c:pt idx="5598">
                  <c:v>5.2320000000000002</c:v>
                </c:pt>
                <c:pt idx="5599">
                  <c:v>5.2510000000000003</c:v>
                </c:pt>
                <c:pt idx="5600">
                  <c:v>5.2359999999999998</c:v>
                </c:pt>
                <c:pt idx="5601">
                  <c:v>5.2050000000000001</c:v>
                </c:pt>
                <c:pt idx="5602">
                  <c:v>5.1719999999999997</c:v>
                </c:pt>
                <c:pt idx="5603">
                  <c:v>5.1150000000000002</c:v>
                </c:pt>
                <c:pt idx="5604">
                  <c:v>5.13</c:v>
                </c:pt>
                <c:pt idx="5605">
                  <c:v>5.2240000000000002</c:v>
                </c:pt>
                <c:pt idx="5606">
                  <c:v>5.2350000000000003</c:v>
                </c:pt>
                <c:pt idx="5607">
                  <c:v>5.335</c:v>
                </c:pt>
                <c:pt idx="5608">
                  <c:v>5.4119999999999999</c:v>
                </c:pt>
                <c:pt idx="5609">
                  <c:v>5.3220000000000001</c:v>
                </c:pt>
                <c:pt idx="5610">
                  <c:v>5.38</c:v>
                </c:pt>
                <c:pt idx="5611">
                  <c:v>5.3780000000000001</c:v>
                </c:pt>
                <c:pt idx="5612">
                  <c:v>5.391</c:v>
                </c:pt>
                <c:pt idx="5613">
                  <c:v>5.359</c:v>
                </c:pt>
                <c:pt idx="5614">
                  <c:v>5.327</c:v>
                </c:pt>
                <c:pt idx="5615">
                  <c:v>5.274</c:v>
                </c:pt>
                <c:pt idx="5616">
                  <c:v>5.2889999999999997</c:v>
                </c:pt>
                <c:pt idx="5617">
                  <c:v>5.234</c:v>
                </c:pt>
                <c:pt idx="5618">
                  <c:v>5.2169999999999996</c:v>
                </c:pt>
                <c:pt idx="5619">
                  <c:v>5.173</c:v>
                </c:pt>
                <c:pt idx="5620">
                  <c:v>5.2039999999999997</c:v>
                </c:pt>
                <c:pt idx="5621">
                  <c:v>5.0910000000000002</c:v>
                </c:pt>
                <c:pt idx="5622">
                  <c:v>5.1059999999999999</c:v>
                </c:pt>
                <c:pt idx="5623">
                  <c:v>5.1289999999999996</c:v>
                </c:pt>
                <c:pt idx="5624">
                  <c:v>5.1040000000000001</c:v>
                </c:pt>
                <c:pt idx="5625">
                  <c:v>5.1100000000000003</c:v>
                </c:pt>
                <c:pt idx="5626">
                  <c:v>5.1820000000000004</c:v>
                </c:pt>
                <c:pt idx="5627">
                  <c:v>5.1289999999999996</c:v>
                </c:pt>
                <c:pt idx="5628">
                  <c:v>5.0979999999999999</c:v>
                </c:pt>
                <c:pt idx="5629">
                  <c:v>5.0659999999999998</c:v>
                </c:pt>
                <c:pt idx="5630">
                  <c:v>5.0540000000000003</c:v>
                </c:pt>
                <c:pt idx="5631">
                  <c:v>5.0709999999999997</c:v>
                </c:pt>
                <c:pt idx="5632">
                  <c:v>5.1509999999999998</c:v>
                </c:pt>
                <c:pt idx="5633">
                  <c:v>5.157</c:v>
                </c:pt>
                <c:pt idx="5634">
                  <c:v>5.1529999999999996</c:v>
                </c:pt>
                <c:pt idx="5635">
                  <c:v>5.1680000000000001</c:v>
                </c:pt>
                <c:pt idx="5636">
                  <c:v>5.05</c:v>
                </c:pt>
                <c:pt idx="5637">
                  <c:v>5.0339999999999998</c:v>
                </c:pt>
                <c:pt idx="5638">
                  <c:v>4.9800000000000004</c:v>
                </c:pt>
                <c:pt idx="5639">
                  <c:v>4.976</c:v>
                </c:pt>
                <c:pt idx="5640">
                  <c:v>4.9660000000000002</c:v>
                </c:pt>
                <c:pt idx="5641">
                  <c:v>5</c:v>
                </c:pt>
                <c:pt idx="5642">
                  <c:v>4.9400000000000004</c:v>
                </c:pt>
                <c:pt idx="5643">
                  <c:v>4.8390000000000004</c:v>
                </c:pt>
                <c:pt idx="5644">
                  <c:v>4.9020000000000001</c:v>
                </c:pt>
                <c:pt idx="5645">
                  <c:v>4.8639999999999999</c:v>
                </c:pt>
                <c:pt idx="5646">
                  <c:v>4.8940000000000001</c:v>
                </c:pt>
                <c:pt idx="5647">
                  <c:v>4.88</c:v>
                </c:pt>
                <c:pt idx="5648">
                  <c:v>4.9219999999999997</c:v>
                </c:pt>
                <c:pt idx="5649">
                  <c:v>4.9240000000000004</c:v>
                </c:pt>
                <c:pt idx="5650">
                  <c:v>4.8360000000000003</c:v>
                </c:pt>
                <c:pt idx="5651">
                  <c:v>4.7709999999999999</c:v>
                </c:pt>
                <c:pt idx="5652">
                  <c:v>4.8120000000000003</c:v>
                </c:pt>
                <c:pt idx="5653">
                  <c:v>4.8319999999999999</c:v>
                </c:pt>
                <c:pt idx="5654">
                  <c:v>4.8259999999999996</c:v>
                </c:pt>
                <c:pt idx="5655">
                  <c:v>4.9589999999999996</c:v>
                </c:pt>
                <c:pt idx="5656">
                  <c:v>4.9669999999999996</c:v>
                </c:pt>
                <c:pt idx="5657">
                  <c:v>4.8730000000000002</c:v>
                </c:pt>
                <c:pt idx="5658">
                  <c:v>4.79</c:v>
                </c:pt>
                <c:pt idx="5659">
                  <c:v>4.835</c:v>
                </c:pt>
                <c:pt idx="5660">
                  <c:v>4.7270000000000003</c:v>
                </c:pt>
                <c:pt idx="5661">
                  <c:v>4.7270000000000003</c:v>
                </c:pt>
                <c:pt idx="5662">
                  <c:v>4.6230000000000002</c:v>
                </c:pt>
                <c:pt idx="5663">
                  <c:v>4.5529999999999999</c:v>
                </c:pt>
                <c:pt idx="5664">
                  <c:v>4.6230000000000002</c:v>
                </c:pt>
                <c:pt idx="5665">
                  <c:v>4.7069999999999999</c:v>
                </c:pt>
                <c:pt idx="5666">
                  <c:v>4.6909999999999998</c:v>
                </c:pt>
                <c:pt idx="5667">
                  <c:v>4.742</c:v>
                </c:pt>
                <c:pt idx="5668">
                  <c:v>4.6909999999999998</c:v>
                </c:pt>
                <c:pt idx="5669">
                  <c:v>4.7160000000000002</c:v>
                </c:pt>
                <c:pt idx="5670">
                  <c:v>4.7</c:v>
                </c:pt>
                <c:pt idx="5671">
                  <c:v>4.6280000000000001</c:v>
                </c:pt>
                <c:pt idx="5672">
                  <c:v>4.548</c:v>
                </c:pt>
                <c:pt idx="5673">
                  <c:v>4.5880000000000001</c:v>
                </c:pt>
                <c:pt idx="5674">
                  <c:v>4.54</c:v>
                </c:pt>
                <c:pt idx="5675">
                  <c:v>4.5010000000000003</c:v>
                </c:pt>
                <c:pt idx="5676">
                  <c:v>4.468</c:v>
                </c:pt>
                <c:pt idx="5677">
                  <c:v>4.5060000000000002</c:v>
                </c:pt>
                <c:pt idx="5678">
                  <c:v>4.5039999999999996</c:v>
                </c:pt>
                <c:pt idx="5679">
                  <c:v>4.5060000000000002</c:v>
                </c:pt>
                <c:pt idx="5680">
                  <c:v>4.593</c:v>
                </c:pt>
                <c:pt idx="5681">
                  <c:v>4.5970000000000004</c:v>
                </c:pt>
                <c:pt idx="5682">
                  <c:v>4.6660000000000004</c:v>
                </c:pt>
                <c:pt idx="5683">
                  <c:v>4.6689999999999996</c:v>
                </c:pt>
                <c:pt idx="5684">
                  <c:v>4.5990000000000002</c:v>
                </c:pt>
                <c:pt idx="5685">
                  <c:v>4.5590000000000002</c:v>
                </c:pt>
                <c:pt idx="5686">
                  <c:v>4.5670000000000002</c:v>
                </c:pt>
                <c:pt idx="5687">
                  <c:v>4.577</c:v>
                </c:pt>
                <c:pt idx="5688">
                  <c:v>4.6210000000000004</c:v>
                </c:pt>
                <c:pt idx="5689">
                  <c:v>4.633</c:v>
                </c:pt>
                <c:pt idx="5690">
                  <c:v>4.6429999999999998</c:v>
                </c:pt>
                <c:pt idx="5691">
                  <c:v>4.5960000000000001</c:v>
                </c:pt>
                <c:pt idx="5692">
                  <c:v>4.5510000000000002</c:v>
                </c:pt>
                <c:pt idx="5693">
                  <c:v>4.5289999999999999</c:v>
                </c:pt>
                <c:pt idx="5694">
                  <c:v>4.4800000000000004</c:v>
                </c:pt>
                <c:pt idx="5695">
                  <c:v>4.41</c:v>
                </c:pt>
                <c:pt idx="5696">
                  <c:v>4.2320000000000002</c:v>
                </c:pt>
                <c:pt idx="5697">
                  <c:v>4.24</c:v>
                </c:pt>
                <c:pt idx="5698">
                  <c:v>4.3579999999999997</c:v>
                </c:pt>
                <c:pt idx="5699">
                  <c:v>4.2960000000000003</c:v>
                </c:pt>
                <c:pt idx="5700">
                  <c:v>4.2560000000000002</c:v>
                </c:pt>
                <c:pt idx="5701">
                  <c:v>4.1779999999999999</c:v>
                </c:pt>
                <c:pt idx="5702">
                  <c:v>4.2859999999999996</c:v>
                </c:pt>
                <c:pt idx="5703">
                  <c:v>4.3029999999999999</c:v>
                </c:pt>
                <c:pt idx="5704">
                  <c:v>4.3029999999999999</c:v>
                </c:pt>
                <c:pt idx="5705">
                  <c:v>4.3780000000000001</c:v>
                </c:pt>
                <c:pt idx="5706">
                  <c:v>4.5389999999999997</c:v>
                </c:pt>
                <c:pt idx="5707">
                  <c:v>4.7619999999999996</c:v>
                </c:pt>
                <c:pt idx="5708">
                  <c:v>4.843</c:v>
                </c:pt>
                <c:pt idx="5709">
                  <c:v>4.798</c:v>
                </c:pt>
                <c:pt idx="5710">
                  <c:v>4.8630000000000004</c:v>
                </c:pt>
                <c:pt idx="5711">
                  <c:v>5.0129999999999999</c:v>
                </c:pt>
                <c:pt idx="5712">
                  <c:v>4.9660000000000002</c:v>
                </c:pt>
                <c:pt idx="5713">
                  <c:v>4.9870000000000001</c:v>
                </c:pt>
                <c:pt idx="5714">
                  <c:v>5.0149999999999997</c:v>
                </c:pt>
                <c:pt idx="5715">
                  <c:v>4.9189999999999996</c:v>
                </c:pt>
                <c:pt idx="5716">
                  <c:v>4.9249999999999998</c:v>
                </c:pt>
                <c:pt idx="5717">
                  <c:v>4.7560000000000002</c:v>
                </c:pt>
                <c:pt idx="5718">
                  <c:v>4.7519999999999998</c:v>
                </c:pt>
                <c:pt idx="5719">
                  <c:v>4.6870000000000003</c:v>
                </c:pt>
                <c:pt idx="5720">
                  <c:v>4.66</c:v>
                </c:pt>
                <c:pt idx="5721">
                  <c:v>4.8929999999999998</c:v>
                </c:pt>
                <c:pt idx="5722">
                  <c:v>5.0129999999999999</c:v>
                </c:pt>
                <c:pt idx="5723">
                  <c:v>5.1669999999999998</c:v>
                </c:pt>
                <c:pt idx="5724">
                  <c:v>5.0979999999999999</c:v>
                </c:pt>
                <c:pt idx="5725">
                  <c:v>5.0510000000000002</c:v>
                </c:pt>
                <c:pt idx="5726">
                  <c:v>5.0049999999999999</c:v>
                </c:pt>
                <c:pt idx="5727">
                  <c:v>5.0730000000000004</c:v>
                </c:pt>
                <c:pt idx="5728">
                  <c:v>5.1879999999999997</c:v>
                </c:pt>
                <c:pt idx="5729">
                  <c:v>5.1859999999999999</c:v>
                </c:pt>
                <c:pt idx="5730">
                  <c:v>5.1210000000000004</c:v>
                </c:pt>
                <c:pt idx="5731">
                  <c:v>5.0469999999999997</c:v>
                </c:pt>
                <c:pt idx="5732">
                  <c:v>5.03</c:v>
                </c:pt>
                <c:pt idx="5733">
                  <c:v>5.0839999999999996</c:v>
                </c:pt>
                <c:pt idx="5734">
                  <c:v>5.1360000000000001</c:v>
                </c:pt>
                <c:pt idx="5735">
                  <c:v>5.1360000000000001</c:v>
                </c:pt>
                <c:pt idx="5736">
                  <c:v>5.1989999999999998</c:v>
                </c:pt>
                <c:pt idx="5737">
                  <c:v>5.0650000000000004</c:v>
                </c:pt>
                <c:pt idx="5738">
                  <c:v>5.1130000000000004</c:v>
                </c:pt>
                <c:pt idx="5739">
                  <c:v>5.0510000000000002</c:v>
                </c:pt>
                <c:pt idx="5740">
                  <c:v>5.032</c:v>
                </c:pt>
                <c:pt idx="5741">
                  <c:v>5.16</c:v>
                </c:pt>
                <c:pt idx="5742">
                  <c:v>5.1109999999999998</c:v>
                </c:pt>
                <c:pt idx="5743">
                  <c:v>5.1280000000000001</c:v>
                </c:pt>
                <c:pt idx="5744">
                  <c:v>5.0490000000000004</c:v>
                </c:pt>
                <c:pt idx="5745">
                  <c:v>5.08</c:v>
                </c:pt>
                <c:pt idx="5746">
                  <c:v>5.0510000000000002</c:v>
                </c:pt>
                <c:pt idx="5747">
                  <c:v>4.9790000000000001</c:v>
                </c:pt>
                <c:pt idx="5748">
                  <c:v>4.8659999999999997</c:v>
                </c:pt>
                <c:pt idx="5749">
                  <c:v>4.8760000000000003</c:v>
                </c:pt>
                <c:pt idx="5750">
                  <c:v>4.835</c:v>
                </c:pt>
                <c:pt idx="5751">
                  <c:v>4.8390000000000004</c:v>
                </c:pt>
                <c:pt idx="5752">
                  <c:v>4.9249999999999998</c:v>
                </c:pt>
                <c:pt idx="5753">
                  <c:v>4.8940000000000001</c:v>
                </c:pt>
                <c:pt idx="5754">
                  <c:v>4.8920000000000003</c:v>
                </c:pt>
                <c:pt idx="5755">
                  <c:v>4.9189999999999996</c:v>
                </c:pt>
                <c:pt idx="5756">
                  <c:v>5.0289999999999999</c:v>
                </c:pt>
                <c:pt idx="5757">
                  <c:v>5.008</c:v>
                </c:pt>
                <c:pt idx="5758">
                  <c:v>5.0709999999999997</c:v>
                </c:pt>
                <c:pt idx="5759">
                  <c:v>5.0730000000000004</c:v>
                </c:pt>
                <c:pt idx="5760">
                  <c:v>4.9420000000000002</c:v>
                </c:pt>
                <c:pt idx="5761">
                  <c:v>5.0140000000000002</c:v>
                </c:pt>
                <c:pt idx="5762">
                  <c:v>5.0330000000000004</c:v>
                </c:pt>
                <c:pt idx="5763">
                  <c:v>4.9850000000000003</c:v>
                </c:pt>
                <c:pt idx="5764">
                  <c:v>4.9020000000000001</c:v>
                </c:pt>
                <c:pt idx="5765">
                  <c:v>4.8940000000000001</c:v>
                </c:pt>
                <c:pt idx="5766">
                  <c:v>4.923</c:v>
                </c:pt>
                <c:pt idx="5767">
                  <c:v>4.9390000000000001</c:v>
                </c:pt>
                <c:pt idx="5768">
                  <c:v>4.8789999999999996</c:v>
                </c:pt>
                <c:pt idx="5769">
                  <c:v>4.907</c:v>
                </c:pt>
                <c:pt idx="5770">
                  <c:v>4.9749999999999996</c:v>
                </c:pt>
                <c:pt idx="5771">
                  <c:v>4.9870000000000001</c:v>
                </c:pt>
                <c:pt idx="5772">
                  <c:v>4.9450000000000003</c:v>
                </c:pt>
                <c:pt idx="5773">
                  <c:v>4.875</c:v>
                </c:pt>
                <c:pt idx="5774">
                  <c:v>4.8630000000000004</c:v>
                </c:pt>
                <c:pt idx="5775">
                  <c:v>4.8730000000000002</c:v>
                </c:pt>
                <c:pt idx="5776">
                  <c:v>4.8890000000000002</c:v>
                </c:pt>
                <c:pt idx="5777">
                  <c:v>4.8529999999999998</c:v>
                </c:pt>
                <c:pt idx="5778">
                  <c:v>4.8310000000000004</c:v>
                </c:pt>
                <c:pt idx="5779">
                  <c:v>4.8490000000000002</c:v>
                </c:pt>
                <c:pt idx="5780">
                  <c:v>4.9269999999999996</c:v>
                </c:pt>
                <c:pt idx="5781">
                  <c:v>4.8330000000000002</c:v>
                </c:pt>
                <c:pt idx="5782">
                  <c:v>4.8769999999999998</c:v>
                </c:pt>
                <c:pt idx="5783">
                  <c:v>4.9809999999999999</c:v>
                </c:pt>
                <c:pt idx="5784">
                  <c:v>4.9989999999999997</c:v>
                </c:pt>
                <c:pt idx="5785">
                  <c:v>5.0010000000000003</c:v>
                </c:pt>
                <c:pt idx="5786">
                  <c:v>5.0519999999999996</c:v>
                </c:pt>
                <c:pt idx="5787">
                  <c:v>5.2270000000000003</c:v>
                </c:pt>
                <c:pt idx="5788">
                  <c:v>5.3250000000000002</c:v>
                </c:pt>
                <c:pt idx="5789">
                  <c:v>5.3230000000000004</c:v>
                </c:pt>
                <c:pt idx="5790">
                  <c:v>5.31</c:v>
                </c:pt>
                <c:pt idx="5791">
                  <c:v>5.2789999999999999</c:v>
                </c:pt>
                <c:pt idx="5792">
                  <c:v>5.4089999999999998</c:v>
                </c:pt>
                <c:pt idx="5793">
                  <c:v>5.327</c:v>
                </c:pt>
                <c:pt idx="5794">
                  <c:v>5.3</c:v>
                </c:pt>
                <c:pt idx="5795">
                  <c:v>5.2859999999999996</c:v>
                </c:pt>
                <c:pt idx="5796">
                  <c:v>5.4059999999999997</c:v>
                </c:pt>
                <c:pt idx="5797">
                  <c:v>5.3650000000000002</c:v>
                </c:pt>
                <c:pt idx="5798">
                  <c:v>5.4039999999999999</c:v>
                </c:pt>
                <c:pt idx="5799">
                  <c:v>5.4080000000000004</c:v>
                </c:pt>
                <c:pt idx="5800">
                  <c:v>5.343</c:v>
                </c:pt>
                <c:pt idx="5801">
                  <c:v>5.3410000000000002</c:v>
                </c:pt>
                <c:pt idx="5802">
                  <c:v>5.4</c:v>
                </c:pt>
                <c:pt idx="5803">
                  <c:v>5.3959999999999999</c:v>
                </c:pt>
                <c:pt idx="5804">
                  <c:v>5.4249999999999998</c:v>
                </c:pt>
                <c:pt idx="5805">
                  <c:v>5.3410000000000002</c:v>
                </c:pt>
                <c:pt idx="5806">
                  <c:v>5.2779999999999996</c:v>
                </c:pt>
                <c:pt idx="5807">
                  <c:v>5.258</c:v>
                </c:pt>
                <c:pt idx="5808">
                  <c:v>5.2060000000000004</c:v>
                </c:pt>
                <c:pt idx="5809">
                  <c:v>5.2619999999999996</c:v>
                </c:pt>
                <c:pt idx="5810">
                  <c:v>5.202</c:v>
                </c:pt>
                <c:pt idx="5811">
                  <c:v>5.2329999999999997</c:v>
                </c:pt>
                <c:pt idx="5812">
                  <c:v>5.2060000000000004</c:v>
                </c:pt>
                <c:pt idx="5813">
                  <c:v>5.1559999999999997</c:v>
                </c:pt>
                <c:pt idx="5814">
                  <c:v>5.1379999999999999</c:v>
                </c:pt>
                <c:pt idx="5815">
                  <c:v>5.1920000000000002</c:v>
                </c:pt>
                <c:pt idx="5816">
                  <c:v>5.2329999999999997</c:v>
                </c:pt>
                <c:pt idx="5817">
                  <c:v>5.1980000000000004</c:v>
                </c:pt>
                <c:pt idx="5818">
                  <c:v>5.1980000000000004</c:v>
                </c:pt>
                <c:pt idx="5819">
                  <c:v>5.1779999999999999</c:v>
                </c:pt>
                <c:pt idx="5820">
                  <c:v>5.1630000000000003</c:v>
                </c:pt>
                <c:pt idx="5821">
                  <c:v>5.1130000000000004</c:v>
                </c:pt>
                <c:pt idx="5822">
                  <c:v>5.0949999999999998</c:v>
                </c:pt>
                <c:pt idx="5823">
                  <c:v>5.056</c:v>
                </c:pt>
                <c:pt idx="5824">
                  <c:v>5.1219999999999999</c:v>
                </c:pt>
                <c:pt idx="5825">
                  <c:v>5.0869999999999997</c:v>
                </c:pt>
                <c:pt idx="5826">
                  <c:v>5.0599999999999996</c:v>
                </c:pt>
                <c:pt idx="5827">
                  <c:v>5.0949999999999998</c:v>
                </c:pt>
                <c:pt idx="5828">
                  <c:v>5.056</c:v>
                </c:pt>
                <c:pt idx="5829">
                  <c:v>5.0659999999999998</c:v>
                </c:pt>
                <c:pt idx="5830">
                  <c:v>5.056</c:v>
                </c:pt>
                <c:pt idx="5831">
                  <c:v>5.218</c:v>
                </c:pt>
                <c:pt idx="5832">
                  <c:v>5.1639999999999997</c:v>
                </c:pt>
                <c:pt idx="5833">
                  <c:v>5.1180000000000003</c:v>
                </c:pt>
                <c:pt idx="5834">
                  <c:v>5.2229999999999999</c:v>
                </c:pt>
                <c:pt idx="5835">
                  <c:v>5.2779999999999996</c:v>
                </c:pt>
                <c:pt idx="5836">
                  <c:v>5.2460000000000004</c:v>
                </c:pt>
                <c:pt idx="5837">
                  <c:v>5.1689999999999996</c:v>
                </c:pt>
                <c:pt idx="5838">
                  <c:v>5.2530000000000001</c:v>
                </c:pt>
                <c:pt idx="5839">
                  <c:v>5.2</c:v>
                </c:pt>
                <c:pt idx="5840">
                  <c:v>5.15</c:v>
                </c:pt>
                <c:pt idx="5841">
                  <c:v>5.1150000000000002</c:v>
                </c:pt>
                <c:pt idx="5842">
                  <c:v>5.15</c:v>
                </c:pt>
                <c:pt idx="5843">
                  <c:v>5.1449999999999996</c:v>
                </c:pt>
                <c:pt idx="5844">
                  <c:v>5.1379999999999999</c:v>
                </c:pt>
                <c:pt idx="5845">
                  <c:v>5.13</c:v>
                </c:pt>
                <c:pt idx="5846">
                  <c:v>5.0629999999999997</c:v>
                </c:pt>
                <c:pt idx="5847">
                  <c:v>5.0220000000000002</c:v>
                </c:pt>
                <c:pt idx="5848">
                  <c:v>5.0449999999999999</c:v>
                </c:pt>
                <c:pt idx="5849">
                  <c:v>4.9989999999999997</c:v>
                </c:pt>
                <c:pt idx="5850">
                  <c:v>5.0279999999999996</c:v>
                </c:pt>
                <c:pt idx="5851">
                  <c:v>5.0490000000000004</c:v>
                </c:pt>
                <c:pt idx="5852">
                  <c:v>4.9770000000000003</c:v>
                </c:pt>
                <c:pt idx="5853">
                  <c:v>5.0679999999999996</c:v>
                </c:pt>
                <c:pt idx="5854">
                  <c:v>5.0279999999999996</c:v>
                </c:pt>
                <c:pt idx="5855">
                  <c:v>4.9749999999999996</c:v>
                </c:pt>
                <c:pt idx="5856">
                  <c:v>4.9640000000000004</c:v>
                </c:pt>
                <c:pt idx="5857">
                  <c:v>4.9009999999999998</c:v>
                </c:pt>
                <c:pt idx="5858">
                  <c:v>4.7990000000000004</c:v>
                </c:pt>
                <c:pt idx="5859">
                  <c:v>4.8460000000000001</c:v>
                </c:pt>
                <c:pt idx="5860">
                  <c:v>4.835</c:v>
                </c:pt>
                <c:pt idx="5861">
                  <c:v>4.7279999999999998</c:v>
                </c:pt>
                <c:pt idx="5862">
                  <c:v>4.7910000000000004</c:v>
                </c:pt>
                <c:pt idx="5863">
                  <c:v>4.7679999999999998</c:v>
                </c:pt>
                <c:pt idx="5864">
                  <c:v>4.8289999999999997</c:v>
                </c:pt>
                <c:pt idx="5865">
                  <c:v>4.819</c:v>
                </c:pt>
                <c:pt idx="5866">
                  <c:v>4.7439999999999998</c:v>
                </c:pt>
                <c:pt idx="5867">
                  <c:v>4.8230000000000004</c:v>
                </c:pt>
                <c:pt idx="5868">
                  <c:v>4.7990000000000004</c:v>
                </c:pt>
                <c:pt idx="5869">
                  <c:v>4.782</c:v>
                </c:pt>
                <c:pt idx="5870">
                  <c:v>4.7270000000000003</c:v>
                </c:pt>
                <c:pt idx="5871">
                  <c:v>4.766</c:v>
                </c:pt>
                <c:pt idx="5872">
                  <c:v>4.7640000000000002</c:v>
                </c:pt>
                <c:pt idx="5873">
                  <c:v>4.8559999999999999</c:v>
                </c:pt>
                <c:pt idx="5874">
                  <c:v>4.7960000000000003</c:v>
                </c:pt>
                <c:pt idx="5875">
                  <c:v>4.7270000000000003</c:v>
                </c:pt>
                <c:pt idx="5876">
                  <c:v>4.6139999999999999</c:v>
                </c:pt>
                <c:pt idx="5877">
                  <c:v>4.6379999999999999</c:v>
                </c:pt>
                <c:pt idx="5878">
                  <c:v>4.5739999999999998</c:v>
                </c:pt>
                <c:pt idx="5879">
                  <c:v>4.6280000000000001</c:v>
                </c:pt>
                <c:pt idx="5880">
                  <c:v>4.6820000000000004</c:v>
                </c:pt>
                <c:pt idx="5881">
                  <c:v>4.6840000000000002</c:v>
                </c:pt>
                <c:pt idx="5882">
                  <c:v>4.6079999999999997</c:v>
                </c:pt>
                <c:pt idx="5883">
                  <c:v>4.5209999999999999</c:v>
                </c:pt>
                <c:pt idx="5884">
                  <c:v>4.4459999999999997</c:v>
                </c:pt>
                <c:pt idx="5885">
                  <c:v>4.4080000000000004</c:v>
                </c:pt>
                <c:pt idx="5886">
                  <c:v>4.4870000000000001</c:v>
                </c:pt>
                <c:pt idx="5887">
                  <c:v>4.3819999999999997</c:v>
                </c:pt>
                <c:pt idx="5888">
                  <c:v>4.3840000000000003</c:v>
                </c:pt>
                <c:pt idx="5889">
                  <c:v>4.5629999999999997</c:v>
                </c:pt>
                <c:pt idx="5890">
                  <c:v>4.5869999999999997</c:v>
                </c:pt>
                <c:pt idx="5891">
                  <c:v>4.4610000000000003</c:v>
                </c:pt>
                <c:pt idx="5892">
                  <c:v>4.391</c:v>
                </c:pt>
                <c:pt idx="5893">
                  <c:v>4.2919999999999998</c:v>
                </c:pt>
                <c:pt idx="5894">
                  <c:v>4.21</c:v>
                </c:pt>
                <c:pt idx="5895">
                  <c:v>4.3330000000000002</c:v>
                </c:pt>
                <c:pt idx="5896">
                  <c:v>4.306</c:v>
                </c:pt>
                <c:pt idx="5897">
                  <c:v>4.3959999999999999</c:v>
                </c:pt>
                <c:pt idx="5898">
                  <c:v>4.2569999999999997</c:v>
                </c:pt>
                <c:pt idx="5899">
                  <c:v>4.2169999999999996</c:v>
                </c:pt>
                <c:pt idx="5900">
                  <c:v>4.0869999999999997</c:v>
                </c:pt>
                <c:pt idx="5901">
                  <c:v>4.1210000000000004</c:v>
                </c:pt>
                <c:pt idx="5902">
                  <c:v>4.1820000000000004</c:v>
                </c:pt>
                <c:pt idx="5903">
                  <c:v>4.3259999999999996</c:v>
                </c:pt>
                <c:pt idx="5904">
                  <c:v>4.2859999999999996</c:v>
                </c:pt>
                <c:pt idx="5905">
                  <c:v>4.149</c:v>
                </c:pt>
                <c:pt idx="5906">
                  <c:v>4.2009999999999996</c:v>
                </c:pt>
                <c:pt idx="5907">
                  <c:v>4.319</c:v>
                </c:pt>
                <c:pt idx="5908">
                  <c:v>4.2350000000000003</c:v>
                </c:pt>
                <c:pt idx="5909">
                  <c:v>4.226</c:v>
                </c:pt>
                <c:pt idx="5910">
                  <c:v>4.2830000000000004</c:v>
                </c:pt>
                <c:pt idx="5911">
                  <c:v>4.2140000000000004</c:v>
                </c:pt>
                <c:pt idx="5912">
                  <c:v>4.1390000000000002</c:v>
                </c:pt>
                <c:pt idx="5913">
                  <c:v>4.1429999999999998</c:v>
                </c:pt>
                <c:pt idx="5914">
                  <c:v>4.1349999999999998</c:v>
                </c:pt>
                <c:pt idx="5915">
                  <c:v>3.9649999999999999</c:v>
                </c:pt>
                <c:pt idx="5916">
                  <c:v>3.9630000000000001</c:v>
                </c:pt>
                <c:pt idx="5917">
                  <c:v>3.927</c:v>
                </c:pt>
                <c:pt idx="5918">
                  <c:v>4.0129999999999999</c:v>
                </c:pt>
                <c:pt idx="5919">
                  <c:v>4.0599999999999996</c:v>
                </c:pt>
                <c:pt idx="5920">
                  <c:v>3.996</c:v>
                </c:pt>
                <c:pt idx="5921">
                  <c:v>4.0599999999999996</c:v>
                </c:pt>
                <c:pt idx="5922">
                  <c:v>3.9620000000000002</c:v>
                </c:pt>
                <c:pt idx="5923">
                  <c:v>3.907</c:v>
                </c:pt>
                <c:pt idx="5924">
                  <c:v>3.9140000000000001</c:v>
                </c:pt>
                <c:pt idx="5925">
                  <c:v>3.819</c:v>
                </c:pt>
                <c:pt idx="5926">
                  <c:v>3.843</c:v>
                </c:pt>
                <c:pt idx="5927">
                  <c:v>3.778</c:v>
                </c:pt>
                <c:pt idx="5928">
                  <c:v>3.7869999999999999</c:v>
                </c:pt>
                <c:pt idx="5929">
                  <c:v>3.6960000000000002</c:v>
                </c:pt>
                <c:pt idx="5930">
                  <c:v>3.6459999999999999</c:v>
                </c:pt>
                <c:pt idx="5931">
                  <c:v>3.7490000000000001</c:v>
                </c:pt>
                <c:pt idx="5932">
                  <c:v>3.766</c:v>
                </c:pt>
                <c:pt idx="5933">
                  <c:v>3.66</c:v>
                </c:pt>
                <c:pt idx="5934">
                  <c:v>3.5960000000000001</c:v>
                </c:pt>
                <c:pt idx="5935">
                  <c:v>3.7170000000000001</c:v>
                </c:pt>
                <c:pt idx="5936">
                  <c:v>3.669</c:v>
                </c:pt>
                <c:pt idx="5937">
                  <c:v>3.6850000000000001</c:v>
                </c:pt>
                <c:pt idx="5938">
                  <c:v>3.6659999999999999</c:v>
                </c:pt>
                <c:pt idx="5939">
                  <c:v>3.6150000000000002</c:v>
                </c:pt>
                <c:pt idx="5940">
                  <c:v>3.6349999999999998</c:v>
                </c:pt>
                <c:pt idx="5941">
                  <c:v>3.569</c:v>
                </c:pt>
                <c:pt idx="5942">
                  <c:v>3.6579999999999999</c:v>
                </c:pt>
                <c:pt idx="5943">
                  <c:v>3.78</c:v>
                </c:pt>
                <c:pt idx="5944">
                  <c:v>3.7869999999999999</c:v>
                </c:pt>
                <c:pt idx="5945">
                  <c:v>3.9950000000000001</c:v>
                </c:pt>
                <c:pt idx="5946">
                  <c:v>4.05</c:v>
                </c:pt>
                <c:pt idx="5947">
                  <c:v>4.202</c:v>
                </c:pt>
                <c:pt idx="5948">
                  <c:v>4.1070000000000002</c:v>
                </c:pt>
                <c:pt idx="5949">
                  <c:v>4.2530000000000001</c:v>
                </c:pt>
                <c:pt idx="5950">
                  <c:v>4.26</c:v>
                </c:pt>
                <c:pt idx="5951">
                  <c:v>4.2329999999999997</c:v>
                </c:pt>
                <c:pt idx="5952">
                  <c:v>4.117</c:v>
                </c:pt>
                <c:pt idx="5953">
                  <c:v>4.093</c:v>
                </c:pt>
                <c:pt idx="5954">
                  <c:v>4.0869999999999997</c:v>
                </c:pt>
                <c:pt idx="5955">
                  <c:v>3.94</c:v>
                </c:pt>
                <c:pt idx="5956">
                  <c:v>3.9630000000000001</c:v>
                </c:pt>
                <c:pt idx="5957">
                  <c:v>3.8940000000000001</c:v>
                </c:pt>
                <c:pt idx="5958">
                  <c:v>4.0060000000000002</c:v>
                </c:pt>
                <c:pt idx="5959">
                  <c:v>4.0449999999999999</c:v>
                </c:pt>
                <c:pt idx="5960">
                  <c:v>4.0720000000000001</c:v>
                </c:pt>
                <c:pt idx="5961">
                  <c:v>4.0350000000000001</c:v>
                </c:pt>
                <c:pt idx="5962">
                  <c:v>3.8940000000000001</c:v>
                </c:pt>
                <c:pt idx="5963">
                  <c:v>3.8580000000000001</c:v>
                </c:pt>
                <c:pt idx="5964">
                  <c:v>3.8410000000000002</c:v>
                </c:pt>
                <c:pt idx="5965">
                  <c:v>3.85</c:v>
                </c:pt>
                <c:pt idx="5966">
                  <c:v>3.8410000000000002</c:v>
                </c:pt>
                <c:pt idx="5967">
                  <c:v>4.0570000000000004</c:v>
                </c:pt>
                <c:pt idx="5968">
                  <c:v>4.0309999999999997</c:v>
                </c:pt>
                <c:pt idx="5969">
                  <c:v>3.9980000000000002</c:v>
                </c:pt>
                <c:pt idx="5970">
                  <c:v>3.9790000000000001</c:v>
                </c:pt>
                <c:pt idx="5971">
                  <c:v>4.0590000000000002</c:v>
                </c:pt>
                <c:pt idx="5972">
                  <c:v>4.1539999999999999</c:v>
                </c:pt>
                <c:pt idx="5973">
                  <c:v>4.18</c:v>
                </c:pt>
                <c:pt idx="5974">
                  <c:v>4.1760000000000002</c:v>
                </c:pt>
                <c:pt idx="5975">
                  <c:v>4.0670000000000002</c:v>
                </c:pt>
                <c:pt idx="5976">
                  <c:v>4.26</c:v>
                </c:pt>
                <c:pt idx="5977">
                  <c:v>4.2519999999999998</c:v>
                </c:pt>
                <c:pt idx="5978">
                  <c:v>4.2069999999999999</c:v>
                </c:pt>
                <c:pt idx="5979">
                  <c:v>4.2309999999999999</c:v>
                </c:pt>
                <c:pt idx="5980">
                  <c:v>4.2030000000000003</c:v>
                </c:pt>
                <c:pt idx="5981">
                  <c:v>4.1529999999999996</c:v>
                </c:pt>
                <c:pt idx="5982">
                  <c:v>4.1390000000000002</c:v>
                </c:pt>
                <c:pt idx="5983">
                  <c:v>4.085</c:v>
                </c:pt>
                <c:pt idx="5984">
                  <c:v>4.0359999999999996</c:v>
                </c:pt>
                <c:pt idx="5985">
                  <c:v>4.048</c:v>
                </c:pt>
                <c:pt idx="5986">
                  <c:v>4.0250000000000004</c:v>
                </c:pt>
                <c:pt idx="5987">
                  <c:v>4.0250000000000004</c:v>
                </c:pt>
                <c:pt idx="5988">
                  <c:v>4.069</c:v>
                </c:pt>
                <c:pt idx="5989">
                  <c:v>4.1609999999999996</c:v>
                </c:pt>
                <c:pt idx="5990">
                  <c:v>4.1260000000000003</c:v>
                </c:pt>
                <c:pt idx="5991">
                  <c:v>4.0359999999999996</c:v>
                </c:pt>
                <c:pt idx="5992">
                  <c:v>3.94</c:v>
                </c:pt>
                <c:pt idx="5993">
                  <c:v>3.9590000000000001</c:v>
                </c:pt>
                <c:pt idx="5994">
                  <c:v>3.9729999999999999</c:v>
                </c:pt>
                <c:pt idx="5995">
                  <c:v>3.9359999999999999</c:v>
                </c:pt>
                <c:pt idx="5996">
                  <c:v>3.9340000000000002</c:v>
                </c:pt>
                <c:pt idx="5997">
                  <c:v>3.9039999999999999</c:v>
                </c:pt>
                <c:pt idx="5998">
                  <c:v>3.81</c:v>
                </c:pt>
                <c:pt idx="5999">
                  <c:v>3.7970000000000002</c:v>
                </c:pt>
                <c:pt idx="6000">
                  <c:v>3.8159999999999998</c:v>
                </c:pt>
                <c:pt idx="6001">
                  <c:v>3.819</c:v>
                </c:pt>
                <c:pt idx="6002">
                  <c:v>4.032</c:v>
                </c:pt>
                <c:pt idx="6003">
                  <c:v>4.0190000000000001</c:v>
                </c:pt>
                <c:pt idx="6004">
                  <c:v>4.0540000000000003</c:v>
                </c:pt>
                <c:pt idx="6005">
                  <c:v>4.0069999999999997</c:v>
                </c:pt>
                <c:pt idx="6006">
                  <c:v>4.0190000000000001</c:v>
                </c:pt>
                <c:pt idx="6007">
                  <c:v>4.181</c:v>
                </c:pt>
                <c:pt idx="6008">
                  <c:v>4.1340000000000003</c:v>
                </c:pt>
                <c:pt idx="6009">
                  <c:v>4.1219999999999999</c:v>
                </c:pt>
                <c:pt idx="6010">
                  <c:v>4.0789999999999997</c:v>
                </c:pt>
                <c:pt idx="6011">
                  <c:v>4.0620000000000003</c:v>
                </c:pt>
                <c:pt idx="6012">
                  <c:v>4.0789999999999997</c:v>
                </c:pt>
                <c:pt idx="6013">
                  <c:v>4.0110000000000001</c:v>
                </c:pt>
                <c:pt idx="6014">
                  <c:v>4.0170000000000003</c:v>
                </c:pt>
                <c:pt idx="6015">
                  <c:v>3.972</c:v>
                </c:pt>
                <c:pt idx="6016">
                  <c:v>3.9159999999999999</c:v>
                </c:pt>
                <c:pt idx="6017">
                  <c:v>3.9369999999999998</c:v>
                </c:pt>
                <c:pt idx="6018">
                  <c:v>3.93</c:v>
                </c:pt>
                <c:pt idx="6019">
                  <c:v>3.964</c:v>
                </c:pt>
                <c:pt idx="6020">
                  <c:v>3.97</c:v>
                </c:pt>
                <c:pt idx="6021">
                  <c:v>4.0229999999999997</c:v>
                </c:pt>
                <c:pt idx="6022">
                  <c:v>3.9630000000000001</c:v>
                </c:pt>
                <c:pt idx="6023">
                  <c:v>3.964</c:v>
                </c:pt>
                <c:pt idx="6024">
                  <c:v>3.9940000000000002</c:v>
                </c:pt>
                <c:pt idx="6025">
                  <c:v>3.9239999999999999</c:v>
                </c:pt>
                <c:pt idx="6026">
                  <c:v>3.9969999999999999</c:v>
                </c:pt>
                <c:pt idx="6027">
                  <c:v>3.9470000000000001</c:v>
                </c:pt>
                <c:pt idx="6028">
                  <c:v>3.931</c:v>
                </c:pt>
                <c:pt idx="6029">
                  <c:v>3.9660000000000002</c:v>
                </c:pt>
                <c:pt idx="6030">
                  <c:v>3.9590000000000001</c:v>
                </c:pt>
                <c:pt idx="6031">
                  <c:v>3.91</c:v>
                </c:pt>
                <c:pt idx="6032">
                  <c:v>3.879</c:v>
                </c:pt>
                <c:pt idx="6033">
                  <c:v>3.9950000000000001</c:v>
                </c:pt>
                <c:pt idx="6034">
                  <c:v>3.964</c:v>
                </c:pt>
                <c:pt idx="6035">
                  <c:v>3.9510000000000001</c:v>
                </c:pt>
                <c:pt idx="6036">
                  <c:v>3.8839999999999999</c:v>
                </c:pt>
                <c:pt idx="6037">
                  <c:v>3.8690000000000002</c:v>
                </c:pt>
                <c:pt idx="6038">
                  <c:v>3.89</c:v>
                </c:pt>
                <c:pt idx="6039">
                  <c:v>3.8460000000000001</c:v>
                </c:pt>
                <c:pt idx="6040">
                  <c:v>3.8220000000000001</c:v>
                </c:pt>
                <c:pt idx="6041">
                  <c:v>3.7669999999999999</c:v>
                </c:pt>
                <c:pt idx="6042">
                  <c:v>3.7389999999999999</c:v>
                </c:pt>
                <c:pt idx="6043">
                  <c:v>3.6920000000000002</c:v>
                </c:pt>
                <c:pt idx="6044">
                  <c:v>3.6749999999999998</c:v>
                </c:pt>
                <c:pt idx="6045">
                  <c:v>3.6480000000000001</c:v>
                </c:pt>
                <c:pt idx="6046">
                  <c:v>3.63</c:v>
                </c:pt>
                <c:pt idx="6047">
                  <c:v>3.6579999999999999</c:v>
                </c:pt>
                <c:pt idx="6048">
                  <c:v>3.6429999999999998</c:v>
                </c:pt>
                <c:pt idx="6049">
                  <c:v>3.5619999999999998</c:v>
                </c:pt>
                <c:pt idx="6050">
                  <c:v>3.5830000000000002</c:v>
                </c:pt>
                <c:pt idx="6051">
                  <c:v>3.5830000000000002</c:v>
                </c:pt>
                <c:pt idx="6052">
                  <c:v>3.7469999999999999</c:v>
                </c:pt>
                <c:pt idx="6053">
                  <c:v>3.702</c:v>
                </c:pt>
                <c:pt idx="6054">
                  <c:v>3.84</c:v>
                </c:pt>
                <c:pt idx="6055">
                  <c:v>3.907</c:v>
                </c:pt>
                <c:pt idx="6056">
                  <c:v>3.9860000000000002</c:v>
                </c:pt>
                <c:pt idx="6057">
                  <c:v>3.9550000000000001</c:v>
                </c:pt>
                <c:pt idx="6058">
                  <c:v>4.1050000000000004</c:v>
                </c:pt>
                <c:pt idx="6059">
                  <c:v>3.9670000000000001</c:v>
                </c:pt>
                <c:pt idx="6060">
                  <c:v>3.944</c:v>
                </c:pt>
                <c:pt idx="6061">
                  <c:v>3.93</c:v>
                </c:pt>
                <c:pt idx="6062">
                  <c:v>3.9249999999999998</c:v>
                </c:pt>
                <c:pt idx="6063">
                  <c:v>3.9</c:v>
                </c:pt>
                <c:pt idx="6064">
                  <c:v>3.798</c:v>
                </c:pt>
                <c:pt idx="6065">
                  <c:v>3.8109999999999999</c:v>
                </c:pt>
                <c:pt idx="6066">
                  <c:v>3.93</c:v>
                </c:pt>
                <c:pt idx="6067">
                  <c:v>3.911</c:v>
                </c:pt>
                <c:pt idx="6068">
                  <c:v>3.9540000000000002</c:v>
                </c:pt>
                <c:pt idx="6069">
                  <c:v>3.9790000000000001</c:v>
                </c:pt>
                <c:pt idx="6070">
                  <c:v>3.9340000000000002</c:v>
                </c:pt>
                <c:pt idx="6071">
                  <c:v>3.8980000000000001</c:v>
                </c:pt>
                <c:pt idx="6072">
                  <c:v>3.944</c:v>
                </c:pt>
                <c:pt idx="6073">
                  <c:v>3.9729999999999999</c:v>
                </c:pt>
                <c:pt idx="6074">
                  <c:v>4.016</c:v>
                </c:pt>
                <c:pt idx="6075">
                  <c:v>3.9870000000000001</c:v>
                </c:pt>
                <c:pt idx="6076">
                  <c:v>3.94</c:v>
                </c:pt>
                <c:pt idx="6077">
                  <c:v>3.9580000000000002</c:v>
                </c:pt>
                <c:pt idx="6078">
                  <c:v>3.9580000000000002</c:v>
                </c:pt>
                <c:pt idx="6079">
                  <c:v>3.9830000000000001</c:v>
                </c:pt>
                <c:pt idx="6080">
                  <c:v>3.9660000000000002</c:v>
                </c:pt>
                <c:pt idx="6081">
                  <c:v>3.9769999999999999</c:v>
                </c:pt>
                <c:pt idx="6082">
                  <c:v>3.9209999999999998</c:v>
                </c:pt>
                <c:pt idx="6083">
                  <c:v>3.89</c:v>
                </c:pt>
                <c:pt idx="6084">
                  <c:v>3.903</c:v>
                </c:pt>
                <c:pt idx="6085">
                  <c:v>3.9289999999999998</c:v>
                </c:pt>
                <c:pt idx="6086">
                  <c:v>3.8380000000000001</c:v>
                </c:pt>
                <c:pt idx="6087">
                  <c:v>3.8420000000000001</c:v>
                </c:pt>
                <c:pt idx="6088">
                  <c:v>3.9249999999999998</c:v>
                </c:pt>
                <c:pt idx="6089">
                  <c:v>3.8860000000000001</c:v>
                </c:pt>
                <c:pt idx="6090">
                  <c:v>3.786</c:v>
                </c:pt>
                <c:pt idx="6091">
                  <c:v>3.677</c:v>
                </c:pt>
                <c:pt idx="6092">
                  <c:v>3.6829999999999998</c:v>
                </c:pt>
                <c:pt idx="6093">
                  <c:v>3.681</c:v>
                </c:pt>
                <c:pt idx="6094">
                  <c:v>3.6440000000000001</c:v>
                </c:pt>
                <c:pt idx="6095">
                  <c:v>3.6040000000000001</c:v>
                </c:pt>
                <c:pt idx="6096">
                  <c:v>3.5219999999999998</c:v>
                </c:pt>
                <c:pt idx="6097">
                  <c:v>3.532</c:v>
                </c:pt>
                <c:pt idx="6098">
                  <c:v>3.42</c:v>
                </c:pt>
                <c:pt idx="6099">
                  <c:v>3.4870000000000001</c:v>
                </c:pt>
                <c:pt idx="6100">
                  <c:v>3.3559999999999999</c:v>
                </c:pt>
                <c:pt idx="6101">
                  <c:v>3.3980000000000001</c:v>
                </c:pt>
                <c:pt idx="6102">
                  <c:v>3.3159999999999998</c:v>
                </c:pt>
                <c:pt idx="6103">
                  <c:v>3.3370000000000002</c:v>
                </c:pt>
                <c:pt idx="6104">
                  <c:v>3.3340000000000001</c:v>
                </c:pt>
                <c:pt idx="6105">
                  <c:v>3.4119999999999999</c:v>
                </c:pt>
                <c:pt idx="6106">
                  <c:v>3.4249999999999998</c:v>
                </c:pt>
                <c:pt idx="6107">
                  <c:v>3.3370000000000002</c:v>
                </c:pt>
                <c:pt idx="6108">
                  <c:v>3.3719999999999999</c:v>
                </c:pt>
                <c:pt idx="6109">
                  <c:v>3.41</c:v>
                </c:pt>
                <c:pt idx="6110">
                  <c:v>3.331</c:v>
                </c:pt>
                <c:pt idx="6111">
                  <c:v>3.2949999999999999</c:v>
                </c:pt>
                <c:pt idx="6112">
                  <c:v>3.3439999999999999</c:v>
                </c:pt>
                <c:pt idx="6113">
                  <c:v>3.3530000000000002</c:v>
                </c:pt>
                <c:pt idx="6114">
                  <c:v>3.278</c:v>
                </c:pt>
                <c:pt idx="6115">
                  <c:v>3.1920000000000002</c:v>
                </c:pt>
                <c:pt idx="6116">
                  <c:v>3.2120000000000002</c:v>
                </c:pt>
                <c:pt idx="6117">
                  <c:v>3.165</c:v>
                </c:pt>
                <c:pt idx="6118">
                  <c:v>3.1139999999999999</c:v>
                </c:pt>
                <c:pt idx="6119">
                  <c:v>3.173</c:v>
                </c:pt>
                <c:pt idx="6120">
                  <c:v>3.262</c:v>
                </c:pt>
                <c:pt idx="6121">
                  <c:v>3.363</c:v>
                </c:pt>
                <c:pt idx="6122">
                  <c:v>3.339</c:v>
                </c:pt>
                <c:pt idx="6123">
                  <c:v>3.367</c:v>
                </c:pt>
                <c:pt idx="6124">
                  <c:v>3.3130000000000002</c:v>
                </c:pt>
                <c:pt idx="6125">
                  <c:v>3.2509999999999999</c:v>
                </c:pt>
                <c:pt idx="6126">
                  <c:v>3.4049999999999998</c:v>
                </c:pt>
                <c:pt idx="6127">
                  <c:v>3.5430000000000001</c:v>
                </c:pt>
                <c:pt idx="6128">
                  <c:v>3.5430000000000001</c:v>
                </c:pt>
                <c:pt idx="6129">
                  <c:v>3.5150000000000001</c:v>
                </c:pt>
                <c:pt idx="6130">
                  <c:v>3.5489999999999999</c:v>
                </c:pt>
                <c:pt idx="6131">
                  <c:v>3.5379999999999998</c:v>
                </c:pt>
                <c:pt idx="6132">
                  <c:v>3.6629999999999998</c:v>
                </c:pt>
                <c:pt idx="6133">
                  <c:v>3.649</c:v>
                </c:pt>
                <c:pt idx="6134">
                  <c:v>3.7330000000000001</c:v>
                </c:pt>
                <c:pt idx="6135">
                  <c:v>3.7160000000000002</c:v>
                </c:pt>
                <c:pt idx="6136">
                  <c:v>3.6819999999999999</c:v>
                </c:pt>
                <c:pt idx="6137">
                  <c:v>3.657</c:v>
                </c:pt>
                <c:pt idx="6138">
                  <c:v>3.6280000000000001</c:v>
                </c:pt>
                <c:pt idx="6139">
                  <c:v>3.726</c:v>
                </c:pt>
                <c:pt idx="6140">
                  <c:v>3.9830000000000001</c:v>
                </c:pt>
                <c:pt idx="6141">
                  <c:v>3.92</c:v>
                </c:pt>
                <c:pt idx="6142">
                  <c:v>3.9220000000000002</c:v>
                </c:pt>
                <c:pt idx="6143">
                  <c:v>4.0010000000000003</c:v>
                </c:pt>
                <c:pt idx="6144">
                  <c:v>4.2119999999999997</c:v>
                </c:pt>
                <c:pt idx="6145">
                  <c:v>4.1239999999999997</c:v>
                </c:pt>
                <c:pt idx="6146">
                  <c:v>4.1100000000000003</c:v>
                </c:pt>
                <c:pt idx="6147">
                  <c:v>4.1669999999999998</c:v>
                </c:pt>
                <c:pt idx="6148">
                  <c:v>4.1769999999999996</c:v>
                </c:pt>
                <c:pt idx="6149">
                  <c:v>4.282</c:v>
                </c:pt>
                <c:pt idx="6150">
                  <c:v>4.4400000000000004</c:v>
                </c:pt>
                <c:pt idx="6151">
                  <c:v>4.3090000000000002</c:v>
                </c:pt>
                <c:pt idx="6152">
                  <c:v>4.4080000000000004</c:v>
                </c:pt>
                <c:pt idx="6153">
                  <c:v>4.3849999999999998</c:v>
                </c:pt>
                <c:pt idx="6154">
                  <c:v>4.2850000000000001</c:v>
                </c:pt>
                <c:pt idx="6155">
                  <c:v>4.3920000000000003</c:v>
                </c:pt>
                <c:pt idx="6156">
                  <c:v>4.2690000000000001</c:v>
                </c:pt>
                <c:pt idx="6157">
                  <c:v>4.2190000000000003</c:v>
                </c:pt>
                <c:pt idx="6158">
                  <c:v>4.2709999999999999</c:v>
                </c:pt>
                <c:pt idx="6159">
                  <c:v>4.3550000000000004</c:v>
                </c:pt>
                <c:pt idx="6160">
                  <c:v>4.4279999999999999</c:v>
                </c:pt>
                <c:pt idx="6161">
                  <c:v>4.5620000000000003</c:v>
                </c:pt>
                <c:pt idx="6162">
                  <c:v>4.4909999999999997</c:v>
                </c:pt>
                <c:pt idx="6163">
                  <c:v>4.53</c:v>
                </c:pt>
                <c:pt idx="6164">
                  <c:v>4.4589999999999996</c:v>
                </c:pt>
                <c:pt idx="6165">
                  <c:v>4.3630000000000004</c:v>
                </c:pt>
                <c:pt idx="6166">
                  <c:v>4.4379999999999997</c:v>
                </c:pt>
                <c:pt idx="6167">
                  <c:v>4.4770000000000003</c:v>
                </c:pt>
                <c:pt idx="6168">
                  <c:v>4.4749999999999996</c:v>
                </c:pt>
                <c:pt idx="6169">
                  <c:v>4.5270000000000001</c:v>
                </c:pt>
                <c:pt idx="6170">
                  <c:v>4.4749999999999996</c:v>
                </c:pt>
                <c:pt idx="6171">
                  <c:v>4.5369999999999999</c:v>
                </c:pt>
                <c:pt idx="6172">
                  <c:v>4.4160000000000004</c:v>
                </c:pt>
                <c:pt idx="6173">
                  <c:v>4.4660000000000002</c:v>
                </c:pt>
                <c:pt idx="6174">
                  <c:v>4.46</c:v>
                </c:pt>
                <c:pt idx="6175">
                  <c:v>4.601</c:v>
                </c:pt>
                <c:pt idx="6176">
                  <c:v>4.5949999999999998</c:v>
                </c:pt>
                <c:pt idx="6177">
                  <c:v>4.5049999999999999</c:v>
                </c:pt>
                <c:pt idx="6178">
                  <c:v>4.3490000000000002</c:v>
                </c:pt>
                <c:pt idx="6179">
                  <c:v>4.4279999999999999</c:v>
                </c:pt>
                <c:pt idx="6180">
                  <c:v>4.3570000000000002</c:v>
                </c:pt>
                <c:pt idx="6181">
                  <c:v>4.2729999999999997</c:v>
                </c:pt>
                <c:pt idx="6182">
                  <c:v>4.3159999999999998</c:v>
                </c:pt>
                <c:pt idx="6183">
                  <c:v>4.2539999999999996</c:v>
                </c:pt>
                <c:pt idx="6184">
                  <c:v>4.2690000000000001</c:v>
                </c:pt>
                <c:pt idx="6185">
                  <c:v>4.2770000000000001</c:v>
                </c:pt>
                <c:pt idx="6186">
                  <c:v>4.18</c:v>
                </c:pt>
                <c:pt idx="6187">
                  <c:v>4.1639999999999997</c:v>
                </c:pt>
                <c:pt idx="6188">
                  <c:v>4.1619999999999999</c:v>
                </c:pt>
                <c:pt idx="6189">
                  <c:v>4.218</c:v>
                </c:pt>
                <c:pt idx="6190">
                  <c:v>4.2069999999999999</c:v>
                </c:pt>
                <c:pt idx="6191">
                  <c:v>4.1349999999999998</c:v>
                </c:pt>
                <c:pt idx="6192">
                  <c:v>4.0830000000000002</c:v>
                </c:pt>
                <c:pt idx="6193">
                  <c:v>4.0019999999999998</c:v>
                </c:pt>
                <c:pt idx="6194">
                  <c:v>4.077</c:v>
                </c:pt>
                <c:pt idx="6195">
                  <c:v>3.9390000000000001</c:v>
                </c:pt>
                <c:pt idx="6196">
                  <c:v>3.9340000000000002</c:v>
                </c:pt>
                <c:pt idx="6197">
                  <c:v>3.9950000000000001</c:v>
                </c:pt>
                <c:pt idx="6198">
                  <c:v>4.2009999999999996</c:v>
                </c:pt>
                <c:pt idx="6199">
                  <c:v>4.1710000000000003</c:v>
                </c:pt>
                <c:pt idx="6200">
                  <c:v>4.2590000000000003</c:v>
                </c:pt>
                <c:pt idx="6201">
                  <c:v>4.2380000000000004</c:v>
                </c:pt>
                <c:pt idx="6202">
                  <c:v>4.2930000000000001</c:v>
                </c:pt>
                <c:pt idx="6203">
                  <c:v>4.2709999999999999</c:v>
                </c:pt>
                <c:pt idx="6204">
                  <c:v>4.2530000000000001</c:v>
                </c:pt>
                <c:pt idx="6205">
                  <c:v>4.3460000000000001</c:v>
                </c:pt>
                <c:pt idx="6206">
                  <c:v>4.399</c:v>
                </c:pt>
                <c:pt idx="6207">
                  <c:v>4.4610000000000003</c:v>
                </c:pt>
                <c:pt idx="6208">
                  <c:v>4.3899999999999997</c:v>
                </c:pt>
                <c:pt idx="6209">
                  <c:v>4.3840000000000003</c:v>
                </c:pt>
                <c:pt idx="6210">
                  <c:v>4.3440000000000003</c:v>
                </c:pt>
                <c:pt idx="6211">
                  <c:v>4.2530000000000001</c:v>
                </c:pt>
                <c:pt idx="6212">
                  <c:v>4.3179999999999996</c:v>
                </c:pt>
                <c:pt idx="6213">
                  <c:v>4.2320000000000002</c:v>
                </c:pt>
                <c:pt idx="6214">
                  <c:v>4.2610000000000001</c:v>
                </c:pt>
                <c:pt idx="6215">
                  <c:v>4.1790000000000003</c:v>
                </c:pt>
                <c:pt idx="6216">
                  <c:v>4.2969999999999997</c:v>
                </c:pt>
                <c:pt idx="6217">
                  <c:v>4.3440000000000003</c:v>
                </c:pt>
                <c:pt idx="6218">
                  <c:v>4.2949999999999999</c:v>
                </c:pt>
                <c:pt idx="6219">
                  <c:v>4.3419999999999996</c:v>
                </c:pt>
                <c:pt idx="6220">
                  <c:v>4.2969999999999997</c:v>
                </c:pt>
                <c:pt idx="6221">
                  <c:v>4.3540000000000001</c:v>
                </c:pt>
                <c:pt idx="6222">
                  <c:v>4.41</c:v>
                </c:pt>
                <c:pt idx="6223">
                  <c:v>4.4400000000000004</c:v>
                </c:pt>
                <c:pt idx="6224">
                  <c:v>4.4480000000000004</c:v>
                </c:pt>
                <c:pt idx="6225">
                  <c:v>4.4480000000000004</c:v>
                </c:pt>
                <c:pt idx="6226">
                  <c:v>4.4000000000000004</c:v>
                </c:pt>
                <c:pt idx="6227">
                  <c:v>4.2709999999999999</c:v>
                </c:pt>
                <c:pt idx="6228">
                  <c:v>4.2190000000000003</c:v>
                </c:pt>
                <c:pt idx="6229">
                  <c:v>4.1959999999999997</c:v>
                </c:pt>
                <c:pt idx="6230">
                  <c:v>4.1440000000000001</c:v>
                </c:pt>
                <c:pt idx="6231">
                  <c:v>4.2380000000000004</c:v>
                </c:pt>
                <c:pt idx="6232">
                  <c:v>4.1539999999999999</c:v>
                </c:pt>
                <c:pt idx="6233">
                  <c:v>4.1609999999999996</c:v>
                </c:pt>
                <c:pt idx="6234">
                  <c:v>4.2300000000000004</c:v>
                </c:pt>
                <c:pt idx="6235">
                  <c:v>4.1859999999999999</c:v>
                </c:pt>
                <c:pt idx="6236">
                  <c:v>4.2480000000000002</c:v>
                </c:pt>
                <c:pt idx="6237">
                  <c:v>4.2480000000000002</c:v>
                </c:pt>
                <c:pt idx="6238">
                  <c:v>4.3339999999999996</c:v>
                </c:pt>
                <c:pt idx="6239">
                  <c:v>4.3869999999999996</c:v>
                </c:pt>
                <c:pt idx="6240">
                  <c:v>4.3810000000000002</c:v>
                </c:pt>
                <c:pt idx="6241">
                  <c:v>4.4039999999999999</c:v>
                </c:pt>
                <c:pt idx="6242">
                  <c:v>4.367</c:v>
                </c:pt>
                <c:pt idx="6243">
                  <c:v>4.2320000000000002</c:v>
                </c:pt>
                <c:pt idx="6244">
                  <c:v>4.2690000000000001</c:v>
                </c:pt>
                <c:pt idx="6245">
                  <c:v>4.3529999999999998</c:v>
                </c:pt>
                <c:pt idx="6246">
                  <c:v>4.3179999999999996</c:v>
                </c:pt>
                <c:pt idx="6247">
                  <c:v>4.2320000000000002</c:v>
                </c:pt>
                <c:pt idx="6248">
                  <c:v>4.24</c:v>
                </c:pt>
                <c:pt idx="6249">
                  <c:v>4.258</c:v>
                </c:pt>
                <c:pt idx="6250">
                  <c:v>4.2149999999999999</c:v>
                </c:pt>
                <c:pt idx="6251">
                  <c:v>4.1840000000000002</c:v>
                </c:pt>
                <c:pt idx="6252">
                  <c:v>4.1280000000000001</c:v>
                </c:pt>
                <c:pt idx="6253">
                  <c:v>4.1349999999999998</c:v>
                </c:pt>
                <c:pt idx="6254">
                  <c:v>4.17</c:v>
                </c:pt>
                <c:pt idx="6255">
                  <c:v>4.2610000000000001</c:v>
                </c:pt>
                <c:pt idx="6256">
                  <c:v>4.1849999999999996</c:v>
                </c:pt>
                <c:pt idx="6257">
                  <c:v>4.1849999999999996</c:v>
                </c:pt>
                <c:pt idx="6258">
                  <c:v>4.1520000000000001</c:v>
                </c:pt>
                <c:pt idx="6259">
                  <c:v>4.2439999999999998</c:v>
                </c:pt>
                <c:pt idx="6260">
                  <c:v>4.2590000000000003</c:v>
                </c:pt>
                <c:pt idx="6261">
                  <c:v>4.2480000000000002</c:v>
                </c:pt>
                <c:pt idx="6262">
                  <c:v>4.2469999999999999</c:v>
                </c:pt>
                <c:pt idx="6263">
                  <c:v>4.3810000000000002</c:v>
                </c:pt>
                <c:pt idx="6264">
                  <c:v>4.3789999999999996</c:v>
                </c:pt>
                <c:pt idx="6265">
                  <c:v>4.2729999999999997</c:v>
                </c:pt>
                <c:pt idx="6266">
                  <c:v>4.2439999999999998</c:v>
                </c:pt>
                <c:pt idx="6267">
                  <c:v>4.2569999999999997</c:v>
                </c:pt>
                <c:pt idx="6268">
                  <c:v>4.0819999999999999</c:v>
                </c:pt>
                <c:pt idx="6269">
                  <c:v>4.0880000000000001</c:v>
                </c:pt>
                <c:pt idx="6270">
                  <c:v>4.0129999999999999</c:v>
                </c:pt>
                <c:pt idx="6271">
                  <c:v>3.996</c:v>
                </c:pt>
                <c:pt idx="6272">
                  <c:v>3.9710000000000001</c:v>
                </c:pt>
                <c:pt idx="6273">
                  <c:v>4.032</c:v>
                </c:pt>
                <c:pt idx="6274">
                  <c:v>4.032</c:v>
                </c:pt>
                <c:pt idx="6275">
                  <c:v>4.0570000000000004</c:v>
                </c:pt>
                <c:pt idx="6276">
                  <c:v>4.0199999999999996</c:v>
                </c:pt>
                <c:pt idx="6277">
                  <c:v>3.9550000000000001</c:v>
                </c:pt>
                <c:pt idx="6278">
                  <c:v>4.0739999999999998</c:v>
                </c:pt>
                <c:pt idx="6279">
                  <c:v>4.1319999999999997</c:v>
                </c:pt>
                <c:pt idx="6280">
                  <c:v>4.0759999999999996</c:v>
                </c:pt>
                <c:pt idx="6281">
                  <c:v>4.1900000000000004</c:v>
                </c:pt>
                <c:pt idx="6282">
                  <c:v>4.1749999999999998</c:v>
                </c:pt>
                <c:pt idx="6283">
                  <c:v>4.1340000000000003</c:v>
                </c:pt>
                <c:pt idx="6284">
                  <c:v>4.1470000000000002</c:v>
                </c:pt>
                <c:pt idx="6285">
                  <c:v>4.0990000000000002</c:v>
                </c:pt>
                <c:pt idx="6286">
                  <c:v>4.1139999999999999</c:v>
                </c:pt>
                <c:pt idx="6287">
                  <c:v>4.1689999999999996</c:v>
                </c:pt>
                <c:pt idx="6288">
                  <c:v>4.0789999999999997</c:v>
                </c:pt>
                <c:pt idx="6289">
                  <c:v>4.0540000000000003</c:v>
                </c:pt>
                <c:pt idx="6290">
                  <c:v>4.1139999999999999</c:v>
                </c:pt>
                <c:pt idx="6291">
                  <c:v>4.0330000000000004</c:v>
                </c:pt>
                <c:pt idx="6292">
                  <c:v>4.0460000000000003</c:v>
                </c:pt>
                <c:pt idx="6293">
                  <c:v>4.0419999999999998</c:v>
                </c:pt>
                <c:pt idx="6294">
                  <c:v>4.0419999999999998</c:v>
                </c:pt>
                <c:pt idx="6295">
                  <c:v>4.04</c:v>
                </c:pt>
                <c:pt idx="6296">
                  <c:v>4.05</c:v>
                </c:pt>
                <c:pt idx="6297">
                  <c:v>4.0330000000000004</c:v>
                </c:pt>
                <c:pt idx="6298">
                  <c:v>4.0979999999999999</c:v>
                </c:pt>
                <c:pt idx="6299">
                  <c:v>4.0380000000000003</c:v>
                </c:pt>
                <c:pt idx="6300">
                  <c:v>4.0250000000000004</c:v>
                </c:pt>
                <c:pt idx="6301">
                  <c:v>4.0090000000000003</c:v>
                </c:pt>
                <c:pt idx="6302">
                  <c:v>4.0359999999999996</c:v>
                </c:pt>
                <c:pt idx="6303">
                  <c:v>3.9729999999999999</c:v>
                </c:pt>
                <c:pt idx="6304">
                  <c:v>3.9750000000000001</c:v>
                </c:pt>
                <c:pt idx="6305">
                  <c:v>4.0439999999999996</c:v>
                </c:pt>
                <c:pt idx="6306">
                  <c:v>4.0519999999999996</c:v>
                </c:pt>
                <c:pt idx="6307">
                  <c:v>4.0170000000000003</c:v>
                </c:pt>
                <c:pt idx="6308">
                  <c:v>3.851</c:v>
                </c:pt>
                <c:pt idx="6309">
                  <c:v>3.77</c:v>
                </c:pt>
                <c:pt idx="6310">
                  <c:v>3.7229999999999999</c:v>
                </c:pt>
                <c:pt idx="6311">
                  <c:v>3.73</c:v>
                </c:pt>
                <c:pt idx="6312">
                  <c:v>3.7</c:v>
                </c:pt>
                <c:pt idx="6313">
                  <c:v>3.7789999999999999</c:v>
                </c:pt>
                <c:pt idx="6314">
                  <c:v>3.7639999999999998</c:v>
                </c:pt>
                <c:pt idx="6315">
                  <c:v>3.681</c:v>
                </c:pt>
                <c:pt idx="6316">
                  <c:v>3.7130000000000001</c:v>
                </c:pt>
                <c:pt idx="6317">
                  <c:v>3.7559999999999998</c:v>
                </c:pt>
                <c:pt idx="6318">
                  <c:v>3.7730000000000001</c:v>
                </c:pt>
                <c:pt idx="6319">
                  <c:v>3.7149999999999999</c:v>
                </c:pt>
                <c:pt idx="6320">
                  <c:v>3.6920000000000002</c:v>
                </c:pt>
                <c:pt idx="6321">
                  <c:v>3.7090000000000001</c:v>
                </c:pt>
                <c:pt idx="6322">
                  <c:v>3.7389999999999999</c:v>
                </c:pt>
                <c:pt idx="6323">
                  <c:v>3.831</c:v>
                </c:pt>
                <c:pt idx="6324">
                  <c:v>3.89</c:v>
                </c:pt>
                <c:pt idx="6325">
                  <c:v>3.8959999999999999</c:v>
                </c:pt>
                <c:pt idx="6326">
                  <c:v>3.8370000000000002</c:v>
                </c:pt>
                <c:pt idx="6327">
                  <c:v>3.88</c:v>
                </c:pt>
                <c:pt idx="6328">
                  <c:v>4.1449999999999996</c:v>
                </c:pt>
                <c:pt idx="6329">
                  <c:v>4.2080000000000002</c:v>
                </c:pt>
                <c:pt idx="6330">
                  <c:v>4.149</c:v>
                </c:pt>
                <c:pt idx="6331">
                  <c:v>4.1589999999999998</c:v>
                </c:pt>
                <c:pt idx="6332">
                  <c:v>4.1929999999999996</c:v>
                </c:pt>
                <c:pt idx="6333">
                  <c:v>4.1929999999999996</c:v>
                </c:pt>
                <c:pt idx="6334">
                  <c:v>4.2300000000000004</c:v>
                </c:pt>
                <c:pt idx="6335">
                  <c:v>4.3540000000000001</c:v>
                </c:pt>
                <c:pt idx="6336">
                  <c:v>4.3659999999999997</c:v>
                </c:pt>
                <c:pt idx="6337">
                  <c:v>4.4020000000000001</c:v>
                </c:pt>
                <c:pt idx="6338">
                  <c:v>4.34</c:v>
                </c:pt>
                <c:pt idx="6339">
                  <c:v>4.3869999999999996</c:v>
                </c:pt>
                <c:pt idx="6340">
                  <c:v>4.4589999999999996</c:v>
                </c:pt>
                <c:pt idx="6341">
                  <c:v>4.4249999999999998</c:v>
                </c:pt>
                <c:pt idx="6342">
                  <c:v>4.383</c:v>
                </c:pt>
                <c:pt idx="6343">
                  <c:v>4.46</c:v>
                </c:pt>
                <c:pt idx="6344">
                  <c:v>4.4359999999999999</c:v>
                </c:pt>
                <c:pt idx="6345">
                  <c:v>4.3849999999999998</c:v>
                </c:pt>
                <c:pt idx="6346">
                  <c:v>4.4989999999999997</c:v>
                </c:pt>
                <c:pt idx="6347">
                  <c:v>4.5380000000000003</c:v>
                </c:pt>
                <c:pt idx="6348">
                  <c:v>4.5069999999999997</c:v>
                </c:pt>
                <c:pt idx="6349">
                  <c:v>4.5010000000000003</c:v>
                </c:pt>
                <c:pt idx="6350">
                  <c:v>4.5670000000000002</c:v>
                </c:pt>
                <c:pt idx="6351">
                  <c:v>4.5810000000000004</c:v>
                </c:pt>
                <c:pt idx="6352">
                  <c:v>4.5999999999999996</c:v>
                </c:pt>
                <c:pt idx="6353">
                  <c:v>4.7729999999999997</c:v>
                </c:pt>
                <c:pt idx="6354">
                  <c:v>4.7939999999999996</c:v>
                </c:pt>
                <c:pt idx="6355">
                  <c:v>4.7480000000000002</c:v>
                </c:pt>
                <c:pt idx="6356">
                  <c:v>4.8070000000000004</c:v>
                </c:pt>
                <c:pt idx="6357">
                  <c:v>4.8540000000000001</c:v>
                </c:pt>
                <c:pt idx="6358">
                  <c:v>4.7699999999999996</c:v>
                </c:pt>
                <c:pt idx="6359">
                  <c:v>4.6909999999999998</c:v>
                </c:pt>
                <c:pt idx="6360">
                  <c:v>4.7359999999999998</c:v>
                </c:pt>
                <c:pt idx="6361">
                  <c:v>4.774</c:v>
                </c:pt>
                <c:pt idx="6362">
                  <c:v>4.702</c:v>
                </c:pt>
                <c:pt idx="6363">
                  <c:v>4.758</c:v>
                </c:pt>
                <c:pt idx="6364">
                  <c:v>4.734</c:v>
                </c:pt>
                <c:pt idx="6365">
                  <c:v>4.7220000000000004</c:v>
                </c:pt>
                <c:pt idx="6366">
                  <c:v>4.657</c:v>
                </c:pt>
                <c:pt idx="6367">
                  <c:v>4.6020000000000003</c:v>
                </c:pt>
                <c:pt idx="6368">
                  <c:v>4.649</c:v>
                </c:pt>
                <c:pt idx="6369">
                  <c:v>4.649</c:v>
                </c:pt>
                <c:pt idx="6370">
                  <c:v>4.702</c:v>
                </c:pt>
                <c:pt idx="6371">
                  <c:v>4.74</c:v>
                </c:pt>
                <c:pt idx="6372">
                  <c:v>4.7119999999999997</c:v>
                </c:pt>
                <c:pt idx="6373">
                  <c:v>4.774</c:v>
                </c:pt>
                <c:pt idx="6374">
                  <c:v>4.7619999999999996</c:v>
                </c:pt>
                <c:pt idx="6375">
                  <c:v>4.7640000000000002</c:v>
                </c:pt>
                <c:pt idx="6376">
                  <c:v>4.8070000000000004</c:v>
                </c:pt>
                <c:pt idx="6377">
                  <c:v>4.7949999999999999</c:v>
                </c:pt>
                <c:pt idx="6378">
                  <c:v>4.8010000000000002</c:v>
                </c:pt>
                <c:pt idx="6379">
                  <c:v>4.8719999999999999</c:v>
                </c:pt>
                <c:pt idx="6380">
                  <c:v>4.6779999999999999</c:v>
                </c:pt>
                <c:pt idx="6381">
                  <c:v>4.7240000000000002</c:v>
                </c:pt>
                <c:pt idx="6382">
                  <c:v>4.68</c:v>
                </c:pt>
                <c:pt idx="6383">
                  <c:v>4.7119999999999997</c:v>
                </c:pt>
                <c:pt idx="6384">
                  <c:v>4.6859999999999999</c:v>
                </c:pt>
                <c:pt idx="6385">
                  <c:v>4.7190000000000003</c:v>
                </c:pt>
                <c:pt idx="6386">
                  <c:v>4.6980000000000004</c:v>
                </c:pt>
                <c:pt idx="6387">
                  <c:v>4.6459999999999999</c:v>
                </c:pt>
                <c:pt idx="6388">
                  <c:v>4.6479999999999997</c:v>
                </c:pt>
                <c:pt idx="6389">
                  <c:v>4.7370000000000001</c:v>
                </c:pt>
                <c:pt idx="6390">
                  <c:v>4.6879999999999997</c:v>
                </c:pt>
                <c:pt idx="6391">
                  <c:v>4.5830000000000002</c:v>
                </c:pt>
                <c:pt idx="6392">
                  <c:v>4.5650000000000004</c:v>
                </c:pt>
                <c:pt idx="6393">
                  <c:v>4.4610000000000003</c:v>
                </c:pt>
                <c:pt idx="6394">
                  <c:v>4.4569999999999999</c:v>
                </c:pt>
                <c:pt idx="6395">
                  <c:v>4.476</c:v>
                </c:pt>
                <c:pt idx="6396">
                  <c:v>4.476</c:v>
                </c:pt>
                <c:pt idx="6397">
                  <c:v>4.4720000000000004</c:v>
                </c:pt>
                <c:pt idx="6398">
                  <c:v>4.4580000000000002</c:v>
                </c:pt>
                <c:pt idx="6399">
                  <c:v>4.4470000000000001</c:v>
                </c:pt>
                <c:pt idx="6400">
                  <c:v>4.4720000000000004</c:v>
                </c:pt>
                <c:pt idx="6401">
                  <c:v>4.4820000000000002</c:v>
                </c:pt>
                <c:pt idx="6402">
                  <c:v>4.4820000000000002</c:v>
                </c:pt>
                <c:pt idx="6403">
                  <c:v>4.351</c:v>
                </c:pt>
                <c:pt idx="6404">
                  <c:v>4.3529999999999998</c:v>
                </c:pt>
                <c:pt idx="6405">
                  <c:v>4.4459999999999997</c:v>
                </c:pt>
                <c:pt idx="6406">
                  <c:v>4.468</c:v>
                </c:pt>
                <c:pt idx="6407">
                  <c:v>4.4459999999999997</c:v>
                </c:pt>
                <c:pt idx="6408">
                  <c:v>4.4320000000000004</c:v>
                </c:pt>
                <c:pt idx="6409">
                  <c:v>4.4870000000000001</c:v>
                </c:pt>
                <c:pt idx="6410">
                  <c:v>4.6150000000000002</c:v>
                </c:pt>
                <c:pt idx="6411">
                  <c:v>4.585</c:v>
                </c:pt>
                <c:pt idx="6412">
                  <c:v>4.577</c:v>
                </c:pt>
                <c:pt idx="6413">
                  <c:v>4.4770000000000003</c:v>
                </c:pt>
                <c:pt idx="6414">
                  <c:v>4.4509999999999996</c:v>
                </c:pt>
                <c:pt idx="6415">
                  <c:v>4.4260000000000002</c:v>
                </c:pt>
                <c:pt idx="6416">
                  <c:v>4.42</c:v>
                </c:pt>
                <c:pt idx="6417">
                  <c:v>4.4020000000000001</c:v>
                </c:pt>
                <c:pt idx="6418">
                  <c:v>4.2220000000000004</c:v>
                </c:pt>
                <c:pt idx="6419">
                  <c:v>4.258</c:v>
                </c:pt>
                <c:pt idx="6420">
                  <c:v>4.2910000000000004</c:v>
                </c:pt>
                <c:pt idx="6421">
                  <c:v>4.2729999999999997</c:v>
                </c:pt>
                <c:pt idx="6422">
                  <c:v>4.2560000000000002</c:v>
                </c:pt>
                <c:pt idx="6423">
                  <c:v>4.2290000000000001</c:v>
                </c:pt>
                <c:pt idx="6424">
                  <c:v>4.2640000000000002</c:v>
                </c:pt>
                <c:pt idx="6425">
                  <c:v>4.1920000000000002</c:v>
                </c:pt>
                <c:pt idx="6426">
                  <c:v>4.2380000000000004</c:v>
                </c:pt>
                <c:pt idx="6427">
                  <c:v>4.2149999999999999</c:v>
                </c:pt>
                <c:pt idx="6428">
                  <c:v>4.234</c:v>
                </c:pt>
                <c:pt idx="6429">
                  <c:v>4.2850000000000001</c:v>
                </c:pt>
                <c:pt idx="6430">
                  <c:v>4.2729999999999997</c:v>
                </c:pt>
                <c:pt idx="6431">
                  <c:v>4.2629999999999999</c:v>
                </c:pt>
                <c:pt idx="6432">
                  <c:v>4.2110000000000003</c:v>
                </c:pt>
                <c:pt idx="6433">
                  <c:v>4.2279999999999998</c:v>
                </c:pt>
                <c:pt idx="6434">
                  <c:v>4.1779999999999999</c:v>
                </c:pt>
                <c:pt idx="6435">
                  <c:v>4.1189999999999998</c:v>
                </c:pt>
                <c:pt idx="6436">
                  <c:v>4.1150000000000002</c:v>
                </c:pt>
                <c:pt idx="6437">
                  <c:v>4.2149999999999999</c:v>
                </c:pt>
                <c:pt idx="6438">
                  <c:v>4.2960000000000003</c:v>
                </c:pt>
                <c:pt idx="6439">
                  <c:v>4.2930000000000001</c:v>
                </c:pt>
                <c:pt idx="6440">
                  <c:v>4.24</c:v>
                </c:pt>
                <c:pt idx="6441">
                  <c:v>4.1609999999999996</c:v>
                </c:pt>
                <c:pt idx="6442">
                  <c:v>4.1970000000000001</c:v>
                </c:pt>
                <c:pt idx="6443">
                  <c:v>4.1879999999999997</c:v>
                </c:pt>
                <c:pt idx="6444">
                  <c:v>4.1369999999999996</c:v>
                </c:pt>
                <c:pt idx="6445">
                  <c:v>4.1260000000000003</c:v>
                </c:pt>
                <c:pt idx="6446">
                  <c:v>4.1660000000000004</c:v>
                </c:pt>
                <c:pt idx="6447">
                  <c:v>4.0739999999999998</c:v>
                </c:pt>
                <c:pt idx="6448">
                  <c:v>4.1079999999999997</c:v>
                </c:pt>
                <c:pt idx="6449">
                  <c:v>4.0579999999999998</c:v>
                </c:pt>
                <c:pt idx="6450">
                  <c:v>4.0369999999999999</c:v>
                </c:pt>
                <c:pt idx="6451">
                  <c:v>3.98</c:v>
                </c:pt>
                <c:pt idx="6452">
                  <c:v>4.0179999999999998</c:v>
                </c:pt>
                <c:pt idx="6453">
                  <c:v>4.0289999999999999</c:v>
                </c:pt>
                <c:pt idx="6454">
                  <c:v>3.9910000000000001</c:v>
                </c:pt>
                <c:pt idx="6455">
                  <c:v>4.0039999999999996</c:v>
                </c:pt>
                <c:pt idx="6456">
                  <c:v>4.0890000000000004</c:v>
                </c:pt>
                <c:pt idx="6457">
                  <c:v>4.1210000000000004</c:v>
                </c:pt>
                <c:pt idx="6458">
                  <c:v>4.1890000000000001</c:v>
                </c:pt>
                <c:pt idx="6459">
                  <c:v>4.1660000000000004</c:v>
                </c:pt>
                <c:pt idx="6460">
                  <c:v>4.1740000000000004</c:v>
                </c:pt>
                <c:pt idx="6461">
                  <c:v>4.2220000000000004</c:v>
                </c:pt>
                <c:pt idx="6462">
                  <c:v>4.2439999999999998</c:v>
                </c:pt>
                <c:pt idx="6463">
                  <c:v>4.1310000000000002</c:v>
                </c:pt>
                <c:pt idx="6464">
                  <c:v>4.1319999999999997</c:v>
                </c:pt>
                <c:pt idx="6465">
                  <c:v>4.0999999999999996</c:v>
                </c:pt>
                <c:pt idx="6466">
                  <c:v>4.0570000000000004</c:v>
                </c:pt>
                <c:pt idx="6467">
                  <c:v>4.0259999999999998</c:v>
                </c:pt>
                <c:pt idx="6468">
                  <c:v>4.0549999999999997</c:v>
                </c:pt>
                <c:pt idx="6469">
                  <c:v>4.0430000000000001</c:v>
                </c:pt>
                <c:pt idx="6470">
                  <c:v>4.0339999999999998</c:v>
                </c:pt>
                <c:pt idx="6471">
                  <c:v>3.9820000000000002</c:v>
                </c:pt>
                <c:pt idx="6472">
                  <c:v>3.9969999999999999</c:v>
                </c:pt>
                <c:pt idx="6473">
                  <c:v>3.976</c:v>
                </c:pt>
                <c:pt idx="6474">
                  <c:v>3.972</c:v>
                </c:pt>
                <c:pt idx="6475">
                  <c:v>4.0010000000000003</c:v>
                </c:pt>
                <c:pt idx="6476">
                  <c:v>4.0839999999999996</c:v>
                </c:pt>
                <c:pt idx="6477">
                  <c:v>4.0510000000000002</c:v>
                </c:pt>
                <c:pt idx="6478">
                  <c:v>4.0250000000000004</c:v>
                </c:pt>
                <c:pt idx="6479">
                  <c:v>4.0720000000000001</c:v>
                </c:pt>
                <c:pt idx="6480">
                  <c:v>4.048</c:v>
                </c:pt>
                <c:pt idx="6481">
                  <c:v>4.0759999999999996</c:v>
                </c:pt>
                <c:pt idx="6482">
                  <c:v>4.0739999999999998</c:v>
                </c:pt>
                <c:pt idx="6483">
                  <c:v>4.1749999999999998</c:v>
                </c:pt>
                <c:pt idx="6484">
                  <c:v>4.218</c:v>
                </c:pt>
                <c:pt idx="6485">
                  <c:v>4.2279999999999998</c:v>
                </c:pt>
                <c:pt idx="6486">
                  <c:v>4.2409999999999997</c:v>
                </c:pt>
                <c:pt idx="6487">
                  <c:v>4.2539999999999996</c:v>
                </c:pt>
                <c:pt idx="6488">
                  <c:v>4.181</c:v>
                </c:pt>
                <c:pt idx="6489">
                  <c:v>4.1879999999999997</c:v>
                </c:pt>
                <c:pt idx="6490">
                  <c:v>4.2069999999999999</c:v>
                </c:pt>
                <c:pt idx="6491">
                  <c:v>4.1310000000000002</c:v>
                </c:pt>
                <c:pt idx="6492">
                  <c:v>4.1150000000000002</c:v>
                </c:pt>
                <c:pt idx="6493">
                  <c:v>4.2050000000000001</c:v>
                </c:pt>
                <c:pt idx="6494">
                  <c:v>4.18</c:v>
                </c:pt>
                <c:pt idx="6495">
                  <c:v>4.1840000000000002</c:v>
                </c:pt>
                <c:pt idx="6496">
                  <c:v>4.2</c:v>
                </c:pt>
                <c:pt idx="6497">
                  <c:v>4.1959999999999997</c:v>
                </c:pt>
                <c:pt idx="6498">
                  <c:v>4.2480000000000002</c:v>
                </c:pt>
                <c:pt idx="6499">
                  <c:v>4.32</c:v>
                </c:pt>
                <c:pt idx="6500">
                  <c:v>4.351</c:v>
                </c:pt>
                <c:pt idx="6501">
                  <c:v>4.367</c:v>
                </c:pt>
                <c:pt idx="6502">
                  <c:v>4.4080000000000004</c:v>
                </c:pt>
                <c:pt idx="6503">
                  <c:v>4.2519999999999998</c:v>
                </c:pt>
                <c:pt idx="6504">
                  <c:v>4.2229999999999999</c:v>
                </c:pt>
                <c:pt idx="6505">
                  <c:v>4.2229999999999999</c:v>
                </c:pt>
                <c:pt idx="6506">
                  <c:v>4.12</c:v>
                </c:pt>
                <c:pt idx="6507">
                  <c:v>4.1680000000000001</c:v>
                </c:pt>
                <c:pt idx="6508">
                  <c:v>4.1509999999999998</c:v>
                </c:pt>
                <c:pt idx="6509">
                  <c:v>4.149</c:v>
                </c:pt>
                <c:pt idx="6510">
                  <c:v>4.1239999999999997</c:v>
                </c:pt>
                <c:pt idx="6511">
                  <c:v>4.0759999999999996</c:v>
                </c:pt>
                <c:pt idx="6512">
                  <c:v>4.1859999999999999</c:v>
                </c:pt>
                <c:pt idx="6513">
                  <c:v>4.2009999999999996</c:v>
                </c:pt>
                <c:pt idx="6514">
                  <c:v>4.1849999999999996</c:v>
                </c:pt>
                <c:pt idx="6515">
                  <c:v>4.1639999999999997</c:v>
                </c:pt>
                <c:pt idx="6516">
                  <c:v>4.1950000000000003</c:v>
                </c:pt>
                <c:pt idx="6517">
                  <c:v>4.226</c:v>
                </c:pt>
                <c:pt idx="6518">
                  <c:v>4.2160000000000002</c:v>
                </c:pt>
                <c:pt idx="6519">
                  <c:v>4.298</c:v>
                </c:pt>
                <c:pt idx="6520">
                  <c:v>4.2930000000000001</c:v>
                </c:pt>
                <c:pt idx="6521">
                  <c:v>4.3239999999999998</c:v>
                </c:pt>
                <c:pt idx="6522">
                  <c:v>4.2549999999999999</c:v>
                </c:pt>
                <c:pt idx="6523">
                  <c:v>4.22</c:v>
                </c:pt>
                <c:pt idx="6524">
                  <c:v>4.2119999999999997</c:v>
                </c:pt>
                <c:pt idx="6525">
                  <c:v>4.2910000000000004</c:v>
                </c:pt>
                <c:pt idx="6526">
                  <c:v>4.2830000000000004</c:v>
                </c:pt>
                <c:pt idx="6527">
                  <c:v>4.2629999999999999</c:v>
                </c:pt>
                <c:pt idx="6528">
                  <c:v>4.2709999999999999</c:v>
                </c:pt>
                <c:pt idx="6529">
                  <c:v>4.2709999999999999</c:v>
                </c:pt>
                <c:pt idx="6530">
                  <c:v>4.2380000000000004</c:v>
                </c:pt>
                <c:pt idx="6531">
                  <c:v>4.2359999999999998</c:v>
                </c:pt>
                <c:pt idx="6532">
                  <c:v>4.165</c:v>
                </c:pt>
                <c:pt idx="6533">
                  <c:v>4.226</c:v>
                </c:pt>
                <c:pt idx="6534">
                  <c:v>4.21</c:v>
                </c:pt>
                <c:pt idx="6535">
                  <c:v>4.1870000000000003</c:v>
                </c:pt>
                <c:pt idx="6536">
                  <c:v>4.173</c:v>
                </c:pt>
                <c:pt idx="6537">
                  <c:v>4.1630000000000003</c:v>
                </c:pt>
                <c:pt idx="6538">
                  <c:v>4.1420000000000003</c:v>
                </c:pt>
                <c:pt idx="6539">
                  <c:v>4.1219999999999999</c:v>
                </c:pt>
                <c:pt idx="6540">
                  <c:v>4.194</c:v>
                </c:pt>
                <c:pt idx="6541">
                  <c:v>4.1980000000000004</c:v>
                </c:pt>
                <c:pt idx="6542">
                  <c:v>4.22</c:v>
                </c:pt>
                <c:pt idx="6543">
                  <c:v>4.1420000000000003</c:v>
                </c:pt>
                <c:pt idx="6544">
                  <c:v>4.13</c:v>
                </c:pt>
                <c:pt idx="6545">
                  <c:v>4.1399999999999997</c:v>
                </c:pt>
                <c:pt idx="6546">
                  <c:v>4.1420000000000003</c:v>
                </c:pt>
                <c:pt idx="6547">
                  <c:v>4.165</c:v>
                </c:pt>
                <c:pt idx="6548">
                  <c:v>4.077</c:v>
                </c:pt>
                <c:pt idx="6549">
                  <c:v>4.0519999999999996</c:v>
                </c:pt>
                <c:pt idx="6550">
                  <c:v>4.0170000000000003</c:v>
                </c:pt>
                <c:pt idx="6551">
                  <c:v>3.992</c:v>
                </c:pt>
                <c:pt idx="6552">
                  <c:v>4.0910000000000002</c:v>
                </c:pt>
                <c:pt idx="6553">
                  <c:v>4.0860000000000003</c:v>
                </c:pt>
                <c:pt idx="6554">
                  <c:v>4.0709999999999997</c:v>
                </c:pt>
                <c:pt idx="6555">
                  <c:v>4.0979999999999999</c:v>
                </c:pt>
                <c:pt idx="6556">
                  <c:v>4.1539999999999999</c:v>
                </c:pt>
                <c:pt idx="6557">
                  <c:v>4.181</c:v>
                </c:pt>
                <c:pt idx="6558">
                  <c:v>4.2670000000000003</c:v>
                </c:pt>
                <c:pt idx="6559">
                  <c:v>4.2640000000000002</c:v>
                </c:pt>
                <c:pt idx="6560">
                  <c:v>4.2869999999999999</c:v>
                </c:pt>
                <c:pt idx="6561">
                  <c:v>4.2640000000000002</c:v>
                </c:pt>
                <c:pt idx="6562">
                  <c:v>4.2850000000000001</c:v>
                </c:pt>
                <c:pt idx="6563">
                  <c:v>4.266</c:v>
                </c:pt>
                <c:pt idx="6564">
                  <c:v>4.3789999999999996</c:v>
                </c:pt>
                <c:pt idx="6565">
                  <c:v>4.367</c:v>
                </c:pt>
                <c:pt idx="6566">
                  <c:v>4.3789999999999996</c:v>
                </c:pt>
                <c:pt idx="6567">
                  <c:v>4.3789999999999996</c:v>
                </c:pt>
                <c:pt idx="6568">
                  <c:v>4.3099999999999996</c:v>
                </c:pt>
                <c:pt idx="6569">
                  <c:v>4.3099999999999996</c:v>
                </c:pt>
                <c:pt idx="6570">
                  <c:v>4.3929999999999998</c:v>
                </c:pt>
                <c:pt idx="6571">
                  <c:v>4.5220000000000002</c:v>
                </c:pt>
                <c:pt idx="6572">
                  <c:v>4.4649999999999999</c:v>
                </c:pt>
                <c:pt idx="6573">
                  <c:v>4.5439999999999996</c:v>
                </c:pt>
                <c:pt idx="6574">
                  <c:v>4.51</c:v>
                </c:pt>
                <c:pt idx="6575">
                  <c:v>4.5469999999999997</c:v>
                </c:pt>
                <c:pt idx="6576">
                  <c:v>4.508</c:v>
                </c:pt>
                <c:pt idx="6577">
                  <c:v>4.4660000000000002</c:v>
                </c:pt>
                <c:pt idx="6578">
                  <c:v>4.5090000000000003</c:v>
                </c:pt>
                <c:pt idx="6579">
                  <c:v>4.5250000000000004</c:v>
                </c:pt>
                <c:pt idx="6580">
                  <c:v>4.6429999999999998</c:v>
                </c:pt>
                <c:pt idx="6581">
                  <c:v>4.5860000000000003</c:v>
                </c:pt>
                <c:pt idx="6582">
                  <c:v>4.5990000000000002</c:v>
                </c:pt>
                <c:pt idx="6583">
                  <c:v>4.5949999999999998</c:v>
                </c:pt>
                <c:pt idx="6584">
                  <c:v>4.6420000000000003</c:v>
                </c:pt>
                <c:pt idx="6585">
                  <c:v>4.5750000000000002</c:v>
                </c:pt>
                <c:pt idx="6586">
                  <c:v>4.548</c:v>
                </c:pt>
                <c:pt idx="6587">
                  <c:v>4.4829999999999997</c:v>
                </c:pt>
                <c:pt idx="6588">
                  <c:v>4.4489999999999998</c:v>
                </c:pt>
                <c:pt idx="6589">
                  <c:v>4.4580000000000002</c:v>
                </c:pt>
                <c:pt idx="6590">
                  <c:v>4.47</c:v>
                </c:pt>
                <c:pt idx="6591">
                  <c:v>4.4240000000000004</c:v>
                </c:pt>
                <c:pt idx="6592">
                  <c:v>4.4820000000000002</c:v>
                </c:pt>
                <c:pt idx="6593">
                  <c:v>4.47</c:v>
                </c:pt>
                <c:pt idx="6594">
                  <c:v>4.43</c:v>
                </c:pt>
                <c:pt idx="6595">
                  <c:v>4.3540000000000001</c:v>
                </c:pt>
                <c:pt idx="6596">
                  <c:v>4.3620000000000001</c:v>
                </c:pt>
                <c:pt idx="6597">
                  <c:v>4.3099999999999996</c:v>
                </c:pt>
                <c:pt idx="6598">
                  <c:v>4.2430000000000003</c:v>
                </c:pt>
                <c:pt idx="6599">
                  <c:v>4.2720000000000002</c:v>
                </c:pt>
                <c:pt idx="6600">
                  <c:v>4.2130000000000001</c:v>
                </c:pt>
                <c:pt idx="6601">
                  <c:v>4.1870000000000003</c:v>
                </c:pt>
                <c:pt idx="6602">
                  <c:v>4.2960000000000003</c:v>
                </c:pt>
                <c:pt idx="6603">
                  <c:v>4.2469999999999999</c:v>
                </c:pt>
                <c:pt idx="6604">
                  <c:v>4.2489999999999997</c:v>
                </c:pt>
                <c:pt idx="6605">
                  <c:v>4.2670000000000003</c:v>
                </c:pt>
                <c:pt idx="6606">
                  <c:v>4.2249999999999996</c:v>
                </c:pt>
                <c:pt idx="6607">
                  <c:v>4.1459999999999999</c:v>
                </c:pt>
                <c:pt idx="6608">
                  <c:v>4.2</c:v>
                </c:pt>
                <c:pt idx="6609">
                  <c:v>4.1879999999999997</c:v>
                </c:pt>
                <c:pt idx="6610">
                  <c:v>4.1660000000000004</c:v>
                </c:pt>
                <c:pt idx="6611">
                  <c:v>4.1879999999999997</c:v>
                </c:pt>
                <c:pt idx="6612">
                  <c:v>4.1559999999999997</c:v>
                </c:pt>
                <c:pt idx="6613">
                  <c:v>4.26</c:v>
                </c:pt>
                <c:pt idx="6614">
                  <c:v>4.2839999999999998</c:v>
                </c:pt>
                <c:pt idx="6615">
                  <c:v>4.202</c:v>
                </c:pt>
                <c:pt idx="6616">
                  <c:v>4.2039999999999997</c:v>
                </c:pt>
                <c:pt idx="6617">
                  <c:v>4.1719999999999997</c:v>
                </c:pt>
                <c:pt idx="6618">
                  <c:v>4.1189999999999998</c:v>
                </c:pt>
                <c:pt idx="6619">
                  <c:v>4.1289999999999996</c:v>
                </c:pt>
                <c:pt idx="6620">
                  <c:v>4.1150000000000002</c:v>
                </c:pt>
                <c:pt idx="6621">
                  <c:v>4.09</c:v>
                </c:pt>
                <c:pt idx="6622">
                  <c:v>4.1130000000000004</c:v>
                </c:pt>
                <c:pt idx="6623">
                  <c:v>4.1230000000000002</c:v>
                </c:pt>
                <c:pt idx="6624">
                  <c:v>4.056</c:v>
                </c:pt>
                <c:pt idx="6625">
                  <c:v>4.0289999999999999</c:v>
                </c:pt>
                <c:pt idx="6626">
                  <c:v>4.0880000000000001</c:v>
                </c:pt>
                <c:pt idx="6627">
                  <c:v>4.0810000000000004</c:v>
                </c:pt>
                <c:pt idx="6628">
                  <c:v>4.0730000000000004</c:v>
                </c:pt>
                <c:pt idx="6629">
                  <c:v>4.0709999999999997</c:v>
                </c:pt>
                <c:pt idx="6630">
                  <c:v>3.9830000000000001</c:v>
                </c:pt>
                <c:pt idx="6631">
                  <c:v>3.8860000000000001</c:v>
                </c:pt>
                <c:pt idx="6632">
                  <c:v>3.9049999999999998</c:v>
                </c:pt>
                <c:pt idx="6633">
                  <c:v>3.9750000000000001</c:v>
                </c:pt>
                <c:pt idx="6634">
                  <c:v>3.9540000000000002</c:v>
                </c:pt>
                <c:pt idx="6635">
                  <c:v>3.903</c:v>
                </c:pt>
                <c:pt idx="6636">
                  <c:v>3.9350000000000001</c:v>
                </c:pt>
                <c:pt idx="6637">
                  <c:v>3.95</c:v>
                </c:pt>
                <c:pt idx="6638">
                  <c:v>4.0529999999999999</c:v>
                </c:pt>
                <c:pt idx="6639">
                  <c:v>4.0940000000000003</c:v>
                </c:pt>
                <c:pt idx="6640">
                  <c:v>4.109</c:v>
                </c:pt>
                <c:pt idx="6641">
                  <c:v>4.101</c:v>
                </c:pt>
                <c:pt idx="6642">
                  <c:v>4.069</c:v>
                </c:pt>
                <c:pt idx="6643">
                  <c:v>4.0720000000000001</c:v>
                </c:pt>
                <c:pt idx="6644">
                  <c:v>4.1109999999999998</c:v>
                </c:pt>
                <c:pt idx="6645">
                  <c:v>4.0419999999999998</c:v>
                </c:pt>
                <c:pt idx="6646">
                  <c:v>3.9420000000000002</c:v>
                </c:pt>
                <c:pt idx="6647">
                  <c:v>3.9529999999999998</c:v>
                </c:pt>
                <c:pt idx="6648">
                  <c:v>3.919</c:v>
                </c:pt>
                <c:pt idx="6649">
                  <c:v>3.9039999999999999</c:v>
                </c:pt>
                <c:pt idx="6650">
                  <c:v>3.972</c:v>
                </c:pt>
                <c:pt idx="6651">
                  <c:v>3.98</c:v>
                </c:pt>
                <c:pt idx="6652">
                  <c:v>3.915</c:v>
                </c:pt>
                <c:pt idx="6653">
                  <c:v>4.0510000000000002</c:v>
                </c:pt>
                <c:pt idx="6654">
                  <c:v>4.0389999999999997</c:v>
                </c:pt>
                <c:pt idx="6655">
                  <c:v>4.1070000000000002</c:v>
                </c:pt>
                <c:pt idx="6656">
                  <c:v>4.07</c:v>
                </c:pt>
                <c:pt idx="6657">
                  <c:v>4.0620000000000003</c:v>
                </c:pt>
                <c:pt idx="6658">
                  <c:v>4.093</c:v>
                </c:pt>
                <c:pt idx="6659">
                  <c:v>4.0949999999999998</c:v>
                </c:pt>
                <c:pt idx="6660">
                  <c:v>4.1440000000000001</c:v>
                </c:pt>
                <c:pt idx="6661">
                  <c:v>4.1580000000000004</c:v>
                </c:pt>
                <c:pt idx="6662">
                  <c:v>4.1749999999999998</c:v>
                </c:pt>
                <c:pt idx="6663">
                  <c:v>4.165</c:v>
                </c:pt>
                <c:pt idx="6664">
                  <c:v>4.2220000000000004</c:v>
                </c:pt>
                <c:pt idx="6665">
                  <c:v>4.181</c:v>
                </c:pt>
                <c:pt idx="6666">
                  <c:v>4.16</c:v>
                </c:pt>
                <c:pt idx="6667">
                  <c:v>4.2779999999999996</c:v>
                </c:pt>
                <c:pt idx="6668">
                  <c:v>4.2210000000000001</c:v>
                </c:pt>
                <c:pt idx="6669">
                  <c:v>4.2460000000000004</c:v>
                </c:pt>
                <c:pt idx="6670">
                  <c:v>4.226</c:v>
                </c:pt>
                <c:pt idx="6671">
                  <c:v>4.2560000000000002</c:v>
                </c:pt>
                <c:pt idx="6672">
                  <c:v>4.1909999999999998</c:v>
                </c:pt>
                <c:pt idx="6673">
                  <c:v>4.2779999999999996</c:v>
                </c:pt>
                <c:pt idx="6674">
                  <c:v>4.3120000000000003</c:v>
                </c:pt>
                <c:pt idx="6675">
                  <c:v>4.3360000000000003</c:v>
                </c:pt>
                <c:pt idx="6676">
                  <c:v>4.2939999999999996</c:v>
                </c:pt>
                <c:pt idx="6677">
                  <c:v>4.3140000000000001</c:v>
                </c:pt>
                <c:pt idx="6678">
                  <c:v>4.3879999999999999</c:v>
                </c:pt>
                <c:pt idx="6679">
                  <c:v>4.42</c:v>
                </c:pt>
                <c:pt idx="6680">
                  <c:v>4.3899999999999997</c:v>
                </c:pt>
                <c:pt idx="6681">
                  <c:v>4.3920000000000003</c:v>
                </c:pt>
                <c:pt idx="6682">
                  <c:v>4.3220000000000001</c:v>
                </c:pt>
                <c:pt idx="6683">
                  <c:v>4.2439999999999998</c:v>
                </c:pt>
                <c:pt idx="6684">
                  <c:v>4.2830000000000004</c:v>
                </c:pt>
                <c:pt idx="6685">
                  <c:v>4.2069999999999999</c:v>
                </c:pt>
                <c:pt idx="6686">
                  <c:v>4.2690000000000001</c:v>
                </c:pt>
                <c:pt idx="6687">
                  <c:v>4.2</c:v>
                </c:pt>
                <c:pt idx="6688">
                  <c:v>4.2069999999999999</c:v>
                </c:pt>
                <c:pt idx="6689">
                  <c:v>4.2089999999999996</c:v>
                </c:pt>
                <c:pt idx="6690">
                  <c:v>4.18</c:v>
                </c:pt>
                <c:pt idx="6691">
                  <c:v>4.1669999999999998</c:v>
                </c:pt>
                <c:pt idx="6692">
                  <c:v>4.157</c:v>
                </c:pt>
                <c:pt idx="6693">
                  <c:v>4.1879999999999997</c:v>
                </c:pt>
                <c:pt idx="6694">
                  <c:v>4.1689999999999996</c:v>
                </c:pt>
                <c:pt idx="6695">
                  <c:v>4.0919999999999996</c:v>
                </c:pt>
                <c:pt idx="6696">
                  <c:v>4.016</c:v>
                </c:pt>
                <c:pt idx="6697">
                  <c:v>4.0330000000000004</c:v>
                </c:pt>
                <c:pt idx="6698">
                  <c:v>4.0380000000000003</c:v>
                </c:pt>
                <c:pt idx="6699">
                  <c:v>4.03</c:v>
                </c:pt>
                <c:pt idx="6700">
                  <c:v>4.0970000000000004</c:v>
                </c:pt>
                <c:pt idx="6701">
                  <c:v>4.1390000000000002</c:v>
                </c:pt>
                <c:pt idx="6702">
                  <c:v>4.1470000000000002</c:v>
                </c:pt>
                <c:pt idx="6703">
                  <c:v>4.12</c:v>
                </c:pt>
                <c:pt idx="6704">
                  <c:v>4.1719999999999997</c:v>
                </c:pt>
                <c:pt idx="6705">
                  <c:v>4.1280000000000001</c:v>
                </c:pt>
                <c:pt idx="6706">
                  <c:v>4.1660000000000004</c:v>
                </c:pt>
                <c:pt idx="6707">
                  <c:v>4.2130000000000001</c:v>
                </c:pt>
                <c:pt idx="6708">
                  <c:v>4.2729999999999997</c:v>
                </c:pt>
                <c:pt idx="6709">
                  <c:v>4.2480000000000002</c:v>
                </c:pt>
                <c:pt idx="6710">
                  <c:v>4.2439999999999998</c:v>
                </c:pt>
                <c:pt idx="6711">
                  <c:v>4.1680000000000001</c:v>
                </c:pt>
                <c:pt idx="6712">
                  <c:v>4.181</c:v>
                </c:pt>
                <c:pt idx="6713">
                  <c:v>4.2480000000000002</c:v>
                </c:pt>
                <c:pt idx="6714">
                  <c:v>4.2930000000000001</c:v>
                </c:pt>
                <c:pt idx="6715">
                  <c:v>4.2830000000000004</c:v>
                </c:pt>
                <c:pt idx="6716">
                  <c:v>4.2549999999999999</c:v>
                </c:pt>
                <c:pt idx="6717">
                  <c:v>4.2960000000000003</c:v>
                </c:pt>
                <c:pt idx="6718">
                  <c:v>4.3259999999999996</c:v>
                </c:pt>
                <c:pt idx="6719">
                  <c:v>4.3849999999999998</c:v>
                </c:pt>
                <c:pt idx="6720">
                  <c:v>4.3689999999999998</c:v>
                </c:pt>
                <c:pt idx="6721">
                  <c:v>4.3419999999999996</c:v>
                </c:pt>
                <c:pt idx="6722">
                  <c:v>4.3890000000000002</c:v>
                </c:pt>
                <c:pt idx="6723">
                  <c:v>4.3739999999999997</c:v>
                </c:pt>
                <c:pt idx="6724">
                  <c:v>4.3579999999999997</c:v>
                </c:pt>
                <c:pt idx="6725">
                  <c:v>4.3929999999999998</c:v>
                </c:pt>
                <c:pt idx="6726">
                  <c:v>4.4409999999999998</c:v>
                </c:pt>
                <c:pt idx="6727">
                  <c:v>4.4630000000000001</c:v>
                </c:pt>
                <c:pt idx="6728">
                  <c:v>4.4809999999999999</c:v>
                </c:pt>
                <c:pt idx="6729">
                  <c:v>4.4950000000000001</c:v>
                </c:pt>
                <c:pt idx="6730">
                  <c:v>4.4710000000000001</c:v>
                </c:pt>
                <c:pt idx="6731">
                  <c:v>4.4610000000000003</c:v>
                </c:pt>
                <c:pt idx="6732">
                  <c:v>4.431</c:v>
                </c:pt>
                <c:pt idx="6733">
                  <c:v>4.3860000000000001</c:v>
                </c:pt>
                <c:pt idx="6734">
                  <c:v>4.4459999999999997</c:v>
                </c:pt>
                <c:pt idx="6735">
                  <c:v>4.5359999999999996</c:v>
                </c:pt>
                <c:pt idx="6736">
                  <c:v>4.585</c:v>
                </c:pt>
                <c:pt idx="6737">
                  <c:v>4.548</c:v>
                </c:pt>
                <c:pt idx="6738">
                  <c:v>4.5670000000000002</c:v>
                </c:pt>
                <c:pt idx="6739">
                  <c:v>4.5529999999999999</c:v>
                </c:pt>
                <c:pt idx="6740">
                  <c:v>4.5650000000000004</c:v>
                </c:pt>
                <c:pt idx="6741">
                  <c:v>4.6059999999999999</c:v>
                </c:pt>
                <c:pt idx="6742">
                  <c:v>4.649</c:v>
                </c:pt>
                <c:pt idx="6743">
                  <c:v>4.6609999999999996</c:v>
                </c:pt>
                <c:pt idx="6744">
                  <c:v>4.6239999999999997</c:v>
                </c:pt>
                <c:pt idx="6745">
                  <c:v>4.5529999999999999</c:v>
                </c:pt>
                <c:pt idx="6746">
                  <c:v>4.641</c:v>
                </c:pt>
                <c:pt idx="6747">
                  <c:v>4.556</c:v>
                </c:pt>
                <c:pt idx="6748">
                  <c:v>4.5670000000000002</c:v>
                </c:pt>
                <c:pt idx="6749">
                  <c:v>4.6059999999999999</c:v>
                </c:pt>
                <c:pt idx="6750">
                  <c:v>4.5590000000000002</c:v>
                </c:pt>
                <c:pt idx="6751">
                  <c:v>4.4729999999999999</c:v>
                </c:pt>
                <c:pt idx="6752">
                  <c:v>4.4589999999999996</c:v>
                </c:pt>
                <c:pt idx="6753">
                  <c:v>4.49</c:v>
                </c:pt>
                <c:pt idx="6754">
                  <c:v>4.4610000000000003</c:v>
                </c:pt>
                <c:pt idx="6755">
                  <c:v>4.4279999999999999</c:v>
                </c:pt>
                <c:pt idx="6756">
                  <c:v>4.4880000000000004</c:v>
                </c:pt>
                <c:pt idx="6757">
                  <c:v>4.4720000000000004</c:v>
                </c:pt>
                <c:pt idx="6758">
                  <c:v>4.4290000000000003</c:v>
                </c:pt>
                <c:pt idx="6759">
                  <c:v>4.4059999999999997</c:v>
                </c:pt>
                <c:pt idx="6760">
                  <c:v>4.476</c:v>
                </c:pt>
                <c:pt idx="6761">
                  <c:v>4.4859999999999998</c:v>
                </c:pt>
                <c:pt idx="6762">
                  <c:v>4.5149999999999997</c:v>
                </c:pt>
                <c:pt idx="6763">
                  <c:v>4.5129999999999999</c:v>
                </c:pt>
                <c:pt idx="6764">
                  <c:v>4.5709999999999997</c:v>
                </c:pt>
                <c:pt idx="6765">
                  <c:v>4.484</c:v>
                </c:pt>
                <c:pt idx="6766">
                  <c:v>4.5110000000000001</c:v>
                </c:pt>
                <c:pt idx="6767">
                  <c:v>4.4640000000000004</c:v>
                </c:pt>
                <c:pt idx="6768">
                  <c:v>4.5250000000000004</c:v>
                </c:pt>
                <c:pt idx="6769">
                  <c:v>4.5490000000000004</c:v>
                </c:pt>
                <c:pt idx="6770">
                  <c:v>4.5209999999999999</c:v>
                </c:pt>
                <c:pt idx="6771">
                  <c:v>4.4580000000000002</c:v>
                </c:pt>
                <c:pt idx="6772">
                  <c:v>4.4619999999999997</c:v>
                </c:pt>
                <c:pt idx="6773">
                  <c:v>4.4349999999999996</c:v>
                </c:pt>
                <c:pt idx="6774">
                  <c:v>4.4409999999999998</c:v>
                </c:pt>
                <c:pt idx="6775">
                  <c:v>4.4619999999999997</c:v>
                </c:pt>
                <c:pt idx="6776">
                  <c:v>4.49</c:v>
                </c:pt>
                <c:pt idx="6777">
                  <c:v>4.4290000000000003</c:v>
                </c:pt>
                <c:pt idx="6778">
                  <c:v>4.3819999999999997</c:v>
                </c:pt>
                <c:pt idx="6779">
                  <c:v>4.3819999999999997</c:v>
                </c:pt>
                <c:pt idx="6780">
                  <c:v>4.3390000000000004</c:v>
                </c:pt>
                <c:pt idx="6781">
                  <c:v>4.3760000000000003</c:v>
                </c:pt>
                <c:pt idx="6782">
                  <c:v>4.3559999999999999</c:v>
                </c:pt>
                <c:pt idx="6783">
                  <c:v>4.3929999999999998</c:v>
                </c:pt>
                <c:pt idx="6784">
                  <c:v>4.3929999999999998</c:v>
                </c:pt>
                <c:pt idx="6785">
                  <c:v>4.3659999999999997</c:v>
                </c:pt>
                <c:pt idx="6786">
                  <c:v>4.3440000000000003</c:v>
                </c:pt>
                <c:pt idx="6787">
                  <c:v>4.3540000000000001</c:v>
                </c:pt>
                <c:pt idx="6788">
                  <c:v>4.375</c:v>
                </c:pt>
                <c:pt idx="6789">
                  <c:v>4.367</c:v>
                </c:pt>
                <c:pt idx="6790">
                  <c:v>4.4260000000000002</c:v>
                </c:pt>
                <c:pt idx="6791">
                  <c:v>4.4539999999999997</c:v>
                </c:pt>
                <c:pt idx="6792">
                  <c:v>4.4050000000000002</c:v>
                </c:pt>
                <c:pt idx="6793">
                  <c:v>4.3550000000000004</c:v>
                </c:pt>
                <c:pt idx="6794">
                  <c:v>4.3550000000000004</c:v>
                </c:pt>
                <c:pt idx="6795">
                  <c:v>4.3259999999999996</c:v>
                </c:pt>
                <c:pt idx="6796">
                  <c:v>4.3339999999999996</c:v>
                </c:pt>
                <c:pt idx="6797">
                  <c:v>4.375</c:v>
                </c:pt>
                <c:pt idx="6798">
                  <c:v>4.351</c:v>
                </c:pt>
                <c:pt idx="6799">
                  <c:v>4.3570000000000002</c:v>
                </c:pt>
                <c:pt idx="6800">
                  <c:v>4.3920000000000003</c:v>
                </c:pt>
                <c:pt idx="6801">
                  <c:v>4.4770000000000003</c:v>
                </c:pt>
                <c:pt idx="6802">
                  <c:v>4.5190000000000001</c:v>
                </c:pt>
                <c:pt idx="6803">
                  <c:v>4.5110000000000001</c:v>
                </c:pt>
                <c:pt idx="6804">
                  <c:v>4.5270000000000001</c:v>
                </c:pt>
                <c:pt idx="6805">
                  <c:v>4.5170000000000003</c:v>
                </c:pt>
                <c:pt idx="6806">
                  <c:v>4.5570000000000004</c:v>
                </c:pt>
                <c:pt idx="6807">
                  <c:v>4.5590000000000002</c:v>
                </c:pt>
                <c:pt idx="6808">
                  <c:v>4.5250000000000004</c:v>
                </c:pt>
                <c:pt idx="6809">
                  <c:v>4.5449999999999999</c:v>
                </c:pt>
                <c:pt idx="6810">
                  <c:v>4.5670000000000002</c:v>
                </c:pt>
                <c:pt idx="6811">
                  <c:v>4.5890000000000004</c:v>
                </c:pt>
                <c:pt idx="6812">
                  <c:v>4.5449999999999999</c:v>
                </c:pt>
                <c:pt idx="6813">
                  <c:v>4.5860000000000003</c:v>
                </c:pt>
                <c:pt idx="6814">
                  <c:v>4.5789999999999997</c:v>
                </c:pt>
                <c:pt idx="6815">
                  <c:v>4.6120000000000001</c:v>
                </c:pt>
                <c:pt idx="6816">
                  <c:v>4.5979999999999999</c:v>
                </c:pt>
                <c:pt idx="6817">
                  <c:v>4.585</c:v>
                </c:pt>
                <c:pt idx="6818">
                  <c:v>4.5389999999999997</c:v>
                </c:pt>
                <c:pt idx="6819">
                  <c:v>4.5389999999999997</c:v>
                </c:pt>
                <c:pt idx="6820">
                  <c:v>4.5670000000000002</c:v>
                </c:pt>
                <c:pt idx="6821">
                  <c:v>4.5229999999999997</c:v>
                </c:pt>
                <c:pt idx="6822">
                  <c:v>4.5570000000000004</c:v>
                </c:pt>
                <c:pt idx="6823">
                  <c:v>4.5750000000000002</c:v>
                </c:pt>
                <c:pt idx="6824">
                  <c:v>4.5919999999999996</c:v>
                </c:pt>
                <c:pt idx="6825">
                  <c:v>4.5529999999999999</c:v>
                </c:pt>
                <c:pt idx="6826">
                  <c:v>4.5869999999999997</c:v>
                </c:pt>
                <c:pt idx="6827">
                  <c:v>4.63</c:v>
                </c:pt>
                <c:pt idx="6828">
                  <c:v>4.6820000000000004</c:v>
                </c:pt>
                <c:pt idx="6829">
                  <c:v>4.7519999999999998</c:v>
                </c:pt>
                <c:pt idx="6830">
                  <c:v>4.7240000000000002</c:v>
                </c:pt>
                <c:pt idx="6831">
                  <c:v>4.7279999999999998</c:v>
                </c:pt>
                <c:pt idx="6832">
                  <c:v>4.726</c:v>
                </c:pt>
                <c:pt idx="6833">
                  <c:v>4.7590000000000003</c:v>
                </c:pt>
                <c:pt idx="6834">
                  <c:v>4.7690000000000001</c:v>
                </c:pt>
                <c:pt idx="6835">
                  <c:v>4.694</c:v>
                </c:pt>
                <c:pt idx="6836">
                  <c:v>4.7290000000000001</c:v>
                </c:pt>
                <c:pt idx="6837">
                  <c:v>4.6420000000000003</c:v>
                </c:pt>
                <c:pt idx="6838">
                  <c:v>4.6719999999999997</c:v>
                </c:pt>
                <c:pt idx="6839">
                  <c:v>4.6580000000000004</c:v>
                </c:pt>
                <c:pt idx="6840">
                  <c:v>4.7190000000000003</c:v>
                </c:pt>
                <c:pt idx="6841">
                  <c:v>4.7009999999999996</c:v>
                </c:pt>
                <c:pt idx="6842">
                  <c:v>4.7350000000000003</c:v>
                </c:pt>
                <c:pt idx="6843">
                  <c:v>4.6710000000000003</c:v>
                </c:pt>
                <c:pt idx="6844">
                  <c:v>4.7050000000000001</c:v>
                </c:pt>
                <c:pt idx="6845">
                  <c:v>4.782</c:v>
                </c:pt>
                <c:pt idx="6846">
                  <c:v>4.806</c:v>
                </c:pt>
                <c:pt idx="6847">
                  <c:v>4.8570000000000002</c:v>
                </c:pt>
                <c:pt idx="6848">
                  <c:v>4.8490000000000002</c:v>
                </c:pt>
                <c:pt idx="6849">
                  <c:v>4.8639999999999999</c:v>
                </c:pt>
                <c:pt idx="6850">
                  <c:v>4.8659999999999997</c:v>
                </c:pt>
                <c:pt idx="6851">
                  <c:v>4.8449999999999998</c:v>
                </c:pt>
                <c:pt idx="6852">
                  <c:v>4.9009999999999998</c:v>
                </c:pt>
                <c:pt idx="6853">
                  <c:v>4.9790000000000001</c:v>
                </c:pt>
                <c:pt idx="6854">
                  <c:v>4.9550000000000001</c:v>
                </c:pt>
                <c:pt idx="6855">
                  <c:v>4.9219999999999997</c:v>
                </c:pt>
                <c:pt idx="6856">
                  <c:v>4.9800000000000004</c:v>
                </c:pt>
                <c:pt idx="6857">
                  <c:v>5.0469999999999997</c:v>
                </c:pt>
                <c:pt idx="6858">
                  <c:v>5.0469999999999997</c:v>
                </c:pt>
                <c:pt idx="6859">
                  <c:v>5.0049999999999999</c:v>
                </c:pt>
                <c:pt idx="6860">
                  <c:v>4.9850000000000003</c:v>
                </c:pt>
                <c:pt idx="6861">
                  <c:v>5.024</c:v>
                </c:pt>
                <c:pt idx="6862">
                  <c:v>5.0410000000000004</c:v>
                </c:pt>
                <c:pt idx="6863">
                  <c:v>5.01</c:v>
                </c:pt>
                <c:pt idx="6864">
                  <c:v>4.9790000000000001</c:v>
                </c:pt>
                <c:pt idx="6865">
                  <c:v>5.069</c:v>
                </c:pt>
                <c:pt idx="6866">
                  <c:v>5.1070000000000002</c:v>
                </c:pt>
                <c:pt idx="6867">
                  <c:v>5.069</c:v>
                </c:pt>
                <c:pt idx="6868">
                  <c:v>5.0529999999999999</c:v>
                </c:pt>
                <c:pt idx="6869">
                  <c:v>5.1390000000000002</c:v>
                </c:pt>
                <c:pt idx="6870">
                  <c:v>5.1100000000000003</c:v>
                </c:pt>
                <c:pt idx="6871">
                  <c:v>5.1440000000000001</c:v>
                </c:pt>
                <c:pt idx="6872">
                  <c:v>5.1539999999999999</c:v>
                </c:pt>
                <c:pt idx="6873">
                  <c:v>5.1020000000000003</c:v>
                </c:pt>
                <c:pt idx="6874">
                  <c:v>5.1130000000000004</c:v>
                </c:pt>
                <c:pt idx="6875">
                  <c:v>5.1230000000000002</c:v>
                </c:pt>
                <c:pt idx="6876">
                  <c:v>5.125</c:v>
                </c:pt>
                <c:pt idx="6877">
                  <c:v>5.1529999999999996</c:v>
                </c:pt>
                <c:pt idx="6878">
                  <c:v>5.1959999999999997</c:v>
                </c:pt>
                <c:pt idx="6879">
                  <c:v>5.1550000000000002</c:v>
                </c:pt>
                <c:pt idx="6880">
                  <c:v>5.0970000000000004</c:v>
                </c:pt>
                <c:pt idx="6881">
                  <c:v>5.1449999999999996</c:v>
                </c:pt>
                <c:pt idx="6882">
                  <c:v>5.0629999999999997</c:v>
                </c:pt>
                <c:pt idx="6883">
                  <c:v>5.0599999999999996</c:v>
                </c:pt>
                <c:pt idx="6884">
                  <c:v>5.04</c:v>
                </c:pt>
                <c:pt idx="6885">
                  <c:v>5.0140000000000002</c:v>
                </c:pt>
                <c:pt idx="6886">
                  <c:v>5.0380000000000003</c:v>
                </c:pt>
                <c:pt idx="6887">
                  <c:v>5.07</c:v>
                </c:pt>
                <c:pt idx="6888">
                  <c:v>5.05</c:v>
                </c:pt>
                <c:pt idx="6889">
                  <c:v>5.05</c:v>
                </c:pt>
                <c:pt idx="6890">
                  <c:v>5.0780000000000003</c:v>
                </c:pt>
                <c:pt idx="6891">
                  <c:v>5.1210000000000004</c:v>
                </c:pt>
                <c:pt idx="6892">
                  <c:v>5.0999999999999996</c:v>
                </c:pt>
                <c:pt idx="6893">
                  <c:v>4.992</c:v>
                </c:pt>
                <c:pt idx="6894">
                  <c:v>5.0199999999999996</c:v>
                </c:pt>
                <c:pt idx="6895">
                  <c:v>5.0019999999999998</c:v>
                </c:pt>
                <c:pt idx="6896">
                  <c:v>5.0199999999999996</c:v>
                </c:pt>
                <c:pt idx="6897">
                  <c:v>4.9960000000000004</c:v>
                </c:pt>
                <c:pt idx="6898">
                  <c:v>4.9729999999999999</c:v>
                </c:pt>
                <c:pt idx="6899">
                  <c:v>4.9790000000000001</c:v>
                </c:pt>
                <c:pt idx="6900">
                  <c:v>4.9630000000000001</c:v>
                </c:pt>
                <c:pt idx="6901">
                  <c:v>5.0640000000000001</c:v>
                </c:pt>
                <c:pt idx="6902">
                  <c:v>5.0960000000000001</c:v>
                </c:pt>
                <c:pt idx="6903">
                  <c:v>5.1280000000000001</c:v>
                </c:pt>
                <c:pt idx="6904">
                  <c:v>5.1369999999999996</c:v>
                </c:pt>
                <c:pt idx="6905">
                  <c:v>5.1509999999999998</c:v>
                </c:pt>
                <c:pt idx="6906">
                  <c:v>5.1550000000000002</c:v>
                </c:pt>
                <c:pt idx="6907">
                  <c:v>5.21</c:v>
                </c:pt>
                <c:pt idx="6908">
                  <c:v>5.2240000000000002</c:v>
                </c:pt>
                <c:pt idx="6909">
                  <c:v>5.2350000000000003</c:v>
                </c:pt>
                <c:pt idx="6910">
                  <c:v>5.202</c:v>
                </c:pt>
                <c:pt idx="6911">
                  <c:v>5.2450000000000001</c:v>
                </c:pt>
                <c:pt idx="6912">
                  <c:v>5.1959999999999997</c:v>
                </c:pt>
                <c:pt idx="6913">
                  <c:v>5.1379999999999999</c:v>
                </c:pt>
                <c:pt idx="6914">
                  <c:v>5.1509999999999998</c:v>
                </c:pt>
                <c:pt idx="6915">
                  <c:v>5.1509999999999998</c:v>
                </c:pt>
                <c:pt idx="6916">
                  <c:v>5.2220000000000004</c:v>
                </c:pt>
                <c:pt idx="6917">
                  <c:v>5.181</c:v>
                </c:pt>
                <c:pt idx="6918">
                  <c:v>5.1280000000000001</c:v>
                </c:pt>
                <c:pt idx="6919">
                  <c:v>5.1260000000000003</c:v>
                </c:pt>
                <c:pt idx="6920">
                  <c:v>5.1020000000000003</c:v>
                </c:pt>
                <c:pt idx="6921">
                  <c:v>5.0999999999999996</c:v>
                </c:pt>
                <c:pt idx="6922">
                  <c:v>5.0650000000000004</c:v>
                </c:pt>
                <c:pt idx="6923">
                  <c:v>5.0650000000000004</c:v>
                </c:pt>
                <c:pt idx="6924">
                  <c:v>5.0650000000000004</c:v>
                </c:pt>
                <c:pt idx="6925">
                  <c:v>5.1319999999999997</c:v>
                </c:pt>
                <c:pt idx="6926">
                  <c:v>5.0510000000000002</c:v>
                </c:pt>
                <c:pt idx="6927">
                  <c:v>5.0279999999999996</c:v>
                </c:pt>
                <c:pt idx="6928">
                  <c:v>5.0419999999999998</c:v>
                </c:pt>
                <c:pt idx="6929">
                  <c:v>5.0439999999999996</c:v>
                </c:pt>
                <c:pt idx="6930">
                  <c:v>5.0650000000000004</c:v>
                </c:pt>
                <c:pt idx="6931">
                  <c:v>5.032</c:v>
                </c:pt>
                <c:pt idx="6932">
                  <c:v>5.0359999999999996</c:v>
                </c:pt>
                <c:pt idx="6933">
                  <c:v>4.992</c:v>
                </c:pt>
                <c:pt idx="6934">
                  <c:v>4.9809999999999999</c:v>
                </c:pt>
                <c:pt idx="6935">
                  <c:v>4.9770000000000003</c:v>
                </c:pt>
                <c:pt idx="6936">
                  <c:v>4.9649999999999999</c:v>
                </c:pt>
                <c:pt idx="6937">
                  <c:v>4.9610000000000003</c:v>
                </c:pt>
                <c:pt idx="6938">
                  <c:v>4.8949999999999996</c:v>
                </c:pt>
                <c:pt idx="6939">
                  <c:v>4.9210000000000003</c:v>
                </c:pt>
                <c:pt idx="6940">
                  <c:v>4.9189999999999996</c:v>
                </c:pt>
                <c:pt idx="6941">
                  <c:v>4.9390000000000001</c:v>
                </c:pt>
                <c:pt idx="6942">
                  <c:v>4.9329999999999998</c:v>
                </c:pt>
                <c:pt idx="6943">
                  <c:v>4.9710000000000001</c:v>
                </c:pt>
                <c:pt idx="6944">
                  <c:v>4.9969999999999999</c:v>
                </c:pt>
                <c:pt idx="6945">
                  <c:v>4.931</c:v>
                </c:pt>
                <c:pt idx="6946">
                  <c:v>4.8609999999999998</c:v>
                </c:pt>
                <c:pt idx="6947">
                  <c:v>4.8650000000000002</c:v>
                </c:pt>
                <c:pt idx="6948">
                  <c:v>4.843</c:v>
                </c:pt>
                <c:pt idx="6949">
                  <c:v>4.8129999999999997</c:v>
                </c:pt>
                <c:pt idx="6950">
                  <c:v>4.8109999999999999</c:v>
                </c:pt>
                <c:pt idx="6951">
                  <c:v>4.8090000000000002</c:v>
                </c:pt>
                <c:pt idx="6952">
                  <c:v>4.8010000000000002</c:v>
                </c:pt>
                <c:pt idx="6953">
                  <c:v>4.7809999999999997</c:v>
                </c:pt>
                <c:pt idx="6954">
                  <c:v>4.7930000000000001</c:v>
                </c:pt>
                <c:pt idx="6955">
                  <c:v>4.7789999999999999</c:v>
                </c:pt>
                <c:pt idx="6956">
                  <c:v>4.7530000000000001</c:v>
                </c:pt>
                <c:pt idx="6957">
                  <c:v>4.7279999999999998</c:v>
                </c:pt>
                <c:pt idx="6958">
                  <c:v>4.726</c:v>
                </c:pt>
                <c:pt idx="6959">
                  <c:v>4.726</c:v>
                </c:pt>
                <c:pt idx="6960">
                  <c:v>4.7809999999999997</c:v>
                </c:pt>
                <c:pt idx="6961">
                  <c:v>4.7969999999999997</c:v>
                </c:pt>
                <c:pt idx="6962">
                  <c:v>4.7869999999999999</c:v>
                </c:pt>
                <c:pt idx="6963">
                  <c:v>4.7729999999999997</c:v>
                </c:pt>
                <c:pt idx="6964">
                  <c:v>4.8029999999999999</c:v>
                </c:pt>
                <c:pt idx="6965">
                  <c:v>4.7709999999999999</c:v>
                </c:pt>
                <c:pt idx="6966">
                  <c:v>4.7610000000000001</c:v>
                </c:pt>
                <c:pt idx="6967">
                  <c:v>4.7910000000000004</c:v>
                </c:pt>
                <c:pt idx="6968">
                  <c:v>4.79</c:v>
                </c:pt>
                <c:pt idx="6969">
                  <c:v>4.806</c:v>
                </c:pt>
                <c:pt idx="6970">
                  <c:v>4.7350000000000003</c:v>
                </c:pt>
                <c:pt idx="6971">
                  <c:v>4.7309999999999999</c:v>
                </c:pt>
                <c:pt idx="6972">
                  <c:v>4.6379999999999999</c:v>
                </c:pt>
                <c:pt idx="6973">
                  <c:v>4.5910000000000002</c:v>
                </c:pt>
                <c:pt idx="6974">
                  <c:v>4.5439999999999996</c:v>
                </c:pt>
                <c:pt idx="6975">
                  <c:v>4.585</c:v>
                </c:pt>
                <c:pt idx="6976">
                  <c:v>4.5999999999999996</c:v>
                </c:pt>
                <c:pt idx="6977">
                  <c:v>4.6139999999999999</c:v>
                </c:pt>
                <c:pt idx="6978">
                  <c:v>4.63</c:v>
                </c:pt>
                <c:pt idx="6979">
                  <c:v>4.6020000000000003</c:v>
                </c:pt>
                <c:pt idx="6980">
                  <c:v>4.6159999999999997</c:v>
                </c:pt>
                <c:pt idx="6981">
                  <c:v>4.5609999999999999</c:v>
                </c:pt>
                <c:pt idx="6982">
                  <c:v>4.6059999999999999</c:v>
                </c:pt>
                <c:pt idx="6983">
                  <c:v>4.6959999999999997</c:v>
                </c:pt>
                <c:pt idx="6984">
                  <c:v>4.6959999999999997</c:v>
                </c:pt>
                <c:pt idx="6985">
                  <c:v>4.7539999999999996</c:v>
                </c:pt>
                <c:pt idx="6986">
                  <c:v>4.78</c:v>
                </c:pt>
                <c:pt idx="6987">
                  <c:v>4.7720000000000002</c:v>
                </c:pt>
                <c:pt idx="6988">
                  <c:v>4.8</c:v>
                </c:pt>
                <c:pt idx="6989">
                  <c:v>4.7779999999999996</c:v>
                </c:pt>
                <c:pt idx="6990">
                  <c:v>4.7679999999999998</c:v>
                </c:pt>
                <c:pt idx="6991">
                  <c:v>4.7560000000000002</c:v>
                </c:pt>
                <c:pt idx="6992">
                  <c:v>4.7839999999999998</c:v>
                </c:pt>
                <c:pt idx="6993">
                  <c:v>4.7880000000000003</c:v>
                </c:pt>
                <c:pt idx="6994">
                  <c:v>4.83</c:v>
                </c:pt>
                <c:pt idx="6995">
                  <c:v>4.8220000000000001</c:v>
                </c:pt>
                <c:pt idx="6996">
                  <c:v>4.7629999999999999</c:v>
                </c:pt>
                <c:pt idx="6997">
                  <c:v>4.7190000000000003</c:v>
                </c:pt>
                <c:pt idx="6998">
                  <c:v>4.673</c:v>
                </c:pt>
                <c:pt idx="6999">
                  <c:v>4.6710000000000003</c:v>
                </c:pt>
                <c:pt idx="7000">
                  <c:v>4.5999999999999996</c:v>
                </c:pt>
                <c:pt idx="7001">
                  <c:v>4.5659999999999998</c:v>
                </c:pt>
                <c:pt idx="7002">
                  <c:v>4.5960000000000001</c:v>
                </c:pt>
                <c:pt idx="7003">
                  <c:v>4.7169999999999996</c:v>
                </c:pt>
                <c:pt idx="7004">
                  <c:v>4.6950000000000003</c:v>
                </c:pt>
                <c:pt idx="7005">
                  <c:v>4.6589999999999998</c:v>
                </c:pt>
                <c:pt idx="7006">
                  <c:v>4.6369999999999996</c:v>
                </c:pt>
                <c:pt idx="7007">
                  <c:v>4.6269999999999998</c:v>
                </c:pt>
                <c:pt idx="7008">
                  <c:v>4.59</c:v>
                </c:pt>
                <c:pt idx="7009">
                  <c:v>4.6109999999999998</c:v>
                </c:pt>
                <c:pt idx="7010">
                  <c:v>4.5640000000000001</c:v>
                </c:pt>
                <c:pt idx="7011">
                  <c:v>4.6189999999999998</c:v>
                </c:pt>
                <c:pt idx="7012">
                  <c:v>4.6660000000000004</c:v>
                </c:pt>
                <c:pt idx="7013">
                  <c:v>4.601</c:v>
                </c:pt>
                <c:pt idx="7014">
                  <c:v>4.5990000000000002</c:v>
                </c:pt>
                <c:pt idx="7015">
                  <c:v>4.5720000000000001</c:v>
                </c:pt>
                <c:pt idx="7016">
                  <c:v>4.5599999999999996</c:v>
                </c:pt>
                <c:pt idx="7017">
                  <c:v>4.5599999999999996</c:v>
                </c:pt>
                <c:pt idx="7018">
                  <c:v>4.55</c:v>
                </c:pt>
                <c:pt idx="7019">
                  <c:v>4.53</c:v>
                </c:pt>
                <c:pt idx="7020">
                  <c:v>4.5030000000000001</c:v>
                </c:pt>
                <c:pt idx="7021">
                  <c:v>4.5229999999999997</c:v>
                </c:pt>
                <c:pt idx="7022">
                  <c:v>4.46</c:v>
                </c:pt>
                <c:pt idx="7023">
                  <c:v>4.4349999999999996</c:v>
                </c:pt>
                <c:pt idx="7024">
                  <c:v>4.4249999999999998</c:v>
                </c:pt>
                <c:pt idx="7025">
                  <c:v>4.4420000000000002</c:v>
                </c:pt>
                <c:pt idx="7026">
                  <c:v>4.4870000000000001</c:v>
                </c:pt>
                <c:pt idx="7027">
                  <c:v>4.4829999999999997</c:v>
                </c:pt>
                <c:pt idx="7028">
                  <c:v>4.5460000000000003</c:v>
                </c:pt>
                <c:pt idx="7029">
                  <c:v>4.5199999999999996</c:v>
                </c:pt>
                <c:pt idx="7030">
                  <c:v>4.4870000000000001</c:v>
                </c:pt>
                <c:pt idx="7031">
                  <c:v>4.5810000000000004</c:v>
                </c:pt>
                <c:pt idx="7032">
                  <c:v>4.5990000000000002</c:v>
                </c:pt>
                <c:pt idx="7033">
                  <c:v>4.5949999999999998</c:v>
                </c:pt>
                <c:pt idx="7034">
                  <c:v>4.5830000000000002</c:v>
                </c:pt>
                <c:pt idx="7035">
                  <c:v>4.5910000000000002</c:v>
                </c:pt>
                <c:pt idx="7036">
                  <c:v>4.5970000000000004</c:v>
                </c:pt>
                <c:pt idx="7037">
                  <c:v>4.5469999999999997</c:v>
                </c:pt>
                <c:pt idx="7038">
                  <c:v>4.62</c:v>
                </c:pt>
                <c:pt idx="7039">
                  <c:v>4.62</c:v>
                </c:pt>
                <c:pt idx="7040">
                  <c:v>4.601</c:v>
                </c:pt>
                <c:pt idx="7041">
                  <c:v>4.6520000000000001</c:v>
                </c:pt>
                <c:pt idx="7042">
                  <c:v>4.6820000000000004</c:v>
                </c:pt>
                <c:pt idx="7043">
                  <c:v>4.7039999999999997</c:v>
                </c:pt>
                <c:pt idx="7044">
                  <c:v>4.7039999999999997</c:v>
                </c:pt>
                <c:pt idx="7045">
                  <c:v>4.6820000000000004</c:v>
                </c:pt>
                <c:pt idx="7046">
                  <c:v>4.66</c:v>
                </c:pt>
                <c:pt idx="7047">
                  <c:v>4.6040000000000001</c:v>
                </c:pt>
                <c:pt idx="7048">
                  <c:v>4.6459999999999999</c:v>
                </c:pt>
                <c:pt idx="7049">
                  <c:v>4.6539999999999999</c:v>
                </c:pt>
                <c:pt idx="7050">
                  <c:v>4.6559999999999997</c:v>
                </c:pt>
                <c:pt idx="7051">
                  <c:v>4.6859999999999999</c:v>
                </c:pt>
                <c:pt idx="7052">
                  <c:v>4.7320000000000002</c:v>
                </c:pt>
                <c:pt idx="7053">
                  <c:v>4.7770000000000001</c:v>
                </c:pt>
                <c:pt idx="7054">
                  <c:v>4.7770000000000001</c:v>
                </c:pt>
                <c:pt idx="7055">
                  <c:v>4.7489999999999997</c:v>
                </c:pt>
                <c:pt idx="7056">
                  <c:v>4.7809999999999997</c:v>
                </c:pt>
                <c:pt idx="7057">
                  <c:v>4.7450000000000001</c:v>
                </c:pt>
                <c:pt idx="7058">
                  <c:v>4.7770000000000001</c:v>
                </c:pt>
                <c:pt idx="7059">
                  <c:v>4.7610000000000001</c:v>
                </c:pt>
                <c:pt idx="7060">
                  <c:v>4.8099999999999996</c:v>
                </c:pt>
                <c:pt idx="7061">
                  <c:v>4.8099999999999996</c:v>
                </c:pt>
                <c:pt idx="7062">
                  <c:v>4.875</c:v>
                </c:pt>
                <c:pt idx="7063">
                  <c:v>4.875</c:v>
                </c:pt>
                <c:pt idx="7064">
                  <c:v>4.8920000000000003</c:v>
                </c:pt>
                <c:pt idx="7065">
                  <c:v>4.8710000000000004</c:v>
                </c:pt>
                <c:pt idx="7066">
                  <c:v>4.8099999999999996</c:v>
                </c:pt>
                <c:pt idx="7067">
                  <c:v>4.8369999999999997</c:v>
                </c:pt>
                <c:pt idx="7068">
                  <c:v>4.8220000000000001</c:v>
                </c:pt>
                <c:pt idx="7069">
                  <c:v>4.8040000000000003</c:v>
                </c:pt>
                <c:pt idx="7070">
                  <c:v>4.7679999999999998</c:v>
                </c:pt>
                <c:pt idx="7071">
                  <c:v>4.7450000000000001</c:v>
                </c:pt>
                <c:pt idx="7072">
                  <c:v>4.7329999999999997</c:v>
                </c:pt>
                <c:pt idx="7073">
                  <c:v>4.782</c:v>
                </c:pt>
                <c:pt idx="7074">
                  <c:v>4.806</c:v>
                </c:pt>
                <c:pt idx="7075">
                  <c:v>4.8099999999999996</c:v>
                </c:pt>
                <c:pt idx="7076">
                  <c:v>4.7380000000000004</c:v>
                </c:pt>
                <c:pt idx="7077">
                  <c:v>4.7080000000000002</c:v>
                </c:pt>
                <c:pt idx="7078">
                  <c:v>4.6900000000000004</c:v>
                </c:pt>
                <c:pt idx="7079">
                  <c:v>4.6900000000000004</c:v>
                </c:pt>
                <c:pt idx="7080">
                  <c:v>4.6760000000000002</c:v>
                </c:pt>
                <c:pt idx="7081">
                  <c:v>4.6920000000000002</c:v>
                </c:pt>
                <c:pt idx="7082">
                  <c:v>4.7300000000000004</c:v>
                </c:pt>
                <c:pt idx="7083">
                  <c:v>4.6719999999999997</c:v>
                </c:pt>
                <c:pt idx="7084">
                  <c:v>4.6269999999999998</c:v>
                </c:pt>
                <c:pt idx="7085">
                  <c:v>4.5129999999999999</c:v>
                </c:pt>
                <c:pt idx="7086">
                  <c:v>4.5679999999999996</c:v>
                </c:pt>
                <c:pt idx="7087">
                  <c:v>4.5519999999999996</c:v>
                </c:pt>
                <c:pt idx="7088">
                  <c:v>4.4989999999999997</c:v>
                </c:pt>
                <c:pt idx="7089">
                  <c:v>4.4969999999999999</c:v>
                </c:pt>
                <c:pt idx="7090">
                  <c:v>4.53</c:v>
                </c:pt>
                <c:pt idx="7091">
                  <c:v>4.4889999999999999</c:v>
                </c:pt>
                <c:pt idx="7092">
                  <c:v>4.5140000000000002</c:v>
                </c:pt>
                <c:pt idx="7093">
                  <c:v>4.5890000000000004</c:v>
                </c:pt>
                <c:pt idx="7094">
                  <c:v>4.5540000000000003</c:v>
                </c:pt>
                <c:pt idx="7095">
                  <c:v>4.4930000000000003</c:v>
                </c:pt>
                <c:pt idx="7096">
                  <c:v>4.5359999999999996</c:v>
                </c:pt>
                <c:pt idx="7097">
                  <c:v>4.5380000000000003</c:v>
                </c:pt>
                <c:pt idx="7098">
                  <c:v>4.5449999999999999</c:v>
                </c:pt>
                <c:pt idx="7099">
                  <c:v>4.5650000000000004</c:v>
                </c:pt>
                <c:pt idx="7100">
                  <c:v>4.5510000000000002</c:v>
                </c:pt>
                <c:pt idx="7101">
                  <c:v>4.5380000000000003</c:v>
                </c:pt>
                <c:pt idx="7102">
                  <c:v>4.585</c:v>
                </c:pt>
                <c:pt idx="7103">
                  <c:v>4.6130000000000004</c:v>
                </c:pt>
                <c:pt idx="7104">
                  <c:v>4.6029999999999998</c:v>
                </c:pt>
                <c:pt idx="7105">
                  <c:v>4.5990000000000002</c:v>
                </c:pt>
                <c:pt idx="7106">
                  <c:v>4.6219999999999999</c:v>
                </c:pt>
                <c:pt idx="7107">
                  <c:v>4.6440000000000001</c:v>
                </c:pt>
                <c:pt idx="7108">
                  <c:v>4.6459999999999999</c:v>
                </c:pt>
                <c:pt idx="7109">
                  <c:v>4.6420000000000003</c:v>
                </c:pt>
                <c:pt idx="7110">
                  <c:v>4.6660000000000004</c:v>
                </c:pt>
                <c:pt idx="7111">
                  <c:v>4.6500000000000004</c:v>
                </c:pt>
                <c:pt idx="7112">
                  <c:v>4.68</c:v>
                </c:pt>
                <c:pt idx="7113">
                  <c:v>4.7510000000000003</c:v>
                </c:pt>
                <c:pt idx="7114">
                  <c:v>4.7450000000000001</c:v>
                </c:pt>
                <c:pt idx="7115">
                  <c:v>4.72</c:v>
                </c:pt>
                <c:pt idx="7116">
                  <c:v>4.7320000000000002</c:v>
                </c:pt>
                <c:pt idx="7117">
                  <c:v>4.7370000000000001</c:v>
                </c:pt>
                <c:pt idx="7118">
                  <c:v>4.7629999999999999</c:v>
                </c:pt>
                <c:pt idx="7119">
                  <c:v>4.7370000000000001</c:v>
                </c:pt>
                <c:pt idx="7120">
                  <c:v>4.6820000000000004</c:v>
                </c:pt>
                <c:pt idx="7121">
                  <c:v>4.6520000000000001</c:v>
                </c:pt>
                <c:pt idx="7122">
                  <c:v>4.6660000000000004</c:v>
                </c:pt>
                <c:pt idx="7123">
                  <c:v>4.6719999999999997</c:v>
                </c:pt>
                <c:pt idx="7124">
                  <c:v>4.6420000000000003</c:v>
                </c:pt>
                <c:pt idx="7125">
                  <c:v>4.6219999999999999</c:v>
                </c:pt>
                <c:pt idx="7126">
                  <c:v>4.6520000000000001</c:v>
                </c:pt>
                <c:pt idx="7127">
                  <c:v>4.6980000000000004</c:v>
                </c:pt>
                <c:pt idx="7128">
                  <c:v>4.694</c:v>
                </c:pt>
                <c:pt idx="7129">
                  <c:v>4.6239999999999997</c:v>
                </c:pt>
                <c:pt idx="7130">
                  <c:v>4.6379999999999999</c:v>
                </c:pt>
                <c:pt idx="7131">
                  <c:v>4.6440000000000001</c:v>
                </c:pt>
                <c:pt idx="7132">
                  <c:v>4.6740000000000004</c:v>
                </c:pt>
                <c:pt idx="7133">
                  <c:v>4.6399999999999997</c:v>
                </c:pt>
                <c:pt idx="7134">
                  <c:v>4.6280000000000001</c:v>
                </c:pt>
                <c:pt idx="7135">
                  <c:v>4.6360000000000001</c:v>
                </c:pt>
                <c:pt idx="7136">
                  <c:v>4.6669999999999998</c:v>
                </c:pt>
                <c:pt idx="7137">
                  <c:v>4.6399999999999997</c:v>
                </c:pt>
                <c:pt idx="7138">
                  <c:v>4.6740000000000004</c:v>
                </c:pt>
                <c:pt idx="7139">
                  <c:v>4.6959999999999997</c:v>
                </c:pt>
                <c:pt idx="7140">
                  <c:v>4.7039999999999997</c:v>
                </c:pt>
                <c:pt idx="7141">
                  <c:v>4.7119999999999997</c:v>
                </c:pt>
                <c:pt idx="7142">
                  <c:v>4.7539999999999996</c:v>
                </c:pt>
                <c:pt idx="7143">
                  <c:v>4.8019999999999996</c:v>
                </c:pt>
                <c:pt idx="7144">
                  <c:v>4.7839999999999998</c:v>
                </c:pt>
                <c:pt idx="7145">
                  <c:v>4.8259999999999996</c:v>
                </c:pt>
                <c:pt idx="7146">
                  <c:v>4.8490000000000002</c:v>
                </c:pt>
                <c:pt idx="7147">
                  <c:v>4.8410000000000002</c:v>
                </c:pt>
                <c:pt idx="7148">
                  <c:v>4.859</c:v>
                </c:pt>
                <c:pt idx="7149">
                  <c:v>4.859</c:v>
                </c:pt>
                <c:pt idx="7150">
                  <c:v>4.8840000000000003</c:v>
                </c:pt>
                <c:pt idx="7151">
                  <c:v>4.87</c:v>
                </c:pt>
                <c:pt idx="7152">
                  <c:v>4.8899999999999997</c:v>
                </c:pt>
                <c:pt idx="7153">
                  <c:v>4.9539999999999997</c:v>
                </c:pt>
                <c:pt idx="7154">
                  <c:v>4.9290000000000003</c:v>
                </c:pt>
                <c:pt idx="7155">
                  <c:v>4.9930000000000003</c:v>
                </c:pt>
                <c:pt idx="7156">
                  <c:v>4.9660000000000002</c:v>
                </c:pt>
                <c:pt idx="7157">
                  <c:v>5.1319999999999997</c:v>
                </c:pt>
                <c:pt idx="7158">
                  <c:v>5.101</c:v>
                </c:pt>
                <c:pt idx="7159">
                  <c:v>5.1539999999999999</c:v>
                </c:pt>
                <c:pt idx="7160">
                  <c:v>5.2949999999999999</c:v>
                </c:pt>
                <c:pt idx="7161">
                  <c:v>5.2</c:v>
                </c:pt>
                <c:pt idx="7162">
                  <c:v>5.2229999999999999</c:v>
                </c:pt>
                <c:pt idx="7163">
                  <c:v>5.165</c:v>
                </c:pt>
                <c:pt idx="7164">
                  <c:v>5.1360000000000001</c:v>
                </c:pt>
                <c:pt idx="7165">
                  <c:v>5.0830000000000002</c:v>
                </c:pt>
                <c:pt idx="7166">
                  <c:v>5.1340000000000003</c:v>
                </c:pt>
                <c:pt idx="7167">
                  <c:v>5.1879999999999997</c:v>
                </c:pt>
                <c:pt idx="7168">
                  <c:v>5.1319999999999997</c:v>
                </c:pt>
                <c:pt idx="7169">
                  <c:v>5.0819999999999999</c:v>
                </c:pt>
                <c:pt idx="7170">
                  <c:v>5.08</c:v>
                </c:pt>
                <c:pt idx="7171">
                  <c:v>5.0819999999999999</c:v>
                </c:pt>
                <c:pt idx="7172">
                  <c:v>5.1050000000000004</c:v>
                </c:pt>
                <c:pt idx="7173">
                  <c:v>5.0259999999999998</c:v>
                </c:pt>
                <c:pt idx="7174">
                  <c:v>4.9909999999999997</c:v>
                </c:pt>
                <c:pt idx="7175">
                  <c:v>5.0389999999999997</c:v>
                </c:pt>
                <c:pt idx="7176">
                  <c:v>5.0389999999999997</c:v>
                </c:pt>
                <c:pt idx="7177">
                  <c:v>5.1420000000000003</c:v>
                </c:pt>
                <c:pt idx="7178">
                  <c:v>5.1840000000000002</c:v>
                </c:pt>
                <c:pt idx="7179">
                  <c:v>5.14</c:v>
                </c:pt>
                <c:pt idx="7180">
                  <c:v>5.0229999999999997</c:v>
                </c:pt>
                <c:pt idx="7181">
                  <c:v>5.0880000000000001</c:v>
                </c:pt>
                <c:pt idx="7182">
                  <c:v>5.1260000000000003</c:v>
                </c:pt>
                <c:pt idx="7183">
                  <c:v>5.0949999999999998</c:v>
                </c:pt>
                <c:pt idx="7184">
                  <c:v>5.0410000000000004</c:v>
                </c:pt>
                <c:pt idx="7185">
                  <c:v>5.0510000000000002</c:v>
                </c:pt>
                <c:pt idx="7186">
                  <c:v>5.03</c:v>
                </c:pt>
                <c:pt idx="7187">
                  <c:v>5.0179999999999998</c:v>
                </c:pt>
                <c:pt idx="7188">
                  <c:v>4.952</c:v>
                </c:pt>
                <c:pt idx="7189">
                  <c:v>4.95</c:v>
                </c:pt>
                <c:pt idx="7190">
                  <c:v>4.9109999999999996</c:v>
                </c:pt>
                <c:pt idx="7191">
                  <c:v>4.9000000000000004</c:v>
                </c:pt>
                <c:pt idx="7192">
                  <c:v>4.7869999999999999</c:v>
                </c:pt>
                <c:pt idx="7193">
                  <c:v>4.7590000000000003</c:v>
                </c:pt>
                <c:pt idx="7194">
                  <c:v>4.8040000000000003</c:v>
                </c:pt>
                <c:pt idx="7195">
                  <c:v>4.7409999999999997</c:v>
                </c:pt>
                <c:pt idx="7196">
                  <c:v>4.7939999999999996</c:v>
                </c:pt>
                <c:pt idx="7197">
                  <c:v>4.7670000000000003</c:v>
                </c:pt>
                <c:pt idx="7198">
                  <c:v>4.6859999999999999</c:v>
                </c:pt>
                <c:pt idx="7199">
                  <c:v>4.7389999999999999</c:v>
                </c:pt>
                <c:pt idx="7200">
                  <c:v>4.7699999999999996</c:v>
                </c:pt>
                <c:pt idx="7201">
                  <c:v>4.8789999999999996</c:v>
                </c:pt>
                <c:pt idx="7202">
                  <c:v>4.7699999999999996</c:v>
                </c:pt>
                <c:pt idx="7203">
                  <c:v>4.8099999999999996</c:v>
                </c:pt>
                <c:pt idx="7204">
                  <c:v>4.7619999999999996</c:v>
                </c:pt>
                <c:pt idx="7205">
                  <c:v>4.726</c:v>
                </c:pt>
                <c:pt idx="7206">
                  <c:v>4.726</c:v>
                </c:pt>
                <c:pt idx="7207">
                  <c:v>4.6589999999999998</c:v>
                </c:pt>
                <c:pt idx="7208">
                  <c:v>4.6870000000000003</c:v>
                </c:pt>
                <c:pt idx="7209">
                  <c:v>4.6280000000000001</c:v>
                </c:pt>
                <c:pt idx="7210">
                  <c:v>4.5919999999999996</c:v>
                </c:pt>
                <c:pt idx="7211">
                  <c:v>4.6470000000000002</c:v>
                </c:pt>
                <c:pt idx="7212">
                  <c:v>4.6470000000000002</c:v>
                </c:pt>
                <c:pt idx="7213">
                  <c:v>4.6180000000000003</c:v>
                </c:pt>
                <c:pt idx="7214">
                  <c:v>4.5650000000000004</c:v>
                </c:pt>
                <c:pt idx="7215">
                  <c:v>4.508</c:v>
                </c:pt>
                <c:pt idx="7216">
                  <c:v>4.5609999999999999</c:v>
                </c:pt>
                <c:pt idx="7217">
                  <c:v>4.508</c:v>
                </c:pt>
                <c:pt idx="7218">
                  <c:v>4.5309999999999997</c:v>
                </c:pt>
                <c:pt idx="7219">
                  <c:v>4.5309999999999997</c:v>
                </c:pt>
                <c:pt idx="7220">
                  <c:v>4.5490000000000004</c:v>
                </c:pt>
                <c:pt idx="7221">
                  <c:v>4.4690000000000003</c:v>
                </c:pt>
                <c:pt idx="7222">
                  <c:v>4.51</c:v>
                </c:pt>
                <c:pt idx="7223">
                  <c:v>4.3840000000000003</c:v>
                </c:pt>
                <c:pt idx="7224">
                  <c:v>4.3239999999999998</c:v>
                </c:pt>
                <c:pt idx="7225">
                  <c:v>4.37</c:v>
                </c:pt>
                <c:pt idx="7226">
                  <c:v>4.4119999999999999</c:v>
                </c:pt>
                <c:pt idx="7227">
                  <c:v>4.4660000000000002</c:v>
                </c:pt>
                <c:pt idx="7228">
                  <c:v>4.4560000000000004</c:v>
                </c:pt>
                <c:pt idx="7229">
                  <c:v>4.468</c:v>
                </c:pt>
                <c:pt idx="7230">
                  <c:v>4.4740000000000002</c:v>
                </c:pt>
                <c:pt idx="7231">
                  <c:v>4.548</c:v>
                </c:pt>
                <c:pt idx="7232">
                  <c:v>4.6980000000000004</c:v>
                </c:pt>
                <c:pt idx="7233">
                  <c:v>4.6219999999999999</c:v>
                </c:pt>
                <c:pt idx="7234">
                  <c:v>4.63</c:v>
                </c:pt>
                <c:pt idx="7235">
                  <c:v>4.6260000000000003</c:v>
                </c:pt>
                <c:pt idx="7236">
                  <c:v>4.6219999999999999</c:v>
                </c:pt>
                <c:pt idx="7237">
                  <c:v>4.5650000000000004</c:v>
                </c:pt>
                <c:pt idx="7238">
                  <c:v>4.5880000000000001</c:v>
                </c:pt>
                <c:pt idx="7239">
                  <c:v>4.5469999999999997</c:v>
                </c:pt>
                <c:pt idx="7240">
                  <c:v>4.524</c:v>
                </c:pt>
                <c:pt idx="7241">
                  <c:v>4.5609999999999999</c:v>
                </c:pt>
                <c:pt idx="7242">
                  <c:v>4.5119999999999996</c:v>
                </c:pt>
                <c:pt idx="7243">
                  <c:v>4.6379999999999999</c:v>
                </c:pt>
                <c:pt idx="7244">
                  <c:v>4.6379999999999999</c:v>
                </c:pt>
                <c:pt idx="7245">
                  <c:v>4.649</c:v>
                </c:pt>
                <c:pt idx="7246">
                  <c:v>4.6509999999999998</c:v>
                </c:pt>
                <c:pt idx="7247">
                  <c:v>4.6379999999999999</c:v>
                </c:pt>
                <c:pt idx="7248">
                  <c:v>4.6829999999999998</c:v>
                </c:pt>
                <c:pt idx="7249">
                  <c:v>4.6790000000000003</c:v>
                </c:pt>
                <c:pt idx="7250">
                  <c:v>4.649</c:v>
                </c:pt>
                <c:pt idx="7251">
                  <c:v>4.5540000000000003</c:v>
                </c:pt>
                <c:pt idx="7252">
                  <c:v>4.4909999999999997</c:v>
                </c:pt>
                <c:pt idx="7253">
                  <c:v>4.3929999999999998</c:v>
                </c:pt>
                <c:pt idx="7254">
                  <c:v>4.4130000000000003</c:v>
                </c:pt>
                <c:pt idx="7255">
                  <c:v>4.4050000000000002</c:v>
                </c:pt>
                <c:pt idx="7256">
                  <c:v>4.3410000000000002</c:v>
                </c:pt>
                <c:pt idx="7257">
                  <c:v>4.3789999999999996</c:v>
                </c:pt>
                <c:pt idx="7258">
                  <c:v>4.4029999999999996</c:v>
                </c:pt>
                <c:pt idx="7259">
                  <c:v>4.383</c:v>
                </c:pt>
                <c:pt idx="7260">
                  <c:v>4.3810000000000002</c:v>
                </c:pt>
                <c:pt idx="7261">
                  <c:v>4.4729999999999999</c:v>
                </c:pt>
                <c:pt idx="7262">
                  <c:v>4.3479999999999999</c:v>
                </c:pt>
                <c:pt idx="7263">
                  <c:v>4.3179999999999996</c:v>
                </c:pt>
                <c:pt idx="7264">
                  <c:v>4.3360000000000003</c:v>
                </c:pt>
                <c:pt idx="7265">
                  <c:v>4.375</c:v>
                </c:pt>
                <c:pt idx="7266">
                  <c:v>4.3099999999999996</c:v>
                </c:pt>
                <c:pt idx="7267">
                  <c:v>4.2850000000000001</c:v>
                </c:pt>
                <c:pt idx="7268">
                  <c:v>4.2149999999999999</c:v>
                </c:pt>
                <c:pt idx="7269">
                  <c:v>4.2149999999999999</c:v>
                </c:pt>
                <c:pt idx="7270">
                  <c:v>4.2649999999999997</c:v>
                </c:pt>
                <c:pt idx="7271">
                  <c:v>4.2519999999999998</c:v>
                </c:pt>
                <c:pt idx="7272">
                  <c:v>4.1420000000000003</c:v>
                </c:pt>
                <c:pt idx="7273">
                  <c:v>4.1689999999999996</c:v>
                </c:pt>
                <c:pt idx="7274">
                  <c:v>4.0730000000000004</c:v>
                </c:pt>
                <c:pt idx="7275">
                  <c:v>4.0979999999999999</c:v>
                </c:pt>
                <c:pt idx="7276">
                  <c:v>4.0090000000000003</c:v>
                </c:pt>
                <c:pt idx="7277">
                  <c:v>4.008</c:v>
                </c:pt>
                <c:pt idx="7278">
                  <c:v>4.0010000000000003</c:v>
                </c:pt>
                <c:pt idx="7279">
                  <c:v>3.8410000000000002</c:v>
                </c:pt>
                <c:pt idx="7280">
                  <c:v>3.95</c:v>
                </c:pt>
                <c:pt idx="7281">
                  <c:v>4.0369999999999999</c:v>
                </c:pt>
                <c:pt idx="7282">
                  <c:v>3.9359999999999999</c:v>
                </c:pt>
                <c:pt idx="7283">
                  <c:v>3.94</c:v>
                </c:pt>
                <c:pt idx="7284">
                  <c:v>3.8479999999999999</c:v>
                </c:pt>
                <c:pt idx="7285">
                  <c:v>3.8940000000000001</c:v>
                </c:pt>
                <c:pt idx="7286">
                  <c:v>3.9569999999999999</c:v>
                </c:pt>
                <c:pt idx="7287">
                  <c:v>4.01</c:v>
                </c:pt>
                <c:pt idx="7288">
                  <c:v>4.1070000000000002</c:v>
                </c:pt>
                <c:pt idx="7289">
                  <c:v>4.1589999999999998</c:v>
                </c:pt>
                <c:pt idx="7290">
                  <c:v>3.9710000000000001</c:v>
                </c:pt>
                <c:pt idx="7291">
                  <c:v>4.0910000000000002</c:v>
                </c:pt>
                <c:pt idx="7292">
                  <c:v>4.2030000000000003</c:v>
                </c:pt>
                <c:pt idx="7293">
                  <c:v>4.2359999999999998</c:v>
                </c:pt>
                <c:pt idx="7294">
                  <c:v>4.1470000000000002</c:v>
                </c:pt>
                <c:pt idx="7295">
                  <c:v>4.12</c:v>
                </c:pt>
                <c:pt idx="7296">
                  <c:v>4.03</c:v>
                </c:pt>
                <c:pt idx="7297">
                  <c:v>4.0529999999999999</c:v>
                </c:pt>
                <c:pt idx="7298">
                  <c:v>4.17</c:v>
                </c:pt>
                <c:pt idx="7299">
                  <c:v>4.2140000000000004</c:v>
                </c:pt>
                <c:pt idx="7300">
                  <c:v>4.2140000000000004</c:v>
                </c:pt>
                <c:pt idx="7301">
                  <c:v>4.2770000000000001</c:v>
                </c:pt>
                <c:pt idx="7302">
                  <c:v>4.1989999999999998</c:v>
                </c:pt>
                <c:pt idx="7303">
                  <c:v>4.0750000000000002</c:v>
                </c:pt>
                <c:pt idx="7304">
                  <c:v>4.0250000000000004</c:v>
                </c:pt>
                <c:pt idx="7305">
                  <c:v>4.0250000000000004</c:v>
                </c:pt>
                <c:pt idx="7306">
                  <c:v>3.9049999999999998</c:v>
                </c:pt>
                <c:pt idx="7307">
                  <c:v>3.8940000000000001</c:v>
                </c:pt>
                <c:pt idx="7308">
                  <c:v>3.867</c:v>
                </c:pt>
                <c:pt idx="7309">
                  <c:v>3.8330000000000002</c:v>
                </c:pt>
                <c:pt idx="7310">
                  <c:v>3.7839999999999998</c:v>
                </c:pt>
                <c:pt idx="7311">
                  <c:v>3.823</c:v>
                </c:pt>
                <c:pt idx="7312">
                  <c:v>3.8860000000000001</c:v>
                </c:pt>
                <c:pt idx="7313">
                  <c:v>3.7850000000000001</c:v>
                </c:pt>
                <c:pt idx="7314">
                  <c:v>3.7669999999999999</c:v>
                </c:pt>
                <c:pt idx="7315">
                  <c:v>3.677</c:v>
                </c:pt>
                <c:pt idx="7316">
                  <c:v>3.7360000000000002</c:v>
                </c:pt>
                <c:pt idx="7317">
                  <c:v>3.6230000000000002</c:v>
                </c:pt>
                <c:pt idx="7318">
                  <c:v>3.6320000000000001</c:v>
                </c:pt>
                <c:pt idx="7319">
                  <c:v>3.6309999999999998</c:v>
                </c:pt>
                <c:pt idx="7320">
                  <c:v>3.4350000000000001</c:v>
                </c:pt>
                <c:pt idx="7321">
                  <c:v>3.6</c:v>
                </c:pt>
                <c:pt idx="7322">
                  <c:v>3.7040000000000002</c:v>
                </c:pt>
                <c:pt idx="7323">
                  <c:v>3.5510000000000002</c:v>
                </c:pt>
                <c:pt idx="7324">
                  <c:v>3.5819999999999999</c:v>
                </c:pt>
                <c:pt idx="7325">
                  <c:v>3.6789999999999998</c:v>
                </c:pt>
                <c:pt idx="7326">
                  <c:v>3.6669999999999998</c:v>
                </c:pt>
                <c:pt idx="7327">
                  <c:v>3.5950000000000002</c:v>
                </c:pt>
                <c:pt idx="7328">
                  <c:v>3.5939999999999999</c:v>
                </c:pt>
                <c:pt idx="7329">
                  <c:v>3.6459999999999999</c:v>
                </c:pt>
                <c:pt idx="7330">
                  <c:v>3.5720000000000001</c:v>
                </c:pt>
                <c:pt idx="7331">
                  <c:v>3.59</c:v>
                </c:pt>
                <c:pt idx="7332">
                  <c:v>3.762</c:v>
                </c:pt>
                <c:pt idx="7333">
                  <c:v>3.645</c:v>
                </c:pt>
                <c:pt idx="7334">
                  <c:v>3.6160000000000001</c:v>
                </c:pt>
                <c:pt idx="7335">
                  <c:v>3.66</c:v>
                </c:pt>
                <c:pt idx="7336">
                  <c:v>3.73</c:v>
                </c:pt>
                <c:pt idx="7337">
                  <c:v>3.8180000000000001</c:v>
                </c:pt>
                <c:pt idx="7338">
                  <c:v>3.77</c:v>
                </c:pt>
                <c:pt idx="7339">
                  <c:v>3.7709999999999999</c:v>
                </c:pt>
                <c:pt idx="7340">
                  <c:v>3.8980000000000001</c:v>
                </c:pt>
                <c:pt idx="7341">
                  <c:v>3.8919999999999999</c:v>
                </c:pt>
                <c:pt idx="7342">
                  <c:v>3.7730000000000001</c:v>
                </c:pt>
                <c:pt idx="7343">
                  <c:v>3.8029999999999999</c:v>
                </c:pt>
                <c:pt idx="7344">
                  <c:v>3.8980000000000001</c:v>
                </c:pt>
                <c:pt idx="7345">
                  <c:v>3.8620000000000001</c:v>
                </c:pt>
                <c:pt idx="7346">
                  <c:v>3.85</c:v>
                </c:pt>
                <c:pt idx="7347">
                  <c:v>3.6720000000000002</c:v>
                </c:pt>
                <c:pt idx="7348">
                  <c:v>3.5110000000000001</c:v>
                </c:pt>
                <c:pt idx="7349">
                  <c:v>3.5489999999999999</c:v>
                </c:pt>
                <c:pt idx="7350">
                  <c:v>3.6259999999999999</c:v>
                </c:pt>
                <c:pt idx="7351">
                  <c:v>3.67</c:v>
                </c:pt>
                <c:pt idx="7352">
                  <c:v>3.585</c:v>
                </c:pt>
                <c:pt idx="7353">
                  <c:v>3.5339999999999998</c:v>
                </c:pt>
                <c:pt idx="7354">
                  <c:v>3.4569999999999999</c:v>
                </c:pt>
                <c:pt idx="7355">
                  <c:v>3.5939999999999999</c:v>
                </c:pt>
                <c:pt idx="7356">
                  <c:v>3.4620000000000002</c:v>
                </c:pt>
                <c:pt idx="7357">
                  <c:v>3.528</c:v>
                </c:pt>
                <c:pt idx="7358">
                  <c:v>3.47</c:v>
                </c:pt>
                <c:pt idx="7359">
                  <c:v>3.3079999999999998</c:v>
                </c:pt>
                <c:pt idx="7360">
                  <c:v>3.4849999999999999</c:v>
                </c:pt>
                <c:pt idx="7361">
                  <c:v>3.33</c:v>
                </c:pt>
                <c:pt idx="7362">
                  <c:v>3.335</c:v>
                </c:pt>
                <c:pt idx="7363">
                  <c:v>3.335</c:v>
                </c:pt>
                <c:pt idx="7364">
                  <c:v>3.5579999999999998</c:v>
                </c:pt>
                <c:pt idx="7365">
                  <c:v>3.5070000000000001</c:v>
                </c:pt>
                <c:pt idx="7366">
                  <c:v>3.4620000000000002</c:v>
                </c:pt>
                <c:pt idx="7367">
                  <c:v>3.53</c:v>
                </c:pt>
                <c:pt idx="7368">
                  <c:v>3.4430000000000001</c:v>
                </c:pt>
                <c:pt idx="7369">
                  <c:v>3.411</c:v>
                </c:pt>
                <c:pt idx="7370">
                  <c:v>3.56</c:v>
                </c:pt>
                <c:pt idx="7371">
                  <c:v>3.5979999999999999</c:v>
                </c:pt>
                <c:pt idx="7372">
                  <c:v>3.5790000000000002</c:v>
                </c:pt>
                <c:pt idx="7373">
                  <c:v>3.468</c:v>
                </c:pt>
                <c:pt idx="7374">
                  <c:v>3.5369999999999999</c:v>
                </c:pt>
                <c:pt idx="7375">
                  <c:v>3.5579999999999998</c:v>
                </c:pt>
                <c:pt idx="7376">
                  <c:v>3.4830000000000001</c:v>
                </c:pt>
                <c:pt idx="7377">
                  <c:v>3.5409999999999999</c:v>
                </c:pt>
                <c:pt idx="7378">
                  <c:v>3.4710000000000001</c:v>
                </c:pt>
                <c:pt idx="7379">
                  <c:v>3.5129999999999999</c:v>
                </c:pt>
                <c:pt idx="7380">
                  <c:v>3.6019999999999999</c:v>
                </c:pt>
                <c:pt idx="7381">
                  <c:v>3.6909999999999998</c:v>
                </c:pt>
                <c:pt idx="7382">
                  <c:v>3.7290000000000001</c:v>
                </c:pt>
                <c:pt idx="7383">
                  <c:v>3.7080000000000002</c:v>
                </c:pt>
                <c:pt idx="7384">
                  <c:v>3.7269999999999999</c:v>
                </c:pt>
                <c:pt idx="7385">
                  <c:v>3.6930000000000001</c:v>
                </c:pt>
                <c:pt idx="7386">
                  <c:v>3.7330000000000001</c:v>
                </c:pt>
                <c:pt idx="7387">
                  <c:v>3.827</c:v>
                </c:pt>
                <c:pt idx="7388">
                  <c:v>3.8719999999999999</c:v>
                </c:pt>
                <c:pt idx="7389">
                  <c:v>3.827</c:v>
                </c:pt>
                <c:pt idx="7390">
                  <c:v>3.8210000000000002</c:v>
                </c:pt>
                <c:pt idx="7391">
                  <c:v>3.73</c:v>
                </c:pt>
                <c:pt idx="7392">
                  <c:v>3.7650000000000001</c:v>
                </c:pt>
                <c:pt idx="7393">
                  <c:v>3.8570000000000002</c:v>
                </c:pt>
                <c:pt idx="7394">
                  <c:v>3.8690000000000002</c:v>
                </c:pt>
                <c:pt idx="7395">
                  <c:v>3.9180000000000001</c:v>
                </c:pt>
                <c:pt idx="7396">
                  <c:v>3.8490000000000002</c:v>
                </c:pt>
                <c:pt idx="7397">
                  <c:v>3.78</c:v>
                </c:pt>
                <c:pt idx="7398">
                  <c:v>3.7709999999999999</c:v>
                </c:pt>
                <c:pt idx="7399">
                  <c:v>3.7989999999999999</c:v>
                </c:pt>
                <c:pt idx="7400">
                  <c:v>3.915</c:v>
                </c:pt>
                <c:pt idx="7401">
                  <c:v>3.9129999999999998</c:v>
                </c:pt>
                <c:pt idx="7402">
                  <c:v>3.8159999999999998</c:v>
                </c:pt>
                <c:pt idx="7403">
                  <c:v>3.8460000000000001</c:v>
                </c:pt>
                <c:pt idx="7404">
                  <c:v>3.831</c:v>
                </c:pt>
                <c:pt idx="7405">
                  <c:v>3.7759999999999998</c:v>
                </c:pt>
                <c:pt idx="7406">
                  <c:v>3.8090000000000002</c:v>
                </c:pt>
                <c:pt idx="7407">
                  <c:v>3.9129999999999998</c:v>
                </c:pt>
                <c:pt idx="7408">
                  <c:v>3.8439999999999999</c:v>
                </c:pt>
                <c:pt idx="7409">
                  <c:v>3.8439999999999999</c:v>
                </c:pt>
                <c:pt idx="7410">
                  <c:v>3.9209999999999998</c:v>
                </c:pt>
                <c:pt idx="7411">
                  <c:v>4.0049999999999999</c:v>
                </c:pt>
                <c:pt idx="7412">
                  <c:v>4.077</c:v>
                </c:pt>
                <c:pt idx="7413">
                  <c:v>4.0609999999999999</c:v>
                </c:pt>
                <c:pt idx="7414">
                  <c:v>3.9590000000000001</c:v>
                </c:pt>
                <c:pt idx="7415">
                  <c:v>3.8959999999999999</c:v>
                </c:pt>
                <c:pt idx="7416">
                  <c:v>3.9780000000000002</c:v>
                </c:pt>
                <c:pt idx="7417">
                  <c:v>4.04</c:v>
                </c:pt>
                <c:pt idx="7418">
                  <c:v>3.911</c:v>
                </c:pt>
                <c:pt idx="7419">
                  <c:v>4</c:v>
                </c:pt>
                <c:pt idx="7420">
                  <c:v>4.1050000000000004</c:v>
                </c:pt>
                <c:pt idx="7421">
                  <c:v>4.0750000000000002</c:v>
                </c:pt>
                <c:pt idx="7422">
                  <c:v>4.2130000000000001</c:v>
                </c:pt>
                <c:pt idx="7423">
                  <c:v>4.2590000000000003</c:v>
                </c:pt>
                <c:pt idx="7424">
                  <c:v>4.2690000000000001</c:v>
                </c:pt>
                <c:pt idx="7425">
                  <c:v>4.1989999999999998</c:v>
                </c:pt>
                <c:pt idx="7426">
                  <c:v>4.1379999999999999</c:v>
                </c:pt>
                <c:pt idx="7427">
                  <c:v>4.2089999999999996</c:v>
                </c:pt>
                <c:pt idx="7428">
                  <c:v>4.1660000000000004</c:v>
                </c:pt>
                <c:pt idx="7429">
                  <c:v>4.1660000000000004</c:v>
                </c:pt>
                <c:pt idx="7430">
                  <c:v>4.0839999999999996</c:v>
                </c:pt>
                <c:pt idx="7431">
                  <c:v>4.101</c:v>
                </c:pt>
                <c:pt idx="7432">
                  <c:v>4.0350000000000001</c:v>
                </c:pt>
                <c:pt idx="7433">
                  <c:v>3.9670000000000001</c:v>
                </c:pt>
                <c:pt idx="7434">
                  <c:v>3.9710000000000001</c:v>
                </c:pt>
                <c:pt idx="7435">
                  <c:v>4.0039999999999996</c:v>
                </c:pt>
                <c:pt idx="7436">
                  <c:v>3.9590000000000001</c:v>
                </c:pt>
                <c:pt idx="7437">
                  <c:v>3.9769999999999999</c:v>
                </c:pt>
                <c:pt idx="7438">
                  <c:v>3.9769999999999999</c:v>
                </c:pt>
                <c:pt idx="7439">
                  <c:v>3.9009999999999998</c:v>
                </c:pt>
                <c:pt idx="7440">
                  <c:v>3.8839999999999999</c:v>
                </c:pt>
                <c:pt idx="7441">
                  <c:v>3.8130000000000002</c:v>
                </c:pt>
                <c:pt idx="7442">
                  <c:v>3.798</c:v>
                </c:pt>
                <c:pt idx="7443">
                  <c:v>3.96</c:v>
                </c:pt>
                <c:pt idx="7444">
                  <c:v>3.8570000000000002</c:v>
                </c:pt>
                <c:pt idx="7445">
                  <c:v>3.8210000000000002</c:v>
                </c:pt>
                <c:pt idx="7446">
                  <c:v>3.9359999999999999</c:v>
                </c:pt>
                <c:pt idx="7447">
                  <c:v>3.9929999999999999</c:v>
                </c:pt>
                <c:pt idx="7448">
                  <c:v>4.085</c:v>
                </c:pt>
                <c:pt idx="7449">
                  <c:v>4.0439999999999996</c:v>
                </c:pt>
                <c:pt idx="7450">
                  <c:v>4.101</c:v>
                </c:pt>
                <c:pt idx="7451">
                  <c:v>4.1180000000000003</c:v>
                </c:pt>
                <c:pt idx="7452">
                  <c:v>3.9990000000000001</c:v>
                </c:pt>
                <c:pt idx="7453">
                  <c:v>4.0990000000000002</c:v>
                </c:pt>
                <c:pt idx="7454">
                  <c:v>4.0030000000000001</c:v>
                </c:pt>
                <c:pt idx="7455">
                  <c:v>4.04</c:v>
                </c:pt>
                <c:pt idx="7456">
                  <c:v>4.0460000000000003</c:v>
                </c:pt>
                <c:pt idx="7457">
                  <c:v>3.948</c:v>
                </c:pt>
                <c:pt idx="7458">
                  <c:v>3.9329999999999998</c:v>
                </c:pt>
                <c:pt idx="7459">
                  <c:v>3.964</c:v>
                </c:pt>
                <c:pt idx="7460">
                  <c:v>4.0190000000000001</c:v>
                </c:pt>
                <c:pt idx="7461">
                  <c:v>4.0519999999999996</c:v>
                </c:pt>
                <c:pt idx="7462">
                  <c:v>3.9249999999999998</c:v>
                </c:pt>
                <c:pt idx="7463">
                  <c:v>3.9319999999999999</c:v>
                </c:pt>
                <c:pt idx="7464">
                  <c:v>3.9950000000000001</c:v>
                </c:pt>
                <c:pt idx="7465">
                  <c:v>3.9</c:v>
                </c:pt>
                <c:pt idx="7466">
                  <c:v>3.9359999999999999</c:v>
                </c:pt>
                <c:pt idx="7467">
                  <c:v>3.891</c:v>
                </c:pt>
                <c:pt idx="7468">
                  <c:v>3.84</c:v>
                </c:pt>
                <c:pt idx="7469">
                  <c:v>3.8149999999999999</c:v>
                </c:pt>
                <c:pt idx="7470">
                  <c:v>3.8340000000000001</c:v>
                </c:pt>
                <c:pt idx="7471">
                  <c:v>3.802</c:v>
                </c:pt>
                <c:pt idx="7472">
                  <c:v>3.831</c:v>
                </c:pt>
                <c:pt idx="7473">
                  <c:v>3.8719999999999999</c:v>
                </c:pt>
                <c:pt idx="7474">
                  <c:v>3.786</c:v>
                </c:pt>
                <c:pt idx="7475">
                  <c:v>3.7759999999999998</c:v>
                </c:pt>
                <c:pt idx="7476">
                  <c:v>3.7650000000000001</c:v>
                </c:pt>
                <c:pt idx="7477">
                  <c:v>3.78</c:v>
                </c:pt>
                <c:pt idx="7478">
                  <c:v>3.8130000000000002</c:v>
                </c:pt>
                <c:pt idx="7479">
                  <c:v>3.8130000000000002</c:v>
                </c:pt>
                <c:pt idx="7480">
                  <c:v>3.7349999999999999</c:v>
                </c:pt>
                <c:pt idx="7481">
                  <c:v>3.7010000000000001</c:v>
                </c:pt>
                <c:pt idx="7482">
                  <c:v>3.625</c:v>
                </c:pt>
                <c:pt idx="7483">
                  <c:v>3.7010000000000001</c:v>
                </c:pt>
                <c:pt idx="7484">
                  <c:v>3.6760000000000002</c:v>
                </c:pt>
                <c:pt idx="7485">
                  <c:v>3.569</c:v>
                </c:pt>
                <c:pt idx="7486">
                  <c:v>3.6309999999999998</c:v>
                </c:pt>
                <c:pt idx="7487">
                  <c:v>3.6440000000000001</c:v>
                </c:pt>
                <c:pt idx="7488">
                  <c:v>3.7210000000000001</c:v>
                </c:pt>
                <c:pt idx="7489">
                  <c:v>3.3889999999999998</c:v>
                </c:pt>
                <c:pt idx="7490">
                  <c:v>3.4380000000000002</c:v>
                </c:pt>
                <c:pt idx="7491">
                  <c:v>3.4159999999999999</c:v>
                </c:pt>
                <c:pt idx="7492">
                  <c:v>3.5459999999999998</c:v>
                </c:pt>
                <c:pt idx="7493">
                  <c:v>3.8119999999999998</c:v>
                </c:pt>
                <c:pt idx="7494">
                  <c:v>3.8370000000000002</c:v>
                </c:pt>
                <c:pt idx="7495">
                  <c:v>3.8010000000000002</c:v>
                </c:pt>
                <c:pt idx="7496">
                  <c:v>3.8119999999999998</c:v>
                </c:pt>
                <c:pt idx="7497">
                  <c:v>3.8559999999999999</c:v>
                </c:pt>
                <c:pt idx="7498">
                  <c:v>3.8540000000000001</c:v>
                </c:pt>
                <c:pt idx="7499">
                  <c:v>3.5790000000000002</c:v>
                </c:pt>
                <c:pt idx="7500">
                  <c:v>3.8250000000000002</c:v>
                </c:pt>
                <c:pt idx="7501">
                  <c:v>3.74</c:v>
                </c:pt>
                <c:pt idx="7502">
                  <c:v>3.629</c:v>
                </c:pt>
                <c:pt idx="7503">
                  <c:v>3.605</c:v>
                </c:pt>
                <c:pt idx="7504">
                  <c:v>3.4550000000000001</c:v>
                </c:pt>
                <c:pt idx="7505">
                  <c:v>3.5049999999999999</c:v>
                </c:pt>
                <c:pt idx="7506">
                  <c:v>3.6419999999999999</c:v>
                </c:pt>
                <c:pt idx="7507">
                  <c:v>3.7869999999999999</c:v>
                </c:pt>
                <c:pt idx="7508">
                  <c:v>3.8719999999999999</c:v>
                </c:pt>
                <c:pt idx="7509">
                  <c:v>3.98</c:v>
                </c:pt>
                <c:pt idx="7510">
                  <c:v>4.0789999999999997</c:v>
                </c:pt>
                <c:pt idx="7511">
                  <c:v>3.9489999999999998</c:v>
                </c:pt>
                <c:pt idx="7512">
                  <c:v>3.9609999999999999</c:v>
                </c:pt>
                <c:pt idx="7513">
                  <c:v>3.9319999999999999</c:v>
                </c:pt>
                <c:pt idx="7514">
                  <c:v>3.843</c:v>
                </c:pt>
                <c:pt idx="7515">
                  <c:v>3.7410000000000001</c:v>
                </c:pt>
                <c:pt idx="7516">
                  <c:v>3.5960000000000001</c:v>
                </c:pt>
                <c:pt idx="7517">
                  <c:v>3.6760000000000002</c:v>
                </c:pt>
                <c:pt idx="7518">
                  <c:v>3.6869999999999998</c:v>
                </c:pt>
                <c:pt idx="7519">
                  <c:v>3.6890000000000001</c:v>
                </c:pt>
                <c:pt idx="7520">
                  <c:v>3.8359999999999999</c:v>
                </c:pt>
                <c:pt idx="7521">
                  <c:v>3.8570000000000002</c:v>
                </c:pt>
                <c:pt idx="7522">
                  <c:v>3.9660000000000002</c:v>
                </c:pt>
                <c:pt idx="7523">
                  <c:v>3.9550000000000001</c:v>
                </c:pt>
                <c:pt idx="7524">
                  <c:v>3.9159999999999999</c:v>
                </c:pt>
                <c:pt idx="7525">
                  <c:v>3.7269999999999999</c:v>
                </c:pt>
                <c:pt idx="7526">
                  <c:v>3.7040000000000002</c:v>
                </c:pt>
                <c:pt idx="7527">
                  <c:v>3.69</c:v>
                </c:pt>
                <c:pt idx="7528">
                  <c:v>3.7949999999999999</c:v>
                </c:pt>
                <c:pt idx="7529">
                  <c:v>3.7450000000000001</c:v>
                </c:pt>
                <c:pt idx="7530">
                  <c:v>3.7450000000000001</c:v>
                </c:pt>
                <c:pt idx="7531">
                  <c:v>3.6480000000000001</c:v>
                </c:pt>
                <c:pt idx="7532">
                  <c:v>3.8570000000000002</c:v>
                </c:pt>
                <c:pt idx="7533">
                  <c:v>3.7370000000000001</c:v>
                </c:pt>
                <c:pt idx="7534">
                  <c:v>3.65</c:v>
                </c:pt>
                <c:pt idx="7535">
                  <c:v>3.5310000000000001</c:v>
                </c:pt>
                <c:pt idx="7536">
                  <c:v>3.3220000000000001</c:v>
                </c:pt>
                <c:pt idx="7537">
                  <c:v>3.0150000000000001</c:v>
                </c:pt>
                <c:pt idx="7538">
                  <c:v>3.1989999999999998</c:v>
                </c:pt>
                <c:pt idx="7539">
                  <c:v>3.3250000000000002</c:v>
                </c:pt>
                <c:pt idx="7540">
                  <c:v>3.11</c:v>
                </c:pt>
                <c:pt idx="7541">
                  <c:v>2.98</c:v>
                </c:pt>
                <c:pt idx="7542">
                  <c:v>2.98</c:v>
                </c:pt>
                <c:pt idx="7543">
                  <c:v>2.9220000000000002</c:v>
                </c:pt>
                <c:pt idx="7544">
                  <c:v>2.7330000000000001</c:v>
                </c:pt>
                <c:pt idx="7545">
                  <c:v>2.6739999999999999</c:v>
                </c:pt>
                <c:pt idx="7546">
                  <c:v>2.66</c:v>
                </c:pt>
                <c:pt idx="7547">
                  <c:v>2.5529999999999999</c:v>
                </c:pt>
                <c:pt idx="7548">
                  <c:v>2.7050000000000001</c:v>
                </c:pt>
                <c:pt idx="7549">
                  <c:v>2.74</c:v>
                </c:pt>
                <c:pt idx="7550">
                  <c:v>2.6419999999999999</c:v>
                </c:pt>
                <c:pt idx="7551">
                  <c:v>2.6840000000000002</c:v>
                </c:pt>
                <c:pt idx="7552">
                  <c:v>2.6040000000000001</c:v>
                </c:pt>
                <c:pt idx="7553">
                  <c:v>2.5720000000000001</c:v>
                </c:pt>
                <c:pt idx="7554">
                  <c:v>2.5139999999999998</c:v>
                </c:pt>
                <c:pt idx="7555">
                  <c:v>2.2570000000000001</c:v>
                </c:pt>
                <c:pt idx="7556">
                  <c:v>2.1930000000000001</c:v>
                </c:pt>
                <c:pt idx="7557">
                  <c:v>2.08</c:v>
                </c:pt>
                <c:pt idx="7558">
                  <c:v>2.125</c:v>
                </c:pt>
                <c:pt idx="7559">
                  <c:v>2.1720000000000002</c:v>
                </c:pt>
                <c:pt idx="7560">
                  <c:v>2.1749999999999998</c:v>
                </c:pt>
                <c:pt idx="7561">
                  <c:v>2.1840000000000002</c:v>
                </c:pt>
                <c:pt idx="7562">
                  <c:v>2.1829999999999998</c:v>
                </c:pt>
                <c:pt idx="7563">
                  <c:v>2.133</c:v>
                </c:pt>
                <c:pt idx="7564">
                  <c:v>2.1</c:v>
                </c:pt>
                <c:pt idx="7565">
                  <c:v>2.0550000000000002</c:v>
                </c:pt>
                <c:pt idx="7566">
                  <c:v>2.214</c:v>
                </c:pt>
                <c:pt idx="7567">
                  <c:v>2.2130000000000001</c:v>
                </c:pt>
                <c:pt idx="7568">
                  <c:v>2.371</c:v>
                </c:pt>
                <c:pt idx="7569">
                  <c:v>2.4830000000000001</c:v>
                </c:pt>
                <c:pt idx="7570">
                  <c:v>2.4470000000000001</c:v>
                </c:pt>
                <c:pt idx="7571">
                  <c:v>2.496</c:v>
                </c:pt>
                <c:pt idx="7572">
                  <c:v>2.4409999999999998</c:v>
                </c:pt>
                <c:pt idx="7573">
                  <c:v>2.3919999999999999</c:v>
                </c:pt>
                <c:pt idx="7574">
                  <c:v>2.306</c:v>
                </c:pt>
                <c:pt idx="7575">
                  <c:v>2.294</c:v>
                </c:pt>
                <c:pt idx="7576">
                  <c:v>2.2010000000000001</c:v>
                </c:pt>
                <c:pt idx="7577">
                  <c:v>2.2069999999999999</c:v>
                </c:pt>
                <c:pt idx="7578">
                  <c:v>2.3199999999999998</c:v>
                </c:pt>
                <c:pt idx="7579">
                  <c:v>2.3199999999999998</c:v>
                </c:pt>
                <c:pt idx="7580">
                  <c:v>2.379</c:v>
                </c:pt>
                <c:pt idx="7581">
                  <c:v>2.5379999999999998</c:v>
                </c:pt>
                <c:pt idx="7582">
                  <c:v>2.5939999999999999</c:v>
                </c:pt>
                <c:pt idx="7583">
                  <c:v>2.6190000000000002</c:v>
                </c:pt>
                <c:pt idx="7584">
                  <c:v>2.6429999999999998</c:v>
                </c:pt>
                <c:pt idx="7585">
                  <c:v>2.5289999999999999</c:v>
                </c:pt>
                <c:pt idx="7586">
                  <c:v>2.6680000000000001</c:v>
                </c:pt>
                <c:pt idx="7587">
                  <c:v>2.86</c:v>
                </c:pt>
                <c:pt idx="7588">
                  <c:v>2.8420000000000001</c:v>
                </c:pt>
                <c:pt idx="7589">
                  <c:v>2.7240000000000002</c:v>
                </c:pt>
                <c:pt idx="7590">
                  <c:v>2.8860000000000001</c:v>
                </c:pt>
                <c:pt idx="7591">
                  <c:v>2.9369999999999998</c:v>
                </c:pt>
                <c:pt idx="7592">
                  <c:v>2.9140000000000001</c:v>
                </c:pt>
                <c:pt idx="7593">
                  <c:v>2.9940000000000002</c:v>
                </c:pt>
                <c:pt idx="7594">
                  <c:v>2.9860000000000002</c:v>
                </c:pt>
                <c:pt idx="7595">
                  <c:v>2.8149999999999999</c:v>
                </c:pt>
                <c:pt idx="7596">
                  <c:v>2.7549999999999999</c:v>
                </c:pt>
                <c:pt idx="7597">
                  <c:v>2.7879999999999998</c:v>
                </c:pt>
                <c:pt idx="7598">
                  <c:v>2.891</c:v>
                </c:pt>
                <c:pt idx="7599">
                  <c:v>2.891</c:v>
                </c:pt>
                <c:pt idx="7600">
                  <c:v>2.65</c:v>
                </c:pt>
                <c:pt idx="7601">
                  <c:v>2.7570000000000001</c:v>
                </c:pt>
                <c:pt idx="7602">
                  <c:v>2.855</c:v>
                </c:pt>
                <c:pt idx="7603">
                  <c:v>2.79</c:v>
                </c:pt>
                <c:pt idx="7604">
                  <c:v>2.7549999999999999</c:v>
                </c:pt>
                <c:pt idx="7605">
                  <c:v>2.7970000000000002</c:v>
                </c:pt>
                <c:pt idx="7606">
                  <c:v>2.9279999999999999</c:v>
                </c:pt>
                <c:pt idx="7607">
                  <c:v>2.9929999999999999</c:v>
                </c:pt>
                <c:pt idx="7608">
                  <c:v>3.0150000000000001</c:v>
                </c:pt>
                <c:pt idx="7609">
                  <c:v>2.8639999999999999</c:v>
                </c:pt>
                <c:pt idx="7610">
                  <c:v>2.879</c:v>
                </c:pt>
                <c:pt idx="7611">
                  <c:v>2.976</c:v>
                </c:pt>
                <c:pt idx="7612">
                  <c:v>2.8130000000000002</c:v>
                </c:pt>
                <c:pt idx="7613">
                  <c:v>2.8740000000000001</c:v>
                </c:pt>
                <c:pt idx="7614">
                  <c:v>2.8610000000000002</c:v>
                </c:pt>
                <c:pt idx="7615">
                  <c:v>3.0059999999999998</c:v>
                </c:pt>
                <c:pt idx="7616">
                  <c:v>2.907</c:v>
                </c:pt>
                <c:pt idx="7617">
                  <c:v>2.855</c:v>
                </c:pt>
                <c:pt idx="7618">
                  <c:v>2.8919999999999999</c:v>
                </c:pt>
                <c:pt idx="7619">
                  <c:v>2.9550000000000001</c:v>
                </c:pt>
                <c:pt idx="7620">
                  <c:v>3.008</c:v>
                </c:pt>
                <c:pt idx="7621">
                  <c:v>2.5350000000000001</c:v>
                </c:pt>
                <c:pt idx="7622">
                  <c:v>2.6040000000000001</c:v>
                </c:pt>
                <c:pt idx="7623">
                  <c:v>2.6360000000000001</c:v>
                </c:pt>
                <c:pt idx="7624">
                  <c:v>2.6539999999999999</c:v>
                </c:pt>
                <c:pt idx="7625">
                  <c:v>2.7029999999999998</c:v>
                </c:pt>
                <c:pt idx="7626">
                  <c:v>2.786</c:v>
                </c:pt>
                <c:pt idx="7627">
                  <c:v>2.7410000000000001</c:v>
                </c:pt>
                <c:pt idx="7628">
                  <c:v>2.7589999999999999</c:v>
                </c:pt>
                <c:pt idx="7629">
                  <c:v>2.714</c:v>
                </c:pt>
                <c:pt idx="7630">
                  <c:v>2.665</c:v>
                </c:pt>
                <c:pt idx="7631">
                  <c:v>2.6560000000000001</c:v>
                </c:pt>
                <c:pt idx="7632">
                  <c:v>2.7679999999999998</c:v>
                </c:pt>
                <c:pt idx="7633">
                  <c:v>2.887</c:v>
                </c:pt>
                <c:pt idx="7634">
                  <c:v>2.9239999999999999</c:v>
                </c:pt>
                <c:pt idx="7635">
                  <c:v>2.8980000000000001</c:v>
                </c:pt>
                <c:pt idx="7636">
                  <c:v>2.8580000000000001</c:v>
                </c:pt>
                <c:pt idx="7637">
                  <c:v>2.923</c:v>
                </c:pt>
                <c:pt idx="7638">
                  <c:v>2.9239999999999999</c:v>
                </c:pt>
                <c:pt idx="7639">
                  <c:v>2.86</c:v>
                </c:pt>
                <c:pt idx="7640">
                  <c:v>2.786</c:v>
                </c:pt>
                <c:pt idx="7641">
                  <c:v>2.766</c:v>
                </c:pt>
                <c:pt idx="7642">
                  <c:v>2.8319999999999999</c:v>
                </c:pt>
                <c:pt idx="7643">
                  <c:v>2.9470000000000001</c:v>
                </c:pt>
                <c:pt idx="7644">
                  <c:v>2.8380000000000001</c:v>
                </c:pt>
                <c:pt idx="7645">
                  <c:v>2.899</c:v>
                </c:pt>
                <c:pt idx="7646">
                  <c:v>2.9420000000000002</c:v>
                </c:pt>
                <c:pt idx="7647">
                  <c:v>2.9209999999999998</c:v>
                </c:pt>
                <c:pt idx="7648">
                  <c:v>2.992</c:v>
                </c:pt>
                <c:pt idx="7649">
                  <c:v>2.91</c:v>
                </c:pt>
                <c:pt idx="7650">
                  <c:v>3.0089999999999999</c:v>
                </c:pt>
                <c:pt idx="7651">
                  <c:v>3.109</c:v>
                </c:pt>
                <c:pt idx="7652">
                  <c:v>3.121</c:v>
                </c:pt>
                <c:pt idx="7653">
                  <c:v>3.1549999999999998</c:v>
                </c:pt>
                <c:pt idx="7654">
                  <c:v>3.153</c:v>
                </c:pt>
                <c:pt idx="7655">
                  <c:v>3.161</c:v>
                </c:pt>
                <c:pt idx="7656">
                  <c:v>3.1629999999999998</c:v>
                </c:pt>
                <c:pt idx="7657">
                  <c:v>3.339</c:v>
                </c:pt>
                <c:pt idx="7658">
                  <c:v>3.2869999999999999</c:v>
                </c:pt>
                <c:pt idx="7659">
                  <c:v>3.1669999999999998</c:v>
                </c:pt>
                <c:pt idx="7660">
                  <c:v>3.1749999999999998</c:v>
                </c:pt>
                <c:pt idx="7661">
                  <c:v>3.121</c:v>
                </c:pt>
                <c:pt idx="7662">
                  <c:v>3.09</c:v>
                </c:pt>
                <c:pt idx="7663">
                  <c:v>3.1360000000000001</c:v>
                </c:pt>
                <c:pt idx="7664">
                  <c:v>3.2320000000000002</c:v>
                </c:pt>
                <c:pt idx="7665">
                  <c:v>3.2450000000000001</c:v>
                </c:pt>
                <c:pt idx="7666">
                  <c:v>3.1930000000000001</c:v>
                </c:pt>
                <c:pt idx="7667">
                  <c:v>3.3660000000000001</c:v>
                </c:pt>
                <c:pt idx="7668">
                  <c:v>3.4510000000000001</c:v>
                </c:pt>
                <c:pt idx="7669">
                  <c:v>3.4510000000000001</c:v>
                </c:pt>
                <c:pt idx="7670">
                  <c:v>3.5489999999999999</c:v>
                </c:pt>
                <c:pt idx="7671">
                  <c:v>3.74</c:v>
                </c:pt>
                <c:pt idx="7672">
                  <c:v>3.6139999999999999</c:v>
                </c:pt>
                <c:pt idx="7673">
                  <c:v>3.4609999999999999</c:v>
                </c:pt>
                <c:pt idx="7674">
                  <c:v>3.6749999999999998</c:v>
                </c:pt>
                <c:pt idx="7675">
                  <c:v>3.6150000000000002</c:v>
                </c:pt>
                <c:pt idx="7676">
                  <c:v>3.5419999999999998</c:v>
                </c:pt>
                <c:pt idx="7677">
                  <c:v>3.7120000000000002</c:v>
                </c:pt>
                <c:pt idx="7678">
                  <c:v>3.83</c:v>
                </c:pt>
                <c:pt idx="7679">
                  <c:v>3.8759999999999999</c:v>
                </c:pt>
                <c:pt idx="7680">
                  <c:v>3.8580000000000001</c:v>
                </c:pt>
                <c:pt idx="7681">
                  <c:v>3.948</c:v>
                </c:pt>
                <c:pt idx="7682">
                  <c:v>3.8559999999999999</c:v>
                </c:pt>
                <c:pt idx="7683">
                  <c:v>3.794</c:v>
                </c:pt>
                <c:pt idx="7684">
                  <c:v>3.7130000000000001</c:v>
                </c:pt>
                <c:pt idx="7685">
                  <c:v>3.661</c:v>
                </c:pt>
                <c:pt idx="7686">
                  <c:v>3.69</c:v>
                </c:pt>
                <c:pt idx="7687">
                  <c:v>3.83</c:v>
                </c:pt>
                <c:pt idx="7688">
                  <c:v>3.7829999999999999</c:v>
                </c:pt>
                <c:pt idx="7689">
                  <c:v>3.6829999999999998</c:v>
                </c:pt>
                <c:pt idx="7690">
                  <c:v>3.6230000000000002</c:v>
                </c:pt>
                <c:pt idx="7691">
                  <c:v>3.6869999999999998</c:v>
                </c:pt>
                <c:pt idx="7692">
                  <c:v>3.5419999999999998</c:v>
                </c:pt>
                <c:pt idx="7693">
                  <c:v>3.5379999999999998</c:v>
                </c:pt>
                <c:pt idx="7694">
                  <c:v>3.4790000000000001</c:v>
                </c:pt>
                <c:pt idx="7695">
                  <c:v>3.5350000000000001</c:v>
                </c:pt>
                <c:pt idx="7696">
                  <c:v>3.5379999999999998</c:v>
                </c:pt>
                <c:pt idx="7697">
                  <c:v>3.496</c:v>
                </c:pt>
                <c:pt idx="7698">
                  <c:v>3.5</c:v>
                </c:pt>
                <c:pt idx="7699">
                  <c:v>3.508</c:v>
                </c:pt>
                <c:pt idx="7700">
                  <c:v>3.456</c:v>
                </c:pt>
                <c:pt idx="7701">
                  <c:v>3.31</c:v>
                </c:pt>
                <c:pt idx="7702">
                  <c:v>3.4049999999999998</c:v>
                </c:pt>
                <c:pt idx="7703">
                  <c:v>3.3039999999999998</c:v>
                </c:pt>
                <c:pt idx="7704">
                  <c:v>3.3519999999999999</c:v>
                </c:pt>
                <c:pt idx="7705">
                  <c:v>3.472</c:v>
                </c:pt>
                <c:pt idx="7706">
                  <c:v>3.6059999999999999</c:v>
                </c:pt>
                <c:pt idx="7707">
                  <c:v>3.5710000000000002</c:v>
                </c:pt>
                <c:pt idx="7708">
                  <c:v>3.645</c:v>
                </c:pt>
                <c:pt idx="7709">
                  <c:v>3.6080000000000001</c:v>
                </c:pt>
                <c:pt idx="7710">
                  <c:v>3.484</c:v>
                </c:pt>
                <c:pt idx="7711">
                  <c:v>3.5459999999999998</c:v>
                </c:pt>
                <c:pt idx="7712">
                  <c:v>3.657</c:v>
                </c:pt>
                <c:pt idx="7713">
                  <c:v>3.66</c:v>
                </c:pt>
                <c:pt idx="7714">
                  <c:v>3.7210000000000001</c:v>
                </c:pt>
                <c:pt idx="7715">
                  <c:v>3.6880000000000002</c:v>
                </c:pt>
                <c:pt idx="7716">
                  <c:v>3.66</c:v>
                </c:pt>
                <c:pt idx="7717">
                  <c:v>3.609</c:v>
                </c:pt>
                <c:pt idx="7718">
                  <c:v>3.4809999999999999</c:v>
                </c:pt>
                <c:pt idx="7719">
                  <c:v>3.6349999999999998</c:v>
                </c:pt>
                <c:pt idx="7720">
                  <c:v>3.6869999999999998</c:v>
                </c:pt>
                <c:pt idx="7721">
                  <c:v>3.7480000000000002</c:v>
                </c:pt>
                <c:pt idx="7722">
                  <c:v>3.7519999999999998</c:v>
                </c:pt>
                <c:pt idx="7723">
                  <c:v>3.8519999999999999</c:v>
                </c:pt>
                <c:pt idx="7724">
                  <c:v>3.778</c:v>
                </c:pt>
                <c:pt idx="7725">
                  <c:v>3.67</c:v>
                </c:pt>
                <c:pt idx="7726">
                  <c:v>3.7189999999999999</c:v>
                </c:pt>
                <c:pt idx="7727">
                  <c:v>3.6</c:v>
                </c:pt>
                <c:pt idx="7728">
                  <c:v>3.5710000000000002</c:v>
                </c:pt>
                <c:pt idx="7729">
                  <c:v>3.47</c:v>
                </c:pt>
                <c:pt idx="7730">
                  <c:v>3.5110000000000001</c:v>
                </c:pt>
                <c:pt idx="7731">
                  <c:v>3.4540000000000002</c:v>
                </c:pt>
                <c:pt idx="7732">
                  <c:v>3.4329999999999998</c:v>
                </c:pt>
                <c:pt idx="7733">
                  <c:v>3.5670000000000002</c:v>
                </c:pt>
                <c:pt idx="7734">
                  <c:v>3.4769999999999999</c:v>
                </c:pt>
                <c:pt idx="7735">
                  <c:v>3.4369999999999998</c:v>
                </c:pt>
                <c:pt idx="7736">
                  <c:v>3.4350000000000001</c:v>
                </c:pt>
                <c:pt idx="7737">
                  <c:v>3.4550000000000001</c:v>
                </c:pt>
                <c:pt idx="7738">
                  <c:v>3.4470000000000001</c:v>
                </c:pt>
                <c:pt idx="7739">
                  <c:v>3.399</c:v>
                </c:pt>
                <c:pt idx="7740">
                  <c:v>3.3639999999999999</c:v>
                </c:pt>
                <c:pt idx="7741">
                  <c:v>3.3069999999999999</c:v>
                </c:pt>
                <c:pt idx="7742">
                  <c:v>3.3460000000000001</c:v>
                </c:pt>
                <c:pt idx="7743">
                  <c:v>3.44</c:v>
                </c:pt>
                <c:pt idx="7744">
                  <c:v>3.4430000000000001</c:v>
                </c:pt>
                <c:pt idx="7745">
                  <c:v>3.484</c:v>
                </c:pt>
                <c:pt idx="7746">
                  <c:v>3.4729999999999999</c:v>
                </c:pt>
                <c:pt idx="7747">
                  <c:v>3.3490000000000002</c:v>
                </c:pt>
                <c:pt idx="7748">
                  <c:v>3.3490000000000002</c:v>
                </c:pt>
                <c:pt idx="7749">
                  <c:v>3.423</c:v>
                </c:pt>
                <c:pt idx="7750">
                  <c:v>3.456</c:v>
                </c:pt>
                <c:pt idx="7751">
                  <c:v>3.4710000000000001</c:v>
                </c:pt>
                <c:pt idx="7752">
                  <c:v>3.3849999999999998</c:v>
                </c:pt>
                <c:pt idx="7753">
                  <c:v>3.4649999999999999</c:v>
                </c:pt>
                <c:pt idx="7754">
                  <c:v>3.4820000000000002</c:v>
                </c:pt>
                <c:pt idx="7755">
                  <c:v>3.4460000000000002</c:v>
                </c:pt>
                <c:pt idx="7756">
                  <c:v>3.42</c:v>
                </c:pt>
                <c:pt idx="7757">
                  <c:v>3.383</c:v>
                </c:pt>
                <c:pt idx="7758">
                  <c:v>3.32</c:v>
                </c:pt>
                <c:pt idx="7759">
                  <c:v>3.282</c:v>
                </c:pt>
                <c:pt idx="7760">
                  <c:v>3.2919999999999998</c:v>
                </c:pt>
                <c:pt idx="7761">
                  <c:v>3.3069999999999999</c:v>
                </c:pt>
                <c:pt idx="7762">
                  <c:v>3.181</c:v>
                </c:pt>
                <c:pt idx="7763">
                  <c:v>3.2210000000000001</c:v>
                </c:pt>
                <c:pt idx="7764">
                  <c:v>3.222</c:v>
                </c:pt>
                <c:pt idx="7765">
                  <c:v>3.2570000000000001</c:v>
                </c:pt>
                <c:pt idx="7766">
                  <c:v>3.1840000000000002</c:v>
                </c:pt>
                <c:pt idx="7767">
                  <c:v>3.25</c:v>
                </c:pt>
                <c:pt idx="7768">
                  <c:v>3.3820000000000001</c:v>
                </c:pt>
                <c:pt idx="7769">
                  <c:v>3.38</c:v>
                </c:pt>
                <c:pt idx="7770">
                  <c:v>3.3490000000000002</c:v>
                </c:pt>
                <c:pt idx="7771">
                  <c:v>3.415</c:v>
                </c:pt>
                <c:pt idx="7772">
                  <c:v>3.4580000000000002</c:v>
                </c:pt>
                <c:pt idx="7773">
                  <c:v>3.4129999999999998</c:v>
                </c:pt>
                <c:pt idx="7774">
                  <c:v>3.391</c:v>
                </c:pt>
                <c:pt idx="7775">
                  <c:v>3.343</c:v>
                </c:pt>
                <c:pt idx="7776">
                  <c:v>3.387</c:v>
                </c:pt>
                <c:pt idx="7777">
                  <c:v>3.415</c:v>
                </c:pt>
                <c:pt idx="7778">
                  <c:v>3.492</c:v>
                </c:pt>
                <c:pt idx="7779">
                  <c:v>3.556</c:v>
                </c:pt>
                <c:pt idx="7780">
                  <c:v>3.4470000000000001</c:v>
                </c:pt>
                <c:pt idx="7781">
                  <c:v>3.4169999999999998</c:v>
                </c:pt>
                <c:pt idx="7782">
                  <c:v>3.4990000000000001</c:v>
                </c:pt>
                <c:pt idx="7783">
                  <c:v>3.3849999999999998</c:v>
                </c:pt>
                <c:pt idx="7784">
                  <c:v>3.4159999999999999</c:v>
                </c:pt>
                <c:pt idx="7785">
                  <c:v>3.4670000000000001</c:v>
                </c:pt>
                <c:pt idx="7786">
                  <c:v>3.5259999999999998</c:v>
                </c:pt>
                <c:pt idx="7787">
                  <c:v>3.5259999999999998</c:v>
                </c:pt>
                <c:pt idx="7788">
                  <c:v>3.4990000000000001</c:v>
                </c:pt>
                <c:pt idx="7789">
                  <c:v>3.488</c:v>
                </c:pt>
                <c:pt idx="7790">
                  <c:v>3.4740000000000002</c:v>
                </c:pt>
                <c:pt idx="7791">
                  <c:v>3.4889999999999999</c:v>
                </c:pt>
                <c:pt idx="7792">
                  <c:v>3.4460000000000002</c:v>
                </c:pt>
                <c:pt idx="7793">
                  <c:v>3.42</c:v>
                </c:pt>
                <c:pt idx="7794">
                  <c:v>3.3359999999999999</c:v>
                </c:pt>
                <c:pt idx="7795">
                  <c:v>3.3250000000000002</c:v>
                </c:pt>
                <c:pt idx="7796">
                  <c:v>3.3660000000000001</c:v>
                </c:pt>
                <c:pt idx="7797">
                  <c:v>3.3380000000000001</c:v>
                </c:pt>
                <c:pt idx="7798">
                  <c:v>3.3679999999999999</c:v>
                </c:pt>
                <c:pt idx="7799">
                  <c:v>3.351</c:v>
                </c:pt>
                <c:pt idx="7800">
                  <c:v>3.3050000000000002</c:v>
                </c:pt>
                <c:pt idx="7801">
                  <c:v>3.2709999999999999</c:v>
                </c:pt>
                <c:pt idx="7802">
                  <c:v>3.2709999999999999</c:v>
                </c:pt>
                <c:pt idx="7803">
                  <c:v>3.2069999999999999</c:v>
                </c:pt>
                <c:pt idx="7804">
                  <c:v>3.2</c:v>
                </c:pt>
                <c:pt idx="7805">
                  <c:v>3.2839999999999998</c:v>
                </c:pt>
                <c:pt idx="7806">
                  <c:v>3.3119999999999998</c:v>
                </c:pt>
                <c:pt idx="7807">
                  <c:v>3.3860000000000001</c:v>
                </c:pt>
                <c:pt idx="7808">
                  <c:v>3.4740000000000002</c:v>
                </c:pt>
                <c:pt idx="7809">
                  <c:v>3.431</c:v>
                </c:pt>
                <c:pt idx="7810">
                  <c:v>3.3820000000000001</c:v>
                </c:pt>
                <c:pt idx="7811">
                  <c:v>3.4350000000000001</c:v>
                </c:pt>
                <c:pt idx="7812">
                  <c:v>3.4990000000000001</c:v>
                </c:pt>
                <c:pt idx="7813">
                  <c:v>3.552</c:v>
                </c:pt>
                <c:pt idx="7814">
                  <c:v>3.55</c:v>
                </c:pt>
                <c:pt idx="7815">
                  <c:v>3.5880000000000001</c:v>
                </c:pt>
                <c:pt idx="7816">
                  <c:v>3.5990000000000002</c:v>
                </c:pt>
                <c:pt idx="7817">
                  <c:v>3.48</c:v>
                </c:pt>
                <c:pt idx="7818">
                  <c:v>3.5390000000000001</c:v>
                </c:pt>
                <c:pt idx="7819">
                  <c:v>3.6760000000000002</c:v>
                </c:pt>
                <c:pt idx="7820">
                  <c:v>3.7559999999999998</c:v>
                </c:pt>
                <c:pt idx="7821">
                  <c:v>3.75</c:v>
                </c:pt>
                <c:pt idx="7822">
                  <c:v>3.8050000000000002</c:v>
                </c:pt>
                <c:pt idx="7823">
                  <c:v>3.8050000000000002</c:v>
                </c:pt>
                <c:pt idx="7824">
                  <c:v>3.8420000000000001</c:v>
                </c:pt>
                <c:pt idx="7825">
                  <c:v>3.7989999999999999</c:v>
                </c:pt>
                <c:pt idx="7826">
                  <c:v>3.7879999999999998</c:v>
                </c:pt>
                <c:pt idx="7827">
                  <c:v>3.839</c:v>
                </c:pt>
                <c:pt idx="7828">
                  <c:v>3.8370000000000002</c:v>
                </c:pt>
                <c:pt idx="7829">
                  <c:v>3.8170000000000002</c:v>
                </c:pt>
                <c:pt idx="7830">
                  <c:v>3.7629999999999999</c:v>
                </c:pt>
                <c:pt idx="7831">
                  <c:v>3.823</c:v>
                </c:pt>
                <c:pt idx="7832">
                  <c:v>3.8250000000000002</c:v>
                </c:pt>
                <c:pt idx="7833">
                  <c:v>3.8319999999999999</c:v>
                </c:pt>
                <c:pt idx="7834">
                  <c:v>3.82</c:v>
                </c:pt>
                <c:pt idx="7835">
                  <c:v>3.7130000000000001</c:v>
                </c:pt>
                <c:pt idx="7836">
                  <c:v>3.7930000000000001</c:v>
                </c:pt>
                <c:pt idx="7837">
                  <c:v>3.74</c:v>
                </c:pt>
                <c:pt idx="7838">
                  <c:v>3.6760000000000002</c:v>
                </c:pt>
                <c:pt idx="7839">
                  <c:v>3.6760000000000002</c:v>
                </c:pt>
                <c:pt idx="7840">
                  <c:v>3.694</c:v>
                </c:pt>
                <c:pt idx="7841">
                  <c:v>3.649</c:v>
                </c:pt>
                <c:pt idx="7842">
                  <c:v>3.5880000000000001</c:v>
                </c:pt>
                <c:pt idx="7843">
                  <c:v>3.609</c:v>
                </c:pt>
                <c:pt idx="7844">
                  <c:v>3.6280000000000001</c:v>
                </c:pt>
                <c:pt idx="7845">
                  <c:v>3.621</c:v>
                </c:pt>
                <c:pt idx="7846">
                  <c:v>3.65</c:v>
                </c:pt>
                <c:pt idx="7847">
                  <c:v>3.6360000000000001</c:v>
                </c:pt>
                <c:pt idx="7848">
                  <c:v>3.5859999999999999</c:v>
                </c:pt>
                <c:pt idx="7849">
                  <c:v>3.6520000000000001</c:v>
                </c:pt>
                <c:pt idx="7850">
                  <c:v>3.6419999999999999</c:v>
                </c:pt>
                <c:pt idx="7851">
                  <c:v>3.7069999999999999</c:v>
                </c:pt>
                <c:pt idx="7852">
                  <c:v>3.6080000000000001</c:v>
                </c:pt>
                <c:pt idx="7853">
                  <c:v>3.5670000000000002</c:v>
                </c:pt>
                <c:pt idx="7854">
                  <c:v>3.5619999999999998</c:v>
                </c:pt>
                <c:pt idx="7855">
                  <c:v>3.6469999999999998</c:v>
                </c:pt>
                <c:pt idx="7856">
                  <c:v>3.6920000000000002</c:v>
                </c:pt>
                <c:pt idx="7857">
                  <c:v>3.72</c:v>
                </c:pt>
                <c:pt idx="7858">
                  <c:v>3.6949999999999998</c:v>
                </c:pt>
                <c:pt idx="7859">
                  <c:v>3.6930000000000001</c:v>
                </c:pt>
                <c:pt idx="7860">
                  <c:v>3.6589999999999998</c:v>
                </c:pt>
                <c:pt idx="7861">
                  <c:v>3.7330000000000001</c:v>
                </c:pt>
                <c:pt idx="7862">
                  <c:v>3.8029999999999999</c:v>
                </c:pt>
                <c:pt idx="7863">
                  <c:v>3.7749999999999999</c:v>
                </c:pt>
                <c:pt idx="7864">
                  <c:v>3.7970000000000002</c:v>
                </c:pt>
                <c:pt idx="7865">
                  <c:v>3.6850000000000001</c:v>
                </c:pt>
                <c:pt idx="7866">
                  <c:v>3.6930000000000001</c:v>
                </c:pt>
                <c:pt idx="7867">
                  <c:v>3.6339999999999999</c:v>
                </c:pt>
                <c:pt idx="7868">
                  <c:v>3.6139999999999999</c:v>
                </c:pt>
                <c:pt idx="7869">
                  <c:v>3.61</c:v>
                </c:pt>
                <c:pt idx="7870">
                  <c:v>3.6059999999999999</c:v>
                </c:pt>
                <c:pt idx="7871">
                  <c:v>3.6190000000000002</c:v>
                </c:pt>
                <c:pt idx="7872">
                  <c:v>3.6040000000000001</c:v>
                </c:pt>
                <c:pt idx="7873">
                  <c:v>3.6819999999999999</c:v>
                </c:pt>
                <c:pt idx="7874">
                  <c:v>3.718</c:v>
                </c:pt>
                <c:pt idx="7875">
                  <c:v>3.702</c:v>
                </c:pt>
                <c:pt idx="7876">
                  <c:v>3.7229999999999999</c:v>
                </c:pt>
                <c:pt idx="7877">
                  <c:v>3.7290000000000001</c:v>
                </c:pt>
                <c:pt idx="7878">
                  <c:v>3.702</c:v>
                </c:pt>
                <c:pt idx="7879">
                  <c:v>3.6970000000000001</c:v>
                </c:pt>
                <c:pt idx="7880">
                  <c:v>3.6509999999999998</c:v>
                </c:pt>
                <c:pt idx="7881">
                  <c:v>3.6379999999999999</c:v>
                </c:pt>
                <c:pt idx="7882">
                  <c:v>3.6779999999999999</c:v>
                </c:pt>
                <c:pt idx="7883">
                  <c:v>3.6909999999999998</c:v>
                </c:pt>
                <c:pt idx="7884">
                  <c:v>3.661</c:v>
                </c:pt>
                <c:pt idx="7885">
                  <c:v>3.6869999999999998</c:v>
                </c:pt>
                <c:pt idx="7886">
                  <c:v>3.8540000000000001</c:v>
                </c:pt>
                <c:pt idx="7887">
                  <c:v>3.88</c:v>
                </c:pt>
                <c:pt idx="7888">
                  <c:v>3.8490000000000002</c:v>
                </c:pt>
                <c:pt idx="7889">
                  <c:v>3.8660000000000001</c:v>
                </c:pt>
                <c:pt idx="7890">
                  <c:v>3.859</c:v>
                </c:pt>
                <c:pt idx="7891">
                  <c:v>3.8279999999999998</c:v>
                </c:pt>
                <c:pt idx="7892">
                  <c:v>3.87</c:v>
                </c:pt>
                <c:pt idx="7893">
                  <c:v>3.9470000000000001</c:v>
                </c:pt>
                <c:pt idx="7894">
                  <c:v>3.988</c:v>
                </c:pt>
                <c:pt idx="7895">
                  <c:v>3.952</c:v>
                </c:pt>
                <c:pt idx="7896">
                  <c:v>3.855</c:v>
                </c:pt>
                <c:pt idx="7897">
                  <c:v>3.8919999999999999</c:v>
                </c:pt>
                <c:pt idx="7898">
                  <c:v>3.8839999999999999</c:v>
                </c:pt>
                <c:pt idx="7899">
                  <c:v>3.8439999999999999</c:v>
                </c:pt>
                <c:pt idx="7900">
                  <c:v>3.8220000000000001</c:v>
                </c:pt>
                <c:pt idx="7901">
                  <c:v>3.8610000000000002</c:v>
                </c:pt>
                <c:pt idx="7902">
                  <c:v>3.8340000000000001</c:v>
                </c:pt>
                <c:pt idx="7903">
                  <c:v>3.7639999999999998</c:v>
                </c:pt>
                <c:pt idx="7904">
                  <c:v>3.7989999999999999</c:v>
                </c:pt>
                <c:pt idx="7905">
                  <c:v>3.8010000000000002</c:v>
                </c:pt>
                <c:pt idx="7906">
                  <c:v>3.738</c:v>
                </c:pt>
                <c:pt idx="7907">
                  <c:v>3.774</c:v>
                </c:pt>
                <c:pt idx="7908">
                  <c:v>3.8109999999999999</c:v>
                </c:pt>
                <c:pt idx="7909">
                  <c:v>3.8069999999999999</c:v>
                </c:pt>
                <c:pt idx="7910">
                  <c:v>3.69</c:v>
                </c:pt>
                <c:pt idx="7911">
                  <c:v>3.7650000000000001</c:v>
                </c:pt>
                <c:pt idx="7912">
                  <c:v>3.726</c:v>
                </c:pt>
                <c:pt idx="7913">
                  <c:v>3.6549999999999998</c:v>
                </c:pt>
                <c:pt idx="7914">
                  <c:v>3.6840000000000002</c:v>
                </c:pt>
                <c:pt idx="7915">
                  <c:v>3.5920000000000001</c:v>
                </c:pt>
                <c:pt idx="7916">
                  <c:v>3.5409999999999999</c:v>
                </c:pt>
                <c:pt idx="7917">
                  <c:v>3.3959999999999999</c:v>
                </c:pt>
                <c:pt idx="7918">
                  <c:v>3.427</c:v>
                </c:pt>
                <c:pt idx="7919">
                  <c:v>3.5430000000000001</c:v>
                </c:pt>
                <c:pt idx="7920">
                  <c:v>3.5249999999999999</c:v>
                </c:pt>
                <c:pt idx="7921">
                  <c:v>3.573</c:v>
                </c:pt>
                <c:pt idx="7922">
                  <c:v>3.5310000000000001</c:v>
                </c:pt>
                <c:pt idx="7923">
                  <c:v>3.4550000000000001</c:v>
                </c:pt>
                <c:pt idx="7924">
                  <c:v>3.4889999999999999</c:v>
                </c:pt>
                <c:pt idx="7925">
                  <c:v>3.3479999999999999</c:v>
                </c:pt>
                <c:pt idx="7926">
                  <c:v>3.37</c:v>
                </c:pt>
                <c:pt idx="7927">
                  <c:v>3.214</c:v>
                </c:pt>
                <c:pt idx="7928">
                  <c:v>3.24</c:v>
                </c:pt>
                <c:pt idx="7929">
                  <c:v>3.1960000000000002</c:v>
                </c:pt>
                <c:pt idx="7930">
                  <c:v>3.16</c:v>
                </c:pt>
                <c:pt idx="7931">
                  <c:v>3.19</c:v>
                </c:pt>
                <c:pt idx="7932">
                  <c:v>3.3620000000000001</c:v>
                </c:pt>
                <c:pt idx="7933">
                  <c:v>3.294</c:v>
                </c:pt>
                <c:pt idx="7934">
                  <c:v>3.2869999999999999</c:v>
                </c:pt>
                <c:pt idx="7935">
                  <c:v>3.2610000000000001</c:v>
                </c:pt>
                <c:pt idx="7936">
                  <c:v>3.3420000000000001</c:v>
                </c:pt>
                <c:pt idx="7937">
                  <c:v>3.3660000000000001</c:v>
                </c:pt>
                <c:pt idx="7938">
                  <c:v>3.2040000000000002</c:v>
                </c:pt>
                <c:pt idx="7939">
                  <c:v>3.1440000000000001</c:v>
                </c:pt>
                <c:pt idx="7940">
                  <c:v>3.1880000000000002</c:v>
                </c:pt>
                <c:pt idx="7941">
                  <c:v>3.1749999999999998</c:v>
                </c:pt>
                <c:pt idx="7942">
                  <c:v>3.3210000000000002</c:v>
                </c:pt>
                <c:pt idx="7943">
                  <c:v>3.2360000000000002</c:v>
                </c:pt>
                <c:pt idx="7944">
                  <c:v>3.2549999999999999</c:v>
                </c:pt>
                <c:pt idx="7945">
                  <c:v>3.3039999999999998</c:v>
                </c:pt>
                <c:pt idx="7946">
                  <c:v>3.262</c:v>
                </c:pt>
                <c:pt idx="7947">
                  <c:v>3.19</c:v>
                </c:pt>
                <c:pt idx="7948">
                  <c:v>3.2210000000000001</c:v>
                </c:pt>
                <c:pt idx="7949">
                  <c:v>3.2429999999999999</c:v>
                </c:pt>
                <c:pt idx="7950">
                  <c:v>3.1680000000000001</c:v>
                </c:pt>
                <c:pt idx="7951">
                  <c:v>3.121</c:v>
                </c:pt>
                <c:pt idx="7952">
                  <c:v>3.1389999999999998</c:v>
                </c:pt>
                <c:pt idx="7953">
                  <c:v>3.11</c:v>
                </c:pt>
                <c:pt idx="7954">
                  <c:v>3.0230000000000001</c:v>
                </c:pt>
                <c:pt idx="7955">
                  <c:v>2.9510000000000001</c:v>
                </c:pt>
                <c:pt idx="7956">
                  <c:v>2.9329999999999998</c:v>
                </c:pt>
                <c:pt idx="7957">
                  <c:v>2.9489999999999998</c:v>
                </c:pt>
                <c:pt idx="7958">
                  <c:v>2.9790000000000001</c:v>
                </c:pt>
                <c:pt idx="7959">
                  <c:v>2.9750000000000001</c:v>
                </c:pt>
                <c:pt idx="7960">
                  <c:v>2.9319999999999999</c:v>
                </c:pt>
                <c:pt idx="7961">
                  <c:v>2.9820000000000002</c:v>
                </c:pt>
                <c:pt idx="7962">
                  <c:v>3.032</c:v>
                </c:pt>
                <c:pt idx="7963">
                  <c:v>3.0539999999999998</c:v>
                </c:pt>
                <c:pt idx="7964">
                  <c:v>3.0649999999999999</c:v>
                </c:pt>
                <c:pt idx="7965">
                  <c:v>3.1230000000000002</c:v>
                </c:pt>
                <c:pt idx="7966">
                  <c:v>3.044</c:v>
                </c:pt>
                <c:pt idx="7967">
                  <c:v>2.996</c:v>
                </c:pt>
                <c:pt idx="7968">
                  <c:v>2.923</c:v>
                </c:pt>
                <c:pt idx="7969">
                  <c:v>2.9550000000000001</c:v>
                </c:pt>
                <c:pt idx="7970">
                  <c:v>2.95</c:v>
                </c:pt>
                <c:pt idx="7971">
                  <c:v>2.88</c:v>
                </c:pt>
                <c:pt idx="7972">
                  <c:v>2.9369999999999998</c:v>
                </c:pt>
                <c:pt idx="7973">
                  <c:v>2.996</c:v>
                </c:pt>
                <c:pt idx="7974">
                  <c:v>2.9940000000000002</c:v>
                </c:pt>
                <c:pt idx="7975">
                  <c:v>3.05</c:v>
                </c:pt>
                <c:pt idx="7976">
                  <c:v>2.9870000000000001</c:v>
                </c:pt>
                <c:pt idx="7977">
                  <c:v>2.9809999999999999</c:v>
                </c:pt>
                <c:pt idx="7978">
                  <c:v>2.907</c:v>
                </c:pt>
                <c:pt idx="7979">
                  <c:v>2.9630000000000001</c:v>
                </c:pt>
                <c:pt idx="7980">
                  <c:v>2.91</c:v>
                </c:pt>
                <c:pt idx="7981">
                  <c:v>2.952</c:v>
                </c:pt>
                <c:pt idx="7982">
                  <c:v>2.903</c:v>
                </c:pt>
                <c:pt idx="7983">
                  <c:v>2.8180000000000001</c:v>
                </c:pt>
                <c:pt idx="7984">
                  <c:v>2.831</c:v>
                </c:pt>
                <c:pt idx="7985">
                  <c:v>2.7610000000000001</c:v>
                </c:pt>
                <c:pt idx="7986">
                  <c:v>2.6829999999999998</c:v>
                </c:pt>
                <c:pt idx="7987">
                  <c:v>2.7469999999999999</c:v>
                </c:pt>
                <c:pt idx="7988">
                  <c:v>2.673</c:v>
                </c:pt>
                <c:pt idx="7989">
                  <c:v>2.5640000000000001</c:v>
                </c:pt>
                <c:pt idx="7990">
                  <c:v>2.6339999999999999</c:v>
                </c:pt>
                <c:pt idx="7991">
                  <c:v>2.6339999999999999</c:v>
                </c:pt>
                <c:pt idx="7992">
                  <c:v>2.577</c:v>
                </c:pt>
                <c:pt idx="7993">
                  <c:v>2.6120000000000001</c:v>
                </c:pt>
                <c:pt idx="7994">
                  <c:v>2.6</c:v>
                </c:pt>
                <c:pt idx="7995">
                  <c:v>2.4900000000000002</c:v>
                </c:pt>
                <c:pt idx="7996">
                  <c:v>2.536</c:v>
                </c:pt>
                <c:pt idx="7997">
                  <c:v>2.4769999999999999</c:v>
                </c:pt>
                <c:pt idx="7998">
                  <c:v>2.6459999999999999</c:v>
                </c:pt>
                <c:pt idx="7999">
                  <c:v>2.5299999999999998</c:v>
                </c:pt>
                <c:pt idx="8000">
                  <c:v>2.4700000000000002</c:v>
                </c:pt>
                <c:pt idx="8001">
                  <c:v>2.5750000000000002</c:v>
                </c:pt>
                <c:pt idx="8002">
                  <c:v>2.625</c:v>
                </c:pt>
                <c:pt idx="8003">
                  <c:v>2.6989999999999998</c:v>
                </c:pt>
                <c:pt idx="8004">
                  <c:v>2.7040000000000002</c:v>
                </c:pt>
                <c:pt idx="8005">
                  <c:v>2.5960000000000001</c:v>
                </c:pt>
                <c:pt idx="8006">
                  <c:v>2.657</c:v>
                </c:pt>
                <c:pt idx="8007">
                  <c:v>2.7610000000000001</c:v>
                </c:pt>
                <c:pt idx="8008">
                  <c:v>2.794</c:v>
                </c:pt>
                <c:pt idx="8009">
                  <c:v>2.75</c:v>
                </c:pt>
                <c:pt idx="8010">
                  <c:v>2.681</c:v>
                </c:pt>
                <c:pt idx="8011">
                  <c:v>2.7229999999999999</c:v>
                </c:pt>
                <c:pt idx="8012">
                  <c:v>2.7629999999999999</c:v>
                </c:pt>
                <c:pt idx="8013">
                  <c:v>2.7389999999999999</c:v>
                </c:pt>
                <c:pt idx="8014">
                  <c:v>2.7040000000000002</c:v>
                </c:pt>
                <c:pt idx="8015">
                  <c:v>2.5739999999999998</c:v>
                </c:pt>
                <c:pt idx="8016">
                  <c:v>2.56</c:v>
                </c:pt>
                <c:pt idx="8017">
                  <c:v>2.5529999999999999</c:v>
                </c:pt>
                <c:pt idx="8018">
                  <c:v>2.6070000000000002</c:v>
                </c:pt>
                <c:pt idx="8019">
                  <c:v>2.5259999999999998</c:v>
                </c:pt>
                <c:pt idx="8020">
                  <c:v>2.4670000000000001</c:v>
                </c:pt>
                <c:pt idx="8021">
                  <c:v>2.5049999999999999</c:v>
                </c:pt>
                <c:pt idx="8022">
                  <c:v>2.512</c:v>
                </c:pt>
                <c:pt idx="8023">
                  <c:v>2.512</c:v>
                </c:pt>
                <c:pt idx="8024">
                  <c:v>2.4780000000000002</c:v>
                </c:pt>
                <c:pt idx="8025">
                  <c:v>2.4740000000000002</c:v>
                </c:pt>
                <c:pt idx="8026">
                  <c:v>2.399</c:v>
                </c:pt>
                <c:pt idx="8027">
                  <c:v>2.3849999999999998</c:v>
                </c:pt>
                <c:pt idx="8028">
                  <c:v>2.3940000000000001</c:v>
                </c:pt>
                <c:pt idx="8029">
                  <c:v>2.3940000000000001</c:v>
                </c:pt>
                <c:pt idx="8030">
                  <c:v>2.4329999999999998</c:v>
                </c:pt>
                <c:pt idx="8031">
                  <c:v>2.4239999999999999</c:v>
                </c:pt>
                <c:pt idx="8032">
                  <c:v>2.5089999999999999</c:v>
                </c:pt>
                <c:pt idx="8033">
                  <c:v>2.5609999999999999</c:v>
                </c:pt>
                <c:pt idx="8034">
                  <c:v>2.5089999999999999</c:v>
                </c:pt>
                <c:pt idx="8035">
                  <c:v>2.4769999999999999</c:v>
                </c:pt>
                <c:pt idx="8036">
                  <c:v>2.4809999999999999</c:v>
                </c:pt>
                <c:pt idx="8037">
                  <c:v>2.5470000000000002</c:v>
                </c:pt>
                <c:pt idx="8038">
                  <c:v>2.556</c:v>
                </c:pt>
                <c:pt idx="8039">
                  <c:v>2.5630000000000002</c:v>
                </c:pt>
                <c:pt idx="8040">
                  <c:v>2.641</c:v>
                </c:pt>
                <c:pt idx="8041">
                  <c:v>2.722</c:v>
                </c:pt>
                <c:pt idx="8042">
                  <c:v>2.6589999999999998</c:v>
                </c:pt>
                <c:pt idx="8043">
                  <c:v>2.601</c:v>
                </c:pt>
                <c:pt idx="8044">
                  <c:v>2.625</c:v>
                </c:pt>
                <c:pt idx="8045">
                  <c:v>2.5880000000000001</c:v>
                </c:pt>
                <c:pt idx="8046">
                  <c:v>2.5720000000000001</c:v>
                </c:pt>
                <c:pt idx="8047">
                  <c:v>2.4910000000000001</c:v>
                </c:pt>
                <c:pt idx="8048">
                  <c:v>2.532</c:v>
                </c:pt>
                <c:pt idx="8049">
                  <c:v>2.552</c:v>
                </c:pt>
                <c:pt idx="8050">
                  <c:v>2.6579999999999999</c:v>
                </c:pt>
                <c:pt idx="8051">
                  <c:v>2.6339999999999999</c:v>
                </c:pt>
                <c:pt idx="8052">
                  <c:v>2.6459999999999999</c:v>
                </c:pt>
                <c:pt idx="8053">
                  <c:v>2.7890000000000001</c:v>
                </c:pt>
                <c:pt idx="8054">
                  <c:v>2.9609999999999999</c:v>
                </c:pt>
                <c:pt idx="8055">
                  <c:v>2.8420000000000001</c:v>
                </c:pt>
                <c:pt idx="8056">
                  <c:v>2.8780000000000001</c:v>
                </c:pt>
                <c:pt idx="8057">
                  <c:v>2.8969999999999998</c:v>
                </c:pt>
                <c:pt idx="8058">
                  <c:v>2.8730000000000002</c:v>
                </c:pt>
                <c:pt idx="8059">
                  <c:v>2.8039999999999998</c:v>
                </c:pt>
                <c:pt idx="8060">
                  <c:v>2.7749999999999999</c:v>
                </c:pt>
                <c:pt idx="8061">
                  <c:v>2.9140000000000001</c:v>
                </c:pt>
                <c:pt idx="8062">
                  <c:v>2.91</c:v>
                </c:pt>
                <c:pt idx="8063">
                  <c:v>2.8679999999999999</c:v>
                </c:pt>
                <c:pt idx="8064">
                  <c:v>2.8220000000000001</c:v>
                </c:pt>
                <c:pt idx="8065">
                  <c:v>2.7989999999999999</c:v>
                </c:pt>
                <c:pt idx="8066">
                  <c:v>2.9660000000000002</c:v>
                </c:pt>
                <c:pt idx="8067">
                  <c:v>2.99</c:v>
                </c:pt>
                <c:pt idx="8068">
                  <c:v>3.0070000000000001</c:v>
                </c:pt>
                <c:pt idx="8069">
                  <c:v>2.9220000000000002</c:v>
                </c:pt>
                <c:pt idx="8070">
                  <c:v>3.1280000000000001</c:v>
                </c:pt>
                <c:pt idx="8071">
                  <c:v>3.274</c:v>
                </c:pt>
                <c:pt idx="8072">
                  <c:v>3.206</c:v>
                </c:pt>
                <c:pt idx="8073">
                  <c:v>3.3210000000000002</c:v>
                </c:pt>
                <c:pt idx="8074">
                  <c:v>3.2770000000000001</c:v>
                </c:pt>
                <c:pt idx="8075">
                  <c:v>3.4750000000000001</c:v>
                </c:pt>
                <c:pt idx="8076">
                  <c:v>3.5339999999999998</c:v>
                </c:pt>
                <c:pt idx="8077">
                  <c:v>3.4239999999999999</c:v>
                </c:pt>
                <c:pt idx="8078">
                  <c:v>3.33</c:v>
                </c:pt>
                <c:pt idx="8079">
                  <c:v>3.3380000000000001</c:v>
                </c:pt>
                <c:pt idx="8080">
                  <c:v>3.3050000000000002</c:v>
                </c:pt>
                <c:pt idx="8081">
                  <c:v>3.3479999999999999</c:v>
                </c:pt>
                <c:pt idx="8082">
                  <c:v>3.391</c:v>
                </c:pt>
                <c:pt idx="8083">
                  <c:v>3.395</c:v>
                </c:pt>
                <c:pt idx="8084">
                  <c:v>3.331</c:v>
                </c:pt>
                <c:pt idx="8085">
                  <c:v>3.4809999999999999</c:v>
                </c:pt>
                <c:pt idx="8086">
                  <c:v>3.351</c:v>
                </c:pt>
                <c:pt idx="8087">
                  <c:v>3.367</c:v>
                </c:pt>
                <c:pt idx="8088">
                  <c:v>3.2949999999999999</c:v>
                </c:pt>
                <c:pt idx="8089">
                  <c:v>3.3340000000000001</c:v>
                </c:pt>
                <c:pt idx="8090">
                  <c:v>3.331</c:v>
                </c:pt>
                <c:pt idx="8091">
                  <c:v>3.4670000000000001</c:v>
                </c:pt>
                <c:pt idx="8092">
                  <c:v>3.395</c:v>
                </c:pt>
                <c:pt idx="8093">
                  <c:v>3.3260000000000001</c:v>
                </c:pt>
                <c:pt idx="8094">
                  <c:v>3.2850000000000001</c:v>
                </c:pt>
                <c:pt idx="8095">
                  <c:v>3.3410000000000002</c:v>
                </c:pt>
                <c:pt idx="8096">
                  <c:v>3.367</c:v>
                </c:pt>
                <c:pt idx="8097">
                  <c:v>3.2989999999999999</c:v>
                </c:pt>
                <c:pt idx="8098">
                  <c:v>3.3250000000000002</c:v>
                </c:pt>
                <c:pt idx="8099">
                  <c:v>3.331</c:v>
                </c:pt>
                <c:pt idx="8100">
                  <c:v>3.3679999999999999</c:v>
                </c:pt>
                <c:pt idx="8101">
                  <c:v>3.3410000000000002</c:v>
                </c:pt>
                <c:pt idx="8102">
                  <c:v>3.4510000000000001</c:v>
                </c:pt>
                <c:pt idx="8103">
                  <c:v>3.4060000000000001</c:v>
                </c:pt>
                <c:pt idx="8104">
                  <c:v>3.4060000000000001</c:v>
                </c:pt>
                <c:pt idx="8105">
                  <c:v>3.33</c:v>
                </c:pt>
                <c:pt idx="8106">
                  <c:v>3.4169999999999998</c:v>
                </c:pt>
                <c:pt idx="8107">
                  <c:v>3.3889999999999998</c:v>
                </c:pt>
                <c:pt idx="8108">
                  <c:v>3.323</c:v>
                </c:pt>
                <c:pt idx="8109">
                  <c:v>3.3719999999999999</c:v>
                </c:pt>
                <c:pt idx="8110">
                  <c:v>3.4409999999999998</c:v>
                </c:pt>
                <c:pt idx="8111">
                  <c:v>3.4790000000000001</c:v>
                </c:pt>
                <c:pt idx="8112">
                  <c:v>3.5510000000000002</c:v>
                </c:pt>
                <c:pt idx="8113">
                  <c:v>3.6379999999999999</c:v>
                </c:pt>
                <c:pt idx="8114">
                  <c:v>3.6320000000000001</c:v>
                </c:pt>
                <c:pt idx="8115">
                  <c:v>3.7389999999999999</c:v>
                </c:pt>
                <c:pt idx="8116">
                  <c:v>3.6480000000000001</c:v>
                </c:pt>
                <c:pt idx="8117">
                  <c:v>3.698</c:v>
                </c:pt>
                <c:pt idx="8118">
                  <c:v>3.6309999999999998</c:v>
                </c:pt>
                <c:pt idx="8119">
                  <c:v>3.621</c:v>
                </c:pt>
                <c:pt idx="8120">
                  <c:v>3.6059999999999999</c:v>
                </c:pt>
                <c:pt idx="8121">
                  <c:v>3.621</c:v>
                </c:pt>
                <c:pt idx="8122">
                  <c:v>3.5739999999999998</c:v>
                </c:pt>
                <c:pt idx="8123">
                  <c:v>3.5819999999999999</c:v>
                </c:pt>
                <c:pt idx="8124">
                  <c:v>3.589</c:v>
                </c:pt>
                <c:pt idx="8125">
                  <c:v>3.4550000000000001</c:v>
                </c:pt>
                <c:pt idx="8126">
                  <c:v>3.4870000000000001</c:v>
                </c:pt>
                <c:pt idx="8127">
                  <c:v>3.45</c:v>
                </c:pt>
                <c:pt idx="8128">
                  <c:v>3.4140000000000001</c:v>
                </c:pt>
                <c:pt idx="8129">
                  <c:v>3.4289999999999998</c:v>
                </c:pt>
                <c:pt idx="8130">
                  <c:v>3.3940000000000001</c:v>
                </c:pt>
                <c:pt idx="8131">
                  <c:v>3.472</c:v>
                </c:pt>
                <c:pt idx="8132">
                  <c:v>3.5569999999999999</c:v>
                </c:pt>
                <c:pt idx="8133">
                  <c:v>3.492</c:v>
                </c:pt>
                <c:pt idx="8134">
                  <c:v>3.5139999999999998</c:v>
                </c:pt>
                <c:pt idx="8135">
                  <c:v>3.55</c:v>
                </c:pt>
                <c:pt idx="8136">
                  <c:v>3.4689999999999999</c:v>
                </c:pt>
                <c:pt idx="8137">
                  <c:v>3.36</c:v>
                </c:pt>
                <c:pt idx="8138">
                  <c:v>3.4039999999999999</c:v>
                </c:pt>
                <c:pt idx="8139">
                  <c:v>3.3580000000000001</c:v>
                </c:pt>
                <c:pt idx="8140">
                  <c:v>3.3050000000000002</c:v>
                </c:pt>
                <c:pt idx="8141">
                  <c:v>3.1720000000000002</c:v>
                </c:pt>
                <c:pt idx="8142">
                  <c:v>3.2570000000000001</c:v>
                </c:pt>
                <c:pt idx="8143">
                  <c:v>3.27</c:v>
                </c:pt>
                <c:pt idx="8144">
                  <c:v>3.33</c:v>
                </c:pt>
                <c:pt idx="8145">
                  <c:v>3.3279999999999998</c:v>
                </c:pt>
                <c:pt idx="8146">
                  <c:v>3.3519999999999999</c:v>
                </c:pt>
                <c:pt idx="8147">
                  <c:v>3.4060000000000001</c:v>
                </c:pt>
                <c:pt idx="8148">
                  <c:v>3.4409999999999998</c:v>
                </c:pt>
                <c:pt idx="8149">
                  <c:v>3.4329999999999998</c:v>
                </c:pt>
                <c:pt idx="8150">
                  <c:v>3.4889999999999999</c:v>
                </c:pt>
                <c:pt idx="8151">
                  <c:v>3.4369999999999998</c:v>
                </c:pt>
                <c:pt idx="8152">
                  <c:v>3.472</c:v>
                </c:pt>
                <c:pt idx="8153">
                  <c:v>3.444</c:v>
                </c:pt>
                <c:pt idx="8154">
                  <c:v>3.42</c:v>
                </c:pt>
                <c:pt idx="8155">
                  <c:v>3.4809999999999999</c:v>
                </c:pt>
                <c:pt idx="8156">
                  <c:v>3.5470000000000002</c:v>
                </c:pt>
                <c:pt idx="8157">
                  <c:v>3.5470000000000002</c:v>
                </c:pt>
                <c:pt idx="8158">
                  <c:v>3.5790000000000002</c:v>
                </c:pt>
                <c:pt idx="8159">
                  <c:v>3.5870000000000002</c:v>
                </c:pt>
                <c:pt idx="8160">
                  <c:v>3.492</c:v>
                </c:pt>
                <c:pt idx="8161">
                  <c:v>3.46</c:v>
                </c:pt>
                <c:pt idx="8162">
                  <c:v>3.5</c:v>
                </c:pt>
                <c:pt idx="8163">
                  <c:v>3.41</c:v>
                </c:pt>
                <c:pt idx="8164">
                  <c:v>3.3759999999999999</c:v>
                </c:pt>
                <c:pt idx="8165">
                  <c:v>3.3650000000000002</c:v>
                </c:pt>
                <c:pt idx="8166">
                  <c:v>3.41</c:v>
                </c:pt>
                <c:pt idx="8167">
                  <c:v>3.3980000000000001</c:v>
                </c:pt>
                <c:pt idx="8168">
                  <c:v>3.3929999999999998</c:v>
                </c:pt>
                <c:pt idx="8169">
                  <c:v>3.3650000000000002</c:v>
                </c:pt>
                <c:pt idx="8170">
                  <c:v>3.3090000000000002</c:v>
                </c:pt>
                <c:pt idx="8171">
                  <c:v>3.3570000000000002</c:v>
                </c:pt>
                <c:pt idx="8172">
                  <c:v>3.3119999999999998</c:v>
                </c:pt>
                <c:pt idx="8173">
                  <c:v>3.2879999999999998</c:v>
                </c:pt>
                <c:pt idx="8174">
                  <c:v>3.2810000000000001</c:v>
                </c:pt>
                <c:pt idx="8175">
                  <c:v>3.2490000000000001</c:v>
                </c:pt>
                <c:pt idx="8176">
                  <c:v>3.218</c:v>
                </c:pt>
                <c:pt idx="8177">
                  <c:v>3.1520000000000001</c:v>
                </c:pt>
                <c:pt idx="8178">
                  <c:v>3.1480000000000001</c:v>
                </c:pt>
                <c:pt idx="8179">
                  <c:v>3.1619999999999999</c:v>
                </c:pt>
                <c:pt idx="8180">
                  <c:v>3.214</c:v>
                </c:pt>
                <c:pt idx="8181">
                  <c:v>3.16</c:v>
                </c:pt>
                <c:pt idx="8182">
                  <c:v>3.2229999999999999</c:v>
                </c:pt>
                <c:pt idx="8183">
                  <c:v>3.1709999999999998</c:v>
                </c:pt>
                <c:pt idx="8184">
                  <c:v>3.1480000000000001</c:v>
                </c:pt>
                <c:pt idx="8185">
                  <c:v>3.117</c:v>
                </c:pt>
                <c:pt idx="8186">
                  <c:v>3.181</c:v>
                </c:pt>
                <c:pt idx="8187">
                  <c:v>3.1720000000000002</c:v>
                </c:pt>
                <c:pt idx="8188">
                  <c:v>3.1459999999999999</c:v>
                </c:pt>
                <c:pt idx="8189">
                  <c:v>3.13</c:v>
                </c:pt>
                <c:pt idx="8190">
                  <c:v>3.1150000000000002</c:v>
                </c:pt>
                <c:pt idx="8191">
                  <c:v>3.1309999999999998</c:v>
                </c:pt>
                <c:pt idx="8192">
                  <c:v>3.0579999999999998</c:v>
                </c:pt>
                <c:pt idx="8193">
                  <c:v>3.0739999999999998</c:v>
                </c:pt>
                <c:pt idx="8194">
                  <c:v>3.0739999999999998</c:v>
                </c:pt>
                <c:pt idx="8195">
                  <c:v>3.0619999999999998</c:v>
                </c:pt>
                <c:pt idx="8196">
                  <c:v>2.9420000000000002</c:v>
                </c:pt>
                <c:pt idx="8197">
                  <c:v>3.0310000000000001</c:v>
                </c:pt>
                <c:pt idx="8198">
                  <c:v>2.9870000000000001</c:v>
                </c:pt>
                <c:pt idx="8199">
                  <c:v>2.996</c:v>
                </c:pt>
                <c:pt idx="8200">
                  <c:v>2.996</c:v>
                </c:pt>
                <c:pt idx="8201">
                  <c:v>2.94</c:v>
                </c:pt>
                <c:pt idx="8202">
                  <c:v>2.9980000000000002</c:v>
                </c:pt>
                <c:pt idx="8203">
                  <c:v>2.97</c:v>
                </c:pt>
                <c:pt idx="8204">
                  <c:v>2.9849999999999999</c:v>
                </c:pt>
                <c:pt idx="8205">
                  <c:v>3.0979999999999999</c:v>
                </c:pt>
                <c:pt idx="8206">
                  <c:v>2.97</c:v>
                </c:pt>
                <c:pt idx="8207">
                  <c:v>2.9279999999999999</c:v>
                </c:pt>
                <c:pt idx="8208">
                  <c:v>2.9449999999999998</c:v>
                </c:pt>
                <c:pt idx="8209">
                  <c:v>2.9590000000000001</c:v>
                </c:pt>
                <c:pt idx="8210">
                  <c:v>2.984</c:v>
                </c:pt>
                <c:pt idx="8211">
                  <c:v>2.9830000000000001</c:v>
                </c:pt>
                <c:pt idx="8212">
                  <c:v>2.9129999999999998</c:v>
                </c:pt>
                <c:pt idx="8213">
                  <c:v>2.8639999999999999</c:v>
                </c:pt>
                <c:pt idx="8214">
                  <c:v>2.931</c:v>
                </c:pt>
                <c:pt idx="8215">
                  <c:v>3.032</c:v>
                </c:pt>
                <c:pt idx="8216">
                  <c:v>3.113</c:v>
                </c:pt>
                <c:pt idx="8217">
                  <c:v>3.161</c:v>
                </c:pt>
                <c:pt idx="8218">
                  <c:v>3.1829999999999998</c:v>
                </c:pt>
                <c:pt idx="8219">
                  <c:v>3.1829999999999998</c:v>
                </c:pt>
                <c:pt idx="8220">
                  <c:v>3.1219999999999999</c:v>
                </c:pt>
                <c:pt idx="8221">
                  <c:v>3.109</c:v>
                </c:pt>
                <c:pt idx="8222">
                  <c:v>3.1389999999999998</c:v>
                </c:pt>
                <c:pt idx="8223">
                  <c:v>3.028</c:v>
                </c:pt>
                <c:pt idx="8224">
                  <c:v>2.92</c:v>
                </c:pt>
                <c:pt idx="8225">
                  <c:v>2.8780000000000001</c:v>
                </c:pt>
                <c:pt idx="8226">
                  <c:v>2.883</c:v>
                </c:pt>
                <c:pt idx="8227">
                  <c:v>2.9540000000000002</c:v>
                </c:pt>
                <c:pt idx="8228">
                  <c:v>2.907</c:v>
                </c:pt>
                <c:pt idx="8229">
                  <c:v>2.9289999999999998</c:v>
                </c:pt>
                <c:pt idx="8230">
                  <c:v>2.8809999999999998</c:v>
                </c:pt>
                <c:pt idx="8231">
                  <c:v>2.9279999999999999</c:v>
                </c:pt>
                <c:pt idx="8232">
                  <c:v>3.0150000000000001</c:v>
                </c:pt>
                <c:pt idx="8233">
                  <c:v>2.9630000000000001</c:v>
                </c:pt>
                <c:pt idx="8234">
                  <c:v>3.0019999999999998</c:v>
                </c:pt>
                <c:pt idx="8235">
                  <c:v>2.9540000000000002</c:v>
                </c:pt>
                <c:pt idx="8236">
                  <c:v>2.9809999999999999</c:v>
                </c:pt>
                <c:pt idx="8237">
                  <c:v>2.9460000000000002</c:v>
                </c:pt>
                <c:pt idx="8238">
                  <c:v>2.7970000000000002</c:v>
                </c:pt>
                <c:pt idx="8239">
                  <c:v>2.7450000000000001</c:v>
                </c:pt>
                <c:pt idx="8240">
                  <c:v>2.6120000000000001</c:v>
                </c:pt>
                <c:pt idx="8241">
                  <c:v>2.621</c:v>
                </c:pt>
                <c:pt idx="8242">
                  <c:v>2.4039999999999999</c:v>
                </c:pt>
                <c:pt idx="8243">
                  <c:v>2.56</c:v>
                </c:pt>
                <c:pt idx="8244">
                  <c:v>2.319</c:v>
                </c:pt>
                <c:pt idx="8245">
                  <c:v>2.25</c:v>
                </c:pt>
                <c:pt idx="8246">
                  <c:v>2.1070000000000002</c:v>
                </c:pt>
                <c:pt idx="8247">
                  <c:v>2.34</c:v>
                </c:pt>
                <c:pt idx="8248">
                  <c:v>2.2559999999999998</c:v>
                </c:pt>
                <c:pt idx="8249">
                  <c:v>2.306</c:v>
                </c:pt>
                <c:pt idx="8250">
                  <c:v>2.2200000000000002</c:v>
                </c:pt>
                <c:pt idx="8251">
                  <c:v>2.1659999999999999</c:v>
                </c:pt>
                <c:pt idx="8252">
                  <c:v>2.0630000000000002</c:v>
                </c:pt>
                <c:pt idx="8253">
                  <c:v>2.0640000000000001</c:v>
                </c:pt>
                <c:pt idx="8254">
                  <c:v>2.1070000000000002</c:v>
                </c:pt>
                <c:pt idx="8255">
                  <c:v>2.1539999999999999</c:v>
                </c:pt>
                <c:pt idx="8256">
                  <c:v>2.2999999999999998</c:v>
                </c:pt>
                <c:pt idx="8257">
                  <c:v>2.23</c:v>
                </c:pt>
                <c:pt idx="8258">
                  <c:v>2.1909999999999998</c:v>
                </c:pt>
                <c:pt idx="8259">
                  <c:v>2.2570000000000001</c:v>
                </c:pt>
                <c:pt idx="8260">
                  <c:v>2.1779999999999999</c:v>
                </c:pt>
                <c:pt idx="8261">
                  <c:v>2.2240000000000002</c:v>
                </c:pt>
                <c:pt idx="8262">
                  <c:v>2.1309999999999998</c:v>
                </c:pt>
                <c:pt idx="8263">
                  <c:v>1.9890000000000001</c:v>
                </c:pt>
                <c:pt idx="8264">
                  <c:v>1.9890000000000001</c:v>
                </c:pt>
                <c:pt idx="8265">
                  <c:v>1.9850000000000001</c:v>
                </c:pt>
                <c:pt idx="8266">
                  <c:v>2.044</c:v>
                </c:pt>
                <c:pt idx="8267">
                  <c:v>1.98</c:v>
                </c:pt>
                <c:pt idx="8268">
                  <c:v>1.92</c:v>
                </c:pt>
                <c:pt idx="8269">
                  <c:v>1.948</c:v>
                </c:pt>
                <c:pt idx="8270">
                  <c:v>1.992</c:v>
                </c:pt>
                <c:pt idx="8271">
                  <c:v>1.9850000000000001</c:v>
                </c:pt>
                <c:pt idx="8272">
                  <c:v>2.0830000000000002</c:v>
                </c:pt>
                <c:pt idx="8273">
                  <c:v>2.0489999999999999</c:v>
                </c:pt>
                <c:pt idx="8274">
                  <c:v>1.9510000000000001</c:v>
                </c:pt>
                <c:pt idx="8275">
                  <c:v>1.9390000000000001</c:v>
                </c:pt>
                <c:pt idx="8276">
                  <c:v>1.8580000000000001</c:v>
                </c:pt>
                <c:pt idx="8277">
                  <c:v>1.7190000000000001</c:v>
                </c:pt>
                <c:pt idx="8278">
                  <c:v>1.8340000000000001</c:v>
                </c:pt>
                <c:pt idx="8279">
                  <c:v>1.901</c:v>
                </c:pt>
                <c:pt idx="8280">
                  <c:v>1.972</c:v>
                </c:pt>
                <c:pt idx="8281">
                  <c:v>1.9810000000000001</c:v>
                </c:pt>
                <c:pt idx="8282">
                  <c:v>1.9970000000000001</c:v>
                </c:pt>
                <c:pt idx="8283">
                  <c:v>1.9159999999999999</c:v>
                </c:pt>
                <c:pt idx="8284">
                  <c:v>1.7569999999999999</c:v>
                </c:pt>
                <c:pt idx="8285">
                  <c:v>1.8220000000000001</c:v>
                </c:pt>
                <c:pt idx="8286">
                  <c:v>1.889</c:v>
                </c:pt>
                <c:pt idx="8287">
                  <c:v>1.988</c:v>
                </c:pt>
                <c:pt idx="8288">
                  <c:v>2.0779999999999998</c:v>
                </c:pt>
                <c:pt idx="8289">
                  <c:v>2.0779999999999998</c:v>
                </c:pt>
                <c:pt idx="8290">
                  <c:v>2.1509999999999998</c:v>
                </c:pt>
                <c:pt idx="8291">
                  <c:v>2.2109999999999999</c:v>
                </c:pt>
                <c:pt idx="8292">
                  <c:v>2.1840000000000002</c:v>
                </c:pt>
                <c:pt idx="8293">
                  <c:v>2.2490000000000001</c:v>
                </c:pt>
                <c:pt idx="8294">
                  <c:v>2.1560000000000001</c:v>
                </c:pt>
                <c:pt idx="8295">
                  <c:v>2.1779999999999999</c:v>
                </c:pt>
                <c:pt idx="8296">
                  <c:v>2.161</c:v>
                </c:pt>
                <c:pt idx="8297">
                  <c:v>2.19</c:v>
                </c:pt>
                <c:pt idx="8298">
                  <c:v>2.2200000000000002</c:v>
                </c:pt>
                <c:pt idx="8299">
                  <c:v>2.234</c:v>
                </c:pt>
                <c:pt idx="8300">
                  <c:v>2.11</c:v>
                </c:pt>
                <c:pt idx="8301">
                  <c:v>2.2050000000000001</c:v>
                </c:pt>
                <c:pt idx="8302">
                  <c:v>2.3980000000000001</c:v>
                </c:pt>
                <c:pt idx="8303">
                  <c:v>2.3180000000000001</c:v>
                </c:pt>
                <c:pt idx="8304">
                  <c:v>2.1139999999999999</c:v>
                </c:pt>
                <c:pt idx="8305">
                  <c:v>1.99</c:v>
                </c:pt>
                <c:pt idx="8306">
                  <c:v>1.986</c:v>
                </c:pt>
                <c:pt idx="8307">
                  <c:v>2.0739999999999998</c:v>
                </c:pt>
                <c:pt idx="8308">
                  <c:v>2.0339999999999998</c:v>
                </c:pt>
                <c:pt idx="8309">
                  <c:v>2.0379999999999998</c:v>
                </c:pt>
                <c:pt idx="8310">
                  <c:v>2.0779999999999998</c:v>
                </c:pt>
                <c:pt idx="8311">
                  <c:v>1.962</c:v>
                </c:pt>
                <c:pt idx="8312">
                  <c:v>2.0579999999999998</c:v>
                </c:pt>
                <c:pt idx="8313">
                  <c:v>2.0579999999999998</c:v>
                </c:pt>
                <c:pt idx="8314">
                  <c:v>2.0569999999999999</c:v>
                </c:pt>
                <c:pt idx="8315">
                  <c:v>2.0459999999999998</c:v>
                </c:pt>
                <c:pt idx="8316">
                  <c:v>2.0009999999999999</c:v>
                </c:pt>
                <c:pt idx="8317">
                  <c:v>1.9610000000000001</c:v>
                </c:pt>
                <c:pt idx="8318">
                  <c:v>2.0110000000000001</c:v>
                </c:pt>
                <c:pt idx="8319">
                  <c:v>1.956</c:v>
                </c:pt>
                <c:pt idx="8320">
                  <c:v>1.9179999999999999</c:v>
                </c:pt>
                <c:pt idx="8321">
                  <c:v>1.885</c:v>
                </c:pt>
                <c:pt idx="8322">
                  <c:v>1.885</c:v>
                </c:pt>
                <c:pt idx="8323">
                  <c:v>1.9650000000000001</c:v>
                </c:pt>
                <c:pt idx="8324">
                  <c:v>1.9750000000000001</c:v>
                </c:pt>
                <c:pt idx="8325">
                  <c:v>1.992</c:v>
                </c:pt>
                <c:pt idx="8326">
                  <c:v>2.069</c:v>
                </c:pt>
                <c:pt idx="8327">
                  <c:v>2.0880000000000001</c:v>
                </c:pt>
                <c:pt idx="8328">
                  <c:v>2.0339999999999998</c:v>
                </c:pt>
                <c:pt idx="8329">
                  <c:v>2.044</c:v>
                </c:pt>
                <c:pt idx="8330">
                  <c:v>2.09</c:v>
                </c:pt>
                <c:pt idx="8331">
                  <c:v>2.0299999999999998</c:v>
                </c:pt>
                <c:pt idx="8332">
                  <c:v>1.9710000000000001</c:v>
                </c:pt>
                <c:pt idx="8333">
                  <c:v>2.0619999999999998</c:v>
                </c:pt>
                <c:pt idx="8334">
                  <c:v>2.0139999999999998</c:v>
                </c:pt>
                <c:pt idx="8335">
                  <c:v>1.966</c:v>
                </c:pt>
                <c:pt idx="8336">
                  <c:v>1.9039999999999999</c:v>
                </c:pt>
                <c:pt idx="8337">
                  <c:v>1.909</c:v>
                </c:pt>
                <c:pt idx="8338">
                  <c:v>1.8480000000000001</c:v>
                </c:pt>
                <c:pt idx="8339">
                  <c:v>1.81</c:v>
                </c:pt>
                <c:pt idx="8340">
                  <c:v>1.9239999999999999</c:v>
                </c:pt>
                <c:pt idx="8341">
                  <c:v>1.968</c:v>
                </c:pt>
                <c:pt idx="8342">
                  <c:v>1.948</c:v>
                </c:pt>
                <c:pt idx="8343">
                  <c:v>2.0249999999999999</c:v>
                </c:pt>
                <c:pt idx="8344">
                  <c:v>2.0249999999999999</c:v>
                </c:pt>
                <c:pt idx="8345">
                  <c:v>2.0059999999999998</c:v>
                </c:pt>
                <c:pt idx="8346">
                  <c:v>1.9179999999999999</c:v>
                </c:pt>
                <c:pt idx="8347">
                  <c:v>1.9</c:v>
                </c:pt>
                <c:pt idx="8348">
                  <c:v>1.877</c:v>
                </c:pt>
                <c:pt idx="8349">
                  <c:v>1.877</c:v>
                </c:pt>
                <c:pt idx="8350">
                  <c:v>1.948</c:v>
                </c:pt>
                <c:pt idx="8351">
                  <c:v>1.978</c:v>
                </c:pt>
                <c:pt idx="8352">
                  <c:v>1.996</c:v>
                </c:pt>
                <c:pt idx="8353">
                  <c:v>1.9590000000000001</c:v>
                </c:pt>
                <c:pt idx="8354">
                  <c:v>1.9590000000000001</c:v>
                </c:pt>
                <c:pt idx="8355">
                  <c:v>1.9690000000000001</c:v>
                </c:pt>
                <c:pt idx="8356">
                  <c:v>1.905</c:v>
                </c:pt>
                <c:pt idx="8357">
                  <c:v>1.9239999999999999</c:v>
                </c:pt>
                <c:pt idx="8358">
                  <c:v>1.8640000000000001</c:v>
                </c:pt>
                <c:pt idx="8359">
                  <c:v>1.8640000000000001</c:v>
                </c:pt>
                <c:pt idx="8360">
                  <c:v>1.857</c:v>
                </c:pt>
                <c:pt idx="8361">
                  <c:v>1.899</c:v>
                </c:pt>
                <c:pt idx="8362">
                  <c:v>1.978</c:v>
                </c:pt>
                <c:pt idx="8363">
                  <c:v>2.0249999999999999</c:v>
                </c:pt>
                <c:pt idx="8364">
                  <c:v>2.052</c:v>
                </c:pt>
                <c:pt idx="8365">
                  <c:v>2.0609999999999999</c:v>
                </c:pt>
                <c:pt idx="8366">
                  <c:v>1.9950000000000001</c:v>
                </c:pt>
                <c:pt idx="8367">
                  <c:v>1.9319999999999999</c:v>
                </c:pt>
                <c:pt idx="8368">
                  <c:v>1.8919999999999999</c:v>
                </c:pt>
                <c:pt idx="8369">
                  <c:v>1.845</c:v>
                </c:pt>
                <c:pt idx="8370">
                  <c:v>1.798</c:v>
                </c:pt>
                <c:pt idx="8371">
                  <c:v>1.827</c:v>
                </c:pt>
                <c:pt idx="8372">
                  <c:v>1.8220000000000001</c:v>
                </c:pt>
                <c:pt idx="8373">
                  <c:v>1.923</c:v>
                </c:pt>
                <c:pt idx="8374">
                  <c:v>1.907</c:v>
                </c:pt>
                <c:pt idx="8375">
                  <c:v>1.974</c:v>
                </c:pt>
                <c:pt idx="8376">
                  <c:v>1.9830000000000001</c:v>
                </c:pt>
                <c:pt idx="8377">
                  <c:v>2.0369999999999999</c:v>
                </c:pt>
                <c:pt idx="8378">
                  <c:v>1.9870000000000001</c:v>
                </c:pt>
                <c:pt idx="8379">
                  <c:v>1.9750000000000001</c:v>
                </c:pt>
                <c:pt idx="8380">
                  <c:v>1.9370000000000001</c:v>
                </c:pt>
                <c:pt idx="8381">
                  <c:v>1.9279999999999999</c:v>
                </c:pt>
                <c:pt idx="8382">
                  <c:v>1.984</c:v>
                </c:pt>
                <c:pt idx="8383">
                  <c:v>2.0030000000000001</c:v>
                </c:pt>
                <c:pt idx="8384">
                  <c:v>2.0030000000000001</c:v>
                </c:pt>
                <c:pt idx="8385">
                  <c:v>2.06</c:v>
                </c:pt>
                <c:pt idx="8386">
                  <c:v>2.004</c:v>
                </c:pt>
                <c:pt idx="8387">
                  <c:v>1.9970000000000001</c:v>
                </c:pt>
                <c:pt idx="8388">
                  <c:v>1.9770000000000001</c:v>
                </c:pt>
                <c:pt idx="8389">
                  <c:v>1.9259999999999999</c:v>
                </c:pt>
                <c:pt idx="8390">
                  <c:v>1.944</c:v>
                </c:pt>
                <c:pt idx="8391">
                  <c:v>1.972</c:v>
                </c:pt>
                <c:pt idx="8392">
                  <c:v>2.0270000000000001</c:v>
                </c:pt>
                <c:pt idx="8393">
                  <c:v>1.9750000000000001</c:v>
                </c:pt>
                <c:pt idx="8394">
                  <c:v>2.0110000000000001</c:v>
                </c:pt>
                <c:pt idx="8395">
                  <c:v>1.944</c:v>
                </c:pt>
                <c:pt idx="8396">
                  <c:v>1.976</c:v>
                </c:pt>
                <c:pt idx="8397">
                  <c:v>2.0129999999999999</c:v>
                </c:pt>
                <c:pt idx="8398">
                  <c:v>2.0289999999999999</c:v>
                </c:pt>
                <c:pt idx="8399">
                  <c:v>2.0339999999999998</c:v>
                </c:pt>
                <c:pt idx="8400">
                  <c:v>2.1269999999999998</c:v>
                </c:pt>
                <c:pt idx="8401">
                  <c:v>2.27</c:v>
                </c:pt>
                <c:pt idx="8402">
                  <c:v>2.2799999999999998</c:v>
                </c:pt>
                <c:pt idx="8403">
                  <c:v>2.2949999999999999</c:v>
                </c:pt>
                <c:pt idx="8404">
                  <c:v>2.3780000000000001</c:v>
                </c:pt>
                <c:pt idx="8405">
                  <c:v>2.36</c:v>
                </c:pt>
                <c:pt idx="8406">
                  <c:v>2.2970000000000002</c:v>
                </c:pt>
                <c:pt idx="8407">
                  <c:v>2.2789999999999999</c:v>
                </c:pt>
                <c:pt idx="8408">
                  <c:v>2.2330000000000001</c:v>
                </c:pt>
                <c:pt idx="8409">
                  <c:v>2.2490000000000001</c:v>
                </c:pt>
                <c:pt idx="8410">
                  <c:v>2.1840000000000002</c:v>
                </c:pt>
                <c:pt idx="8411">
                  <c:v>2.2010000000000001</c:v>
                </c:pt>
                <c:pt idx="8412">
                  <c:v>2.16</c:v>
                </c:pt>
                <c:pt idx="8413">
                  <c:v>2.2109999999999999</c:v>
                </c:pt>
                <c:pt idx="8414">
                  <c:v>2.1829999999999998</c:v>
                </c:pt>
                <c:pt idx="8415">
                  <c:v>2.3010000000000002</c:v>
                </c:pt>
                <c:pt idx="8416">
                  <c:v>2.2240000000000002</c:v>
                </c:pt>
                <c:pt idx="8417">
                  <c:v>2.181</c:v>
                </c:pt>
                <c:pt idx="8418">
                  <c:v>2.0550000000000002</c:v>
                </c:pt>
                <c:pt idx="8419">
                  <c:v>2.048</c:v>
                </c:pt>
                <c:pt idx="8420">
                  <c:v>1.9830000000000001</c:v>
                </c:pt>
                <c:pt idx="8421">
                  <c:v>2.036</c:v>
                </c:pt>
                <c:pt idx="8422">
                  <c:v>2.052</c:v>
                </c:pt>
                <c:pt idx="8423">
                  <c:v>1.9830000000000001</c:v>
                </c:pt>
                <c:pt idx="8424">
                  <c:v>1.9810000000000001</c:v>
                </c:pt>
                <c:pt idx="8425">
                  <c:v>1.9990000000000001</c:v>
                </c:pt>
                <c:pt idx="8426">
                  <c:v>1.976</c:v>
                </c:pt>
                <c:pt idx="8427">
                  <c:v>1.9670000000000001</c:v>
                </c:pt>
                <c:pt idx="8428">
                  <c:v>1.964</c:v>
                </c:pt>
                <c:pt idx="8429">
                  <c:v>1.9359999999999999</c:v>
                </c:pt>
                <c:pt idx="8430">
                  <c:v>1.974</c:v>
                </c:pt>
                <c:pt idx="8431">
                  <c:v>1.9850000000000001</c:v>
                </c:pt>
                <c:pt idx="8432">
                  <c:v>1.9390000000000001</c:v>
                </c:pt>
                <c:pt idx="8433">
                  <c:v>1.9359999999999999</c:v>
                </c:pt>
                <c:pt idx="8434">
                  <c:v>1.915</c:v>
                </c:pt>
                <c:pt idx="8435">
                  <c:v>1.944</c:v>
                </c:pt>
                <c:pt idx="8436">
                  <c:v>1.929</c:v>
                </c:pt>
                <c:pt idx="8437">
                  <c:v>1.9319999999999999</c:v>
                </c:pt>
                <c:pt idx="8438">
                  <c:v>1.879</c:v>
                </c:pt>
                <c:pt idx="8439">
                  <c:v>1.8720000000000001</c:v>
                </c:pt>
                <c:pt idx="8440">
                  <c:v>1.841</c:v>
                </c:pt>
                <c:pt idx="8441">
                  <c:v>1.8240000000000001</c:v>
                </c:pt>
                <c:pt idx="8442">
                  <c:v>1.8680000000000001</c:v>
                </c:pt>
                <c:pt idx="8443">
                  <c:v>1.8380000000000001</c:v>
                </c:pt>
                <c:pt idx="8444">
                  <c:v>1.7649999999999999</c:v>
                </c:pt>
                <c:pt idx="8445">
                  <c:v>1.7689999999999999</c:v>
                </c:pt>
                <c:pt idx="8446">
                  <c:v>1.7609999999999999</c:v>
                </c:pt>
                <c:pt idx="8447">
                  <c:v>1.698</c:v>
                </c:pt>
                <c:pt idx="8448">
                  <c:v>1.7230000000000001</c:v>
                </c:pt>
                <c:pt idx="8449">
                  <c:v>1.742</c:v>
                </c:pt>
                <c:pt idx="8450">
                  <c:v>1.77</c:v>
                </c:pt>
                <c:pt idx="8451">
                  <c:v>1.7350000000000001</c:v>
                </c:pt>
                <c:pt idx="8452">
                  <c:v>1.778</c:v>
                </c:pt>
                <c:pt idx="8453">
                  <c:v>1.7390000000000001</c:v>
                </c:pt>
                <c:pt idx="8454">
                  <c:v>1.7390000000000001</c:v>
                </c:pt>
                <c:pt idx="8455">
                  <c:v>1.746</c:v>
                </c:pt>
                <c:pt idx="8456">
                  <c:v>1.623</c:v>
                </c:pt>
                <c:pt idx="8457">
                  <c:v>1.5589999999999999</c:v>
                </c:pt>
                <c:pt idx="8458">
                  <c:v>1.4530000000000001</c:v>
                </c:pt>
                <c:pt idx="8459">
                  <c:v>1.5249999999999999</c:v>
                </c:pt>
                <c:pt idx="8460">
                  <c:v>1.575</c:v>
                </c:pt>
                <c:pt idx="8461">
                  <c:v>1.66</c:v>
                </c:pt>
                <c:pt idx="8462">
                  <c:v>1.64</c:v>
                </c:pt>
                <c:pt idx="8463">
                  <c:v>1.6359999999999999</c:v>
                </c:pt>
                <c:pt idx="8464">
                  <c:v>1.587</c:v>
                </c:pt>
                <c:pt idx="8465">
                  <c:v>1.665</c:v>
                </c:pt>
                <c:pt idx="8466">
                  <c:v>1.5940000000000001</c:v>
                </c:pt>
                <c:pt idx="8467">
                  <c:v>1.643</c:v>
                </c:pt>
                <c:pt idx="8468">
                  <c:v>1.5780000000000001</c:v>
                </c:pt>
                <c:pt idx="8469">
                  <c:v>1.575</c:v>
                </c:pt>
                <c:pt idx="8470">
                  <c:v>1.621</c:v>
                </c:pt>
                <c:pt idx="8471">
                  <c:v>1.6579999999999999</c:v>
                </c:pt>
                <c:pt idx="8472">
                  <c:v>1.617</c:v>
                </c:pt>
                <c:pt idx="8473">
                  <c:v>1.675</c:v>
                </c:pt>
                <c:pt idx="8474">
                  <c:v>1.603</c:v>
                </c:pt>
                <c:pt idx="8475">
                  <c:v>1.627</c:v>
                </c:pt>
                <c:pt idx="8476">
                  <c:v>1.619</c:v>
                </c:pt>
                <c:pt idx="8477">
                  <c:v>1.5780000000000001</c:v>
                </c:pt>
                <c:pt idx="8478">
                  <c:v>1.6459999999999999</c:v>
                </c:pt>
                <c:pt idx="8479">
                  <c:v>1.589</c:v>
                </c:pt>
                <c:pt idx="8480">
                  <c:v>1.63</c:v>
                </c:pt>
                <c:pt idx="8481">
                  <c:v>1.63</c:v>
                </c:pt>
                <c:pt idx="8482">
                  <c:v>1.5980000000000001</c:v>
                </c:pt>
                <c:pt idx="8483">
                  <c:v>1.55</c:v>
                </c:pt>
                <c:pt idx="8484">
                  <c:v>1.5129999999999999</c:v>
                </c:pt>
                <c:pt idx="8485">
                  <c:v>1.502</c:v>
                </c:pt>
                <c:pt idx="8486">
                  <c:v>1.518</c:v>
                </c:pt>
                <c:pt idx="8487">
                  <c:v>1.4750000000000001</c:v>
                </c:pt>
                <c:pt idx="8488">
                  <c:v>1.488</c:v>
                </c:pt>
                <c:pt idx="8489">
                  <c:v>1.4730000000000001</c:v>
                </c:pt>
                <c:pt idx="8490">
                  <c:v>1.5089999999999999</c:v>
                </c:pt>
                <c:pt idx="8491">
                  <c:v>1.4950000000000001</c:v>
                </c:pt>
                <c:pt idx="8492">
                  <c:v>1.5089999999999999</c:v>
                </c:pt>
                <c:pt idx="8493">
                  <c:v>1.458</c:v>
                </c:pt>
                <c:pt idx="8494">
                  <c:v>1.427</c:v>
                </c:pt>
                <c:pt idx="8495">
                  <c:v>1.3879999999999999</c:v>
                </c:pt>
                <c:pt idx="8496">
                  <c:v>1.3979999999999999</c:v>
                </c:pt>
                <c:pt idx="8497">
                  <c:v>1.4390000000000001</c:v>
                </c:pt>
                <c:pt idx="8498">
                  <c:v>1.5469999999999999</c:v>
                </c:pt>
                <c:pt idx="8499">
                  <c:v>1.5029999999999999</c:v>
                </c:pt>
                <c:pt idx="8500">
                  <c:v>1.4690000000000001</c:v>
                </c:pt>
                <c:pt idx="8501">
                  <c:v>1.5249999999999999</c:v>
                </c:pt>
                <c:pt idx="8502">
                  <c:v>1.4790000000000001</c:v>
                </c:pt>
                <c:pt idx="8503">
                  <c:v>1.5640000000000001</c:v>
                </c:pt>
                <c:pt idx="8504">
                  <c:v>1.5669999999999999</c:v>
                </c:pt>
                <c:pt idx="8505">
                  <c:v>1.629</c:v>
                </c:pt>
                <c:pt idx="8506">
                  <c:v>1.65</c:v>
                </c:pt>
                <c:pt idx="8507">
                  <c:v>1.6890000000000001</c:v>
                </c:pt>
                <c:pt idx="8508">
                  <c:v>1.6579999999999999</c:v>
                </c:pt>
                <c:pt idx="8509">
                  <c:v>1.665</c:v>
                </c:pt>
                <c:pt idx="8510">
                  <c:v>1.7390000000000001</c:v>
                </c:pt>
                <c:pt idx="8511">
                  <c:v>1.8160000000000001</c:v>
                </c:pt>
                <c:pt idx="8512">
                  <c:v>1.835</c:v>
                </c:pt>
                <c:pt idx="8513">
                  <c:v>1.8109999999999999</c:v>
                </c:pt>
                <c:pt idx="8514">
                  <c:v>1.806</c:v>
                </c:pt>
                <c:pt idx="8515">
                  <c:v>1.7989999999999999</c:v>
                </c:pt>
                <c:pt idx="8516">
                  <c:v>1.6919999999999999</c:v>
                </c:pt>
                <c:pt idx="8517">
                  <c:v>1.679</c:v>
                </c:pt>
                <c:pt idx="8518">
                  <c:v>1.6870000000000001</c:v>
                </c:pt>
                <c:pt idx="8519">
                  <c:v>1.651</c:v>
                </c:pt>
                <c:pt idx="8520">
                  <c:v>1.6339999999999999</c:v>
                </c:pt>
                <c:pt idx="8521">
                  <c:v>1.651</c:v>
                </c:pt>
                <c:pt idx="8522">
                  <c:v>1.6240000000000001</c:v>
                </c:pt>
                <c:pt idx="8523">
                  <c:v>1.5489999999999999</c:v>
                </c:pt>
                <c:pt idx="8524">
                  <c:v>1.5489999999999999</c:v>
                </c:pt>
                <c:pt idx="8525">
                  <c:v>1.573</c:v>
                </c:pt>
                <c:pt idx="8526">
                  <c:v>1.597</c:v>
                </c:pt>
                <c:pt idx="8527">
                  <c:v>1.679</c:v>
                </c:pt>
                <c:pt idx="8528">
                  <c:v>1.669</c:v>
                </c:pt>
                <c:pt idx="8529">
                  <c:v>1.655</c:v>
                </c:pt>
                <c:pt idx="8530">
                  <c:v>1.7010000000000001</c:v>
                </c:pt>
                <c:pt idx="8531">
                  <c:v>1.758</c:v>
                </c:pt>
                <c:pt idx="8532">
                  <c:v>1.724</c:v>
                </c:pt>
                <c:pt idx="8533">
                  <c:v>1.867</c:v>
                </c:pt>
                <c:pt idx="8534">
                  <c:v>1.8420000000000001</c:v>
                </c:pt>
                <c:pt idx="8535">
                  <c:v>1.8089999999999999</c:v>
                </c:pt>
                <c:pt idx="8536">
                  <c:v>1.7729999999999999</c:v>
                </c:pt>
                <c:pt idx="8537">
                  <c:v>1.7649999999999999</c:v>
                </c:pt>
                <c:pt idx="8538">
                  <c:v>1.754</c:v>
                </c:pt>
                <c:pt idx="8539">
                  <c:v>1.71</c:v>
                </c:pt>
                <c:pt idx="8540">
                  <c:v>1.667</c:v>
                </c:pt>
                <c:pt idx="8541">
                  <c:v>1.61</c:v>
                </c:pt>
                <c:pt idx="8542">
                  <c:v>1.655</c:v>
                </c:pt>
                <c:pt idx="8543">
                  <c:v>1.6339999999999999</c:v>
                </c:pt>
                <c:pt idx="8544">
                  <c:v>1.6259999999999999</c:v>
                </c:pt>
                <c:pt idx="8545">
                  <c:v>1.621</c:v>
                </c:pt>
                <c:pt idx="8546">
                  <c:v>1.615</c:v>
                </c:pt>
                <c:pt idx="8547">
                  <c:v>1.6739999999999999</c:v>
                </c:pt>
                <c:pt idx="8548">
                  <c:v>1.744</c:v>
                </c:pt>
                <c:pt idx="8549">
                  <c:v>1.744</c:v>
                </c:pt>
                <c:pt idx="8550">
                  <c:v>1.714</c:v>
                </c:pt>
                <c:pt idx="8551">
                  <c:v>1.675</c:v>
                </c:pt>
                <c:pt idx="8552">
                  <c:v>1.671</c:v>
                </c:pt>
                <c:pt idx="8553">
                  <c:v>1.657</c:v>
                </c:pt>
                <c:pt idx="8554">
                  <c:v>1.6639999999999999</c:v>
                </c:pt>
                <c:pt idx="8555">
                  <c:v>1.7190000000000001</c:v>
                </c:pt>
                <c:pt idx="8556">
                  <c:v>1.819</c:v>
                </c:pt>
                <c:pt idx="8557">
                  <c:v>1.835</c:v>
                </c:pt>
                <c:pt idx="8558">
                  <c:v>1.764</c:v>
                </c:pt>
                <c:pt idx="8559">
                  <c:v>1.8140000000000001</c:v>
                </c:pt>
                <c:pt idx="8560">
                  <c:v>1.758</c:v>
                </c:pt>
                <c:pt idx="8561">
                  <c:v>1.79</c:v>
                </c:pt>
                <c:pt idx="8562">
                  <c:v>1.8240000000000001</c:v>
                </c:pt>
                <c:pt idx="8563">
                  <c:v>1.746</c:v>
                </c:pt>
                <c:pt idx="8564">
                  <c:v>1.7190000000000001</c:v>
                </c:pt>
                <c:pt idx="8565">
                  <c:v>1.7190000000000001</c:v>
                </c:pt>
                <c:pt idx="8566">
                  <c:v>1.6910000000000001</c:v>
                </c:pt>
                <c:pt idx="8567">
                  <c:v>1.7250000000000001</c:v>
                </c:pt>
                <c:pt idx="8568">
                  <c:v>1.716</c:v>
                </c:pt>
                <c:pt idx="8569">
                  <c:v>1.6850000000000001</c:v>
                </c:pt>
                <c:pt idx="8570">
                  <c:v>1.752</c:v>
                </c:pt>
                <c:pt idx="8571">
                  <c:v>1.6479999999999999</c:v>
                </c:pt>
                <c:pt idx="8572">
                  <c:v>1.6160000000000001</c:v>
                </c:pt>
                <c:pt idx="8573">
                  <c:v>1.607</c:v>
                </c:pt>
                <c:pt idx="8574">
                  <c:v>1.607</c:v>
                </c:pt>
                <c:pt idx="8575">
                  <c:v>1.595</c:v>
                </c:pt>
                <c:pt idx="8576">
                  <c:v>1.5920000000000001</c:v>
                </c:pt>
                <c:pt idx="8577">
                  <c:v>1.5940000000000001</c:v>
                </c:pt>
                <c:pt idx="8578">
                  <c:v>1.581</c:v>
                </c:pt>
                <c:pt idx="8579">
                  <c:v>1.6140000000000001</c:v>
                </c:pt>
                <c:pt idx="8580">
                  <c:v>1.667</c:v>
                </c:pt>
                <c:pt idx="8581">
                  <c:v>1.68</c:v>
                </c:pt>
                <c:pt idx="8582">
                  <c:v>1.68</c:v>
                </c:pt>
                <c:pt idx="8583">
                  <c:v>1.6910000000000001</c:v>
                </c:pt>
                <c:pt idx="8584">
                  <c:v>1.663</c:v>
                </c:pt>
                <c:pt idx="8585">
                  <c:v>1.6379999999999999</c:v>
                </c:pt>
                <c:pt idx="8586">
                  <c:v>1.629</c:v>
                </c:pt>
                <c:pt idx="8587">
                  <c:v>1.6160000000000001</c:v>
                </c:pt>
                <c:pt idx="8588">
                  <c:v>1.6160000000000001</c:v>
                </c:pt>
                <c:pt idx="8589">
                  <c:v>1.6220000000000001</c:v>
                </c:pt>
                <c:pt idx="8590">
                  <c:v>1.6040000000000001</c:v>
                </c:pt>
                <c:pt idx="8591">
                  <c:v>1.5880000000000001</c:v>
                </c:pt>
                <c:pt idx="8592">
                  <c:v>1.587</c:v>
                </c:pt>
                <c:pt idx="8593">
                  <c:v>1.6220000000000001</c:v>
                </c:pt>
                <c:pt idx="8594">
                  <c:v>1.617</c:v>
                </c:pt>
                <c:pt idx="8595">
                  <c:v>1.655</c:v>
                </c:pt>
                <c:pt idx="8596">
                  <c:v>1.6990000000000001</c:v>
                </c:pt>
                <c:pt idx="8597">
                  <c:v>1.7310000000000001</c:v>
                </c:pt>
                <c:pt idx="8598">
                  <c:v>1.702</c:v>
                </c:pt>
                <c:pt idx="8599">
                  <c:v>1.7729999999999999</c:v>
                </c:pt>
                <c:pt idx="8600">
                  <c:v>1.8180000000000001</c:v>
                </c:pt>
                <c:pt idx="8601">
                  <c:v>1.802</c:v>
                </c:pt>
                <c:pt idx="8602">
                  <c:v>1.7969999999999999</c:v>
                </c:pt>
                <c:pt idx="8603">
                  <c:v>1.764</c:v>
                </c:pt>
                <c:pt idx="8604">
                  <c:v>1.7749999999999999</c:v>
                </c:pt>
                <c:pt idx="8605">
                  <c:v>1.7749999999999999</c:v>
                </c:pt>
                <c:pt idx="8606">
                  <c:v>1.752</c:v>
                </c:pt>
                <c:pt idx="8607">
                  <c:v>1.7370000000000001</c:v>
                </c:pt>
                <c:pt idx="8608">
                  <c:v>1.702</c:v>
                </c:pt>
                <c:pt idx="8609">
                  <c:v>1.758</c:v>
                </c:pt>
                <c:pt idx="8610">
                  <c:v>1.758</c:v>
                </c:pt>
                <c:pt idx="8611">
                  <c:v>1.8380000000000001</c:v>
                </c:pt>
                <c:pt idx="8612">
                  <c:v>1.913</c:v>
                </c:pt>
                <c:pt idx="8613">
                  <c:v>1.9</c:v>
                </c:pt>
                <c:pt idx="8614">
                  <c:v>1.8979999999999999</c:v>
                </c:pt>
                <c:pt idx="8615">
                  <c:v>1.869</c:v>
                </c:pt>
                <c:pt idx="8616">
                  <c:v>1.8580000000000001</c:v>
                </c:pt>
                <c:pt idx="8617">
                  <c:v>1.897</c:v>
                </c:pt>
                <c:pt idx="8618">
                  <c:v>1.869</c:v>
                </c:pt>
                <c:pt idx="8619">
                  <c:v>1.8460000000000001</c:v>
                </c:pt>
                <c:pt idx="8620">
                  <c:v>1.837</c:v>
                </c:pt>
                <c:pt idx="8621">
                  <c:v>1.819</c:v>
                </c:pt>
                <c:pt idx="8622">
                  <c:v>1.88</c:v>
                </c:pt>
                <c:pt idx="8623">
                  <c:v>1.843</c:v>
                </c:pt>
                <c:pt idx="8624">
                  <c:v>1.843</c:v>
                </c:pt>
                <c:pt idx="8625">
                  <c:v>1.843</c:v>
                </c:pt>
                <c:pt idx="8626">
                  <c:v>1.825</c:v>
                </c:pt>
                <c:pt idx="8627">
                  <c:v>1.851</c:v>
                </c:pt>
                <c:pt idx="8628">
                  <c:v>1.95</c:v>
                </c:pt>
                <c:pt idx="8629">
                  <c:v>1.962</c:v>
                </c:pt>
                <c:pt idx="8630">
                  <c:v>2</c:v>
                </c:pt>
                <c:pt idx="8631">
                  <c:v>1.9930000000000001</c:v>
                </c:pt>
                <c:pt idx="8632">
                  <c:v>1.986</c:v>
                </c:pt>
                <c:pt idx="8633">
                  <c:v>2.016</c:v>
                </c:pt>
                <c:pt idx="8634">
                  <c:v>1.956</c:v>
                </c:pt>
                <c:pt idx="8635">
                  <c:v>1.9990000000000001</c:v>
                </c:pt>
                <c:pt idx="8636">
                  <c:v>1.9610000000000001</c:v>
                </c:pt>
                <c:pt idx="8637">
                  <c:v>1.958</c:v>
                </c:pt>
                <c:pt idx="8638">
                  <c:v>1.9510000000000001</c:v>
                </c:pt>
                <c:pt idx="8639">
                  <c:v>1.964</c:v>
                </c:pt>
                <c:pt idx="8640">
                  <c:v>1.978</c:v>
                </c:pt>
                <c:pt idx="8641">
                  <c:v>2.0289999999999999</c:v>
                </c:pt>
                <c:pt idx="8642">
                  <c:v>1.998</c:v>
                </c:pt>
                <c:pt idx="8643">
                  <c:v>2.0030000000000001</c:v>
                </c:pt>
                <c:pt idx="8644">
                  <c:v>2.0030000000000001</c:v>
                </c:pt>
                <c:pt idx="8645">
                  <c:v>2.0289999999999999</c:v>
                </c:pt>
                <c:pt idx="8646">
                  <c:v>2.0099999999999998</c:v>
                </c:pt>
                <c:pt idx="8647">
                  <c:v>1.9770000000000001</c:v>
                </c:pt>
                <c:pt idx="8648">
                  <c:v>1.9630000000000001</c:v>
                </c:pt>
                <c:pt idx="8649">
                  <c:v>1.865</c:v>
                </c:pt>
                <c:pt idx="8650">
                  <c:v>1.8819999999999999</c:v>
                </c:pt>
                <c:pt idx="8651">
                  <c:v>1.9019999999999999</c:v>
                </c:pt>
                <c:pt idx="8652">
                  <c:v>1.8759999999999999</c:v>
                </c:pt>
                <c:pt idx="8653">
                  <c:v>1.8420000000000001</c:v>
                </c:pt>
                <c:pt idx="8654">
                  <c:v>1.8759999999999999</c:v>
                </c:pt>
                <c:pt idx="8655">
                  <c:v>1.899</c:v>
                </c:pt>
                <c:pt idx="8656">
                  <c:v>1.9379999999999999</c:v>
                </c:pt>
                <c:pt idx="8657">
                  <c:v>1.9970000000000001</c:v>
                </c:pt>
                <c:pt idx="8658">
                  <c:v>2.044</c:v>
                </c:pt>
                <c:pt idx="8659">
                  <c:v>2.0579999999999998</c:v>
                </c:pt>
                <c:pt idx="8660">
                  <c:v>2.0169999999999999</c:v>
                </c:pt>
                <c:pt idx="8661">
                  <c:v>2.0219999999999998</c:v>
                </c:pt>
                <c:pt idx="8662">
                  <c:v>2.0299999999999998</c:v>
                </c:pt>
                <c:pt idx="8663">
                  <c:v>1.99</c:v>
                </c:pt>
                <c:pt idx="8664">
                  <c:v>1.956</c:v>
                </c:pt>
                <c:pt idx="8665">
                  <c:v>1.903</c:v>
                </c:pt>
                <c:pt idx="8666">
                  <c:v>1.9590000000000001</c:v>
                </c:pt>
                <c:pt idx="8667">
                  <c:v>1.9119999999999999</c:v>
                </c:pt>
                <c:pt idx="8668">
                  <c:v>1.9259999999999999</c:v>
                </c:pt>
                <c:pt idx="8669">
                  <c:v>1.921</c:v>
                </c:pt>
                <c:pt idx="8670">
                  <c:v>1.91</c:v>
                </c:pt>
                <c:pt idx="8671">
                  <c:v>1.8460000000000001</c:v>
                </c:pt>
                <c:pt idx="8672">
                  <c:v>1.85</c:v>
                </c:pt>
                <c:pt idx="8673">
                  <c:v>1.85</c:v>
                </c:pt>
                <c:pt idx="8674">
                  <c:v>1.8320000000000001</c:v>
                </c:pt>
                <c:pt idx="8675">
                  <c:v>1.86</c:v>
                </c:pt>
                <c:pt idx="8676">
                  <c:v>1.8120000000000001</c:v>
                </c:pt>
                <c:pt idx="8677">
                  <c:v>1.7629999999999999</c:v>
                </c:pt>
                <c:pt idx="8678">
                  <c:v>1.714</c:v>
                </c:pt>
                <c:pt idx="8679">
                  <c:v>1.7470000000000001</c:v>
                </c:pt>
                <c:pt idx="8680">
                  <c:v>1.7509999999999999</c:v>
                </c:pt>
                <c:pt idx="8681">
                  <c:v>1.804</c:v>
                </c:pt>
                <c:pt idx="8682">
                  <c:v>1.79</c:v>
                </c:pt>
                <c:pt idx="8683">
                  <c:v>1.722</c:v>
                </c:pt>
                <c:pt idx="8684">
                  <c:v>1.681</c:v>
                </c:pt>
                <c:pt idx="8685">
                  <c:v>1.7230000000000001</c:v>
                </c:pt>
                <c:pt idx="8686">
                  <c:v>1.696</c:v>
                </c:pt>
                <c:pt idx="8687">
                  <c:v>1.6859999999999999</c:v>
                </c:pt>
                <c:pt idx="8688">
                  <c:v>1.706</c:v>
                </c:pt>
                <c:pt idx="8689">
                  <c:v>1.694</c:v>
                </c:pt>
                <c:pt idx="8690">
                  <c:v>1.7070000000000001</c:v>
                </c:pt>
                <c:pt idx="8691">
                  <c:v>1.706</c:v>
                </c:pt>
                <c:pt idx="8692">
                  <c:v>1.7090000000000001</c:v>
                </c:pt>
                <c:pt idx="8693">
                  <c:v>1.6639999999999999</c:v>
                </c:pt>
                <c:pt idx="8694">
                  <c:v>1.671</c:v>
                </c:pt>
                <c:pt idx="8695">
                  <c:v>1.673</c:v>
                </c:pt>
                <c:pt idx="8696">
                  <c:v>1.63</c:v>
                </c:pt>
                <c:pt idx="8697">
                  <c:v>1.6259999999999999</c:v>
                </c:pt>
                <c:pt idx="8698">
                  <c:v>1.7390000000000001</c:v>
                </c:pt>
                <c:pt idx="8699">
                  <c:v>1.76</c:v>
                </c:pt>
                <c:pt idx="8700">
                  <c:v>1.7789999999999999</c:v>
                </c:pt>
                <c:pt idx="8701">
                  <c:v>1.7669999999999999</c:v>
                </c:pt>
                <c:pt idx="8702">
                  <c:v>1.8120000000000001</c:v>
                </c:pt>
                <c:pt idx="8703">
                  <c:v>1.8979999999999999</c:v>
                </c:pt>
                <c:pt idx="8704">
                  <c:v>1.921</c:v>
                </c:pt>
                <c:pt idx="8705">
                  <c:v>1.9750000000000001</c:v>
                </c:pt>
                <c:pt idx="8706">
                  <c:v>1.9359999999999999</c:v>
                </c:pt>
                <c:pt idx="8707">
                  <c:v>1.8819999999999999</c:v>
                </c:pt>
                <c:pt idx="8708">
                  <c:v>1.9510000000000001</c:v>
                </c:pt>
                <c:pt idx="8709">
                  <c:v>1.966</c:v>
                </c:pt>
                <c:pt idx="8710">
                  <c:v>1.927</c:v>
                </c:pt>
                <c:pt idx="8711">
                  <c:v>2.04</c:v>
                </c:pt>
                <c:pt idx="8712">
                  <c:v>2.0169999999999999</c:v>
                </c:pt>
                <c:pt idx="8713">
                  <c:v>2.0089999999999999</c:v>
                </c:pt>
                <c:pt idx="8714">
                  <c:v>2.0089999999999999</c:v>
                </c:pt>
                <c:pt idx="8715">
                  <c:v>2.1659999999999999</c:v>
                </c:pt>
                <c:pt idx="8716">
                  <c:v>2.1160000000000001</c:v>
                </c:pt>
                <c:pt idx="8717">
                  <c:v>2.1120000000000001</c:v>
                </c:pt>
                <c:pt idx="8718">
                  <c:v>2.129</c:v>
                </c:pt>
                <c:pt idx="8719">
                  <c:v>2.12</c:v>
                </c:pt>
                <c:pt idx="8720">
                  <c:v>2.1469999999999998</c:v>
                </c:pt>
                <c:pt idx="8721">
                  <c:v>2.09</c:v>
                </c:pt>
                <c:pt idx="8722">
                  <c:v>2.0779999999999998</c:v>
                </c:pt>
                <c:pt idx="8723">
                  <c:v>2.173</c:v>
                </c:pt>
                <c:pt idx="8724">
                  <c:v>2.2109999999999999</c:v>
                </c:pt>
                <c:pt idx="8725">
                  <c:v>2.1859999999999999</c:v>
                </c:pt>
                <c:pt idx="8726">
                  <c:v>2.2290000000000001</c:v>
                </c:pt>
                <c:pt idx="8727">
                  <c:v>2.15</c:v>
                </c:pt>
                <c:pt idx="8728">
                  <c:v>2.13</c:v>
                </c:pt>
                <c:pt idx="8729">
                  <c:v>2.1829999999999998</c:v>
                </c:pt>
                <c:pt idx="8730">
                  <c:v>2.1859999999999999</c:v>
                </c:pt>
                <c:pt idx="8731">
                  <c:v>2.3540000000000001</c:v>
                </c:pt>
                <c:pt idx="8732">
                  <c:v>2.415</c:v>
                </c:pt>
                <c:pt idx="8733">
                  <c:v>2.532</c:v>
                </c:pt>
                <c:pt idx="8734">
                  <c:v>2.5379999999999998</c:v>
                </c:pt>
                <c:pt idx="8735">
                  <c:v>2.609</c:v>
                </c:pt>
                <c:pt idx="8736">
                  <c:v>2.536</c:v>
                </c:pt>
                <c:pt idx="8737">
                  <c:v>2.4729999999999999</c:v>
                </c:pt>
                <c:pt idx="8738">
                  <c:v>2.4870000000000001</c:v>
                </c:pt>
                <c:pt idx="8739">
                  <c:v>2.4769999999999999</c:v>
                </c:pt>
                <c:pt idx="8740">
                  <c:v>2.4700000000000002</c:v>
                </c:pt>
                <c:pt idx="8741">
                  <c:v>2.504</c:v>
                </c:pt>
                <c:pt idx="8742">
                  <c:v>2.504</c:v>
                </c:pt>
                <c:pt idx="8743">
                  <c:v>2.74</c:v>
                </c:pt>
                <c:pt idx="8744">
                  <c:v>2.637</c:v>
                </c:pt>
                <c:pt idx="8745">
                  <c:v>2.6349999999999998</c:v>
                </c:pt>
                <c:pt idx="8746">
                  <c:v>2.625</c:v>
                </c:pt>
                <c:pt idx="8747">
                  <c:v>2.573</c:v>
                </c:pt>
                <c:pt idx="8748">
                  <c:v>2.5830000000000002</c:v>
                </c:pt>
                <c:pt idx="8749">
                  <c:v>2.5379999999999998</c:v>
                </c:pt>
                <c:pt idx="8750">
                  <c:v>2.5329999999999999</c:v>
                </c:pt>
                <c:pt idx="8751">
                  <c:v>2.4900000000000002</c:v>
                </c:pt>
                <c:pt idx="8752">
                  <c:v>2.5289999999999999</c:v>
                </c:pt>
                <c:pt idx="8753">
                  <c:v>2.4849999999999999</c:v>
                </c:pt>
                <c:pt idx="8754">
                  <c:v>2.4809999999999999</c:v>
                </c:pt>
                <c:pt idx="8755">
                  <c:v>2.5059999999999998</c:v>
                </c:pt>
                <c:pt idx="8756">
                  <c:v>2.589</c:v>
                </c:pt>
                <c:pt idx="8757">
                  <c:v>2.5720000000000001</c:v>
                </c:pt>
                <c:pt idx="8758">
                  <c:v>2.5630000000000002</c:v>
                </c:pt>
                <c:pt idx="8759">
                  <c:v>2.6030000000000002</c:v>
                </c:pt>
                <c:pt idx="8760">
                  <c:v>2.6110000000000002</c:v>
                </c:pt>
                <c:pt idx="8761">
                  <c:v>2.577</c:v>
                </c:pt>
                <c:pt idx="8762">
                  <c:v>2.7069999999999999</c:v>
                </c:pt>
                <c:pt idx="8763">
                  <c:v>2.597</c:v>
                </c:pt>
                <c:pt idx="8764">
                  <c:v>2.6339999999999999</c:v>
                </c:pt>
                <c:pt idx="8765">
                  <c:v>2.6429999999999998</c:v>
                </c:pt>
                <c:pt idx="8766">
                  <c:v>2.6</c:v>
                </c:pt>
                <c:pt idx="8767">
                  <c:v>2.59</c:v>
                </c:pt>
                <c:pt idx="8768">
                  <c:v>2.5790000000000002</c:v>
                </c:pt>
                <c:pt idx="8769">
                  <c:v>2.621</c:v>
                </c:pt>
                <c:pt idx="8770">
                  <c:v>2.72</c:v>
                </c:pt>
                <c:pt idx="8771">
                  <c:v>2.714</c:v>
                </c:pt>
                <c:pt idx="8772">
                  <c:v>2.7669999999999999</c:v>
                </c:pt>
                <c:pt idx="8773">
                  <c:v>2.8260000000000001</c:v>
                </c:pt>
                <c:pt idx="8774">
                  <c:v>2.8809999999999998</c:v>
                </c:pt>
                <c:pt idx="8775">
                  <c:v>2.8149999999999999</c:v>
                </c:pt>
                <c:pt idx="8776">
                  <c:v>2.8940000000000001</c:v>
                </c:pt>
                <c:pt idx="8777">
                  <c:v>2.8849999999999998</c:v>
                </c:pt>
                <c:pt idx="8778">
                  <c:v>2.8159999999999998</c:v>
                </c:pt>
                <c:pt idx="8779">
                  <c:v>2.786</c:v>
                </c:pt>
                <c:pt idx="8780">
                  <c:v>2.71</c:v>
                </c:pt>
                <c:pt idx="8781">
                  <c:v>2.766</c:v>
                </c:pt>
                <c:pt idx="8782">
                  <c:v>2.7629999999999999</c:v>
                </c:pt>
                <c:pt idx="8783">
                  <c:v>2.7850000000000001</c:v>
                </c:pt>
                <c:pt idx="8784">
                  <c:v>2.7850000000000001</c:v>
                </c:pt>
                <c:pt idx="8785">
                  <c:v>2.859</c:v>
                </c:pt>
                <c:pt idx="8786">
                  <c:v>2.8980000000000001</c:v>
                </c:pt>
                <c:pt idx="8787">
                  <c:v>2.9950000000000001</c:v>
                </c:pt>
                <c:pt idx="8788">
                  <c:v>2.9350000000000001</c:v>
                </c:pt>
                <c:pt idx="8789">
                  <c:v>2.9129999999999998</c:v>
                </c:pt>
                <c:pt idx="8790">
                  <c:v>2.9649999999999999</c:v>
                </c:pt>
                <c:pt idx="8791">
                  <c:v>2.9129999999999998</c:v>
                </c:pt>
                <c:pt idx="8792">
                  <c:v>2.91</c:v>
                </c:pt>
                <c:pt idx="8793">
                  <c:v>2.8860000000000001</c:v>
                </c:pt>
                <c:pt idx="8794">
                  <c:v>2.8650000000000002</c:v>
                </c:pt>
                <c:pt idx="8795">
                  <c:v>2.8479999999999999</c:v>
                </c:pt>
                <c:pt idx="8796">
                  <c:v>2.6890000000000001</c:v>
                </c:pt>
                <c:pt idx="8797">
                  <c:v>2.7530000000000001</c:v>
                </c:pt>
                <c:pt idx="8798">
                  <c:v>2.7349999999999999</c:v>
                </c:pt>
                <c:pt idx="8799">
                  <c:v>2.7010000000000001</c:v>
                </c:pt>
                <c:pt idx="8800">
                  <c:v>2.6560000000000001</c:v>
                </c:pt>
                <c:pt idx="8801">
                  <c:v>2.629</c:v>
                </c:pt>
                <c:pt idx="8802">
                  <c:v>2.6509999999999998</c:v>
                </c:pt>
                <c:pt idx="8803">
                  <c:v>2.625</c:v>
                </c:pt>
                <c:pt idx="8804">
                  <c:v>2.6110000000000002</c:v>
                </c:pt>
                <c:pt idx="8805">
                  <c:v>2.6509999999999998</c:v>
                </c:pt>
                <c:pt idx="8806">
                  <c:v>2.6179999999999999</c:v>
                </c:pt>
                <c:pt idx="8807">
                  <c:v>2.6059999999999999</c:v>
                </c:pt>
                <c:pt idx="8808">
                  <c:v>2.6459999999999999</c:v>
                </c:pt>
                <c:pt idx="8809">
                  <c:v>2.6269999999999998</c:v>
                </c:pt>
                <c:pt idx="8810">
                  <c:v>2.633</c:v>
                </c:pt>
                <c:pt idx="8811">
                  <c:v>2.6640000000000001</c:v>
                </c:pt>
                <c:pt idx="8812">
                  <c:v>2.6819999999999999</c:v>
                </c:pt>
                <c:pt idx="8813">
                  <c:v>2.6880000000000002</c:v>
                </c:pt>
                <c:pt idx="8814">
                  <c:v>2.6880000000000002</c:v>
                </c:pt>
                <c:pt idx="8815">
                  <c:v>2.7290000000000001</c:v>
                </c:pt>
                <c:pt idx="8816">
                  <c:v>2.6640000000000001</c:v>
                </c:pt>
                <c:pt idx="8817">
                  <c:v>2.59</c:v>
                </c:pt>
                <c:pt idx="8818">
                  <c:v>2.5790000000000002</c:v>
                </c:pt>
                <c:pt idx="8819">
                  <c:v>2.6019999999999999</c:v>
                </c:pt>
                <c:pt idx="8820">
                  <c:v>2.5129999999999999</c:v>
                </c:pt>
                <c:pt idx="8821">
                  <c:v>2.5030000000000001</c:v>
                </c:pt>
                <c:pt idx="8822">
                  <c:v>2.5209999999999999</c:v>
                </c:pt>
                <c:pt idx="8823">
                  <c:v>2.5099999999999998</c:v>
                </c:pt>
                <c:pt idx="8824">
                  <c:v>2.524</c:v>
                </c:pt>
                <c:pt idx="8825">
                  <c:v>2.504</c:v>
                </c:pt>
                <c:pt idx="8826">
                  <c:v>2.5390000000000001</c:v>
                </c:pt>
                <c:pt idx="8827">
                  <c:v>2.5550000000000002</c:v>
                </c:pt>
                <c:pt idx="8828">
                  <c:v>2.6230000000000002</c:v>
                </c:pt>
                <c:pt idx="8829">
                  <c:v>2.6040000000000001</c:v>
                </c:pt>
                <c:pt idx="8830">
                  <c:v>2.6709999999999998</c:v>
                </c:pt>
                <c:pt idx="8831">
                  <c:v>2.6429999999999998</c:v>
                </c:pt>
                <c:pt idx="8832">
                  <c:v>2.601</c:v>
                </c:pt>
                <c:pt idx="8833">
                  <c:v>2.7490000000000001</c:v>
                </c:pt>
                <c:pt idx="8834">
                  <c:v>2.7490000000000001</c:v>
                </c:pt>
                <c:pt idx="8835">
                  <c:v>2.774</c:v>
                </c:pt>
                <c:pt idx="8836">
                  <c:v>2.7</c:v>
                </c:pt>
                <c:pt idx="8837">
                  <c:v>2.6909999999999998</c:v>
                </c:pt>
                <c:pt idx="8838">
                  <c:v>2.7040000000000002</c:v>
                </c:pt>
                <c:pt idx="8839">
                  <c:v>2.6669999999999998</c:v>
                </c:pt>
                <c:pt idx="8840">
                  <c:v>2.7080000000000002</c:v>
                </c:pt>
                <c:pt idx="8841">
                  <c:v>2.8</c:v>
                </c:pt>
                <c:pt idx="8842">
                  <c:v>2.7850000000000001</c:v>
                </c:pt>
                <c:pt idx="8843">
                  <c:v>2.7440000000000002</c:v>
                </c:pt>
                <c:pt idx="8844">
                  <c:v>2.7290000000000001</c:v>
                </c:pt>
                <c:pt idx="8845">
                  <c:v>2.7090000000000001</c:v>
                </c:pt>
                <c:pt idx="8846">
                  <c:v>2.738</c:v>
                </c:pt>
                <c:pt idx="8847">
                  <c:v>2.738</c:v>
                </c:pt>
                <c:pt idx="8848">
                  <c:v>2.7450000000000001</c:v>
                </c:pt>
                <c:pt idx="8849">
                  <c:v>2.7959999999999998</c:v>
                </c:pt>
                <c:pt idx="8850">
                  <c:v>2.7829999999999999</c:v>
                </c:pt>
                <c:pt idx="8851">
                  <c:v>2.835</c:v>
                </c:pt>
                <c:pt idx="8852">
                  <c:v>2.8730000000000002</c:v>
                </c:pt>
                <c:pt idx="8853">
                  <c:v>2.8559999999999999</c:v>
                </c:pt>
                <c:pt idx="8854">
                  <c:v>2.84</c:v>
                </c:pt>
                <c:pt idx="8855">
                  <c:v>2.802</c:v>
                </c:pt>
                <c:pt idx="8856">
                  <c:v>2.8540000000000001</c:v>
                </c:pt>
                <c:pt idx="8857">
                  <c:v>2.8780000000000001</c:v>
                </c:pt>
                <c:pt idx="8858">
                  <c:v>2.8660000000000001</c:v>
                </c:pt>
                <c:pt idx="8859">
                  <c:v>2.879</c:v>
                </c:pt>
                <c:pt idx="8860">
                  <c:v>2.8359999999999999</c:v>
                </c:pt>
                <c:pt idx="8861">
                  <c:v>2.8940000000000001</c:v>
                </c:pt>
                <c:pt idx="8862">
                  <c:v>2.93</c:v>
                </c:pt>
                <c:pt idx="8863">
                  <c:v>2.89</c:v>
                </c:pt>
                <c:pt idx="8864">
                  <c:v>2.9279999999999999</c:v>
                </c:pt>
                <c:pt idx="8865">
                  <c:v>2.9790000000000001</c:v>
                </c:pt>
                <c:pt idx="8866">
                  <c:v>2.9790000000000001</c:v>
                </c:pt>
                <c:pt idx="8867">
                  <c:v>2.9910000000000001</c:v>
                </c:pt>
                <c:pt idx="8868">
                  <c:v>3.0009999999999999</c:v>
                </c:pt>
                <c:pt idx="8869">
                  <c:v>2.9710000000000001</c:v>
                </c:pt>
                <c:pt idx="8870">
                  <c:v>3.0289999999999999</c:v>
                </c:pt>
                <c:pt idx="8871">
                  <c:v>3.0289999999999999</c:v>
                </c:pt>
                <c:pt idx="8872">
                  <c:v>2.99</c:v>
                </c:pt>
                <c:pt idx="8873">
                  <c:v>2.996</c:v>
                </c:pt>
                <c:pt idx="8874">
                  <c:v>2.9590000000000001</c:v>
                </c:pt>
                <c:pt idx="8875">
                  <c:v>2.94</c:v>
                </c:pt>
                <c:pt idx="8876">
                  <c:v>2.99</c:v>
                </c:pt>
                <c:pt idx="8877">
                  <c:v>2.9660000000000002</c:v>
                </c:pt>
                <c:pt idx="8878">
                  <c:v>2.859</c:v>
                </c:pt>
                <c:pt idx="8879">
                  <c:v>2.827</c:v>
                </c:pt>
                <c:pt idx="8880">
                  <c:v>2.8719999999999999</c:v>
                </c:pt>
                <c:pt idx="8881">
                  <c:v>2.8919999999999999</c:v>
                </c:pt>
                <c:pt idx="8882">
                  <c:v>2.8420000000000001</c:v>
                </c:pt>
                <c:pt idx="8883">
                  <c:v>2.82</c:v>
                </c:pt>
                <c:pt idx="8884">
                  <c:v>2.82</c:v>
                </c:pt>
                <c:pt idx="8885">
                  <c:v>2.83</c:v>
                </c:pt>
                <c:pt idx="8886">
                  <c:v>2.8660000000000001</c:v>
                </c:pt>
                <c:pt idx="8887">
                  <c:v>2.778</c:v>
                </c:pt>
                <c:pt idx="8888">
                  <c:v>2.7160000000000002</c:v>
                </c:pt>
                <c:pt idx="8889">
                  <c:v>2.7490000000000001</c:v>
                </c:pt>
                <c:pt idx="8890">
                  <c:v>2.75</c:v>
                </c:pt>
                <c:pt idx="8891">
                  <c:v>2.6779999999999999</c:v>
                </c:pt>
                <c:pt idx="8892">
                  <c:v>2.6960000000000002</c:v>
                </c:pt>
                <c:pt idx="8893">
                  <c:v>2.645</c:v>
                </c:pt>
                <c:pt idx="8894">
                  <c:v>2.577</c:v>
                </c:pt>
                <c:pt idx="8895">
                  <c:v>2.63</c:v>
                </c:pt>
                <c:pt idx="8896">
                  <c:v>2.6680000000000001</c:v>
                </c:pt>
                <c:pt idx="8897">
                  <c:v>2.7010000000000001</c:v>
                </c:pt>
                <c:pt idx="8898">
                  <c:v>2.6840000000000002</c:v>
                </c:pt>
                <c:pt idx="8899">
                  <c:v>2.6680000000000001</c:v>
                </c:pt>
                <c:pt idx="8900">
                  <c:v>2.726</c:v>
                </c:pt>
                <c:pt idx="8901">
                  <c:v>2.762</c:v>
                </c:pt>
                <c:pt idx="8902">
                  <c:v>2.7330000000000001</c:v>
                </c:pt>
                <c:pt idx="8903">
                  <c:v>2.7440000000000002</c:v>
                </c:pt>
                <c:pt idx="8904">
                  <c:v>2.7440000000000002</c:v>
                </c:pt>
                <c:pt idx="8905">
                  <c:v>2.7080000000000002</c:v>
                </c:pt>
                <c:pt idx="8906">
                  <c:v>2.74</c:v>
                </c:pt>
                <c:pt idx="8907">
                  <c:v>2.7519999999999998</c:v>
                </c:pt>
                <c:pt idx="8908">
                  <c:v>2.7320000000000002</c:v>
                </c:pt>
                <c:pt idx="8909">
                  <c:v>2.7389999999999999</c:v>
                </c:pt>
                <c:pt idx="8910">
                  <c:v>2.7029999999999998</c:v>
                </c:pt>
                <c:pt idx="8911">
                  <c:v>2.6659999999999999</c:v>
                </c:pt>
                <c:pt idx="8912">
                  <c:v>2.64</c:v>
                </c:pt>
                <c:pt idx="8913">
                  <c:v>2.6480000000000001</c:v>
                </c:pt>
                <c:pt idx="8914">
                  <c:v>2.6019999999999999</c:v>
                </c:pt>
                <c:pt idx="8915">
                  <c:v>2.6989999999999998</c:v>
                </c:pt>
                <c:pt idx="8916">
                  <c:v>2.706</c:v>
                </c:pt>
                <c:pt idx="8917">
                  <c:v>2.738</c:v>
                </c:pt>
                <c:pt idx="8918">
                  <c:v>2.7890000000000001</c:v>
                </c:pt>
                <c:pt idx="8919">
                  <c:v>2.778</c:v>
                </c:pt>
                <c:pt idx="8920">
                  <c:v>2.7690000000000001</c:v>
                </c:pt>
                <c:pt idx="8921">
                  <c:v>2.7309999999999999</c:v>
                </c:pt>
                <c:pt idx="8922">
                  <c:v>2.645</c:v>
                </c:pt>
                <c:pt idx="8923">
                  <c:v>2.6549999999999998</c:v>
                </c:pt>
                <c:pt idx="8924">
                  <c:v>2.6930000000000001</c:v>
                </c:pt>
                <c:pt idx="8925">
                  <c:v>2.673</c:v>
                </c:pt>
                <c:pt idx="8926">
                  <c:v>2.7730000000000001</c:v>
                </c:pt>
                <c:pt idx="8927">
                  <c:v>2.7730000000000001</c:v>
                </c:pt>
                <c:pt idx="8928">
                  <c:v>2.7429999999999999</c:v>
                </c:pt>
                <c:pt idx="8929">
                  <c:v>2.7290000000000001</c:v>
                </c:pt>
                <c:pt idx="8930">
                  <c:v>2.7490000000000001</c:v>
                </c:pt>
                <c:pt idx="8931">
                  <c:v>2.6930000000000001</c:v>
                </c:pt>
                <c:pt idx="8932">
                  <c:v>2.6819999999999999</c:v>
                </c:pt>
                <c:pt idx="8933">
                  <c:v>2.722</c:v>
                </c:pt>
                <c:pt idx="8934">
                  <c:v>2.7189999999999999</c:v>
                </c:pt>
                <c:pt idx="8935">
                  <c:v>2.7530000000000001</c:v>
                </c:pt>
                <c:pt idx="8936">
                  <c:v>2.8050000000000002</c:v>
                </c:pt>
                <c:pt idx="8937">
                  <c:v>2.798</c:v>
                </c:pt>
                <c:pt idx="8938">
                  <c:v>2.722</c:v>
                </c:pt>
                <c:pt idx="8939">
                  <c:v>2.7010000000000001</c:v>
                </c:pt>
                <c:pt idx="8940">
                  <c:v>2.6819999999999999</c:v>
                </c:pt>
                <c:pt idx="8941">
                  <c:v>2.6909999999999998</c:v>
                </c:pt>
                <c:pt idx="8942">
                  <c:v>2.6480000000000001</c:v>
                </c:pt>
                <c:pt idx="8943">
                  <c:v>2.6259999999999999</c:v>
                </c:pt>
                <c:pt idx="8944">
                  <c:v>2.6480000000000001</c:v>
                </c:pt>
                <c:pt idx="8945">
                  <c:v>2.629</c:v>
                </c:pt>
                <c:pt idx="8946">
                  <c:v>2.629</c:v>
                </c:pt>
                <c:pt idx="8947">
                  <c:v>2.722</c:v>
                </c:pt>
                <c:pt idx="8948">
                  <c:v>2.722</c:v>
                </c:pt>
                <c:pt idx="8949">
                  <c:v>2.7160000000000002</c:v>
                </c:pt>
                <c:pt idx="8950">
                  <c:v>2.7109999999999999</c:v>
                </c:pt>
                <c:pt idx="8951">
                  <c:v>2.7</c:v>
                </c:pt>
                <c:pt idx="8952">
                  <c:v>2.681</c:v>
                </c:pt>
                <c:pt idx="8953">
                  <c:v>2.6629999999999998</c:v>
                </c:pt>
                <c:pt idx="8954">
                  <c:v>2.7010000000000001</c:v>
                </c:pt>
                <c:pt idx="8955">
                  <c:v>2.6920000000000002</c:v>
                </c:pt>
                <c:pt idx="8956">
                  <c:v>2.6469999999999998</c:v>
                </c:pt>
                <c:pt idx="8957">
                  <c:v>2.6139999999999999</c:v>
                </c:pt>
                <c:pt idx="8958">
                  <c:v>2.585</c:v>
                </c:pt>
                <c:pt idx="8959">
                  <c:v>2.6080000000000001</c:v>
                </c:pt>
                <c:pt idx="8960">
                  <c:v>2.5920000000000001</c:v>
                </c:pt>
                <c:pt idx="8961">
                  <c:v>2.589</c:v>
                </c:pt>
                <c:pt idx="8962">
                  <c:v>2.617</c:v>
                </c:pt>
                <c:pt idx="8963">
                  <c:v>2.6240000000000001</c:v>
                </c:pt>
                <c:pt idx="8964">
                  <c:v>2.6619999999999999</c:v>
                </c:pt>
                <c:pt idx="8965">
                  <c:v>2.61</c:v>
                </c:pt>
                <c:pt idx="8966">
                  <c:v>2.544</c:v>
                </c:pt>
                <c:pt idx="8967">
                  <c:v>2.4900000000000002</c:v>
                </c:pt>
                <c:pt idx="8968">
                  <c:v>2.524</c:v>
                </c:pt>
                <c:pt idx="8969">
                  <c:v>2.5449999999999999</c:v>
                </c:pt>
                <c:pt idx="8970">
                  <c:v>2.512</c:v>
                </c:pt>
                <c:pt idx="8971">
                  <c:v>2.5329999999999999</c:v>
                </c:pt>
                <c:pt idx="8972">
                  <c:v>2.5510000000000002</c:v>
                </c:pt>
                <c:pt idx="8973">
                  <c:v>2.5329999999999999</c:v>
                </c:pt>
                <c:pt idx="8974">
                  <c:v>2.5329999999999999</c:v>
                </c:pt>
                <c:pt idx="8975">
                  <c:v>2.5150000000000001</c:v>
                </c:pt>
                <c:pt idx="8976">
                  <c:v>2.444</c:v>
                </c:pt>
                <c:pt idx="8977">
                  <c:v>2.4649999999999999</c:v>
                </c:pt>
                <c:pt idx="8978">
                  <c:v>2.4769999999999999</c:v>
                </c:pt>
                <c:pt idx="8979">
                  <c:v>2.528</c:v>
                </c:pt>
                <c:pt idx="8980">
                  <c:v>2.5990000000000002</c:v>
                </c:pt>
                <c:pt idx="8981">
                  <c:v>2.6030000000000002</c:v>
                </c:pt>
                <c:pt idx="8982">
                  <c:v>2.5830000000000002</c:v>
                </c:pt>
                <c:pt idx="8983">
                  <c:v>2.5880000000000001</c:v>
                </c:pt>
                <c:pt idx="8984">
                  <c:v>2.6040000000000001</c:v>
                </c:pt>
                <c:pt idx="8985">
                  <c:v>2.645</c:v>
                </c:pt>
                <c:pt idx="8986">
                  <c:v>2.64</c:v>
                </c:pt>
                <c:pt idx="8987">
                  <c:v>2.5960000000000001</c:v>
                </c:pt>
                <c:pt idx="8988">
                  <c:v>2.6040000000000001</c:v>
                </c:pt>
                <c:pt idx="8989">
                  <c:v>2.5979999999999999</c:v>
                </c:pt>
                <c:pt idx="8990">
                  <c:v>2.653</c:v>
                </c:pt>
                <c:pt idx="8991">
                  <c:v>2.585</c:v>
                </c:pt>
                <c:pt idx="8992">
                  <c:v>2.621</c:v>
                </c:pt>
                <c:pt idx="8993">
                  <c:v>2.6059999999999999</c:v>
                </c:pt>
                <c:pt idx="8994">
                  <c:v>2.6269999999999998</c:v>
                </c:pt>
                <c:pt idx="8995">
                  <c:v>2.5790000000000002</c:v>
                </c:pt>
                <c:pt idx="8996">
                  <c:v>2.56</c:v>
                </c:pt>
                <c:pt idx="8997">
                  <c:v>2.5289999999999999</c:v>
                </c:pt>
                <c:pt idx="8998">
                  <c:v>2.5350000000000001</c:v>
                </c:pt>
                <c:pt idx="8999">
                  <c:v>2.5310000000000001</c:v>
                </c:pt>
                <c:pt idx="9000">
                  <c:v>2.5659999999999998</c:v>
                </c:pt>
                <c:pt idx="9001">
                  <c:v>2.6269999999999998</c:v>
                </c:pt>
                <c:pt idx="9002">
                  <c:v>2.6389999999999998</c:v>
                </c:pt>
                <c:pt idx="9003">
                  <c:v>2.6389999999999998</c:v>
                </c:pt>
                <c:pt idx="9004">
                  <c:v>2.6120000000000001</c:v>
                </c:pt>
                <c:pt idx="9005">
                  <c:v>2.5569999999999999</c:v>
                </c:pt>
                <c:pt idx="9006">
                  <c:v>2.5510000000000002</c:v>
                </c:pt>
                <c:pt idx="9007">
                  <c:v>2.5369999999999999</c:v>
                </c:pt>
                <c:pt idx="9008">
                  <c:v>2.5169999999999999</c:v>
                </c:pt>
                <c:pt idx="9009">
                  <c:v>2.548</c:v>
                </c:pt>
                <c:pt idx="9010">
                  <c:v>2.548</c:v>
                </c:pt>
                <c:pt idx="9011">
                  <c:v>2.5270000000000001</c:v>
                </c:pt>
                <c:pt idx="9012">
                  <c:v>2.4470000000000001</c:v>
                </c:pt>
                <c:pt idx="9013">
                  <c:v>2.4820000000000002</c:v>
                </c:pt>
                <c:pt idx="9014">
                  <c:v>2.468</c:v>
                </c:pt>
                <c:pt idx="9015">
                  <c:v>2.4609999999999999</c:v>
                </c:pt>
                <c:pt idx="9016">
                  <c:v>2.4660000000000002</c:v>
                </c:pt>
                <c:pt idx="9017">
                  <c:v>2.5030000000000001</c:v>
                </c:pt>
                <c:pt idx="9018">
                  <c:v>2.4660000000000002</c:v>
                </c:pt>
                <c:pt idx="9019">
                  <c:v>2.4860000000000002</c:v>
                </c:pt>
                <c:pt idx="9020">
                  <c:v>2.4609999999999999</c:v>
                </c:pt>
                <c:pt idx="9021">
                  <c:v>2.5579999999999998</c:v>
                </c:pt>
                <c:pt idx="9022">
                  <c:v>2.5590000000000002</c:v>
                </c:pt>
                <c:pt idx="9023">
                  <c:v>2.4929999999999999</c:v>
                </c:pt>
                <c:pt idx="9024">
                  <c:v>2.4830000000000001</c:v>
                </c:pt>
                <c:pt idx="9025">
                  <c:v>2.4849999999999999</c:v>
                </c:pt>
                <c:pt idx="9026">
                  <c:v>2.472</c:v>
                </c:pt>
                <c:pt idx="9027">
                  <c:v>2.4119999999999999</c:v>
                </c:pt>
                <c:pt idx="9028">
                  <c:v>2.4209999999999998</c:v>
                </c:pt>
                <c:pt idx="9029">
                  <c:v>2.4279999999999999</c:v>
                </c:pt>
                <c:pt idx="9030">
                  <c:v>2.4500000000000002</c:v>
                </c:pt>
                <c:pt idx="9031">
                  <c:v>2.4180000000000001</c:v>
                </c:pt>
                <c:pt idx="9032">
                  <c:v>2.4020000000000001</c:v>
                </c:pt>
                <c:pt idx="9033">
                  <c:v>2.3410000000000002</c:v>
                </c:pt>
                <c:pt idx="9034">
                  <c:v>2.3940000000000001</c:v>
                </c:pt>
                <c:pt idx="9035">
                  <c:v>2.4009999999999998</c:v>
                </c:pt>
                <c:pt idx="9036">
                  <c:v>2.427</c:v>
                </c:pt>
                <c:pt idx="9037">
                  <c:v>2.4079999999999999</c:v>
                </c:pt>
                <c:pt idx="9038">
                  <c:v>2.403</c:v>
                </c:pt>
                <c:pt idx="9039">
                  <c:v>2.383</c:v>
                </c:pt>
                <c:pt idx="9040">
                  <c:v>2.3969999999999998</c:v>
                </c:pt>
                <c:pt idx="9041">
                  <c:v>2.3580000000000001</c:v>
                </c:pt>
                <c:pt idx="9042">
                  <c:v>2.3370000000000002</c:v>
                </c:pt>
                <c:pt idx="9043">
                  <c:v>2.3439999999999999</c:v>
                </c:pt>
                <c:pt idx="9044">
                  <c:v>2.3439999999999999</c:v>
                </c:pt>
                <c:pt idx="9045">
                  <c:v>2.4220000000000002</c:v>
                </c:pt>
                <c:pt idx="9046">
                  <c:v>2.3969999999999998</c:v>
                </c:pt>
                <c:pt idx="9047">
                  <c:v>2.4510000000000001</c:v>
                </c:pt>
                <c:pt idx="9048">
                  <c:v>2.46</c:v>
                </c:pt>
                <c:pt idx="9049">
                  <c:v>2.472</c:v>
                </c:pt>
                <c:pt idx="9050">
                  <c:v>2.504</c:v>
                </c:pt>
                <c:pt idx="9051">
                  <c:v>2.5419999999999998</c:v>
                </c:pt>
                <c:pt idx="9052">
                  <c:v>2.5510000000000002</c:v>
                </c:pt>
                <c:pt idx="9053">
                  <c:v>2.6110000000000002</c:v>
                </c:pt>
                <c:pt idx="9054">
                  <c:v>2.59</c:v>
                </c:pt>
                <c:pt idx="9055">
                  <c:v>2.593</c:v>
                </c:pt>
                <c:pt idx="9056">
                  <c:v>2.621</c:v>
                </c:pt>
                <c:pt idx="9057">
                  <c:v>2.6150000000000002</c:v>
                </c:pt>
                <c:pt idx="9058">
                  <c:v>2.5750000000000002</c:v>
                </c:pt>
                <c:pt idx="9059">
                  <c:v>2.5649999999999999</c:v>
                </c:pt>
                <c:pt idx="9060">
                  <c:v>2.528</c:v>
                </c:pt>
                <c:pt idx="9061">
                  <c:v>2.5649999999999999</c:v>
                </c:pt>
                <c:pt idx="9062">
                  <c:v>2.5030000000000001</c:v>
                </c:pt>
                <c:pt idx="9063">
                  <c:v>2.5289999999999999</c:v>
                </c:pt>
                <c:pt idx="9064">
                  <c:v>2.4780000000000002</c:v>
                </c:pt>
                <c:pt idx="9065">
                  <c:v>2.4900000000000002</c:v>
                </c:pt>
                <c:pt idx="9066">
                  <c:v>2.3860000000000001</c:v>
                </c:pt>
                <c:pt idx="9067">
                  <c:v>2.4260000000000002</c:v>
                </c:pt>
                <c:pt idx="9068">
                  <c:v>2.4350000000000001</c:v>
                </c:pt>
                <c:pt idx="9069">
                  <c:v>2.4209999999999998</c:v>
                </c:pt>
                <c:pt idx="9070">
                  <c:v>2.34</c:v>
                </c:pt>
                <c:pt idx="9071">
                  <c:v>2.3220000000000001</c:v>
                </c:pt>
                <c:pt idx="9072">
                  <c:v>2.3140000000000001</c:v>
                </c:pt>
                <c:pt idx="9073">
                  <c:v>2.2810000000000001</c:v>
                </c:pt>
                <c:pt idx="9074">
                  <c:v>2.2810000000000001</c:v>
                </c:pt>
                <c:pt idx="9075">
                  <c:v>2.198</c:v>
                </c:pt>
                <c:pt idx="9076">
                  <c:v>2.137</c:v>
                </c:pt>
                <c:pt idx="9077">
                  <c:v>2.157</c:v>
                </c:pt>
                <c:pt idx="9078">
                  <c:v>2.194</c:v>
                </c:pt>
                <c:pt idx="9079">
                  <c:v>2.1920000000000002</c:v>
                </c:pt>
                <c:pt idx="9080">
                  <c:v>2.2229999999999999</c:v>
                </c:pt>
                <c:pt idx="9081">
                  <c:v>2.2170000000000001</c:v>
                </c:pt>
                <c:pt idx="9082">
                  <c:v>2.2719999999999998</c:v>
                </c:pt>
                <c:pt idx="9083">
                  <c:v>2.2690000000000001</c:v>
                </c:pt>
                <c:pt idx="9084">
                  <c:v>2.2610000000000001</c:v>
                </c:pt>
                <c:pt idx="9085">
                  <c:v>2.2970000000000002</c:v>
                </c:pt>
                <c:pt idx="9086">
                  <c:v>2.3180000000000001</c:v>
                </c:pt>
                <c:pt idx="9087">
                  <c:v>2.306</c:v>
                </c:pt>
                <c:pt idx="9088">
                  <c:v>2.3359999999999999</c:v>
                </c:pt>
                <c:pt idx="9089">
                  <c:v>2.343</c:v>
                </c:pt>
                <c:pt idx="9090">
                  <c:v>2.3340000000000001</c:v>
                </c:pt>
                <c:pt idx="9091">
                  <c:v>2.343</c:v>
                </c:pt>
                <c:pt idx="9092">
                  <c:v>2.387</c:v>
                </c:pt>
                <c:pt idx="9093">
                  <c:v>2.298</c:v>
                </c:pt>
                <c:pt idx="9094">
                  <c:v>2.3610000000000002</c:v>
                </c:pt>
                <c:pt idx="9095">
                  <c:v>2.3610000000000002</c:v>
                </c:pt>
                <c:pt idx="9096">
                  <c:v>2.3719999999999999</c:v>
                </c:pt>
                <c:pt idx="9097">
                  <c:v>2.3410000000000002</c:v>
                </c:pt>
                <c:pt idx="9098">
                  <c:v>2.3210000000000002</c:v>
                </c:pt>
                <c:pt idx="9099">
                  <c:v>2.3410000000000002</c:v>
                </c:pt>
                <c:pt idx="9100">
                  <c:v>2.3159999999999998</c:v>
                </c:pt>
                <c:pt idx="9101">
                  <c:v>2.36</c:v>
                </c:pt>
                <c:pt idx="9102">
                  <c:v>2.3380000000000001</c:v>
                </c:pt>
                <c:pt idx="9103">
                  <c:v>2.3109999999999999</c:v>
                </c:pt>
                <c:pt idx="9104">
                  <c:v>2.3069999999999999</c:v>
                </c:pt>
                <c:pt idx="9105">
                  <c:v>2.258</c:v>
                </c:pt>
                <c:pt idx="9106">
                  <c:v>2.246</c:v>
                </c:pt>
                <c:pt idx="9107">
                  <c:v>2.246</c:v>
                </c:pt>
                <c:pt idx="9108">
                  <c:v>2.165</c:v>
                </c:pt>
                <c:pt idx="9109">
                  <c:v>2.2360000000000002</c:v>
                </c:pt>
                <c:pt idx="9110">
                  <c:v>2.2930000000000001</c:v>
                </c:pt>
                <c:pt idx="9111">
                  <c:v>2.2810000000000001</c:v>
                </c:pt>
                <c:pt idx="9112">
                  <c:v>2.2349999999999999</c:v>
                </c:pt>
                <c:pt idx="9113">
                  <c:v>2.3069999999999999</c:v>
                </c:pt>
                <c:pt idx="9114">
                  <c:v>2.258</c:v>
                </c:pt>
                <c:pt idx="9115">
                  <c:v>2.214</c:v>
                </c:pt>
                <c:pt idx="9116">
                  <c:v>2.165</c:v>
                </c:pt>
                <c:pt idx="9117">
                  <c:v>2.1629999999999998</c:v>
                </c:pt>
                <c:pt idx="9118">
                  <c:v>2.0830000000000002</c:v>
                </c:pt>
                <c:pt idx="9119">
                  <c:v>2.1190000000000002</c:v>
                </c:pt>
                <c:pt idx="9120">
                  <c:v>2.06</c:v>
                </c:pt>
                <c:pt idx="9121">
                  <c:v>2.137</c:v>
                </c:pt>
                <c:pt idx="9122">
                  <c:v>2.2080000000000002</c:v>
                </c:pt>
                <c:pt idx="9123">
                  <c:v>2.1629999999999998</c:v>
                </c:pt>
                <c:pt idx="9124">
                  <c:v>2.1589999999999998</c:v>
                </c:pt>
                <c:pt idx="9125">
                  <c:v>2.262</c:v>
                </c:pt>
                <c:pt idx="9126">
                  <c:v>2.2639999999999998</c:v>
                </c:pt>
                <c:pt idx="9127">
                  <c:v>2.2639999999999998</c:v>
                </c:pt>
                <c:pt idx="9128">
                  <c:v>2.2509999999999999</c:v>
                </c:pt>
                <c:pt idx="9129">
                  <c:v>2.2029999999999998</c:v>
                </c:pt>
                <c:pt idx="9130">
                  <c:v>2.1880000000000002</c:v>
                </c:pt>
                <c:pt idx="9131">
                  <c:v>2.1720000000000002</c:v>
                </c:pt>
                <c:pt idx="9132">
                  <c:v>2.1720000000000002</c:v>
                </c:pt>
                <c:pt idx="9133">
                  <c:v>2.1110000000000002</c:v>
                </c:pt>
                <c:pt idx="9134">
                  <c:v>2.0329999999999999</c:v>
                </c:pt>
                <c:pt idx="9135">
                  <c:v>1.9410000000000001</c:v>
                </c:pt>
                <c:pt idx="9136">
                  <c:v>1.9690000000000001</c:v>
                </c:pt>
                <c:pt idx="9137">
                  <c:v>2.0190000000000001</c:v>
                </c:pt>
                <c:pt idx="9138">
                  <c:v>1.946</c:v>
                </c:pt>
                <c:pt idx="9139">
                  <c:v>1.9079999999999999</c:v>
                </c:pt>
                <c:pt idx="9140">
                  <c:v>1.901</c:v>
                </c:pt>
                <c:pt idx="9141">
                  <c:v>1.8560000000000001</c:v>
                </c:pt>
                <c:pt idx="9142">
                  <c:v>1.716</c:v>
                </c:pt>
                <c:pt idx="9143">
                  <c:v>1.8380000000000001</c:v>
                </c:pt>
                <c:pt idx="9144">
                  <c:v>1.8380000000000001</c:v>
                </c:pt>
                <c:pt idx="9145">
                  <c:v>1.7889999999999999</c:v>
                </c:pt>
                <c:pt idx="9146">
                  <c:v>1.873</c:v>
                </c:pt>
                <c:pt idx="9147">
                  <c:v>1.8640000000000001</c:v>
                </c:pt>
                <c:pt idx="9148">
                  <c:v>1.798</c:v>
                </c:pt>
                <c:pt idx="9149">
                  <c:v>1.825</c:v>
                </c:pt>
                <c:pt idx="9150">
                  <c:v>1.8240000000000001</c:v>
                </c:pt>
                <c:pt idx="9151">
                  <c:v>1.722</c:v>
                </c:pt>
                <c:pt idx="9152">
                  <c:v>1.752</c:v>
                </c:pt>
                <c:pt idx="9153">
                  <c:v>1.6419999999999999</c:v>
                </c:pt>
                <c:pt idx="9154">
                  <c:v>1.665</c:v>
                </c:pt>
                <c:pt idx="9155">
                  <c:v>1.792</c:v>
                </c:pt>
                <c:pt idx="9156">
                  <c:v>1.752</c:v>
                </c:pt>
                <c:pt idx="9157">
                  <c:v>1.821</c:v>
                </c:pt>
                <c:pt idx="9158">
                  <c:v>1.958</c:v>
                </c:pt>
                <c:pt idx="9159">
                  <c:v>1.978</c:v>
                </c:pt>
                <c:pt idx="9160">
                  <c:v>1.998</c:v>
                </c:pt>
                <c:pt idx="9161">
                  <c:v>2.0179999999999998</c:v>
                </c:pt>
                <c:pt idx="9162">
                  <c:v>1.9850000000000001</c:v>
                </c:pt>
                <c:pt idx="9163">
                  <c:v>2.0510000000000002</c:v>
                </c:pt>
                <c:pt idx="9164">
                  <c:v>2.0510000000000002</c:v>
                </c:pt>
                <c:pt idx="9165">
                  <c:v>2.1389999999999998</c:v>
                </c:pt>
                <c:pt idx="9166">
                  <c:v>2.081</c:v>
                </c:pt>
                <c:pt idx="9167">
                  <c:v>2.1150000000000002</c:v>
                </c:pt>
                <c:pt idx="9168">
                  <c:v>2.113</c:v>
                </c:pt>
                <c:pt idx="9169">
                  <c:v>2.0579999999999998</c:v>
                </c:pt>
                <c:pt idx="9170">
                  <c:v>1.9810000000000001</c:v>
                </c:pt>
                <c:pt idx="9171">
                  <c:v>1.97</c:v>
                </c:pt>
                <c:pt idx="9172">
                  <c:v>2.0299999999999998</c:v>
                </c:pt>
                <c:pt idx="9173">
                  <c:v>1.994</c:v>
                </c:pt>
                <c:pt idx="9174">
                  <c:v>2.0830000000000002</c:v>
                </c:pt>
                <c:pt idx="9175">
                  <c:v>2.12</c:v>
                </c:pt>
                <c:pt idx="9176">
                  <c:v>2.1179999999999999</c:v>
                </c:pt>
                <c:pt idx="9177">
                  <c:v>2.1160000000000001</c:v>
                </c:pt>
                <c:pt idx="9178">
                  <c:v>2.242</c:v>
                </c:pt>
                <c:pt idx="9179">
                  <c:v>2.1920000000000002</c:v>
                </c:pt>
                <c:pt idx="9180">
                  <c:v>2.1309999999999998</c:v>
                </c:pt>
                <c:pt idx="9181">
                  <c:v>2.109</c:v>
                </c:pt>
                <c:pt idx="9182">
                  <c:v>2.117</c:v>
                </c:pt>
                <c:pt idx="9183">
                  <c:v>2.1150000000000002</c:v>
                </c:pt>
                <c:pt idx="9184">
                  <c:v>2.073</c:v>
                </c:pt>
                <c:pt idx="9185">
                  <c:v>2.0510000000000002</c:v>
                </c:pt>
                <c:pt idx="9186">
                  <c:v>1.921</c:v>
                </c:pt>
                <c:pt idx="9187">
                  <c:v>1.9690000000000001</c:v>
                </c:pt>
                <c:pt idx="9188">
                  <c:v>1.931</c:v>
                </c:pt>
                <c:pt idx="9189">
                  <c:v>1.9119999999999999</c:v>
                </c:pt>
                <c:pt idx="9190">
                  <c:v>1.8740000000000001</c:v>
                </c:pt>
                <c:pt idx="9191">
                  <c:v>1.9259999999999999</c:v>
                </c:pt>
                <c:pt idx="9192">
                  <c:v>1.99</c:v>
                </c:pt>
                <c:pt idx="9193">
                  <c:v>1.962</c:v>
                </c:pt>
                <c:pt idx="9194">
                  <c:v>1.948</c:v>
                </c:pt>
                <c:pt idx="9195">
                  <c:v>1.9239999999999999</c:v>
                </c:pt>
                <c:pt idx="9196">
                  <c:v>1.8580000000000001</c:v>
                </c:pt>
                <c:pt idx="9197">
                  <c:v>1.9119999999999999</c:v>
                </c:pt>
                <c:pt idx="9198">
                  <c:v>1.84</c:v>
                </c:pt>
                <c:pt idx="9199">
                  <c:v>1.8959999999999999</c:v>
                </c:pt>
                <c:pt idx="9200">
                  <c:v>1.8859999999999999</c:v>
                </c:pt>
                <c:pt idx="9201">
                  <c:v>1.9059999999999999</c:v>
                </c:pt>
                <c:pt idx="9202">
                  <c:v>1.96</c:v>
                </c:pt>
                <c:pt idx="9203">
                  <c:v>1.948</c:v>
                </c:pt>
                <c:pt idx="9204">
                  <c:v>1.9279999999999999</c:v>
                </c:pt>
                <c:pt idx="9205">
                  <c:v>1.899</c:v>
                </c:pt>
                <c:pt idx="9206">
                  <c:v>1.889</c:v>
                </c:pt>
                <c:pt idx="9207">
                  <c:v>1.891</c:v>
                </c:pt>
                <c:pt idx="9208">
                  <c:v>1.8660000000000001</c:v>
                </c:pt>
                <c:pt idx="9209">
                  <c:v>1.89</c:v>
                </c:pt>
                <c:pt idx="9210">
                  <c:v>1.91</c:v>
                </c:pt>
                <c:pt idx="9211">
                  <c:v>1.98</c:v>
                </c:pt>
                <c:pt idx="9212">
                  <c:v>1.9590000000000001</c:v>
                </c:pt>
                <c:pt idx="9213">
                  <c:v>1.909</c:v>
                </c:pt>
                <c:pt idx="9214">
                  <c:v>1.9219999999999999</c:v>
                </c:pt>
                <c:pt idx="9215">
                  <c:v>2.004</c:v>
                </c:pt>
                <c:pt idx="9216">
                  <c:v>2.04</c:v>
                </c:pt>
                <c:pt idx="9217">
                  <c:v>2.0329999999999999</c:v>
                </c:pt>
                <c:pt idx="9218">
                  <c:v>2.1139999999999999</c:v>
                </c:pt>
                <c:pt idx="9219">
                  <c:v>2.145</c:v>
                </c:pt>
                <c:pt idx="9220">
                  <c:v>2.1859999999999999</c:v>
                </c:pt>
                <c:pt idx="9221">
                  <c:v>2.2440000000000002</c:v>
                </c:pt>
                <c:pt idx="9222">
                  <c:v>2.181</c:v>
                </c:pt>
                <c:pt idx="9223">
                  <c:v>2.149</c:v>
                </c:pt>
                <c:pt idx="9224">
                  <c:v>2.2810000000000001</c:v>
                </c:pt>
                <c:pt idx="9225">
                  <c:v>2.25</c:v>
                </c:pt>
                <c:pt idx="9226">
                  <c:v>2.294</c:v>
                </c:pt>
                <c:pt idx="9227">
                  <c:v>2.2309999999999999</c:v>
                </c:pt>
                <c:pt idx="9228">
                  <c:v>2.1429999999999998</c:v>
                </c:pt>
                <c:pt idx="9229">
                  <c:v>2.2349999999999999</c:v>
                </c:pt>
                <c:pt idx="9230">
                  <c:v>2.2890000000000001</c:v>
                </c:pt>
                <c:pt idx="9231">
                  <c:v>2.2490000000000001</c:v>
                </c:pt>
                <c:pt idx="9232">
                  <c:v>2.1909999999999998</c:v>
                </c:pt>
                <c:pt idx="9233">
                  <c:v>2.21</c:v>
                </c:pt>
                <c:pt idx="9234">
                  <c:v>2.21</c:v>
                </c:pt>
                <c:pt idx="9235">
                  <c:v>2.14</c:v>
                </c:pt>
                <c:pt idx="9236">
                  <c:v>2.129</c:v>
                </c:pt>
                <c:pt idx="9237">
                  <c:v>2.1360000000000001</c:v>
                </c:pt>
                <c:pt idx="9238">
                  <c:v>2.1219999999999999</c:v>
                </c:pt>
                <c:pt idx="9239">
                  <c:v>2.1800000000000002</c:v>
                </c:pt>
                <c:pt idx="9240">
                  <c:v>2.2629999999999999</c:v>
                </c:pt>
                <c:pt idx="9241">
                  <c:v>2.3650000000000002</c:v>
                </c:pt>
                <c:pt idx="9242">
                  <c:v>2.3079999999999998</c:v>
                </c:pt>
                <c:pt idx="9243">
                  <c:v>2.4079999999999999</c:v>
                </c:pt>
                <c:pt idx="9244">
                  <c:v>2.383</c:v>
                </c:pt>
                <c:pt idx="9245">
                  <c:v>2.4390000000000001</c:v>
                </c:pt>
                <c:pt idx="9246">
                  <c:v>2.4849999999999999</c:v>
                </c:pt>
                <c:pt idx="9247">
                  <c:v>2.3780000000000001</c:v>
                </c:pt>
                <c:pt idx="9248">
                  <c:v>2.3929999999999998</c:v>
                </c:pt>
                <c:pt idx="9249">
                  <c:v>2.3570000000000002</c:v>
                </c:pt>
                <c:pt idx="9250">
                  <c:v>2.31</c:v>
                </c:pt>
                <c:pt idx="9251">
                  <c:v>2.3170000000000002</c:v>
                </c:pt>
                <c:pt idx="9252">
                  <c:v>2.335</c:v>
                </c:pt>
                <c:pt idx="9253">
                  <c:v>2.2589999999999999</c:v>
                </c:pt>
                <c:pt idx="9254">
                  <c:v>2.3730000000000002</c:v>
                </c:pt>
                <c:pt idx="9255">
                  <c:v>2.41</c:v>
                </c:pt>
                <c:pt idx="9256">
                  <c:v>2.3679999999999999</c:v>
                </c:pt>
                <c:pt idx="9257">
                  <c:v>2.41</c:v>
                </c:pt>
                <c:pt idx="9258">
                  <c:v>2.4740000000000002</c:v>
                </c:pt>
                <c:pt idx="9259">
                  <c:v>2.3250000000000002</c:v>
                </c:pt>
                <c:pt idx="9260">
                  <c:v>2.3540000000000001</c:v>
                </c:pt>
                <c:pt idx="9261">
                  <c:v>2.423</c:v>
                </c:pt>
                <c:pt idx="9262">
                  <c:v>2.383</c:v>
                </c:pt>
                <c:pt idx="9263">
                  <c:v>2.383</c:v>
                </c:pt>
                <c:pt idx="9264">
                  <c:v>2.286</c:v>
                </c:pt>
                <c:pt idx="9265">
                  <c:v>2.2589999999999999</c:v>
                </c:pt>
                <c:pt idx="9266">
                  <c:v>2.1930000000000001</c:v>
                </c:pt>
                <c:pt idx="9267">
                  <c:v>2.3220000000000001</c:v>
                </c:pt>
                <c:pt idx="9268">
                  <c:v>2.3980000000000001</c:v>
                </c:pt>
                <c:pt idx="9269">
                  <c:v>2.4550000000000001</c:v>
                </c:pt>
                <c:pt idx="9270">
                  <c:v>2.4020000000000001</c:v>
                </c:pt>
                <c:pt idx="9271">
                  <c:v>2.3530000000000002</c:v>
                </c:pt>
                <c:pt idx="9272">
                  <c:v>2.351</c:v>
                </c:pt>
                <c:pt idx="9273">
                  <c:v>2.3479999999999999</c:v>
                </c:pt>
                <c:pt idx="9274">
                  <c:v>2.3730000000000002</c:v>
                </c:pt>
                <c:pt idx="9275">
                  <c:v>2.3260000000000001</c:v>
                </c:pt>
                <c:pt idx="9276">
                  <c:v>2.3239999999999998</c:v>
                </c:pt>
                <c:pt idx="9277">
                  <c:v>2.2690000000000001</c:v>
                </c:pt>
                <c:pt idx="9278">
                  <c:v>2.2629999999999999</c:v>
                </c:pt>
                <c:pt idx="9279">
                  <c:v>2.218</c:v>
                </c:pt>
                <c:pt idx="9280">
                  <c:v>2.2509999999999999</c:v>
                </c:pt>
                <c:pt idx="9281">
                  <c:v>2.2869999999999999</c:v>
                </c:pt>
                <c:pt idx="9282">
                  <c:v>2.2599999999999998</c:v>
                </c:pt>
                <c:pt idx="9283">
                  <c:v>2.181</c:v>
                </c:pt>
                <c:pt idx="9284">
                  <c:v>2.149</c:v>
                </c:pt>
                <c:pt idx="9285">
                  <c:v>2.222</c:v>
                </c:pt>
                <c:pt idx="9286">
                  <c:v>2.2709999999999999</c:v>
                </c:pt>
                <c:pt idx="9287">
                  <c:v>2.222</c:v>
                </c:pt>
                <c:pt idx="9288">
                  <c:v>2.1629999999999998</c:v>
                </c:pt>
                <c:pt idx="9289">
                  <c:v>2.2280000000000002</c:v>
                </c:pt>
                <c:pt idx="9290">
                  <c:v>2.1419999999999999</c:v>
                </c:pt>
                <c:pt idx="9291">
                  <c:v>2.149</c:v>
                </c:pt>
                <c:pt idx="9292">
                  <c:v>2.1859999999999999</c:v>
                </c:pt>
                <c:pt idx="9293">
                  <c:v>2.1989999999999998</c:v>
                </c:pt>
                <c:pt idx="9294">
                  <c:v>2.169</c:v>
                </c:pt>
                <c:pt idx="9295">
                  <c:v>2.1930000000000001</c:v>
                </c:pt>
                <c:pt idx="9296">
                  <c:v>2.1259999999999999</c:v>
                </c:pt>
                <c:pt idx="9297">
                  <c:v>2.069</c:v>
                </c:pt>
                <c:pt idx="9298">
                  <c:v>2.0369999999999999</c:v>
                </c:pt>
                <c:pt idx="9299">
                  <c:v>2.004</c:v>
                </c:pt>
                <c:pt idx="9300">
                  <c:v>2.0720000000000001</c:v>
                </c:pt>
                <c:pt idx="9301">
                  <c:v>2.1760000000000002</c:v>
                </c:pt>
                <c:pt idx="9302">
                  <c:v>2.1850000000000001</c:v>
                </c:pt>
                <c:pt idx="9303">
                  <c:v>2.1819999999999999</c:v>
                </c:pt>
                <c:pt idx="9304">
                  <c:v>2.2189999999999999</c:v>
                </c:pt>
                <c:pt idx="9305">
                  <c:v>2.153</c:v>
                </c:pt>
                <c:pt idx="9306">
                  <c:v>2.1850000000000001</c:v>
                </c:pt>
                <c:pt idx="9307">
                  <c:v>2.16</c:v>
                </c:pt>
                <c:pt idx="9308">
                  <c:v>2.125</c:v>
                </c:pt>
                <c:pt idx="9309">
                  <c:v>2.125</c:v>
                </c:pt>
                <c:pt idx="9310">
                  <c:v>2.1840000000000002</c:v>
                </c:pt>
                <c:pt idx="9311">
                  <c:v>2.202</c:v>
                </c:pt>
                <c:pt idx="9312">
                  <c:v>2.2229999999999999</c:v>
                </c:pt>
                <c:pt idx="9313">
                  <c:v>2.1890000000000001</c:v>
                </c:pt>
                <c:pt idx="9314">
                  <c:v>2.1840000000000002</c:v>
                </c:pt>
                <c:pt idx="9315">
                  <c:v>2.2879999999999998</c:v>
                </c:pt>
                <c:pt idx="9316">
                  <c:v>2.2949999999999999</c:v>
                </c:pt>
                <c:pt idx="9317">
                  <c:v>2.1909999999999998</c:v>
                </c:pt>
                <c:pt idx="9318">
                  <c:v>2.1339999999999999</c:v>
                </c:pt>
                <c:pt idx="9319">
                  <c:v>2.202</c:v>
                </c:pt>
                <c:pt idx="9320">
                  <c:v>2.1349999999999998</c:v>
                </c:pt>
                <c:pt idx="9321">
                  <c:v>2.1509999999999998</c:v>
                </c:pt>
                <c:pt idx="9322">
                  <c:v>2.1280000000000001</c:v>
                </c:pt>
                <c:pt idx="9323">
                  <c:v>2.1629999999999998</c:v>
                </c:pt>
                <c:pt idx="9324">
                  <c:v>2.0960000000000001</c:v>
                </c:pt>
                <c:pt idx="9325">
                  <c:v>2.052</c:v>
                </c:pt>
                <c:pt idx="9326">
                  <c:v>2.0379999999999998</c:v>
                </c:pt>
                <c:pt idx="9327">
                  <c:v>2.0379999999999998</c:v>
                </c:pt>
                <c:pt idx="9328">
                  <c:v>1.994</c:v>
                </c:pt>
                <c:pt idx="9329">
                  <c:v>2.0569999999999999</c:v>
                </c:pt>
                <c:pt idx="9330">
                  <c:v>2.032</c:v>
                </c:pt>
                <c:pt idx="9331">
                  <c:v>2.0680000000000001</c:v>
                </c:pt>
                <c:pt idx="9332">
                  <c:v>2.105</c:v>
                </c:pt>
                <c:pt idx="9333">
                  <c:v>2.089</c:v>
                </c:pt>
                <c:pt idx="9334">
                  <c:v>2.089</c:v>
                </c:pt>
                <c:pt idx="9335">
                  <c:v>2.0449999999999999</c:v>
                </c:pt>
                <c:pt idx="9336">
                  <c:v>1.9730000000000001</c:v>
                </c:pt>
                <c:pt idx="9337">
                  <c:v>2.0179999999999998</c:v>
                </c:pt>
                <c:pt idx="9338">
                  <c:v>2.0339999999999998</c:v>
                </c:pt>
                <c:pt idx="9339">
                  <c:v>2.024</c:v>
                </c:pt>
                <c:pt idx="9340">
                  <c:v>2.0680000000000001</c:v>
                </c:pt>
                <c:pt idx="9341">
                  <c:v>2.024</c:v>
                </c:pt>
                <c:pt idx="9342">
                  <c:v>2.0270000000000001</c:v>
                </c:pt>
                <c:pt idx="9343">
                  <c:v>2.0880000000000001</c:v>
                </c:pt>
                <c:pt idx="9344">
                  <c:v>2.0569999999999999</c:v>
                </c:pt>
                <c:pt idx="9345">
                  <c:v>2.0379999999999998</c:v>
                </c:pt>
                <c:pt idx="9346">
                  <c:v>2.1019999999999999</c:v>
                </c:pt>
                <c:pt idx="9347">
                  <c:v>2.173</c:v>
                </c:pt>
                <c:pt idx="9348">
                  <c:v>2.1429999999999998</c:v>
                </c:pt>
                <c:pt idx="9349">
                  <c:v>2.1720000000000002</c:v>
                </c:pt>
                <c:pt idx="9350">
                  <c:v>2.2109999999999999</c:v>
                </c:pt>
                <c:pt idx="9351">
                  <c:v>2.226</c:v>
                </c:pt>
                <c:pt idx="9352">
                  <c:v>2.2330000000000001</c:v>
                </c:pt>
                <c:pt idx="9353">
                  <c:v>2.3260000000000001</c:v>
                </c:pt>
                <c:pt idx="9354">
                  <c:v>2.3439999999999999</c:v>
                </c:pt>
                <c:pt idx="9355">
                  <c:v>2.343</c:v>
                </c:pt>
                <c:pt idx="9356">
                  <c:v>2.3330000000000002</c:v>
                </c:pt>
                <c:pt idx="9357">
                  <c:v>2.3119999999999998</c:v>
                </c:pt>
                <c:pt idx="9358">
                  <c:v>2.2669999999999999</c:v>
                </c:pt>
                <c:pt idx="9359">
                  <c:v>2.2679999999999998</c:v>
                </c:pt>
                <c:pt idx="9360">
                  <c:v>2.2669999999999999</c:v>
                </c:pt>
                <c:pt idx="9361">
                  <c:v>2.274</c:v>
                </c:pt>
                <c:pt idx="9362">
                  <c:v>2.2490000000000001</c:v>
                </c:pt>
                <c:pt idx="9363">
                  <c:v>2.2629999999999999</c:v>
                </c:pt>
                <c:pt idx="9364">
                  <c:v>2.2389999999999999</c:v>
                </c:pt>
                <c:pt idx="9365">
                  <c:v>2.2389999999999999</c:v>
                </c:pt>
                <c:pt idx="9366">
                  <c:v>2.2349999999999999</c:v>
                </c:pt>
                <c:pt idx="9367">
                  <c:v>2.2349999999999999</c:v>
                </c:pt>
                <c:pt idx="9368">
                  <c:v>2.2210000000000001</c:v>
                </c:pt>
                <c:pt idx="9369">
                  <c:v>2.2069999999999999</c:v>
                </c:pt>
                <c:pt idx="9370">
                  <c:v>2.1440000000000001</c:v>
                </c:pt>
                <c:pt idx="9371">
                  <c:v>2.181</c:v>
                </c:pt>
                <c:pt idx="9372">
                  <c:v>2.3140000000000001</c:v>
                </c:pt>
                <c:pt idx="9373">
                  <c:v>2.27</c:v>
                </c:pt>
                <c:pt idx="9374">
                  <c:v>2.23</c:v>
                </c:pt>
                <c:pt idx="9375">
                  <c:v>2.2189999999999999</c:v>
                </c:pt>
                <c:pt idx="9376">
                  <c:v>2.2170000000000001</c:v>
                </c:pt>
                <c:pt idx="9377">
                  <c:v>2.2309999999999999</c:v>
                </c:pt>
                <c:pt idx="9378">
                  <c:v>2.1280000000000001</c:v>
                </c:pt>
                <c:pt idx="9379">
                  <c:v>2.2229999999999999</c:v>
                </c:pt>
                <c:pt idx="9380">
                  <c:v>2.2669999999999999</c:v>
                </c:pt>
                <c:pt idx="9381">
                  <c:v>2.2970000000000002</c:v>
                </c:pt>
                <c:pt idx="9382">
                  <c:v>2.2240000000000002</c:v>
                </c:pt>
                <c:pt idx="9383">
                  <c:v>2.2050000000000001</c:v>
                </c:pt>
                <c:pt idx="9384">
                  <c:v>2.1930000000000001</c:v>
                </c:pt>
                <c:pt idx="9385">
                  <c:v>2.2370000000000001</c:v>
                </c:pt>
                <c:pt idx="9386">
                  <c:v>2.254</c:v>
                </c:pt>
                <c:pt idx="9387">
                  <c:v>2.242</c:v>
                </c:pt>
                <c:pt idx="9388">
                  <c:v>2.242</c:v>
                </c:pt>
                <c:pt idx="9389">
                  <c:v>2.2309999999999999</c:v>
                </c:pt>
                <c:pt idx="9390">
                  <c:v>2.306</c:v>
                </c:pt>
                <c:pt idx="9391">
                  <c:v>2.2949999999999999</c:v>
                </c:pt>
                <c:pt idx="9392">
                  <c:v>2.27</c:v>
                </c:pt>
                <c:pt idx="9393">
                  <c:v>2.27</c:v>
                </c:pt>
                <c:pt idx="9394">
                  <c:v>2.2440000000000002</c:v>
                </c:pt>
                <c:pt idx="9395">
                  <c:v>2.2370000000000001</c:v>
                </c:pt>
                <c:pt idx="9396">
                  <c:v>2.1709999999999998</c:v>
                </c:pt>
                <c:pt idx="9397">
                  <c:v>2.1459999999999999</c:v>
                </c:pt>
                <c:pt idx="9398">
                  <c:v>2.1160000000000001</c:v>
                </c:pt>
                <c:pt idx="9399">
                  <c:v>2.1760000000000002</c:v>
                </c:pt>
                <c:pt idx="9400">
                  <c:v>2.1040000000000001</c:v>
                </c:pt>
                <c:pt idx="9401">
                  <c:v>2.0939999999999999</c:v>
                </c:pt>
                <c:pt idx="9402">
                  <c:v>2.0880000000000001</c:v>
                </c:pt>
                <c:pt idx="9403">
                  <c:v>2.036</c:v>
                </c:pt>
                <c:pt idx="9404">
                  <c:v>2.036</c:v>
                </c:pt>
                <c:pt idx="9405">
                  <c:v>2.0569999999999999</c:v>
                </c:pt>
                <c:pt idx="9406">
                  <c:v>1.9830000000000001</c:v>
                </c:pt>
                <c:pt idx="9407">
                  <c:v>2.032</c:v>
                </c:pt>
                <c:pt idx="9408">
                  <c:v>2.0529999999999999</c:v>
                </c:pt>
                <c:pt idx="9409">
                  <c:v>2.0019999999999998</c:v>
                </c:pt>
                <c:pt idx="9410">
                  <c:v>1.9950000000000001</c:v>
                </c:pt>
                <c:pt idx="9411">
                  <c:v>2</c:v>
                </c:pt>
                <c:pt idx="9412">
                  <c:v>1.9790000000000001</c:v>
                </c:pt>
                <c:pt idx="9413">
                  <c:v>1.9219999999999999</c:v>
                </c:pt>
                <c:pt idx="9414">
                  <c:v>1.9490000000000001</c:v>
                </c:pt>
                <c:pt idx="9415">
                  <c:v>1.8460000000000001</c:v>
                </c:pt>
                <c:pt idx="9416">
                  <c:v>1.887</c:v>
                </c:pt>
                <c:pt idx="9417">
                  <c:v>1.84</c:v>
                </c:pt>
                <c:pt idx="9418">
                  <c:v>1.837</c:v>
                </c:pt>
                <c:pt idx="9419">
                  <c:v>1.7490000000000001</c:v>
                </c:pt>
                <c:pt idx="9420">
                  <c:v>1.7270000000000001</c:v>
                </c:pt>
                <c:pt idx="9421">
                  <c:v>1.669</c:v>
                </c:pt>
                <c:pt idx="9422">
                  <c:v>1.66</c:v>
                </c:pt>
                <c:pt idx="9423">
                  <c:v>1.7490000000000001</c:v>
                </c:pt>
                <c:pt idx="9424">
                  <c:v>1.7490000000000001</c:v>
                </c:pt>
                <c:pt idx="9425">
                  <c:v>1.7729999999999999</c:v>
                </c:pt>
                <c:pt idx="9426">
                  <c:v>1.82</c:v>
                </c:pt>
                <c:pt idx="9427">
                  <c:v>1.74</c:v>
                </c:pt>
                <c:pt idx="9428">
                  <c:v>1.746</c:v>
                </c:pt>
                <c:pt idx="9429">
                  <c:v>1.7529999999999999</c:v>
                </c:pt>
                <c:pt idx="9430">
                  <c:v>1.7230000000000001</c:v>
                </c:pt>
                <c:pt idx="9431">
                  <c:v>1.7490000000000001</c:v>
                </c:pt>
                <c:pt idx="9432">
                  <c:v>1.7170000000000001</c:v>
                </c:pt>
                <c:pt idx="9433">
                  <c:v>1.7629999999999999</c:v>
                </c:pt>
                <c:pt idx="9434">
                  <c:v>1.736</c:v>
                </c:pt>
                <c:pt idx="9435">
                  <c:v>1.8260000000000001</c:v>
                </c:pt>
                <c:pt idx="9436">
                  <c:v>1.841</c:v>
                </c:pt>
                <c:pt idx="9437">
                  <c:v>1.835</c:v>
                </c:pt>
                <c:pt idx="9438">
                  <c:v>1.875</c:v>
                </c:pt>
                <c:pt idx="9439">
                  <c:v>1.907</c:v>
                </c:pt>
                <c:pt idx="9440">
                  <c:v>1.83</c:v>
                </c:pt>
                <c:pt idx="9441">
                  <c:v>1.877</c:v>
                </c:pt>
                <c:pt idx="9442">
                  <c:v>1.9330000000000001</c:v>
                </c:pt>
                <c:pt idx="9443">
                  <c:v>1.9850000000000001</c:v>
                </c:pt>
                <c:pt idx="9444">
                  <c:v>1.96</c:v>
                </c:pt>
                <c:pt idx="9445">
                  <c:v>1.9710000000000001</c:v>
                </c:pt>
                <c:pt idx="9446">
                  <c:v>1.909</c:v>
                </c:pt>
                <c:pt idx="9447">
                  <c:v>1.897</c:v>
                </c:pt>
                <c:pt idx="9448">
                  <c:v>1.8740000000000001</c:v>
                </c:pt>
                <c:pt idx="9449">
                  <c:v>1.9159999999999999</c:v>
                </c:pt>
                <c:pt idx="9450">
                  <c:v>1.9410000000000001</c:v>
                </c:pt>
                <c:pt idx="9451">
                  <c:v>1.88</c:v>
                </c:pt>
                <c:pt idx="9452">
                  <c:v>1.901</c:v>
                </c:pt>
                <c:pt idx="9453">
                  <c:v>1.901</c:v>
                </c:pt>
                <c:pt idx="9454">
                  <c:v>1.887</c:v>
                </c:pt>
                <c:pt idx="9455">
                  <c:v>1.804</c:v>
                </c:pt>
                <c:pt idx="9456">
                  <c:v>1.8240000000000001</c:v>
                </c:pt>
                <c:pt idx="9457">
                  <c:v>1.77</c:v>
                </c:pt>
                <c:pt idx="9458">
                  <c:v>1.7709999999999999</c:v>
                </c:pt>
                <c:pt idx="9459">
                  <c:v>1.7629999999999999</c:v>
                </c:pt>
                <c:pt idx="9460">
                  <c:v>1.7210000000000001</c:v>
                </c:pt>
                <c:pt idx="9461">
                  <c:v>1.756</c:v>
                </c:pt>
                <c:pt idx="9462">
                  <c:v>1.69</c:v>
                </c:pt>
                <c:pt idx="9463">
                  <c:v>1.718</c:v>
                </c:pt>
                <c:pt idx="9464">
                  <c:v>1.726</c:v>
                </c:pt>
                <c:pt idx="9465">
                  <c:v>1.7769999999999999</c:v>
                </c:pt>
                <c:pt idx="9466">
                  <c:v>1.7649999999999999</c:v>
                </c:pt>
                <c:pt idx="9467">
                  <c:v>1.7929999999999999</c:v>
                </c:pt>
                <c:pt idx="9468">
                  <c:v>1.7529999999999999</c:v>
                </c:pt>
                <c:pt idx="9469">
                  <c:v>1.772</c:v>
                </c:pt>
                <c:pt idx="9470">
                  <c:v>1.786</c:v>
                </c:pt>
                <c:pt idx="9471">
                  <c:v>1.8460000000000001</c:v>
                </c:pt>
                <c:pt idx="9472">
                  <c:v>1.8620000000000001</c:v>
                </c:pt>
                <c:pt idx="9473">
                  <c:v>1.889</c:v>
                </c:pt>
                <c:pt idx="9474">
                  <c:v>1.9139999999999999</c:v>
                </c:pt>
                <c:pt idx="9475">
                  <c:v>1.9279999999999999</c:v>
                </c:pt>
                <c:pt idx="9476">
                  <c:v>1.8520000000000001</c:v>
                </c:pt>
                <c:pt idx="9477">
                  <c:v>1.825</c:v>
                </c:pt>
                <c:pt idx="9478">
                  <c:v>1.8340000000000001</c:v>
                </c:pt>
                <c:pt idx="9479">
                  <c:v>1.873</c:v>
                </c:pt>
                <c:pt idx="9480">
                  <c:v>1.7969999999999999</c:v>
                </c:pt>
                <c:pt idx="9481">
                  <c:v>1.776</c:v>
                </c:pt>
                <c:pt idx="9482">
                  <c:v>1.746</c:v>
                </c:pt>
                <c:pt idx="9483">
                  <c:v>1.78</c:v>
                </c:pt>
                <c:pt idx="9484">
                  <c:v>1.752</c:v>
                </c:pt>
                <c:pt idx="9485">
                  <c:v>1.762</c:v>
                </c:pt>
                <c:pt idx="9486">
                  <c:v>1.738</c:v>
                </c:pt>
                <c:pt idx="9487">
                  <c:v>1.752</c:v>
                </c:pt>
                <c:pt idx="9488">
                  <c:v>1.7010000000000001</c:v>
                </c:pt>
                <c:pt idx="9489">
                  <c:v>1.754</c:v>
                </c:pt>
                <c:pt idx="9490">
                  <c:v>1.7729999999999999</c:v>
                </c:pt>
                <c:pt idx="9491">
                  <c:v>1.855</c:v>
                </c:pt>
                <c:pt idx="9492">
                  <c:v>1.85</c:v>
                </c:pt>
                <c:pt idx="9493">
                  <c:v>1.839</c:v>
                </c:pt>
                <c:pt idx="9494">
                  <c:v>1.8360000000000001</c:v>
                </c:pt>
                <c:pt idx="9495">
                  <c:v>1.8640000000000001</c:v>
                </c:pt>
                <c:pt idx="9496">
                  <c:v>1.867</c:v>
                </c:pt>
                <c:pt idx="9497">
                  <c:v>1.829</c:v>
                </c:pt>
                <c:pt idx="9498">
                  <c:v>1.8520000000000001</c:v>
                </c:pt>
                <c:pt idx="9499">
                  <c:v>1.8520000000000001</c:v>
                </c:pt>
                <c:pt idx="9500">
                  <c:v>1.847</c:v>
                </c:pt>
                <c:pt idx="9501">
                  <c:v>1.8360000000000001</c:v>
                </c:pt>
                <c:pt idx="9502">
                  <c:v>1.8</c:v>
                </c:pt>
                <c:pt idx="9503">
                  <c:v>1.7010000000000001</c:v>
                </c:pt>
                <c:pt idx="9504">
                  <c:v>1.738</c:v>
                </c:pt>
                <c:pt idx="9505">
                  <c:v>1.7190000000000001</c:v>
                </c:pt>
                <c:pt idx="9506">
                  <c:v>1.7030000000000001</c:v>
                </c:pt>
                <c:pt idx="9507">
                  <c:v>1.6879999999999999</c:v>
                </c:pt>
                <c:pt idx="9508">
                  <c:v>1.641</c:v>
                </c:pt>
                <c:pt idx="9509">
                  <c:v>1.61</c:v>
                </c:pt>
                <c:pt idx="9510">
                  <c:v>1.6140000000000001</c:v>
                </c:pt>
                <c:pt idx="9511">
                  <c:v>1.573</c:v>
                </c:pt>
                <c:pt idx="9512">
                  <c:v>1.58</c:v>
                </c:pt>
                <c:pt idx="9513">
                  <c:v>1.609</c:v>
                </c:pt>
                <c:pt idx="9514">
                  <c:v>1.6890000000000001</c:v>
                </c:pt>
                <c:pt idx="9515">
                  <c:v>1.7070000000000001</c:v>
                </c:pt>
                <c:pt idx="9516">
                  <c:v>1.6859999999999999</c:v>
                </c:pt>
                <c:pt idx="9517">
                  <c:v>1.7470000000000001</c:v>
                </c:pt>
                <c:pt idx="9518">
                  <c:v>1.5609999999999999</c:v>
                </c:pt>
                <c:pt idx="9519">
                  <c:v>1.4390000000000001</c:v>
                </c:pt>
                <c:pt idx="9520">
                  <c:v>1.4670000000000001</c:v>
                </c:pt>
                <c:pt idx="9521">
                  <c:v>1.516</c:v>
                </c:pt>
                <c:pt idx="9522">
                  <c:v>1.4710000000000001</c:v>
                </c:pt>
                <c:pt idx="9523">
                  <c:v>1.4450000000000001</c:v>
                </c:pt>
                <c:pt idx="9524">
                  <c:v>1.4450000000000001</c:v>
                </c:pt>
                <c:pt idx="9525">
                  <c:v>1.3759999999999999</c:v>
                </c:pt>
                <c:pt idx="9526">
                  <c:v>1.369</c:v>
                </c:pt>
                <c:pt idx="9527">
                  <c:v>1.3859999999999999</c:v>
                </c:pt>
                <c:pt idx="9528">
                  <c:v>1.359</c:v>
                </c:pt>
                <c:pt idx="9529">
                  <c:v>1.431</c:v>
                </c:pt>
                <c:pt idx="9530">
                  <c:v>1.5109999999999999</c:v>
                </c:pt>
                <c:pt idx="9531">
                  <c:v>1.4750000000000001</c:v>
                </c:pt>
                <c:pt idx="9532">
                  <c:v>1.536</c:v>
                </c:pt>
                <c:pt idx="9533">
                  <c:v>1.552</c:v>
                </c:pt>
                <c:pt idx="9534">
                  <c:v>1.583</c:v>
                </c:pt>
                <c:pt idx="9535">
                  <c:v>1.5529999999999999</c:v>
                </c:pt>
                <c:pt idx="9536">
                  <c:v>1.581</c:v>
                </c:pt>
                <c:pt idx="9537">
                  <c:v>1.5569999999999999</c:v>
                </c:pt>
                <c:pt idx="9538">
                  <c:v>1.5669999999999999</c:v>
                </c:pt>
                <c:pt idx="9539">
                  <c:v>1.5740000000000001</c:v>
                </c:pt>
                <c:pt idx="9540">
                  <c:v>1.5620000000000001</c:v>
                </c:pt>
                <c:pt idx="9541">
                  <c:v>1.498</c:v>
                </c:pt>
                <c:pt idx="9542">
                  <c:v>1.5049999999999999</c:v>
                </c:pt>
                <c:pt idx="9543">
                  <c:v>1.454</c:v>
                </c:pt>
                <c:pt idx="9544">
                  <c:v>1.522</c:v>
                </c:pt>
                <c:pt idx="9545">
                  <c:v>1.5569999999999999</c:v>
                </c:pt>
                <c:pt idx="9546">
                  <c:v>1.5429999999999999</c:v>
                </c:pt>
                <c:pt idx="9547">
                  <c:v>1.502</c:v>
                </c:pt>
                <c:pt idx="9548">
                  <c:v>1.589</c:v>
                </c:pt>
                <c:pt idx="9549">
                  <c:v>1.593</c:v>
                </c:pt>
                <c:pt idx="9550">
                  <c:v>1.548</c:v>
                </c:pt>
                <c:pt idx="9551">
                  <c:v>1.508</c:v>
                </c:pt>
                <c:pt idx="9552">
                  <c:v>1.56</c:v>
                </c:pt>
                <c:pt idx="9553">
                  <c:v>1.514</c:v>
                </c:pt>
                <c:pt idx="9554">
                  <c:v>1.5580000000000001</c:v>
                </c:pt>
                <c:pt idx="9555">
                  <c:v>1.575</c:v>
                </c:pt>
                <c:pt idx="9556">
                  <c:v>1.55</c:v>
                </c:pt>
                <c:pt idx="9557">
                  <c:v>1.536</c:v>
                </c:pt>
                <c:pt idx="9558">
                  <c:v>1.579</c:v>
                </c:pt>
                <c:pt idx="9559">
                  <c:v>1.5429999999999999</c:v>
                </c:pt>
                <c:pt idx="9560">
                  <c:v>1.5469999999999999</c:v>
                </c:pt>
                <c:pt idx="9561">
                  <c:v>1.5620000000000001</c:v>
                </c:pt>
                <c:pt idx="9562">
                  <c:v>1.5740000000000001</c:v>
                </c:pt>
                <c:pt idx="9563">
                  <c:v>1.63</c:v>
                </c:pt>
                <c:pt idx="9564">
                  <c:v>1.56</c:v>
                </c:pt>
                <c:pt idx="9565">
                  <c:v>1.5669999999999999</c:v>
                </c:pt>
                <c:pt idx="9566">
                  <c:v>1.581</c:v>
                </c:pt>
                <c:pt idx="9567">
                  <c:v>1.569</c:v>
                </c:pt>
                <c:pt idx="9568">
                  <c:v>1.603</c:v>
                </c:pt>
                <c:pt idx="9569">
                  <c:v>1.603</c:v>
                </c:pt>
                <c:pt idx="9570">
                  <c:v>1.5349999999999999</c:v>
                </c:pt>
                <c:pt idx="9571">
                  <c:v>1.54</c:v>
                </c:pt>
                <c:pt idx="9572">
                  <c:v>1.6</c:v>
                </c:pt>
                <c:pt idx="9573">
                  <c:v>1.6759999999999999</c:v>
                </c:pt>
                <c:pt idx="9574">
                  <c:v>1.6639999999999999</c:v>
                </c:pt>
                <c:pt idx="9575">
                  <c:v>1.728</c:v>
                </c:pt>
                <c:pt idx="9576">
                  <c:v>1.698</c:v>
                </c:pt>
                <c:pt idx="9577">
                  <c:v>1.6919999999999999</c:v>
                </c:pt>
                <c:pt idx="9578">
                  <c:v>1.6930000000000001</c:v>
                </c:pt>
                <c:pt idx="9579">
                  <c:v>1.7130000000000001</c:v>
                </c:pt>
                <c:pt idx="9580">
                  <c:v>1.69</c:v>
                </c:pt>
                <c:pt idx="9581">
                  <c:v>1.6519999999999999</c:v>
                </c:pt>
                <c:pt idx="9582">
                  <c:v>1.619</c:v>
                </c:pt>
                <c:pt idx="9583">
                  <c:v>1.619</c:v>
                </c:pt>
                <c:pt idx="9584">
                  <c:v>1.585</c:v>
                </c:pt>
                <c:pt idx="9585">
                  <c:v>1.5569999999999999</c:v>
                </c:pt>
                <c:pt idx="9586">
                  <c:v>1.573</c:v>
                </c:pt>
                <c:pt idx="9587">
                  <c:v>1.5609999999999999</c:v>
                </c:pt>
                <c:pt idx="9588">
                  <c:v>1.595</c:v>
                </c:pt>
                <c:pt idx="9589">
                  <c:v>1.623</c:v>
                </c:pt>
                <c:pt idx="9590">
                  <c:v>1.6870000000000001</c:v>
                </c:pt>
                <c:pt idx="9591">
                  <c:v>1.7030000000000001</c:v>
                </c:pt>
                <c:pt idx="9592">
                  <c:v>1.738</c:v>
                </c:pt>
                <c:pt idx="9593">
                  <c:v>1.7190000000000001</c:v>
                </c:pt>
                <c:pt idx="9594">
                  <c:v>1.7190000000000001</c:v>
                </c:pt>
                <c:pt idx="9595">
                  <c:v>1.7649999999999999</c:v>
                </c:pt>
                <c:pt idx="9596">
                  <c:v>1.77</c:v>
                </c:pt>
                <c:pt idx="9597">
                  <c:v>1.742</c:v>
                </c:pt>
                <c:pt idx="9598">
                  <c:v>1.7989999999999999</c:v>
                </c:pt>
                <c:pt idx="9599">
                  <c:v>1.7669999999999999</c:v>
                </c:pt>
                <c:pt idx="9600">
                  <c:v>1.7390000000000001</c:v>
                </c:pt>
                <c:pt idx="9601">
                  <c:v>1.744</c:v>
                </c:pt>
                <c:pt idx="9602">
                  <c:v>1.7569999999999999</c:v>
                </c:pt>
                <c:pt idx="9603">
                  <c:v>1.736</c:v>
                </c:pt>
                <c:pt idx="9604">
                  <c:v>1.766</c:v>
                </c:pt>
                <c:pt idx="9605">
                  <c:v>1.7569999999999999</c:v>
                </c:pt>
                <c:pt idx="9606">
                  <c:v>1.794</c:v>
                </c:pt>
                <c:pt idx="9607">
                  <c:v>1.855</c:v>
                </c:pt>
                <c:pt idx="9608">
                  <c:v>1.8480000000000001</c:v>
                </c:pt>
                <c:pt idx="9609">
                  <c:v>1.8260000000000001</c:v>
                </c:pt>
                <c:pt idx="9610">
                  <c:v>1.8280000000000001</c:v>
                </c:pt>
                <c:pt idx="9611">
                  <c:v>1.8029999999999999</c:v>
                </c:pt>
                <c:pt idx="9612">
                  <c:v>1.8120000000000001</c:v>
                </c:pt>
                <c:pt idx="9613">
                  <c:v>1.7769999999999999</c:v>
                </c:pt>
                <c:pt idx="9614">
                  <c:v>1.827</c:v>
                </c:pt>
                <c:pt idx="9615">
                  <c:v>1.8560000000000001</c:v>
                </c:pt>
                <c:pt idx="9616">
                  <c:v>2.0579999999999998</c:v>
                </c:pt>
                <c:pt idx="9617">
                  <c:v>2.1509999999999998</c:v>
                </c:pt>
                <c:pt idx="9618">
                  <c:v>2.1509999999999998</c:v>
                </c:pt>
                <c:pt idx="9619">
                  <c:v>2.262</c:v>
                </c:pt>
                <c:pt idx="9620">
                  <c:v>2.2200000000000002</c:v>
                </c:pt>
                <c:pt idx="9621">
                  <c:v>2.2229999999999999</c:v>
                </c:pt>
                <c:pt idx="9622">
                  <c:v>2.3039999999999998</c:v>
                </c:pt>
                <c:pt idx="9623">
                  <c:v>2.3559999999999999</c:v>
                </c:pt>
                <c:pt idx="9624">
                  <c:v>2.3159999999999998</c:v>
                </c:pt>
                <c:pt idx="9625">
                  <c:v>2.3130000000000002</c:v>
                </c:pt>
                <c:pt idx="9626">
                  <c:v>2.351</c:v>
                </c:pt>
                <c:pt idx="9627">
                  <c:v>2.351</c:v>
                </c:pt>
                <c:pt idx="9628">
                  <c:v>2.3580000000000001</c:v>
                </c:pt>
                <c:pt idx="9629">
                  <c:v>2.3130000000000002</c:v>
                </c:pt>
                <c:pt idx="9630">
                  <c:v>2.2919999999999998</c:v>
                </c:pt>
                <c:pt idx="9631">
                  <c:v>2.3820000000000001</c:v>
                </c:pt>
                <c:pt idx="9632">
                  <c:v>2.4489999999999998</c:v>
                </c:pt>
                <c:pt idx="9633">
                  <c:v>2.3839999999999999</c:v>
                </c:pt>
                <c:pt idx="9634">
                  <c:v>2.395</c:v>
                </c:pt>
                <c:pt idx="9635">
                  <c:v>2.39</c:v>
                </c:pt>
                <c:pt idx="9636">
                  <c:v>2.3410000000000002</c:v>
                </c:pt>
                <c:pt idx="9637">
                  <c:v>2.4079999999999999</c:v>
                </c:pt>
                <c:pt idx="9638">
                  <c:v>2.468</c:v>
                </c:pt>
                <c:pt idx="9639">
                  <c:v>2.472</c:v>
                </c:pt>
                <c:pt idx="9640">
                  <c:v>2.472</c:v>
                </c:pt>
                <c:pt idx="9641">
                  <c:v>2.5720000000000001</c:v>
                </c:pt>
                <c:pt idx="9642">
                  <c:v>2.5979999999999999</c:v>
                </c:pt>
                <c:pt idx="9643">
                  <c:v>2.593</c:v>
                </c:pt>
                <c:pt idx="9644">
                  <c:v>2.5390000000000001</c:v>
                </c:pt>
                <c:pt idx="9645">
                  <c:v>2.56</c:v>
                </c:pt>
                <c:pt idx="9646">
                  <c:v>2.536</c:v>
                </c:pt>
                <c:pt idx="9647">
                  <c:v>2.552</c:v>
                </c:pt>
                <c:pt idx="9648">
                  <c:v>2.5379999999999998</c:v>
                </c:pt>
                <c:pt idx="9649">
                  <c:v>2.5379999999999998</c:v>
                </c:pt>
                <c:pt idx="9650">
                  <c:v>2.5609999999999999</c:v>
                </c:pt>
                <c:pt idx="9651">
                  <c:v>2.5089999999999999</c:v>
                </c:pt>
                <c:pt idx="9652">
                  <c:v>2.476</c:v>
                </c:pt>
                <c:pt idx="9653">
                  <c:v>2.4449999999999998</c:v>
                </c:pt>
                <c:pt idx="9654">
                  <c:v>2.4449999999999998</c:v>
                </c:pt>
                <c:pt idx="9655">
                  <c:v>2.4449999999999998</c:v>
                </c:pt>
                <c:pt idx="9656">
                  <c:v>2.44</c:v>
                </c:pt>
                <c:pt idx="9657">
                  <c:v>2.3450000000000002</c:v>
                </c:pt>
                <c:pt idx="9658">
                  <c:v>2.42</c:v>
                </c:pt>
                <c:pt idx="9659">
                  <c:v>2.3660000000000001</c:v>
                </c:pt>
                <c:pt idx="9660">
                  <c:v>2.3769999999999998</c:v>
                </c:pt>
                <c:pt idx="9661">
                  <c:v>2.3730000000000002</c:v>
                </c:pt>
                <c:pt idx="9662">
                  <c:v>2.3639999999999999</c:v>
                </c:pt>
                <c:pt idx="9663">
                  <c:v>2.3969999999999998</c:v>
                </c:pt>
                <c:pt idx="9664">
                  <c:v>2.3969999999999998</c:v>
                </c:pt>
                <c:pt idx="9665">
                  <c:v>2.3260000000000001</c:v>
                </c:pt>
                <c:pt idx="9666">
                  <c:v>2.4300000000000002</c:v>
                </c:pt>
                <c:pt idx="9667">
                  <c:v>2.4750000000000001</c:v>
                </c:pt>
                <c:pt idx="9668">
                  <c:v>2.468</c:v>
                </c:pt>
                <c:pt idx="9669">
                  <c:v>2.3980000000000001</c:v>
                </c:pt>
                <c:pt idx="9670">
                  <c:v>2.4660000000000002</c:v>
                </c:pt>
                <c:pt idx="9671">
                  <c:v>2.5129999999999999</c:v>
                </c:pt>
                <c:pt idx="9672">
                  <c:v>2.5049999999999999</c:v>
                </c:pt>
                <c:pt idx="9673">
                  <c:v>2.4849999999999999</c:v>
                </c:pt>
                <c:pt idx="9674">
                  <c:v>2.4889999999999999</c:v>
                </c:pt>
                <c:pt idx="9675">
                  <c:v>2.4540000000000002</c:v>
                </c:pt>
                <c:pt idx="9676">
                  <c:v>2.4710000000000001</c:v>
                </c:pt>
                <c:pt idx="9677">
                  <c:v>2.4750000000000001</c:v>
                </c:pt>
                <c:pt idx="9678">
                  <c:v>2.4660000000000002</c:v>
                </c:pt>
                <c:pt idx="9679">
                  <c:v>2.4089999999999998</c:v>
                </c:pt>
                <c:pt idx="9680">
                  <c:v>2.3940000000000001</c:v>
                </c:pt>
                <c:pt idx="9681">
                  <c:v>2.3370000000000002</c:v>
                </c:pt>
                <c:pt idx="9682">
                  <c:v>2.3959999999999999</c:v>
                </c:pt>
                <c:pt idx="9683">
                  <c:v>2.4079999999999999</c:v>
                </c:pt>
                <c:pt idx="9684">
                  <c:v>2.4369999999999998</c:v>
                </c:pt>
                <c:pt idx="9685">
                  <c:v>2.4710000000000001</c:v>
                </c:pt>
                <c:pt idx="9686">
                  <c:v>2.4940000000000002</c:v>
                </c:pt>
                <c:pt idx="9687">
                  <c:v>2.448</c:v>
                </c:pt>
                <c:pt idx="9688">
                  <c:v>2.4159999999999999</c:v>
                </c:pt>
                <c:pt idx="9689">
                  <c:v>2.4159999999999999</c:v>
                </c:pt>
                <c:pt idx="9690">
                  <c:v>2.4300000000000002</c:v>
                </c:pt>
                <c:pt idx="9691">
                  <c:v>2.4140000000000001</c:v>
                </c:pt>
                <c:pt idx="9692">
                  <c:v>2.3730000000000002</c:v>
                </c:pt>
                <c:pt idx="9693">
                  <c:v>2.3130000000000002</c:v>
                </c:pt>
                <c:pt idx="9694">
                  <c:v>2.3660000000000001</c:v>
                </c:pt>
                <c:pt idx="9695">
                  <c:v>2.391</c:v>
                </c:pt>
                <c:pt idx="9696">
                  <c:v>2.4540000000000002</c:v>
                </c:pt>
                <c:pt idx="9697">
                  <c:v>2.4790000000000001</c:v>
                </c:pt>
                <c:pt idx="9698">
                  <c:v>2.4790000000000001</c:v>
                </c:pt>
                <c:pt idx="9699">
                  <c:v>2.5009999999999999</c:v>
                </c:pt>
                <c:pt idx="9700">
                  <c:v>2.5190000000000001</c:v>
                </c:pt>
                <c:pt idx="9701">
                  <c:v>2.5609999999999999</c:v>
                </c:pt>
                <c:pt idx="9702">
                  <c:v>2.6059999999999999</c:v>
                </c:pt>
                <c:pt idx="9703">
                  <c:v>2.5750000000000002</c:v>
                </c:pt>
                <c:pt idx="9704">
                  <c:v>2.6269999999999998</c:v>
                </c:pt>
                <c:pt idx="9705">
                  <c:v>2.601</c:v>
                </c:pt>
                <c:pt idx="9706">
                  <c:v>2.4940000000000002</c:v>
                </c:pt>
                <c:pt idx="9707">
                  <c:v>2.5409999999999999</c:v>
                </c:pt>
                <c:pt idx="9708">
                  <c:v>2.5009999999999999</c:v>
                </c:pt>
                <c:pt idx="9709">
                  <c:v>2.4620000000000002</c:v>
                </c:pt>
                <c:pt idx="9710">
                  <c:v>2.4180000000000001</c:v>
                </c:pt>
                <c:pt idx="9711">
                  <c:v>2.4060000000000001</c:v>
                </c:pt>
                <c:pt idx="9712">
                  <c:v>2.42</c:v>
                </c:pt>
                <c:pt idx="9713">
                  <c:v>2.4129999999999998</c:v>
                </c:pt>
                <c:pt idx="9714">
                  <c:v>2.379</c:v>
                </c:pt>
                <c:pt idx="9715">
                  <c:v>2.419</c:v>
                </c:pt>
                <c:pt idx="9716">
                  <c:v>2.3769999999999998</c:v>
                </c:pt>
                <c:pt idx="9717">
                  <c:v>2.4209999999999998</c:v>
                </c:pt>
                <c:pt idx="9718">
                  <c:v>2.3879999999999999</c:v>
                </c:pt>
                <c:pt idx="9719">
                  <c:v>2.3199999999999998</c:v>
                </c:pt>
                <c:pt idx="9720">
                  <c:v>2.3610000000000002</c:v>
                </c:pt>
                <c:pt idx="9721">
                  <c:v>2.3359999999999999</c:v>
                </c:pt>
                <c:pt idx="9722">
                  <c:v>2.3420000000000001</c:v>
                </c:pt>
                <c:pt idx="9723">
                  <c:v>2.383</c:v>
                </c:pt>
                <c:pt idx="9724">
                  <c:v>2.367</c:v>
                </c:pt>
                <c:pt idx="9725">
                  <c:v>2.2970000000000002</c:v>
                </c:pt>
                <c:pt idx="9726">
                  <c:v>2.2400000000000002</c:v>
                </c:pt>
                <c:pt idx="9727">
                  <c:v>2.238</c:v>
                </c:pt>
                <c:pt idx="9728">
                  <c:v>2.238</c:v>
                </c:pt>
                <c:pt idx="9729">
                  <c:v>2.2509999999999999</c:v>
                </c:pt>
                <c:pt idx="9730">
                  <c:v>2.169</c:v>
                </c:pt>
                <c:pt idx="9731">
                  <c:v>2.2149999999999999</c:v>
                </c:pt>
                <c:pt idx="9732">
                  <c:v>2.2330000000000001</c:v>
                </c:pt>
                <c:pt idx="9733">
                  <c:v>2.2490000000000001</c:v>
                </c:pt>
                <c:pt idx="9734">
                  <c:v>2.274</c:v>
                </c:pt>
                <c:pt idx="9735">
                  <c:v>2.3330000000000002</c:v>
                </c:pt>
                <c:pt idx="9736">
                  <c:v>2.3039999999999998</c:v>
                </c:pt>
                <c:pt idx="9737">
                  <c:v>2.2949999999999999</c:v>
                </c:pt>
                <c:pt idx="9738">
                  <c:v>2.2810000000000001</c:v>
                </c:pt>
                <c:pt idx="9739">
                  <c:v>2.319</c:v>
                </c:pt>
                <c:pt idx="9740">
                  <c:v>2.2810000000000001</c:v>
                </c:pt>
                <c:pt idx="9741">
                  <c:v>2.319</c:v>
                </c:pt>
                <c:pt idx="9742">
                  <c:v>2.355</c:v>
                </c:pt>
                <c:pt idx="9743">
                  <c:v>2.35</c:v>
                </c:pt>
                <c:pt idx="9744">
                  <c:v>2.3879999999999999</c:v>
                </c:pt>
                <c:pt idx="9745">
                  <c:v>2.399</c:v>
                </c:pt>
                <c:pt idx="9746">
                  <c:v>2.415</c:v>
                </c:pt>
                <c:pt idx="9747">
                  <c:v>2.3879999999999999</c:v>
                </c:pt>
                <c:pt idx="9748">
                  <c:v>2.327</c:v>
                </c:pt>
                <c:pt idx="9749">
                  <c:v>2.3439999999999999</c:v>
                </c:pt>
                <c:pt idx="9750">
                  <c:v>2.327</c:v>
                </c:pt>
                <c:pt idx="9751">
                  <c:v>2.2250000000000001</c:v>
                </c:pt>
                <c:pt idx="9752">
                  <c:v>2.23</c:v>
                </c:pt>
                <c:pt idx="9753">
                  <c:v>2.2349999999999999</c:v>
                </c:pt>
                <c:pt idx="9754">
                  <c:v>2.2549999999999999</c:v>
                </c:pt>
                <c:pt idx="9755">
                  <c:v>2.2810000000000001</c:v>
                </c:pt>
                <c:pt idx="9756">
                  <c:v>2.2509999999999999</c:v>
                </c:pt>
                <c:pt idx="9757">
                  <c:v>2.2559999999999998</c:v>
                </c:pt>
                <c:pt idx="9758">
                  <c:v>2.2469999999999999</c:v>
                </c:pt>
                <c:pt idx="9759">
                  <c:v>2.2469999999999999</c:v>
                </c:pt>
                <c:pt idx="9760">
                  <c:v>2.2109999999999999</c:v>
                </c:pt>
                <c:pt idx="9761">
                  <c:v>2.2040000000000002</c:v>
                </c:pt>
                <c:pt idx="9762">
                  <c:v>2.2120000000000002</c:v>
                </c:pt>
                <c:pt idx="9763">
                  <c:v>2.16</c:v>
                </c:pt>
                <c:pt idx="9764">
                  <c:v>2.1829999999999998</c:v>
                </c:pt>
                <c:pt idx="9765">
                  <c:v>2.1459999999999999</c:v>
                </c:pt>
                <c:pt idx="9766">
                  <c:v>2.1739999999999999</c:v>
                </c:pt>
                <c:pt idx="9767">
                  <c:v>2.1890000000000001</c:v>
                </c:pt>
                <c:pt idx="9768">
                  <c:v>2.2010000000000001</c:v>
                </c:pt>
                <c:pt idx="9769">
                  <c:v>2.2149999999999999</c:v>
                </c:pt>
                <c:pt idx="9770">
                  <c:v>2.2120000000000002</c:v>
                </c:pt>
                <c:pt idx="9771">
                  <c:v>2.1259999999999999</c:v>
                </c:pt>
                <c:pt idx="9772">
                  <c:v>2.165</c:v>
                </c:pt>
                <c:pt idx="9773">
                  <c:v>2.1520000000000001</c:v>
                </c:pt>
                <c:pt idx="9774">
                  <c:v>2.19</c:v>
                </c:pt>
                <c:pt idx="9775">
                  <c:v>2.157</c:v>
                </c:pt>
                <c:pt idx="9776">
                  <c:v>2.1640000000000001</c:v>
                </c:pt>
                <c:pt idx="9777">
                  <c:v>2.149</c:v>
                </c:pt>
                <c:pt idx="9778">
                  <c:v>2.1429999999999998</c:v>
                </c:pt>
                <c:pt idx="9779">
                  <c:v>2.1379999999999999</c:v>
                </c:pt>
                <c:pt idx="9780">
                  <c:v>2.206</c:v>
                </c:pt>
                <c:pt idx="9781">
                  <c:v>2.2290000000000001</c:v>
                </c:pt>
                <c:pt idx="9782">
                  <c:v>2.2669999999999999</c:v>
                </c:pt>
                <c:pt idx="9783">
                  <c:v>2.3050000000000002</c:v>
                </c:pt>
                <c:pt idx="9784">
                  <c:v>2.351</c:v>
                </c:pt>
                <c:pt idx="9785">
                  <c:v>2.351</c:v>
                </c:pt>
                <c:pt idx="9786">
                  <c:v>2.3239999999999998</c:v>
                </c:pt>
                <c:pt idx="9787">
                  <c:v>2.367</c:v>
                </c:pt>
                <c:pt idx="9788">
                  <c:v>2.3860000000000001</c:v>
                </c:pt>
                <c:pt idx="9789">
                  <c:v>2.3740000000000001</c:v>
                </c:pt>
                <c:pt idx="9790">
                  <c:v>2.3610000000000002</c:v>
                </c:pt>
                <c:pt idx="9791">
                  <c:v>2.319</c:v>
                </c:pt>
                <c:pt idx="9792">
                  <c:v>2.3450000000000002</c:v>
                </c:pt>
                <c:pt idx="9793">
                  <c:v>2.3330000000000002</c:v>
                </c:pt>
                <c:pt idx="9794">
                  <c:v>2.3149999999999999</c:v>
                </c:pt>
                <c:pt idx="9795">
                  <c:v>2.2599999999999998</c:v>
                </c:pt>
                <c:pt idx="9796">
                  <c:v>2.27</c:v>
                </c:pt>
                <c:pt idx="9797">
                  <c:v>2.2599999999999998</c:v>
                </c:pt>
                <c:pt idx="9798">
                  <c:v>2.238</c:v>
                </c:pt>
                <c:pt idx="9799">
                  <c:v>2.2559999999999998</c:v>
                </c:pt>
                <c:pt idx="9800">
                  <c:v>2.3359999999999999</c:v>
                </c:pt>
                <c:pt idx="9801">
                  <c:v>2.2879999999999998</c:v>
                </c:pt>
                <c:pt idx="9802">
                  <c:v>2.3109999999999999</c:v>
                </c:pt>
                <c:pt idx="9803">
                  <c:v>2.29</c:v>
                </c:pt>
                <c:pt idx="9804">
                  <c:v>2.2949999999999999</c:v>
                </c:pt>
                <c:pt idx="9805">
                  <c:v>2.254</c:v>
                </c:pt>
                <c:pt idx="9806">
                  <c:v>2.2719999999999998</c:v>
                </c:pt>
                <c:pt idx="9807">
                  <c:v>2.222</c:v>
                </c:pt>
                <c:pt idx="9808">
                  <c:v>2.2629999999999999</c:v>
                </c:pt>
                <c:pt idx="9809">
                  <c:v>2.254</c:v>
                </c:pt>
                <c:pt idx="9810">
                  <c:v>2.2629999999999999</c:v>
                </c:pt>
                <c:pt idx="9811">
                  <c:v>2.2490000000000001</c:v>
                </c:pt>
                <c:pt idx="9812">
                  <c:v>2.198</c:v>
                </c:pt>
                <c:pt idx="9813">
                  <c:v>2.19</c:v>
                </c:pt>
                <c:pt idx="9814">
                  <c:v>2.2189999999999999</c:v>
                </c:pt>
                <c:pt idx="9815">
                  <c:v>2.274</c:v>
                </c:pt>
                <c:pt idx="9816">
                  <c:v>2.2229999999999999</c:v>
                </c:pt>
                <c:pt idx="9817">
                  <c:v>2.1859999999999999</c:v>
                </c:pt>
                <c:pt idx="9818">
                  <c:v>2.1949999999999998</c:v>
                </c:pt>
                <c:pt idx="9819">
                  <c:v>2.1829999999999998</c:v>
                </c:pt>
                <c:pt idx="9820">
                  <c:v>2.214</c:v>
                </c:pt>
                <c:pt idx="9821">
                  <c:v>2.1669999999999998</c:v>
                </c:pt>
                <c:pt idx="9822">
                  <c:v>2.1949999999999998</c:v>
                </c:pt>
                <c:pt idx="9823">
                  <c:v>2.1669999999999998</c:v>
                </c:pt>
                <c:pt idx="9824">
                  <c:v>2.1589999999999998</c:v>
                </c:pt>
                <c:pt idx="9825">
                  <c:v>2.13</c:v>
                </c:pt>
                <c:pt idx="9826">
                  <c:v>2.1320000000000001</c:v>
                </c:pt>
                <c:pt idx="9827">
                  <c:v>2.1179999999999999</c:v>
                </c:pt>
                <c:pt idx="9828">
                  <c:v>2.1669999999999998</c:v>
                </c:pt>
                <c:pt idx="9829">
                  <c:v>2.1669999999999998</c:v>
                </c:pt>
                <c:pt idx="9830">
                  <c:v>2.06</c:v>
                </c:pt>
                <c:pt idx="9831">
                  <c:v>2.105</c:v>
                </c:pt>
                <c:pt idx="9832">
                  <c:v>2.04</c:v>
                </c:pt>
                <c:pt idx="9833">
                  <c:v>2.052</c:v>
                </c:pt>
                <c:pt idx="9834">
                  <c:v>2.1309999999999998</c:v>
                </c:pt>
                <c:pt idx="9835">
                  <c:v>2.1680000000000001</c:v>
                </c:pt>
                <c:pt idx="9836">
                  <c:v>2.1890000000000001</c:v>
                </c:pt>
                <c:pt idx="9837">
                  <c:v>2.1859999999999999</c:v>
                </c:pt>
                <c:pt idx="9838">
                  <c:v>2.2029999999999998</c:v>
                </c:pt>
                <c:pt idx="9839">
                  <c:v>2.23</c:v>
                </c:pt>
                <c:pt idx="9840">
                  <c:v>2.2450000000000001</c:v>
                </c:pt>
                <c:pt idx="9841">
                  <c:v>2.2679999999999998</c:v>
                </c:pt>
                <c:pt idx="9842">
                  <c:v>2.2770000000000001</c:v>
                </c:pt>
                <c:pt idx="9843">
                  <c:v>2.2509999999999999</c:v>
                </c:pt>
                <c:pt idx="9844">
                  <c:v>2.2210000000000001</c:v>
                </c:pt>
                <c:pt idx="9845">
                  <c:v>2.2370000000000001</c:v>
                </c:pt>
                <c:pt idx="9846">
                  <c:v>2.3109999999999999</c:v>
                </c:pt>
                <c:pt idx="9847">
                  <c:v>2.3090000000000002</c:v>
                </c:pt>
                <c:pt idx="9848">
                  <c:v>2.3340000000000001</c:v>
                </c:pt>
                <c:pt idx="9849">
                  <c:v>2.3420000000000001</c:v>
                </c:pt>
                <c:pt idx="9850">
                  <c:v>2.3239999999999998</c:v>
                </c:pt>
                <c:pt idx="9851">
                  <c:v>2.3239999999999998</c:v>
                </c:pt>
                <c:pt idx="9852">
                  <c:v>2.3490000000000002</c:v>
                </c:pt>
                <c:pt idx="9853">
                  <c:v>2.36</c:v>
                </c:pt>
                <c:pt idx="9854">
                  <c:v>2.36</c:v>
                </c:pt>
                <c:pt idx="9855">
                  <c:v>2.3620000000000001</c:v>
                </c:pt>
                <c:pt idx="9856">
                  <c:v>2.3490000000000002</c:v>
                </c:pt>
                <c:pt idx="9857">
                  <c:v>2.319</c:v>
                </c:pt>
                <c:pt idx="9858">
                  <c:v>2.274</c:v>
                </c:pt>
                <c:pt idx="9859">
                  <c:v>2.3039999999999998</c:v>
                </c:pt>
                <c:pt idx="9860">
                  <c:v>2.3010000000000002</c:v>
                </c:pt>
                <c:pt idx="9861">
                  <c:v>2.347</c:v>
                </c:pt>
                <c:pt idx="9862">
                  <c:v>2.319</c:v>
                </c:pt>
                <c:pt idx="9863">
                  <c:v>2.3849999999999998</c:v>
                </c:pt>
                <c:pt idx="9864">
                  <c:v>2.367</c:v>
                </c:pt>
                <c:pt idx="9865">
                  <c:v>2.42</c:v>
                </c:pt>
                <c:pt idx="9866">
                  <c:v>2.4329999999999998</c:v>
                </c:pt>
                <c:pt idx="9867">
                  <c:v>2.4620000000000002</c:v>
                </c:pt>
                <c:pt idx="9868">
                  <c:v>2.407</c:v>
                </c:pt>
                <c:pt idx="9869">
                  <c:v>2.3690000000000002</c:v>
                </c:pt>
                <c:pt idx="9870">
                  <c:v>2.38</c:v>
                </c:pt>
                <c:pt idx="9871">
                  <c:v>2.3730000000000002</c:v>
                </c:pt>
                <c:pt idx="9872">
                  <c:v>2.3460000000000001</c:v>
                </c:pt>
                <c:pt idx="9873">
                  <c:v>2.3330000000000002</c:v>
                </c:pt>
                <c:pt idx="9874">
                  <c:v>2.3170000000000002</c:v>
                </c:pt>
                <c:pt idx="9875">
                  <c:v>2.3149999999999999</c:v>
                </c:pt>
                <c:pt idx="9876">
                  <c:v>2.335</c:v>
                </c:pt>
                <c:pt idx="9877">
                  <c:v>2.3420000000000001</c:v>
                </c:pt>
                <c:pt idx="9878">
                  <c:v>2.399</c:v>
                </c:pt>
                <c:pt idx="9879">
                  <c:v>2.4060000000000001</c:v>
                </c:pt>
                <c:pt idx="9880">
                  <c:v>2.3730000000000002</c:v>
                </c:pt>
                <c:pt idx="9881">
                  <c:v>2.323</c:v>
                </c:pt>
                <c:pt idx="9882">
                  <c:v>2.3759999999999999</c:v>
                </c:pt>
                <c:pt idx="9883">
                  <c:v>2.3439999999999999</c:v>
                </c:pt>
                <c:pt idx="9884">
                  <c:v>2.367</c:v>
                </c:pt>
                <c:pt idx="9885">
                  <c:v>2.3570000000000002</c:v>
                </c:pt>
                <c:pt idx="9886">
                  <c:v>2.3199999999999998</c:v>
                </c:pt>
                <c:pt idx="9887">
                  <c:v>2.3199999999999998</c:v>
                </c:pt>
                <c:pt idx="9888">
                  <c:v>2.343</c:v>
                </c:pt>
                <c:pt idx="9889">
                  <c:v>2.3290000000000002</c:v>
                </c:pt>
                <c:pt idx="9890">
                  <c:v>2.3290000000000002</c:v>
                </c:pt>
                <c:pt idx="9891">
                  <c:v>2.3889999999999998</c:v>
                </c:pt>
                <c:pt idx="9892">
                  <c:v>2.411</c:v>
                </c:pt>
                <c:pt idx="9893">
                  <c:v>2.3620000000000001</c:v>
                </c:pt>
                <c:pt idx="9894">
                  <c:v>2.3730000000000002</c:v>
                </c:pt>
                <c:pt idx="9895">
                  <c:v>2.3519999999999999</c:v>
                </c:pt>
                <c:pt idx="9896">
                  <c:v>2.339</c:v>
                </c:pt>
                <c:pt idx="9897">
                  <c:v>2.3639999999999999</c:v>
                </c:pt>
                <c:pt idx="9898">
                  <c:v>2.3769999999999998</c:v>
                </c:pt>
                <c:pt idx="9899">
                  <c:v>2.3889999999999998</c:v>
                </c:pt>
                <c:pt idx="9900">
                  <c:v>2.4020000000000001</c:v>
                </c:pt>
                <c:pt idx="9901">
                  <c:v>2.343</c:v>
                </c:pt>
                <c:pt idx="9902">
                  <c:v>2.35</c:v>
                </c:pt>
                <c:pt idx="9903">
                  <c:v>2.3540000000000001</c:v>
                </c:pt>
                <c:pt idx="9904">
                  <c:v>2.395</c:v>
                </c:pt>
                <c:pt idx="9905">
                  <c:v>2.4649999999999999</c:v>
                </c:pt>
                <c:pt idx="9906">
                  <c:v>2.4980000000000002</c:v>
                </c:pt>
                <c:pt idx="9907">
                  <c:v>2.484</c:v>
                </c:pt>
                <c:pt idx="9908">
                  <c:v>2.4820000000000002</c:v>
                </c:pt>
                <c:pt idx="9909">
                  <c:v>2.4820000000000002</c:v>
                </c:pt>
                <c:pt idx="9910">
                  <c:v>2.4769999999999999</c:v>
                </c:pt>
                <c:pt idx="9911">
                  <c:v>2.4119999999999999</c:v>
                </c:pt>
                <c:pt idx="9912">
                  <c:v>2.431</c:v>
                </c:pt>
                <c:pt idx="9913">
                  <c:v>2.4060000000000001</c:v>
                </c:pt>
                <c:pt idx="9914">
                  <c:v>2.4060000000000001</c:v>
                </c:pt>
                <c:pt idx="9915">
                  <c:v>2.464</c:v>
                </c:pt>
                <c:pt idx="9916">
                  <c:v>2.448</c:v>
                </c:pt>
                <c:pt idx="9917">
                  <c:v>2.4529999999999998</c:v>
                </c:pt>
                <c:pt idx="9918">
                  <c:v>2.4769999999999999</c:v>
                </c:pt>
                <c:pt idx="9919">
                  <c:v>2.4809999999999999</c:v>
                </c:pt>
                <c:pt idx="9920">
                  <c:v>2.5539999999999998</c:v>
                </c:pt>
                <c:pt idx="9921">
                  <c:v>2.5579999999999998</c:v>
                </c:pt>
                <c:pt idx="9922">
                  <c:v>2.5379999999999998</c:v>
                </c:pt>
                <c:pt idx="9923">
                  <c:v>2.548</c:v>
                </c:pt>
                <c:pt idx="9924">
                  <c:v>2.548</c:v>
                </c:pt>
                <c:pt idx="9925">
                  <c:v>2.5379999999999998</c:v>
                </c:pt>
                <c:pt idx="9926">
                  <c:v>2.5910000000000002</c:v>
                </c:pt>
                <c:pt idx="9927">
                  <c:v>2.6269999999999998</c:v>
                </c:pt>
                <c:pt idx="9928">
                  <c:v>2.66</c:v>
                </c:pt>
                <c:pt idx="9929">
                  <c:v>2.6509999999999998</c:v>
                </c:pt>
                <c:pt idx="9930">
                  <c:v>2.6139999999999999</c:v>
                </c:pt>
                <c:pt idx="9931">
                  <c:v>2.6469999999999998</c:v>
                </c:pt>
                <c:pt idx="9932">
                  <c:v>2.6179999999999999</c:v>
                </c:pt>
                <c:pt idx="9933">
                  <c:v>2.661</c:v>
                </c:pt>
                <c:pt idx="9934">
                  <c:v>2.6949999999999998</c:v>
                </c:pt>
                <c:pt idx="9935">
                  <c:v>2.7210000000000001</c:v>
                </c:pt>
                <c:pt idx="9936">
                  <c:v>2.706</c:v>
                </c:pt>
                <c:pt idx="9937">
                  <c:v>2.7909999999999999</c:v>
                </c:pt>
                <c:pt idx="9938">
                  <c:v>2.8420000000000001</c:v>
                </c:pt>
                <c:pt idx="9939">
                  <c:v>2.7069999999999999</c:v>
                </c:pt>
                <c:pt idx="9940">
                  <c:v>2.8029999999999999</c:v>
                </c:pt>
                <c:pt idx="9941">
                  <c:v>2.8370000000000002</c:v>
                </c:pt>
                <c:pt idx="9942">
                  <c:v>2.8250000000000002</c:v>
                </c:pt>
                <c:pt idx="9943">
                  <c:v>2.8519999999999999</c:v>
                </c:pt>
                <c:pt idx="9944">
                  <c:v>2.859</c:v>
                </c:pt>
                <c:pt idx="9945">
                  <c:v>2.83</c:v>
                </c:pt>
                <c:pt idx="9946">
                  <c:v>2.903</c:v>
                </c:pt>
                <c:pt idx="9947">
                  <c:v>2.91</c:v>
                </c:pt>
                <c:pt idx="9948">
                  <c:v>2.8759999999999999</c:v>
                </c:pt>
                <c:pt idx="9949">
                  <c:v>2.8759999999999999</c:v>
                </c:pt>
                <c:pt idx="9950">
                  <c:v>2.89</c:v>
                </c:pt>
                <c:pt idx="9951">
                  <c:v>2.9510000000000001</c:v>
                </c:pt>
                <c:pt idx="9952">
                  <c:v>2.9220000000000002</c:v>
                </c:pt>
                <c:pt idx="9953">
                  <c:v>2.8679999999999999</c:v>
                </c:pt>
                <c:pt idx="9954">
                  <c:v>2.863</c:v>
                </c:pt>
                <c:pt idx="9955">
                  <c:v>2.8940000000000001</c:v>
                </c:pt>
                <c:pt idx="9956">
                  <c:v>2.8620000000000001</c:v>
                </c:pt>
                <c:pt idx="9957">
                  <c:v>2.8090000000000002</c:v>
                </c:pt>
                <c:pt idx="9958">
                  <c:v>2.8650000000000002</c:v>
                </c:pt>
                <c:pt idx="9959">
                  <c:v>2.8820000000000001</c:v>
                </c:pt>
                <c:pt idx="9960">
                  <c:v>2.887</c:v>
                </c:pt>
                <c:pt idx="9961">
                  <c:v>2.8839999999999999</c:v>
                </c:pt>
                <c:pt idx="9962">
                  <c:v>2.8580000000000001</c:v>
                </c:pt>
                <c:pt idx="9963">
                  <c:v>2.895</c:v>
                </c:pt>
                <c:pt idx="9964">
                  <c:v>2.8690000000000002</c:v>
                </c:pt>
                <c:pt idx="9965">
                  <c:v>2.843</c:v>
                </c:pt>
                <c:pt idx="9966">
                  <c:v>2.8180000000000001</c:v>
                </c:pt>
                <c:pt idx="9967">
                  <c:v>2.8290000000000002</c:v>
                </c:pt>
                <c:pt idx="9968">
                  <c:v>2.8450000000000002</c:v>
                </c:pt>
                <c:pt idx="9969">
                  <c:v>2.8559999999999999</c:v>
                </c:pt>
                <c:pt idx="9970">
                  <c:v>2.8969999999999998</c:v>
                </c:pt>
                <c:pt idx="9971">
                  <c:v>2.8839999999999999</c:v>
                </c:pt>
                <c:pt idx="9972">
                  <c:v>2.8250000000000002</c:v>
                </c:pt>
                <c:pt idx="9973">
                  <c:v>2.8140000000000001</c:v>
                </c:pt>
                <c:pt idx="9974">
                  <c:v>2.8530000000000002</c:v>
                </c:pt>
                <c:pt idx="9975">
                  <c:v>2.7759999999999998</c:v>
                </c:pt>
                <c:pt idx="9976">
                  <c:v>2.782</c:v>
                </c:pt>
                <c:pt idx="9977">
                  <c:v>2.74</c:v>
                </c:pt>
                <c:pt idx="9978">
                  <c:v>2.74</c:v>
                </c:pt>
                <c:pt idx="9979">
                  <c:v>2.7309999999999999</c:v>
                </c:pt>
                <c:pt idx="9980">
                  <c:v>2.7759999999999998</c:v>
                </c:pt>
                <c:pt idx="9981">
                  <c:v>2.8039999999999998</c:v>
                </c:pt>
                <c:pt idx="9982">
                  <c:v>2.8330000000000002</c:v>
                </c:pt>
                <c:pt idx="9983">
                  <c:v>2.774</c:v>
                </c:pt>
                <c:pt idx="9984">
                  <c:v>2.78</c:v>
                </c:pt>
                <c:pt idx="9985">
                  <c:v>2.802</c:v>
                </c:pt>
                <c:pt idx="9986">
                  <c:v>2.782</c:v>
                </c:pt>
                <c:pt idx="9987">
                  <c:v>2.8370000000000002</c:v>
                </c:pt>
                <c:pt idx="9988">
                  <c:v>2.8279999999999998</c:v>
                </c:pt>
                <c:pt idx="9989">
                  <c:v>2.8279999999999998</c:v>
                </c:pt>
                <c:pt idx="9990">
                  <c:v>2.8290000000000002</c:v>
                </c:pt>
                <c:pt idx="9991">
                  <c:v>2.8740000000000001</c:v>
                </c:pt>
                <c:pt idx="9992">
                  <c:v>2.911</c:v>
                </c:pt>
                <c:pt idx="9993">
                  <c:v>2.9609999999999999</c:v>
                </c:pt>
                <c:pt idx="9994">
                  <c:v>2.976</c:v>
                </c:pt>
                <c:pt idx="9995">
                  <c:v>3</c:v>
                </c:pt>
                <c:pt idx="9996">
                  <c:v>3.0270000000000001</c:v>
                </c:pt>
                <c:pt idx="9997">
                  <c:v>2.9820000000000002</c:v>
                </c:pt>
                <c:pt idx="9998">
                  <c:v>2.9580000000000002</c:v>
                </c:pt>
                <c:pt idx="9999">
                  <c:v>2.9540000000000002</c:v>
                </c:pt>
                <c:pt idx="10000">
                  <c:v>2.9649999999999999</c:v>
                </c:pt>
                <c:pt idx="10001">
                  <c:v>2.9670000000000001</c:v>
                </c:pt>
                <c:pt idx="10002">
                  <c:v>2.9470000000000001</c:v>
                </c:pt>
                <c:pt idx="10003">
                  <c:v>2.9510000000000001</c:v>
                </c:pt>
                <c:pt idx="10004">
                  <c:v>2.9510000000000001</c:v>
                </c:pt>
                <c:pt idx="10005">
                  <c:v>2.9769999999999999</c:v>
                </c:pt>
                <c:pt idx="10006">
                  <c:v>3.0049999999999999</c:v>
                </c:pt>
                <c:pt idx="10007">
                  <c:v>2.9630000000000001</c:v>
                </c:pt>
                <c:pt idx="10008">
                  <c:v>2.9710000000000001</c:v>
                </c:pt>
                <c:pt idx="10009">
                  <c:v>3.0030000000000001</c:v>
                </c:pt>
                <c:pt idx="10010">
                  <c:v>3.073</c:v>
                </c:pt>
                <c:pt idx="10011">
                  <c:v>3.097</c:v>
                </c:pt>
                <c:pt idx="10012">
                  <c:v>3.1120000000000001</c:v>
                </c:pt>
                <c:pt idx="10013">
                  <c:v>3.0569999999999999</c:v>
                </c:pt>
                <c:pt idx="10014">
                  <c:v>3.0609999999999999</c:v>
                </c:pt>
                <c:pt idx="10015">
                  <c:v>3.0609999999999999</c:v>
                </c:pt>
                <c:pt idx="10016">
                  <c:v>2.9940000000000002</c:v>
                </c:pt>
                <c:pt idx="10017">
                  <c:v>2.9780000000000002</c:v>
                </c:pt>
                <c:pt idx="10018">
                  <c:v>2.9319999999999999</c:v>
                </c:pt>
                <c:pt idx="10019">
                  <c:v>2.9319999999999999</c:v>
                </c:pt>
                <c:pt idx="10020">
                  <c:v>2.782</c:v>
                </c:pt>
                <c:pt idx="10021">
                  <c:v>2.8559999999999999</c:v>
                </c:pt>
                <c:pt idx="10022">
                  <c:v>2.859</c:v>
                </c:pt>
                <c:pt idx="10023">
                  <c:v>2.903</c:v>
                </c:pt>
                <c:pt idx="10024">
                  <c:v>2.9430000000000001</c:v>
                </c:pt>
                <c:pt idx="10025">
                  <c:v>2.9289999999999998</c:v>
                </c:pt>
                <c:pt idx="10026">
                  <c:v>2.9729999999999999</c:v>
                </c:pt>
                <c:pt idx="10027">
                  <c:v>2.9209999999999998</c:v>
                </c:pt>
                <c:pt idx="10028">
                  <c:v>2.9470000000000001</c:v>
                </c:pt>
                <c:pt idx="10029">
                  <c:v>2.9529999999999998</c:v>
                </c:pt>
                <c:pt idx="10030">
                  <c:v>2.9620000000000002</c:v>
                </c:pt>
                <c:pt idx="10031">
                  <c:v>2.9670000000000001</c:v>
                </c:pt>
                <c:pt idx="10032">
                  <c:v>2.9359999999999999</c:v>
                </c:pt>
                <c:pt idx="10033">
                  <c:v>2.9209999999999998</c:v>
                </c:pt>
                <c:pt idx="10034">
                  <c:v>2.9180000000000001</c:v>
                </c:pt>
                <c:pt idx="10035">
                  <c:v>2.8980000000000001</c:v>
                </c:pt>
                <c:pt idx="10036">
                  <c:v>2.94</c:v>
                </c:pt>
                <c:pt idx="10037">
                  <c:v>2.8980000000000001</c:v>
                </c:pt>
                <c:pt idx="10038">
                  <c:v>2.8959999999999999</c:v>
                </c:pt>
                <c:pt idx="10039">
                  <c:v>2.8809999999999998</c:v>
                </c:pt>
                <c:pt idx="10040">
                  <c:v>2.8780000000000001</c:v>
                </c:pt>
                <c:pt idx="10041">
                  <c:v>2.8260000000000001</c:v>
                </c:pt>
                <c:pt idx="10042">
                  <c:v>2.8370000000000002</c:v>
                </c:pt>
                <c:pt idx="10043">
                  <c:v>2.8610000000000002</c:v>
                </c:pt>
                <c:pt idx="10044">
                  <c:v>2.8719999999999999</c:v>
                </c:pt>
                <c:pt idx="10045">
                  <c:v>2.8319999999999999</c:v>
                </c:pt>
                <c:pt idx="10046">
                  <c:v>2.8319999999999999</c:v>
                </c:pt>
                <c:pt idx="10047">
                  <c:v>2.83</c:v>
                </c:pt>
                <c:pt idx="10048">
                  <c:v>2.823</c:v>
                </c:pt>
                <c:pt idx="10049">
                  <c:v>2.8570000000000002</c:v>
                </c:pt>
                <c:pt idx="10050">
                  <c:v>2.851</c:v>
                </c:pt>
                <c:pt idx="10051">
                  <c:v>2.85</c:v>
                </c:pt>
                <c:pt idx="10052">
                  <c:v>2.847</c:v>
                </c:pt>
                <c:pt idx="10053">
                  <c:v>2.8279999999999998</c:v>
                </c:pt>
                <c:pt idx="10054">
                  <c:v>2.859</c:v>
                </c:pt>
                <c:pt idx="10055">
                  <c:v>2.8610000000000002</c:v>
                </c:pt>
                <c:pt idx="10056">
                  <c:v>2.87</c:v>
                </c:pt>
                <c:pt idx="10057">
                  <c:v>2.839</c:v>
                </c:pt>
                <c:pt idx="10058">
                  <c:v>2.8940000000000001</c:v>
                </c:pt>
                <c:pt idx="10059">
                  <c:v>2.956</c:v>
                </c:pt>
                <c:pt idx="10060">
                  <c:v>2.9489999999999998</c:v>
                </c:pt>
                <c:pt idx="10061">
                  <c:v>2.9750000000000001</c:v>
                </c:pt>
                <c:pt idx="10062">
                  <c:v>2.9769999999999999</c:v>
                </c:pt>
                <c:pt idx="10063">
                  <c:v>2.9550000000000001</c:v>
                </c:pt>
                <c:pt idx="10064">
                  <c:v>2.9740000000000002</c:v>
                </c:pt>
                <c:pt idx="10065">
                  <c:v>2.9609999999999999</c:v>
                </c:pt>
                <c:pt idx="10066">
                  <c:v>3.0070000000000001</c:v>
                </c:pt>
                <c:pt idx="10067">
                  <c:v>2.9870000000000001</c:v>
                </c:pt>
                <c:pt idx="10068">
                  <c:v>2.95</c:v>
                </c:pt>
                <c:pt idx="10069">
                  <c:v>2.94</c:v>
                </c:pt>
                <c:pt idx="10070">
                  <c:v>2.9740000000000002</c:v>
                </c:pt>
                <c:pt idx="10071">
                  <c:v>2.9609999999999999</c:v>
                </c:pt>
                <c:pt idx="10072">
                  <c:v>2.927</c:v>
                </c:pt>
                <c:pt idx="10073">
                  <c:v>2.8740000000000001</c:v>
                </c:pt>
                <c:pt idx="10074">
                  <c:v>2.88</c:v>
                </c:pt>
                <c:pt idx="10075">
                  <c:v>2.899</c:v>
                </c:pt>
                <c:pt idx="10076">
                  <c:v>2.863</c:v>
                </c:pt>
                <c:pt idx="10077">
                  <c:v>2.867</c:v>
                </c:pt>
                <c:pt idx="10078">
                  <c:v>2.8610000000000002</c:v>
                </c:pt>
                <c:pt idx="10079">
                  <c:v>2.82</c:v>
                </c:pt>
                <c:pt idx="10080">
                  <c:v>2.831</c:v>
                </c:pt>
                <c:pt idx="10081">
                  <c:v>2.82</c:v>
                </c:pt>
                <c:pt idx="10082">
                  <c:v>2.827</c:v>
                </c:pt>
                <c:pt idx="10083">
                  <c:v>2.8109999999999999</c:v>
                </c:pt>
                <c:pt idx="10084">
                  <c:v>2.847</c:v>
                </c:pt>
                <c:pt idx="10085">
                  <c:v>2.8809999999999998</c:v>
                </c:pt>
                <c:pt idx="10086">
                  <c:v>2.8849999999999998</c:v>
                </c:pt>
                <c:pt idx="10087">
                  <c:v>2.8559999999999999</c:v>
                </c:pt>
                <c:pt idx="10088">
                  <c:v>2.8610000000000002</c:v>
                </c:pt>
                <c:pt idx="10089">
                  <c:v>2.8610000000000002</c:v>
                </c:pt>
                <c:pt idx="10090">
                  <c:v>2.899</c:v>
                </c:pt>
                <c:pt idx="10091">
                  <c:v>2.903</c:v>
                </c:pt>
                <c:pt idx="10092">
                  <c:v>2.8740000000000001</c:v>
                </c:pt>
                <c:pt idx="10093">
                  <c:v>2.9409999999999998</c:v>
                </c:pt>
                <c:pt idx="10094">
                  <c:v>2.9319999999999999</c:v>
                </c:pt>
                <c:pt idx="10095">
                  <c:v>2.976</c:v>
                </c:pt>
                <c:pt idx="10096">
                  <c:v>2.964</c:v>
                </c:pt>
                <c:pt idx="10097">
                  <c:v>2.9710000000000001</c:v>
                </c:pt>
                <c:pt idx="10098">
                  <c:v>2.9969999999999999</c:v>
                </c:pt>
                <c:pt idx="10099">
                  <c:v>2.988</c:v>
                </c:pt>
                <c:pt idx="10100">
                  <c:v>3.056</c:v>
                </c:pt>
                <c:pt idx="10101">
                  <c:v>3.0640000000000001</c:v>
                </c:pt>
                <c:pt idx="10102">
                  <c:v>3.0640000000000001</c:v>
                </c:pt>
                <c:pt idx="10103">
                  <c:v>3.0640000000000001</c:v>
                </c:pt>
                <c:pt idx="10104">
                  <c:v>3.09</c:v>
                </c:pt>
                <c:pt idx="10105">
                  <c:v>3.097</c:v>
                </c:pt>
                <c:pt idx="10106">
                  <c:v>3.0489999999999999</c:v>
                </c:pt>
                <c:pt idx="10107">
                  <c:v>3.0529999999999999</c:v>
                </c:pt>
                <c:pt idx="10108">
                  <c:v>3.0619999999999998</c:v>
                </c:pt>
                <c:pt idx="10109">
                  <c:v>3.085</c:v>
                </c:pt>
                <c:pt idx="10110">
                  <c:v>3.0640000000000001</c:v>
                </c:pt>
                <c:pt idx="10111">
                  <c:v>3.1829999999999998</c:v>
                </c:pt>
                <c:pt idx="10112">
                  <c:v>3.1880000000000002</c:v>
                </c:pt>
                <c:pt idx="10113">
                  <c:v>3.234</c:v>
                </c:pt>
                <c:pt idx="10114">
                  <c:v>3.234</c:v>
                </c:pt>
                <c:pt idx="10115">
                  <c:v>3.2069999999999999</c:v>
                </c:pt>
                <c:pt idx="10116">
                  <c:v>3.1640000000000001</c:v>
                </c:pt>
                <c:pt idx="10117">
                  <c:v>3.1509999999999998</c:v>
                </c:pt>
                <c:pt idx="10118">
                  <c:v>3.1619999999999999</c:v>
                </c:pt>
                <c:pt idx="10119">
                  <c:v>3.157</c:v>
                </c:pt>
                <c:pt idx="10120">
                  <c:v>3.1640000000000001</c:v>
                </c:pt>
                <c:pt idx="10121">
                  <c:v>3.206</c:v>
                </c:pt>
                <c:pt idx="10122">
                  <c:v>3.18</c:v>
                </c:pt>
                <c:pt idx="10123">
                  <c:v>3.1930000000000001</c:v>
                </c:pt>
                <c:pt idx="10124">
                  <c:v>3.1989999999999998</c:v>
                </c:pt>
                <c:pt idx="10125">
                  <c:v>3.169</c:v>
                </c:pt>
                <c:pt idx="10126">
                  <c:v>3.1040000000000001</c:v>
                </c:pt>
                <c:pt idx="10127">
                  <c:v>3.1179999999999999</c:v>
                </c:pt>
                <c:pt idx="10128">
                  <c:v>3.0760000000000001</c:v>
                </c:pt>
                <c:pt idx="10129">
                  <c:v>3.0859999999999999</c:v>
                </c:pt>
                <c:pt idx="10130">
                  <c:v>3.1240000000000001</c:v>
                </c:pt>
                <c:pt idx="10131">
                  <c:v>3.1440000000000001</c:v>
                </c:pt>
                <c:pt idx="10132">
                  <c:v>3.1309999999999998</c:v>
                </c:pt>
                <c:pt idx="10133">
                  <c:v>3.2130000000000001</c:v>
                </c:pt>
                <c:pt idx="10134">
                  <c:v>3.202</c:v>
                </c:pt>
                <c:pt idx="10135">
                  <c:v>3.2290000000000001</c:v>
                </c:pt>
                <c:pt idx="10136">
                  <c:v>3.2360000000000002</c:v>
                </c:pt>
                <c:pt idx="10137">
                  <c:v>3.238</c:v>
                </c:pt>
                <c:pt idx="10138">
                  <c:v>3.1829999999999998</c:v>
                </c:pt>
                <c:pt idx="10139">
                  <c:v>3.1829999999999998</c:v>
                </c:pt>
                <c:pt idx="10140">
                  <c:v>3.141</c:v>
                </c:pt>
                <c:pt idx="10141">
                  <c:v>3.1259999999999999</c:v>
                </c:pt>
                <c:pt idx="10142">
                  <c:v>3.1110000000000002</c:v>
                </c:pt>
                <c:pt idx="10143">
                  <c:v>3.0640000000000001</c:v>
                </c:pt>
                <c:pt idx="10144">
                  <c:v>3.0640000000000001</c:v>
                </c:pt>
                <c:pt idx="10145">
                  <c:v>3.0640000000000001</c:v>
                </c:pt>
                <c:pt idx="10146">
                  <c:v>3.0640000000000001</c:v>
                </c:pt>
                <c:pt idx="10147">
                  <c:v>3.0640000000000001</c:v>
                </c:pt>
                <c:pt idx="10148">
                  <c:v>3.0409999999999999</c:v>
                </c:pt>
                <c:pt idx="10149">
                  <c:v>3.0539999999999998</c:v>
                </c:pt>
                <c:pt idx="10150">
                  <c:v>3.0579999999999998</c:v>
                </c:pt>
                <c:pt idx="10151">
                  <c:v>3.06</c:v>
                </c:pt>
                <c:pt idx="10152">
                  <c:v>3.032</c:v>
                </c:pt>
                <c:pt idx="10153">
                  <c:v>2.9889999999999999</c:v>
                </c:pt>
                <c:pt idx="10154">
                  <c:v>2.9710000000000001</c:v>
                </c:pt>
                <c:pt idx="10155">
                  <c:v>2.9140000000000001</c:v>
                </c:pt>
                <c:pt idx="10156">
                  <c:v>2.9140000000000001</c:v>
                </c:pt>
                <c:pt idx="10157">
                  <c:v>2.8959999999999999</c:v>
                </c:pt>
                <c:pt idx="10158">
                  <c:v>2.847</c:v>
                </c:pt>
                <c:pt idx="10159">
                  <c:v>2.859</c:v>
                </c:pt>
                <c:pt idx="10160">
                  <c:v>2.88</c:v>
                </c:pt>
                <c:pt idx="10161">
                  <c:v>2.91</c:v>
                </c:pt>
                <c:pt idx="10162">
                  <c:v>2.9140000000000001</c:v>
                </c:pt>
                <c:pt idx="10163">
                  <c:v>2.891</c:v>
                </c:pt>
                <c:pt idx="10164">
                  <c:v>2.8580000000000001</c:v>
                </c:pt>
                <c:pt idx="10165">
                  <c:v>2.8180000000000001</c:v>
                </c:pt>
                <c:pt idx="10166">
                  <c:v>2.7559999999999998</c:v>
                </c:pt>
                <c:pt idx="10167">
                  <c:v>2.8069999999999999</c:v>
                </c:pt>
                <c:pt idx="10168">
                  <c:v>2.7919999999999998</c:v>
                </c:pt>
                <c:pt idx="10169">
                  <c:v>2.74</c:v>
                </c:pt>
                <c:pt idx="10170">
                  <c:v>2.74</c:v>
                </c:pt>
                <c:pt idx="10171">
                  <c:v>2.8090000000000002</c:v>
                </c:pt>
                <c:pt idx="10172">
                  <c:v>2.7679999999999998</c:v>
                </c:pt>
                <c:pt idx="10173">
                  <c:v>2.72</c:v>
                </c:pt>
                <c:pt idx="10174">
                  <c:v>2.6850000000000001</c:v>
                </c:pt>
                <c:pt idx="10175">
                  <c:v>2.6850000000000001</c:v>
                </c:pt>
                <c:pt idx="10176">
                  <c:v>2.621</c:v>
                </c:pt>
                <c:pt idx="10177">
                  <c:v>2.5539999999999998</c:v>
                </c:pt>
                <c:pt idx="10178">
                  <c:v>2.669</c:v>
                </c:pt>
                <c:pt idx="10179">
                  <c:v>2.6970000000000001</c:v>
                </c:pt>
                <c:pt idx="10180">
                  <c:v>2.7290000000000001</c:v>
                </c:pt>
                <c:pt idx="10181">
                  <c:v>2.7109999999999999</c:v>
                </c:pt>
                <c:pt idx="10182">
                  <c:v>2.7429999999999999</c:v>
                </c:pt>
                <c:pt idx="10183">
                  <c:v>2.702</c:v>
                </c:pt>
                <c:pt idx="10184">
                  <c:v>2.7029999999999998</c:v>
                </c:pt>
                <c:pt idx="10185">
                  <c:v>2.7130000000000001</c:v>
                </c:pt>
                <c:pt idx="10186">
                  <c:v>2.7229999999999999</c:v>
                </c:pt>
                <c:pt idx="10187">
                  <c:v>2.7509999999999999</c:v>
                </c:pt>
                <c:pt idx="10188">
                  <c:v>2.7850000000000001</c:v>
                </c:pt>
                <c:pt idx="10189">
                  <c:v>2.7850000000000001</c:v>
                </c:pt>
                <c:pt idx="10190">
                  <c:v>2.74</c:v>
                </c:pt>
                <c:pt idx="10191">
                  <c:v>2.742</c:v>
                </c:pt>
                <c:pt idx="10192">
                  <c:v>2.7170000000000001</c:v>
                </c:pt>
                <c:pt idx="10193">
                  <c:v>2.7589999999999999</c:v>
                </c:pt>
                <c:pt idx="10194">
                  <c:v>2.746</c:v>
                </c:pt>
                <c:pt idx="10195">
                  <c:v>2.7109999999999999</c:v>
                </c:pt>
                <c:pt idx="10196">
                  <c:v>2.6779999999999999</c:v>
                </c:pt>
                <c:pt idx="10197">
                  <c:v>2.63</c:v>
                </c:pt>
                <c:pt idx="10198">
                  <c:v>2.6850000000000001</c:v>
                </c:pt>
                <c:pt idx="10199">
                  <c:v>2.7240000000000002</c:v>
                </c:pt>
                <c:pt idx="10200">
                  <c:v>2.6989999999999998</c:v>
                </c:pt>
                <c:pt idx="10201">
                  <c:v>2.6960000000000002</c:v>
                </c:pt>
                <c:pt idx="10202">
                  <c:v>2.6579999999999999</c:v>
                </c:pt>
                <c:pt idx="10203">
                  <c:v>2.6360000000000001</c:v>
                </c:pt>
                <c:pt idx="10204">
                  <c:v>2.6549999999999998</c:v>
                </c:pt>
                <c:pt idx="10205">
                  <c:v>2.6890000000000001</c:v>
                </c:pt>
                <c:pt idx="10206">
                  <c:v>2.7029999999999998</c:v>
                </c:pt>
                <c:pt idx="10207">
                  <c:v>2.6549999999999998</c:v>
                </c:pt>
                <c:pt idx="10208">
                  <c:v>2.6640000000000001</c:v>
                </c:pt>
                <c:pt idx="10209">
                  <c:v>2.6640000000000001</c:v>
                </c:pt>
                <c:pt idx="10210">
                  <c:v>2.6349999999999998</c:v>
                </c:pt>
                <c:pt idx="10211">
                  <c:v>2.6459999999999999</c:v>
                </c:pt>
                <c:pt idx="10212">
                  <c:v>2.6930000000000001</c:v>
                </c:pt>
                <c:pt idx="10213">
                  <c:v>2.6539999999999999</c:v>
                </c:pt>
                <c:pt idx="10214">
                  <c:v>2.6640000000000001</c:v>
                </c:pt>
                <c:pt idx="10215">
                  <c:v>2.637</c:v>
                </c:pt>
                <c:pt idx="10216">
                  <c:v>2.6829999999999998</c:v>
                </c:pt>
                <c:pt idx="10217">
                  <c:v>2.7160000000000002</c:v>
                </c:pt>
                <c:pt idx="10218">
                  <c:v>2.7549999999999999</c:v>
                </c:pt>
                <c:pt idx="10219">
                  <c:v>2.7229999999999999</c:v>
                </c:pt>
                <c:pt idx="10220">
                  <c:v>2.7189999999999999</c:v>
                </c:pt>
                <c:pt idx="10221">
                  <c:v>2.694</c:v>
                </c:pt>
                <c:pt idx="10222">
                  <c:v>2.64</c:v>
                </c:pt>
                <c:pt idx="10223">
                  <c:v>2.63</c:v>
                </c:pt>
                <c:pt idx="10224">
                  <c:v>2.64</c:v>
                </c:pt>
                <c:pt idx="10225">
                  <c:v>2.6019999999999999</c:v>
                </c:pt>
                <c:pt idx="10226">
                  <c:v>2.6219999999999999</c:v>
                </c:pt>
                <c:pt idx="10227">
                  <c:v>2.6309999999999998</c:v>
                </c:pt>
                <c:pt idx="10228">
                  <c:v>2.589</c:v>
                </c:pt>
                <c:pt idx="10229">
                  <c:v>2.605</c:v>
                </c:pt>
                <c:pt idx="10230">
                  <c:v>2.613</c:v>
                </c:pt>
                <c:pt idx="10231">
                  <c:v>2.5270000000000001</c:v>
                </c:pt>
                <c:pt idx="10232">
                  <c:v>2.5390000000000001</c:v>
                </c:pt>
                <c:pt idx="10233">
                  <c:v>2.4409999999999998</c:v>
                </c:pt>
                <c:pt idx="10234">
                  <c:v>2.4</c:v>
                </c:pt>
                <c:pt idx="10235">
                  <c:v>2.4239999999999999</c:v>
                </c:pt>
                <c:pt idx="10236">
                  <c:v>2.3679999999999999</c:v>
                </c:pt>
                <c:pt idx="10237">
                  <c:v>2.3959999999999999</c:v>
                </c:pt>
                <c:pt idx="10238">
                  <c:v>2.4060000000000001</c:v>
                </c:pt>
                <c:pt idx="10239">
                  <c:v>2.5019999999999998</c:v>
                </c:pt>
                <c:pt idx="10240">
                  <c:v>2.4750000000000001</c:v>
                </c:pt>
                <c:pt idx="10241">
                  <c:v>2.5249999999999999</c:v>
                </c:pt>
                <c:pt idx="10242">
                  <c:v>2.516</c:v>
                </c:pt>
                <c:pt idx="10243">
                  <c:v>2.496</c:v>
                </c:pt>
                <c:pt idx="10244">
                  <c:v>2.5230000000000001</c:v>
                </c:pt>
                <c:pt idx="10245">
                  <c:v>2.5019999999999998</c:v>
                </c:pt>
                <c:pt idx="10246">
                  <c:v>2.4670000000000001</c:v>
                </c:pt>
                <c:pt idx="10247">
                  <c:v>2.4980000000000002</c:v>
                </c:pt>
                <c:pt idx="10248">
                  <c:v>2.5659999999999998</c:v>
                </c:pt>
                <c:pt idx="10249">
                  <c:v>2.5550000000000002</c:v>
                </c:pt>
                <c:pt idx="10250">
                  <c:v>2.5910000000000002</c:v>
                </c:pt>
                <c:pt idx="10251">
                  <c:v>2.5950000000000002</c:v>
                </c:pt>
                <c:pt idx="10252">
                  <c:v>2.5609999999999999</c:v>
                </c:pt>
                <c:pt idx="10253">
                  <c:v>2.5609999999999999</c:v>
                </c:pt>
                <c:pt idx="10254">
                  <c:v>2.589</c:v>
                </c:pt>
                <c:pt idx="10255">
                  <c:v>2.5659999999999998</c:v>
                </c:pt>
                <c:pt idx="10256">
                  <c:v>2.5190000000000001</c:v>
                </c:pt>
                <c:pt idx="10257">
                  <c:v>2.5329999999999999</c:v>
                </c:pt>
                <c:pt idx="10258">
                  <c:v>2.4990000000000001</c:v>
                </c:pt>
                <c:pt idx="10259">
                  <c:v>2.5270000000000001</c:v>
                </c:pt>
                <c:pt idx="10260">
                  <c:v>2.5030000000000001</c:v>
                </c:pt>
                <c:pt idx="10261">
                  <c:v>2.5009999999999999</c:v>
                </c:pt>
                <c:pt idx="10262">
                  <c:v>2.5419999999999998</c:v>
                </c:pt>
                <c:pt idx="10263">
                  <c:v>2.5259999999999998</c:v>
                </c:pt>
                <c:pt idx="10264">
                  <c:v>2.4710000000000001</c:v>
                </c:pt>
                <c:pt idx="10265">
                  <c:v>2.4580000000000002</c:v>
                </c:pt>
                <c:pt idx="10266">
                  <c:v>2.484</c:v>
                </c:pt>
                <c:pt idx="10267">
                  <c:v>2.444</c:v>
                </c:pt>
                <c:pt idx="10268">
                  <c:v>2.468</c:v>
                </c:pt>
                <c:pt idx="10269">
                  <c:v>2.4020000000000001</c:v>
                </c:pt>
                <c:pt idx="10270">
                  <c:v>2.411</c:v>
                </c:pt>
                <c:pt idx="10271">
                  <c:v>2.3740000000000001</c:v>
                </c:pt>
                <c:pt idx="10272">
                  <c:v>2.395</c:v>
                </c:pt>
                <c:pt idx="10273">
                  <c:v>2.3919999999999999</c:v>
                </c:pt>
                <c:pt idx="10274">
                  <c:v>2.4169999999999998</c:v>
                </c:pt>
                <c:pt idx="10275">
                  <c:v>2.427</c:v>
                </c:pt>
                <c:pt idx="10276">
                  <c:v>2.383</c:v>
                </c:pt>
                <c:pt idx="10277">
                  <c:v>2.319</c:v>
                </c:pt>
                <c:pt idx="10278">
                  <c:v>2.3210000000000002</c:v>
                </c:pt>
                <c:pt idx="10279">
                  <c:v>2.3210000000000002</c:v>
                </c:pt>
                <c:pt idx="10280">
                  <c:v>2.2669999999999999</c:v>
                </c:pt>
                <c:pt idx="10281">
                  <c:v>2.2629999999999999</c:v>
                </c:pt>
                <c:pt idx="10282">
                  <c:v>2.214</c:v>
                </c:pt>
                <c:pt idx="10283">
                  <c:v>2.125</c:v>
                </c:pt>
                <c:pt idx="10284">
                  <c:v>2.0720000000000001</c:v>
                </c:pt>
                <c:pt idx="10285">
                  <c:v>2.1309999999999998</c:v>
                </c:pt>
                <c:pt idx="10286">
                  <c:v>2.1360000000000001</c:v>
                </c:pt>
                <c:pt idx="10287">
                  <c:v>2.1179999999999999</c:v>
                </c:pt>
                <c:pt idx="10288">
                  <c:v>2.0830000000000002</c:v>
                </c:pt>
                <c:pt idx="10289">
                  <c:v>2.15</c:v>
                </c:pt>
                <c:pt idx="10290">
                  <c:v>2.1440000000000001</c:v>
                </c:pt>
                <c:pt idx="10291">
                  <c:v>2.121</c:v>
                </c:pt>
                <c:pt idx="10292">
                  <c:v>2.0960000000000001</c:v>
                </c:pt>
                <c:pt idx="10293">
                  <c:v>2.081</c:v>
                </c:pt>
                <c:pt idx="10294">
                  <c:v>2.0950000000000002</c:v>
                </c:pt>
                <c:pt idx="10295">
                  <c:v>2.06</c:v>
                </c:pt>
                <c:pt idx="10296">
                  <c:v>2.024</c:v>
                </c:pt>
                <c:pt idx="10297">
                  <c:v>2.0289999999999999</c:v>
                </c:pt>
                <c:pt idx="10298">
                  <c:v>2.056</c:v>
                </c:pt>
                <c:pt idx="10299">
                  <c:v>2.0150000000000001</c:v>
                </c:pt>
                <c:pt idx="10300">
                  <c:v>1.986</c:v>
                </c:pt>
                <c:pt idx="10301">
                  <c:v>2.048</c:v>
                </c:pt>
                <c:pt idx="10302">
                  <c:v>2.0150000000000001</c:v>
                </c:pt>
                <c:pt idx="10303">
                  <c:v>2.0059999999999998</c:v>
                </c:pt>
                <c:pt idx="10304">
                  <c:v>2.0259999999999998</c:v>
                </c:pt>
                <c:pt idx="10305">
                  <c:v>1.9750000000000001</c:v>
                </c:pt>
                <c:pt idx="10306">
                  <c:v>1.9510000000000001</c:v>
                </c:pt>
                <c:pt idx="10307">
                  <c:v>1.9510000000000001</c:v>
                </c:pt>
                <c:pt idx="10308">
                  <c:v>2.0350000000000001</c:v>
                </c:pt>
                <c:pt idx="10309">
                  <c:v>2.048</c:v>
                </c:pt>
                <c:pt idx="10310">
                  <c:v>2.0659999999999998</c:v>
                </c:pt>
                <c:pt idx="10311">
                  <c:v>2.0619999999999998</c:v>
                </c:pt>
                <c:pt idx="10312">
                  <c:v>2.1389999999999998</c:v>
                </c:pt>
                <c:pt idx="10313">
                  <c:v>2.1230000000000002</c:v>
                </c:pt>
                <c:pt idx="10314">
                  <c:v>2.09</c:v>
                </c:pt>
                <c:pt idx="10315">
                  <c:v>2.1030000000000002</c:v>
                </c:pt>
                <c:pt idx="10316">
                  <c:v>2.0459999999999998</c:v>
                </c:pt>
                <c:pt idx="10317">
                  <c:v>2.0249999999999999</c:v>
                </c:pt>
                <c:pt idx="10318">
                  <c:v>2.056</c:v>
                </c:pt>
                <c:pt idx="10319">
                  <c:v>2.0470000000000002</c:v>
                </c:pt>
                <c:pt idx="10320">
                  <c:v>2.0819999999999999</c:v>
                </c:pt>
                <c:pt idx="10321">
                  <c:v>2.0449999999999999</c:v>
                </c:pt>
                <c:pt idx="10322">
                  <c:v>2.0819999999999999</c:v>
                </c:pt>
                <c:pt idx="10323">
                  <c:v>2.0710000000000002</c:v>
                </c:pt>
                <c:pt idx="10324">
                  <c:v>2.0659999999999998</c:v>
                </c:pt>
                <c:pt idx="10325">
                  <c:v>2.0590000000000002</c:v>
                </c:pt>
                <c:pt idx="10326">
                  <c:v>2.0150000000000001</c:v>
                </c:pt>
                <c:pt idx="10327">
                  <c:v>1.8939999999999999</c:v>
                </c:pt>
                <c:pt idx="10328">
                  <c:v>1.847</c:v>
                </c:pt>
                <c:pt idx="10329">
                  <c:v>1.7090000000000001</c:v>
                </c:pt>
                <c:pt idx="10330">
                  <c:v>1.704</c:v>
                </c:pt>
                <c:pt idx="10331">
                  <c:v>1.7350000000000001</c:v>
                </c:pt>
                <c:pt idx="10332">
                  <c:v>1.718</c:v>
                </c:pt>
                <c:pt idx="10333">
                  <c:v>1.746</c:v>
                </c:pt>
                <c:pt idx="10334">
                  <c:v>1.6459999999999999</c:v>
                </c:pt>
                <c:pt idx="10335">
                  <c:v>1.7050000000000001</c:v>
                </c:pt>
                <c:pt idx="10336">
                  <c:v>1.58</c:v>
                </c:pt>
                <c:pt idx="10337">
                  <c:v>1.5289999999999999</c:v>
                </c:pt>
                <c:pt idx="10338">
                  <c:v>1.5549999999999999</c:v>
                </c:pt>
                <c:pt idx="10339">
                  <c:v>1.607</c:v>
                </c:pt>
                <c:pt idx="10340">
                  <c:v>1.556</c:v>
                </c:pt>
                <c:pt idx="10341">
                  <c:v>1.59</c:v>
                </c:pt>
                <c:pt idx="10342">
                  <c:v>1.615</c:v>
                </c:pt>
                <c:pt idx="10343">
                  <c:v>1.536</c:v>
                </c:pt>
                <c:pt idx="10344">
                  <c:v>1.536</c:v>
                </c:pt>
                <c:pt idx="10345">
                  <c:v>1.4730000000000001</c:v>
                </c:pt>
                <c:pt idx="10346">
                  <c:v>1.4810000000000001</c:v>
                </c:pt>
                <c:pt idx="10347">
                  <c:v>1.496</c:v>
                </c:pt>
                <c:pt idx="10348">
                  <c:v>1.498</c:v>
                </c:pt>
                <c:pt idx="10349">
                  <c:v>1.498</c:v>
                </c:pt>
                <c:pt idx="10350">
                  <c:v>1.458</c:v>
                </c:pt>
                <c:pt idx="10351">
                  <c:v>1.4670000000000001</c:v>
                </c:pt>
                <c:pt idx="10352">
                  <c:v>1.5589999999999999</c:v>
                </c:pt>
                <c:pt idx="10353">
                  <c:v>1.5609999999999999</c:v>
                </c:pt>
                <c:pt idx="10354">
                  <c:v>1.645</c:v>
                </c:pt>
                <c:pt idx="10355">
                  <c:v>1.732</c:v>
                </c:pt>
                <c:pt idx="10356">
                  <c:v>1.74</c:v>
                </c:pt>
                <c:pt idx="10357">
                  <c:v>1.772</c:v>
                </c:pt>
                <c:pt idx="10358">
                  <c:v>1.8979999999999999</c:v>
                </c:pt>
                <c:pt idx="10359">
                  <c:v>1.8480000000000001</c:v>
                </c:pt>
                <c:pt idx="10360">
                  <c:v>1.8029999999999999</c:v>
                </c:pt>
                <c:pt idx="10361">
                  <c:v>1.798</c:v>
                </c:pt>
                <c:pt idx="10362">
                  <c:v>1.786</c:v>
                </c:pt>
                <c:pt idx="10363">
                  <c:v>1.7230000000000001</c:v>
                </c:pt>
                <c:pt idx="10364">
                  <c:v>1.728</c:v>
                </c:pt>
                <c:pt idx="10365">
                  <c:v>1.6459999999999999</c:v>
                </c:pt>
                <c:pt idx="10366">
                  <c:v>1.738</c:v>
                </c:pt>
                <c:pt idx="10367">
                  <c:v>1.694</c:v>
                </c:pt>
                <c:pt idx="10368">
                  <c:v>1.6830000000000001</c:v>
                </c:pt>
                <c:pt idx="10369">
                  <c:v>1.6659999999999999</c:v>
                </c:pt>
                <c:pt idx="10370">
                  <c:v>1.637</c:v>
                </c:pt>
                <c:pt idx="10371">
                  <c:v>1.6</c:v>
                </c:pt>
                <c:pt idx="10372">
                  <c:v>1.5349999999999999</c:v>
                </c:pt>
                <c:pt idx="10373">
                  <c:v>1.53</c:v>
                </c:pt>
                <c:pt idx="10374">
                  <c:v>1.56</c:v>
                </c:pt>
                <c:pt idx="10375">
                  <c:v>1.53</c:v>
                </c:pt>
                <c:pt idx="10376">
                  <c:v>1.585</c:v>
                </c:pt>
                <c:pt idx="10377">
                  <c:v>1.67</c:v>
                </c:pt>
                <c:pt idx="10378">
                  <c:v>1.7310000000000001</c:v>
                </c:pt>
                <c:pt idx="10379">
                  <c:v>1.7310000000000001</c:v>
                </c:pt>
                <c:pt idx="10380">
                  <c:v>1.7729999999999999</c:v>
                </c:pt>
                <c:pt idx="10381">
                  <c:v>1.74</c:v>
                </c:pt>
                <c:pt idx="10382">
                  <c:v>1.7529999999999999</c:v>
                </c:pt>
                <c:pt idx="10383">
                  <c:v>1.7549999999999999</c:v>
                </c:pt>
                <c:pt idx="10384">
                  <c:v>1.8009999999999999</c:v>
                </c:pt>
                <c:pt idx="10385">
                  <c:v>1.762</c:v>
                </c:pt>
                <c:pt idx="10386">
                  <c:v>1.7649999999999999</c:v>
                </c:pt>
                <c:pt idx="10387">
                  <c:v>1.7669999999999999</c:v>
                </c:pt>
                <c:pt idx="10388">
                  <c:v>1.796</c:v>
                </c:pt>
                <c:pt idx="10389">
                  <c:v>1.843</c:v>
                </c:pt>
                <c:pt idx="10390">
                  <c:v>1.839</c:v>
                </c:pt>
                <c:pt idx="10391">
                  <c:v>1.772</c:v>
                </c:pt>
                <c:pt idx="10392">
                  <c:v>1.6919999999999999</c:v>
                </c:pt>
                <c:pt idx="10393">
                  <c:v>1.7110000000000001</c:v>
                </c:pt>
                <c:pt idx="10394">
                  <c:v>1.778</c:v>
                </c:pt>
                <c:pt idx="10395">
                  <c:v>1.859</c:v>
                </c:pt>
                <c:pt idx="10396">
                  <c:v>1.829</c:v>
                </c:pt>
                <c:pt idx="10397">
                  <c:v>1.9179999999999999</c:v>
                </c:pt>
                <c:pt idx="10398">
                  <c:v>1.9430000000000001</c:v>
                </c:pt>
                <c:pt idx="10399">
                  <c:v>1.9430000000000001</c:v>
                </c:pt>
                <c:pt idx="10400">
                  <c:v>1.9359999999999999</c:v>
                </c:pt>
                <c:pt idx="10401">
                  <c:v>1.887</c:v>
                </c:pt>
                <c:pt idx="10402">
                  <c:v>1.82</c:v>
                </c:pt>
                <c:pt idx="10403">
                  <c:v>1.8320000000000001</c:v>
                </c:pt>
                <c:pt idx="10404">
                  <c:v>1.8160000000000001</c:v>
                </c:pt>
                <c:pt idx="10405">
                  <c:v>1.784</c:v>
                </c:pt>
                <c:pt idx="10406">
                  <c:v>1.7470000000000001</c:v>
                </c:pt>
                <c:pt idx="10407">
                  <c:v>1.774</c:v>
                </c:pt>
                <c:pt idx="10408">
                  <c:v>1.7709999999999999</c:v>
                </c:pt>
                <c:pt idx="10409">
                  <c:v>1.756</c:v>
                </c:pt>
                <c:pt idx="10410">
                  <c:v>1.742</c:v>
                </c:pt>
                <c:pt idx="10411">
                  <c:v>1.7669999999999999</c:v>
                </c:pt>
                <c:pt idx="10412">
                  <c:v>1.7669999999999999</c:v>
                </c:pt>
                <c:pt idx="10413">
                  <c:v>1.7769999999999999</c:v>
                </c:pt>
                <c:pt idx="10414">
                  <c:v>1.82</c:v>
                </c:pt>
                <c:pt idx="10415">
                  <c:v>1.7170000000000001</c:v>
                </c:pt>
                <c:pt idx="10416">
                  <c:v>1.7749999999999999</c:v>
                </c:pt>
                <c:pt idx="10417">
                  <c:v>1.8109999999999999</c:v>
                </c:pt>
                <c:pt idx="10418">
                  <c:v>1.8380000000000001</c:v>
                </c:pt>
                <c:pt idx="10419">
                  <c:v>1.82</c:v>
                </c:pt>
                <c:pt idx="10420">
                  <c:v>1.8420000000000001</c:v>
                </c:pt>
                <c:pt idx="10421">
                  <c:v>1.7929999999999999</c:v>
                </c:pt>
                <c:pt idx="10422">
                  <c:v>1.893</c:v>
                </c:pt>
                <c:pt idx="10423">
                  <c:v>1.823</c:v>
                </c:pt>
                <c:pt idx="10424">
                  <c:v>1.8720000000000001</c:v>
                </c:pt>
                <c:pt idx="10425">
                  <c:v>1.881</c:v>
                </c:pt>
                <c:pt idx="10426">
                  <c:v>1.9179999999999999</c:v>
                </c:pt>
                <c:pt idx="10427">
                  <c:v>1.921</c:v>
                </c:pt>
                <c:pt idx="10428">
                  <c:v>1.9179999999999999</c:v>
                </c:pt>
                <c:pt idx="10429">
                  <c:v>1.93</c:v>
                </c:pt>
                <c:pt idx="10430">
                  <c:v>1.901</c:v>
                </c:pt>
                <c:pt idx="10431">
                  <c:v>1.901</c:v>
                </c:pt>
                <c:pt idx="10432">
                  <c:v>1.895</c:v>
                </c:pt>
                <c:pt idx="10433">
                  <c:v>1.877</c:v>
                </c:pt>
                <c:pt idx="10434">
                  <c:v>1.88</c:v>
                </c:pt>
                <c:pt idx="10435">
                  <c:v>1.919</c:v>
                </c:pt>
                <c:pt idx="10436">
                  <c:v>1.919</c:v>
                </c:pt>
                <c:pt idx="10437">
                  <c:v>1.8779999999999999</c:v>
                </c:pt>
                <c:pt idx="10438">
                  <c:v>1.7889999999999999</c:v>
                </c:pt>
                <c:pt idx="10439">
                  <c:v>1.81</c:v>
                </c:pt>
                <c:pt idx="10440">
                  <c:v>1.819</c:v>
                </c:pt>
                <c:pt idx="10441">
                  <c:v>1.875</c:v>
                </c:pt>
                <c:pt idx="10442">
                  <c:v>1.8560000000000001</c:v>
                </c:pt>
                <c:pt idx="10443">
                  <c:v>1.821</c:v>
                </c:pt>
                <c:pt idx="10444">
                  <c:v>1.847</c:v>
                </c:pt>
                <c:pt idx="10445">
                  <c:v>1.8120000000000001</c:v>
                </c:pt>
                <c:pt idx="10446">
                  <c:v>1.784</c:v>
                </c:pt>
                <c:pt idx="10447">
                  <c:v>1.8080000000000001</c:v>
                </c:pt>
                <c:pt idx="10448">
                  <c:v>1.8220000000000001</c:v>
                </c:pt>
                <c:pt idx="10449">
                  <c:v>1.8220000000000001</c:v>
                </c:pt>
                <c:pt idx="10450">
                  <c:v>1.7749999999999999</c:v>
                </c:pt>
                <c:pt idx="10451">
                  <c:v>1.77</c:v>
                </c:pt>
                <c:pt idx="10452">
                  <c:v>1.7330000000000001</c:v>
                </c:pt>
                <c:pt idx="10453">
                  <c:v>1.6850000000000001</c:v>
                </c:pt>
                <c:pt idx="10454">
                  <c:v>1.609</c:v>
                </c:pt>
                <c:pt idx="10455">
                  <c:v>1.657</c:v>
                </c:pt>
                <c:pt idx="10456">
                  <c:v>1.585</c:v>
                </c:pt>
                <c:pt idx="10457">
                  <c:v>1.5860000000000001</c:v>
                </c:pt>
                <c:pt idx="10458">
                  <c:v>1.508</c:v>
                </c:pt>
                <c:pt idx="10459">
                  <c:v>1.528</c:v>
                </c:pt>
                <c:pt idx="10460">
                  <c:v>1.6</c:v>
                </c:pt>
                <c:pt idx="10461">
                  <c:v>1.6519999999999999</c:v>
                </c:pt>
                <c:pt idx="10462">
                  <c:v>1.6439999999999999</c:v>
                </c:pt>
                <c:pt idx="10463">
                  <c:v>1.5840000000000001</c:v>
                </c:pt>
                <c:pt idx="10464">
                  <c:v>1.571</c:v>
                </c:pt>
                <c:pt idx="10465">
                  <c:v>1.601</c:v>
                </c:pt>
                <c:pt idx="10466">
                  <c:v>1.6339999999999999</c:v>
                </c:pt>
                <c:pt idx="10467">
                  <c:v>1.6180000000000001</c:v>
                </c:pt>
                <c:pt idx="10468">
                  <c:v>1.587</c:v>
                </c:pt>
                <c:pt idx="10469">
                  <c:v>1.587</c:v>
                </c:pt>
                <c:pt idx="10470">
                  <c:v>1.5620000000000001</c:v>
                </c:pt>
                <c:pt idx="10471">
                  <c:v>1.5680000000000001</c:v>
                </c:pt>
                <c:pt idx="10472">
                  <c:v>1.516</c:v>
                </c:pt>
                <c:pt idx="10473">
                  <c:v>1.472</c:v>
                </c:pt>
                <c:pt idx="10474">
                  <c:v>1.371</c:v>
                </c:pt>
                <c:pt idx="10475">
                  <c:v>1.3540000000000001</c:v>
                </c:pt>
                <c:pt idx="10476">
                  <c:v>1.339</c:v>
                </c:pt>
                <c:pt idx="10477">
                  <c:v>1.262</c:v>
                </c:pt>
                <c:pt idx="10478">
                  <c:v>1.1499999999999999</c:v>
                </c:pt>
                <c:pt idx="10479">
                  <c:v>1.165</c:v>
                </c:pt>
                <c:pt idx="10480">
                  <c:v>1.0009999999999999</c:v>
                </c:pt>
                <c:pt idx="10481">
                  <c:v>1.054</c:v>
                </c:pt>
                <c:pt idx="10482">
                  <c:v>0.91400000000000003</c:v>
                </c:pt>
                <c:pt idx="10483">
                  <c:v>0.76400000000000001</c:v>
                </c:pt>
                <c:pt idx="10484">
                  <c:v>0.54300000000000004</c:v>
                </c:pt>
                <c:pt idx="10485">
                  <c:v>0.80500000000000005</c:v>
                </c:pt>
                <c:pt idx="10486">
                  <c:v>0.872</c:v>
                </c:pt>
                <c:pt idx="10487">
                  <c:v>0.81100000000000005</c:v>
                </c:pt>
                <c:pt idx="10488">
                  <c:v>0.96399999999999997</c:v>
                </c:pt>
                <c:pt idx="10489">
                  <c:v>0.72099999999999997</c:v>
                </c:pt>
                <c:pt idx="10490">
                  <c:v>1.0820000000000001</c:v>
                </c:pt>
                <c:pt idx="10491">
                  <c:v>1.1950000000000001</c:v>
                </c:pt>
                <c:pt idx="10492">
                  <c:v>1.1439999999999999</c:v>
                </c:pt>
                <c:pt idx="10493">
                  <c:v>0.84799999999999998</c:v>
                </c:pt>
                <c:pt idx="10494">
                  <c:v>0.78900000000000003</c:v>
                </c:pt>
                <c:pt idx="10495">
                  <c:v>0.85</c:v>
                </c:pt>
                <c:pt idx="10496">
                  <c:v>0.87</c:v>
                </c:pt>
                <c:pt idx="10497">
                  <c:v>0.84899999999999998</c:v>
                </c:pt>
                <c:pt idx="10498">
                  <c:v>0.67900000000000005</c:v>
                </c:pt>
                <c:pt idx="10499">
                  <c:v>0.72899999999999998</c:v>
                </c:pt>
                <c:pt idx="10500">
                  <c:v>0.67</c:v>
                </c:pt>
                <c:pt idx="10501">
                  <c:v>0.58399999999999996</c:v>
                </c:pt>
                <c:pt idx="10502">
                  <c:v>0.59899999999999998</c:v>
                </c:pt>
                <c:pt idx="10503">
                  <c:v>0.59699999999999998</c:v>
                </c:pt>
                <c:pt idx="10504">
                  <c:v>0.67200000000000004</c:v>
                </c:pt>
                <c:pt idx="10505">
                  <c:v>0.71399999999999997</c:v>
                </c:pt>
                <c:pt idx="10506">
                  <c:v>0.77300000000000002</c:v>
                </c:pt>
                <c:pt idx="10507">
                  <c:v>0.72099999999999997</c:v>
                </c:pt>
                <c:pt idx="10508">
                  <c:v>0.72099999999999997</c:v>
                </c:pt>
                <c:pt idx="10509">
                  <c:v>0.77400000000000002</c:v>
                </c:pt>
                <c:pt idx="10510">
                  <c:v>0.754</c:v>
                </c:pt>
                <c:pt idx="10511">
                  <c:v>0.63200000000000001</c:v>
                </c:pt>
                <c:pt idx="10512">
                  <c:v>0.628</c:v>
                </c:pt>
                <c:pt idx="10513">
                  <c:v>0.64300000000000002</c:v>
                </c:pt>
                <c:pt idx="10514">
                  <c:v>0.60699999999999998</c:v>
                </c:pt>
                <c:pt idx="10515">
                  <c:v>0.57099999999999995</c:v>
                </c:pt>
                <c:pt idx="10516">
                  <c:v>0.621</c:v>
                </c:pt>
                <c:pt idx="10517">
                  <c:v>0.60299999999999998</c:v>
                </c:pt>
                <c:pt idx="10518">
                  <c:v>0.60199999999999998</c:v>
                </c:pt>
                <c:pt idx="10519">
                  <c:v>0.66100000000000003</c:v>
                </c:pt>
                <c:pt idx="10520">
                  <c:v>0.61399999999999999</c:v>
                </c:pt>
                <c:pt idx="10521">
                  <c:v>0.628</c:v>
                </c:pt>
                <c:pt idx="10522">
                  <c:v>0.64</c:v>
                </c:pt>
                <c:pt idx="10523">
                  <c:v>0.61399999999999999</c:v>
                </c:pt>
                <c:pt idx="10524">
                  <c:v>0.63600000000000001</c:v>
                </c:pt>
                <c:pt idx="10525">
                  <c:v>0.66300000000000003</c:v>
                </c:pt>
                <c:pt idx="10526">
                  <c:v>0.70399999999999996</c:v>
                </c:pt>
                <c:pt idx="10527">
                  <c:v>0.64200000000000002</c:v>
                </c:pt>
                <c:pt idx="10528">
                  <c:v>0.68500000000000005</c:v>
                </c:pt>
                <c:pt idx="10529">
                  <c:v>0.71099999999999997</c:v>
                </c:pt>
                <c:pt idx="10530">
                  <c:v>0.66600000000000004</c:v>
                </c:pt>
                <c:pt idx="10531">
                  <c:v>0.65300000000000002</c:v>
                </c:pt>
                <c:pt idx="10532">
                  <c:v>0.623</c:v>
                </c:pt>
                <c:pt idx="10533">
                  <c:v>0.64400000000000002</c:v>
                </c:pt>
                <c:pt idx="10534">
                  <c:v>0.72699999999999998</c:v>
                </c:pt>
                <c:pt idx="10535">
                  <c:v>0.69</c:v>
                </c:pt>
                <c:pt idx="10536">
                  <c:v>0.68100000000000005</c:v>
                </c:pt>
                <c:pt idx="10537">
                  <c:v>0.67300000000000004</c:v>
                </c:pt>
                <c:pt idx="10538">
                  <c:v>0.66</c:v>
                </c:pt>
                <c:pt idx="10539">
                  <c:v>0.66</c:v>
                </c:pt>
                <c:pt idx="10540">
                  <c:v>0.69799999999999995</c:v>
                </c:pt>
                <c:pt idx="10541">
                  <c:v>0.68300000000000005</c:v>
                </c:pt>
                <c:pt idx="10542">
                  <c:v>0.69199999999999995</c:v>
                </c:pt>
                <c:pt idx="10543">
                  <c:v>0.65300000000000002</c:v>
                </c:pt>
                <c:pt idx="10544">
                  <c:v>0.66</c:v>
                </c:pt>
                <c:pt idx="10545">
                  <c:v>0.68600000000000005</c:v>
                </c:pt>
                <c:pt idx="10546">
                  <c:v>0.747</c:v>
                </c:pt>
                <c:pt idx="10547">
                  <c:v>0.82499999999999996</c:v>
                </c:pt>
                <c:pt idx="10548">
                  <c:v>0.89600000000000002</c:v>
                </c:pt>
                <c:pt idx="10549">
                  <c:v>0.876</c:v>
                </c:pt>
                <c:pt idx="10550">
                  <c:v>0.82599999999999996</c:v>
                </c:pt>
                <c:pt idx="10551">
                  <c:v>0.72799999999999998</c:v>
                </c:pt>
                <c:pt idx="10552">
                  <c:v>0.67100000000000004</c:v>
                </c:pt>
                <c:pt idx="10553">
                  <c:v>0.70499999999999996</c:v>
                </c:pt>
                <c:pt idx="10554">
                  <c:v>0.72199999999999998</c:v>
                </c:pt>
                <c:pt idx="10555">
                  <c:v>0.754</c:v>
                </c:pt>
                <c:pt idx="10556">
                  <c:v>0.73899999999999999</c:v>
                </c:pt>
                <c:pt idx="10557">
                  <c:v>0.70899999999999996</c:v>
                </c:pt>
                <c:pt idx="10558">
                  <c:v>0.69499999999999995</c:v>
                </c:pt>
                <c:pt idx="10559">
                  <c:v>0.70899999999999996</c:v>
                </c:pt>
                <c:pt idx="10560">
                  <c:v>0.71299999999999997</c:v>
                </c:pt>
                <c:pt idx="10561">
                  <c:v>0.68</c:v>
                </c:pt>
                <c:pt idx="10562">
                  <c:v>0.68600000000000005</c:v>
                </c:pt>
                <c:pt idx="10563">
                  <c:v>0.64200000000000002</c:v>
                </c:pt>
                <c:pt idx="10564">
                  <c:v>0.624</c:v>
                </c:pt>
                <c:pt idx="10565">
                  <c:v>0.65700000000000003</c:v>
                </c:pt>
                <c:pt idx="10566">
                  <c:v>0.67700000000000005</c:v>
                </c:pt>
                <c:pt idx="10567">
                  <c:v>0.67</c:v>
                </c:pt>
                <c:pt idx="10568">
                  <c:v>0.67</c:v>
                </c:pt>
                <c:pt idx="10569">
                  <c:v>0.67800000000000005</c:v>
                </c:pt>
                <c:pt idx="10570">
                  <c:v>0.64100000000000001</c:v>
                </c:pt>
                <c:pt idx="10571">
                  <c:v>0.66500000000000004</c:v>
                </c:pt>
                <c:pt idx="10572">
                  <c:v>0.61399999999999999</c:v>
                </c:pt>
                <c:pt idx="10573">
                  <c:v>0.64600000000000002</c:v>
                </c:pt>
                <c:pt idx="10574">
                  <c:v>0.61899999999999999</c:v>
                </c:pt>
                <c:pt idx="10575">
                  <c:v>0.624</c:v>
                </c:pt>
                <c:pt idx="10576">
                  <c:v>0.63100000000000001</c:v>
                </c:pt>
                <c:pt idx="10577">
                  <c:v>0.61799999999999999</c:v>
                </c:pt>
                <c:pt idx="10578">
                  <c:v>0.627</c:v>
                </c:pt>
                <c:pt idx="10579">
                  <c:v>0.61199999999999999</c:v>
                </c:pt>
                <c:pt idx="10580">
                  <c:v>0.60199999999999998</c:v>
                </c:pt>
                <c:pt idx="10581">
                  <c:v>0.59899999999999998</c:v>
                </c:pt>
                <c:pt idx="10582">
                  <c:v>0.57899999999999996</c:v>
                </c:pt>
                <c:pt idx="10583">
                  <c:v>0.59</c:v>
                </c:pt>
                <c:pt idx="10584">
                  <c:v>0.61599999999999999</c:v>
                </c:pt>
                <c:pt idx="10585">
                  <c:v>0.57999999999999996</c:v>
                </c:pt>
                <c:pt idx="10586">
                  <c:v>0.57599999999999996</c:v>
                </c:pt>
                <c:pt idx="10587">
                  <c:v>0.54800000000000004</c:v>
                </c:pt>
                <c:pt idx="10588">
                  <c:v>0.52900000000000003</c:v>
                </c:pt>
                <c:pt idx="10589">
                  <c:v>0.55600000000000005</c:v>
                </c:pt>
                <c:pt idx="10590">
                  <c:v>0.50800000000000001</c:v>
                </c:pt>
                <c:pt idx="10591">
                  <c:v>0.54900000000000004</c:v>
                </c:pt>
                <c:pt idx="10592">
                  <c:v>0.53700000000000003</c:v>
                </c:pt>
                <c:pt idx="10593">
                  <c:v>0.56499999999999995</c:v>
                </c:pt>
                <c:pt idx="10594">
                  <c:v>0.57699999999999996</c:v>
                </c:pt>
                <c:pt idx="10595">
                  <c:v>0.64200000000000002</c:v>
                </c:pt>
                <c:pt idx="10596">
                  <c:v>0.67600000000000005</c:v>
                </c:pt>
                <c:pt idx="10597">
                  <c:v>0.72199999999999998</c:v>
                </c:pt>
                <c:pt idx="10598">
                  <c:v>0.71</c:v>
                </c:pt>
                <c:pt idx="10599">
                  <c:v>0.68899999999999995</c:v>
                </c:pt>
                <c:pt idx="10600">
                  <c:v>0.67</c:v>
                </c:pt>
                <c:pt idx="10601">
                  <c:v>0.68200000000000005</c:v>
                </c:pt>
                <c:pt idx="10602">
                  <c:v>0.65200000000000002</c:v>
                </c:pt>
                <c:pt idx="10603">
                  <c:v>0.63</c:v>
                </c:pt>
                <c:pt idx="10604">
                  <c:v>0.65500000000000003</c:v>
                </c:pt>
                <c:pt idx="10605">
                  <c:v>0.68400000000000005</c:v>
                </c:pt>
                <c:pt idx="10606">
                  <c:v>0.68899999999999995</c:v>
                </c:pt>
                <c:pt idx="10607">
                  <c:v>0.753</c:v>
                </c:pt>
                <c:pt idx="10608">
                  <c:v>0.72399999999999998</c:v>
                </c:pt>
                <c:pt idx="10609">
                  <c:v>0.70599999999999996</c:v>
                </c:pt>
                <c:pt idx="10610">
                  <c:v>0.67</c:v>
                </c:pt>
                <c:pt idx="10611">
                  <c:v>0.64900000000000002</c:v>
                </c:pt>
                <c:pt idx="10612">
                  <c:v>0.63600000000000001</c:v>
                </c:pt>
                <c:pt idx="10613">
                  <c:v>0.71899999999999997</c:v>
                </c:pt>
                <c:pt idx="10614">
                  <c:v>0.71899999999999997</c:v>
                </c:pt>
                <c:pt idx="10615">
                  <c:v>0.68</c:v>
                </c:pt>
                <c:pt idx="10616">
                  <c:v>0.70199999999999996</c:v>
                </c:pt>
                <c:pt idx="10617">
                  <c:v>0.67800000000000005</c:v>
                </c:pt>
                <c:pt idx="10618">
                  <c:v>0.66700000000000004</c:v>
                </c:pt>
                <c:pt idx="10619">
                  <c:v>0.67400000000000004</c:v>
                </c:pt>
                <c:pt idx="10620">
                  <c:v>0.68100000000000005</c:v>
                </c:pt>
                <c:pt idx="10621">
                  <c:v>0.69899999999999995</c:v>
                </c:pt>
                <c:pt idx="10622">
                  <c:v>0.69</c:v>
                </c:pt>
                <c:pt idx="10623">
                  <c:v>0.69499999999999995</c:v>
                </c:pt>
                <c:pt idx="10624">
                  <c:v>0.66700000000000004</c:v>
                </c:pt>
                <c:pt idx="10625">
                  <c:v>0.67200000000000004</c:v>
                </c:pt>
                <c:pt idx="10626">
                  <c:v>0.67300000000000004</c:v>
                </c:pt>
                <c:pt idx="10627">
                  <c:v>0.66800000000000004</c:v>
                </c:pt>
                <c:pt idx="10628">
                  <c:v>0.65600000000000003</c:v>
                </c:pt>
                <c:pt idx="10629">
                  <c:v>0.65400000000000003</c:v>
                </c:pt>
                <c:pt idx="10630">
                  <c:v>0.65</c:v>
                </c:pt>
                <c:pt idx="10631">
                  <c:v>0.68500000000000005</c:v>
                </c:pt>
                <c:pt idx="10632">
                  <c:v>0.67900000000000005</c:v>
                </c:pt>
                <c:pt idx="10633">
                  <c:v>0.70199999999999996</c:v>
                </c:pt>
                <c:pt idx="10634">
                  <c:v>0.78300000000000003</c:v>
                </c:pt>
                <c:pt idx="10635">
                  <c:v>0.73599999999999999</c:v>
                </c:pt>
                <c:pt idx="10636">
                  <c:v>0.78800000000000003</c:v>
                </c:pt>
                <c:pt idx="10637">
                  <c:v>0.78600000000000003</c:v>
                </c:pt>
                <c:pt idx="10638">
                  <c:v>0.77600000000000002</c:v>
                </c:pt>
                <c:pt idx="10639">
                  <c:v>0.77600000000000002</c:v>
                </c:pt>
                <c:pt idx="10640">
                  <c:v>0.72799999999999998</c:v>
                </c:pt>
                <c:pt idx="10641">
                  <c:v>0.72599999999999998</c:v>
                </c:pt>
                <c:pt idx="10642">
                  <c:v>0.73299999999999998</c:v>
                </c:pt>
                <c:pt idx="10643">
                  <c:v>0.746</c:v>
                </c:pt>
                <c:pt idx="10644">
                  <c:v>0.77100000000000002</c:v>
                </c:pt>
                <c:pt idx="10645">
                  <c:v>0.78700000000000003</c:v>
                </c:pt>
                <c:pt idx="10646">
                  <c:v>0.82399999999999995</c:v>
                </c:pt>
                <c:pt idx="10647">
                  <c:v>0.85699999999999998</c:v>
                </c:pt>
                <c:pt idx="10648">
                  <c:v>0.84399999999999997</c:v>
                </c:pt>
                <c:pt idx="10649">
                  <c:v>0.80300000000000005</c:v>
                </c:pt>
                <c:pt idx="10650">
                  <c:v>0.76900000000000002</c:v>
                </c:pt>
                <c:pt idx="10651">
                  <c:v>0.77300000000000002</c:v>
                </c:pt>
                <c:pt idx="10652">
                  <c:v>0.82399999999999995</c:v>
                </c:pt>
                <c:pt idx="10653">
                  <c:v>0.875</c:v>
                </c:pt>
                <c:pt idx="10654">
                  <c:v>0.84499999999999997</c:v>
                </c:pt>
                <c:pt idx="10655">
                  <c:v>0.9</c:v>
                </c:pt>
                <c:pt idx="10656">
                  <c:v>0.76500000000000001</c:v>
                </c:pt>
                <c:pt idx="10657">
                  <c:v>0.76400000000000001</c:v>
                </c:pt>
                <c:pt idx="10658">
                  <c:v>0.82</c:v>
                </c:pt>
                <c:pt idx="10659">
                  <c:v>0.92400000000000004</c:v>
                </c:pt>
                <c:pt idx="10660">
                  <c:v>0.96099999999999997</c:v>
                </c:pt>
                <c:pt idx="10661">
                  <c:v>0.97799999999999998</c:v>
                </c:pt>
                <c:pt idx="10662">
                  <c:v>0.88200000000000001</c:v>
                </c:pt>
                <c:pt idx="10663">
                  <c:v>0.89800000000000002</c:v>
                </c:pt>
                <c:pt idx="10664">
                  <c:v>0.90800000000000003</c:v>
                </c:pt>
                <c:pt idx="10665">
                  <c:v>0.85899999999999999</c:v>
                </c:pt>
                <c:pt idx="10666">
                  <c:v>0.871</c:v>
                </c:pt>
                <c:pt idx="10667">
                  <c:v>0.83</c:v>
                </c:pt>
                <c:pt idx="10668">
                  <c:v>0.82499999999999996</c:v>
                </c:pt>
                <c:pt idx="10669">
                  <c:v>0.85499999999999998</c:v>
                </c:pt>
                <c:pt idx="10670">
                  <c:v>0.88100000000000001</c:v>
                </c:pt>
                <c:pt idx="10671">
                  <c:v>0.88200000000000001</c:v>
                </c:pt>
                <c:pt idx="10672">
                  <c:v>0.88200000000000001</c:v>
                </c:pt>
                <c:pt idx="10673">
                  <c:v>0.83899999999999997</c:v>
                </c:pt>
                <c:pt idx="10674">
                  <c:v>0.84099999999999997</c:v>
                </c:pt>
                <c:pt idx="10675">
                  <c:v>0.92800000000000005</c:v>
                </c:pt>
                <c:pt idx="10676">
                  <c:v>0.93700000000000006</c:v>
                </c:pt>
                <c:pt idx="10677">
                  <c:v>0.90700000000000003</c:v>
                </c:pt>
                <c:pt idx="10678">
                  <c:v>0.96799999999999997</c:v>
                </c:pt>
                <c:pt idx="10679">
                  <c:v>0.92400000000000004</c:v>
                </c:pt>
                <c:pt idx="10680">
                  <c:v>0.92</c:v>
                </c:pt>
                <c:pt idx="10681">
                  <c:v>0.93700000000000006</c:v>
                </c:pt>
                <c:pt idx="10682">
                  <c:v>0.90800000000000003</c:v>
                </c:pt>
                <c:pt idx="10683">
                  <c:v>0.89800000000000002</c:v>
                </c:pt>
                <c:pt idx="10684">
                  <c:v>0.89400000000000002</c:v>
                </c:pt>
                <c:pt idx="10685">
                  <c:v>0.91</c:v>
                </c:pt>
                <c:pt idx="10686">
                  <c:v>0.91800000000000004</c:v>
                </c:pt>
                <c:pt idx="10687">
                  <c:v>0.93400000000000005</c:v>
                </c:pt>
                <c:pt idx="10688">
                  <c:v>0.94899999999999995</c:v>
                </c:pt>
                <c:pt idx="10689">
                  <c:v>0.93500000000000005</c:v>
                </c:pt>
                <c:pt idx="10690">
                  <c:v>0.91800000000000004</c:v>
                </c:pt>
                <c:pt idx="10691">
                  <c:v>0.94499999999999995</c:v>
                </c:pt>
                <c:pt idx="10692">
                  <c:v>0.92600000000000005</c:v>
                </c:pt>
                <c:pt idx="10693">
                  <c:v>0.92600000000000005</c:v>
                </c:pt>
                <c:pt idx="10694">
                  <c:v>0.92500000000000004</c:v>
                </c:pt>
                <c:pt idx="10695">
                  <c:v>0.93899999999999995</c:v>
                </c:pt>
                <c:pt idx="10696">
                  <c:v>0.92500000000000004</c:v>
                </c:pt>
                <c:pt idx="10697">
                  <c:v>0.91600000000000004</c:v>
                </c:pt>
                <c:pt idx="10698">
                  <c:v>0.91600000000000004</c:v>
                </c:pt>
                <c:pt idx="10699">
                  <c:v>0.91400000000000003</c:v>
                </c:pt>
                <c:pt idx="10700">
                  <c:v>0.95699999999999996</c:v>
                </c:pt>
                <c:pt idx="10701">
                  <c:v>1.038</c:v>
                </c:pt>
                <c:pt idx="10702">
                  <c:v>1.081</c:v>
                </c:pt>
                <c:pt idx="10703">
                  <c:v>1.117</c:v>
                </c:pt>
                <c:pt idx="10704">
                  <c:v>1.147</c:v>
                </c:pt>
                <c:pt idx="10705">
                  <c:v>1.1299999999999999</c:v>
                </c:pt>
                <c:pt idx="10706">
                  <c:v>1.0840000000000001</c:v>
                </c:pt>
                <c:pt idx="10707">
                  <c:v>1.1299999999999999</c:v>
                </c:pt>
                <c:pt idx="10708">
                  <c:v>1.0840000000000001</c:v>
                </c:pt>
                <c:pt idx="10709">
                  <c:v>1.0840000000000001</c:v>
                </c:pt>
                <c:pt idx="10710">
                  <c:v>1.089</c:v>
                </c:pt>
                <c:pt idx="10711">
                  <c:v>1.081</c:v>
                </c:pt>
                <c:pt idx="10712">
                  <c:v>1.107</c:v>
                </c:pt>
                <c:pt idx="10713">
                  <c:v>1.087</c:v>
                </c:pt>
                <c:pt idx="10714">
                  <c:v>1.0309999999999999</c:v>
                </c:pt>
                <c:pt idx="10715">
                  <c:v>1.036</c:v>
                </c:pt>
                <c:pt idx="10716">
                  <c:v>1.018</c:v>
                </c:pt>
                <c:pt idx="10717">
                  <c:v>1.0469999999999999</c:v>
                </c:pt>
                <c:pt idx="10718">
                  <c:v>1.0669999999999999</c:v>
                </c:pt>
                <c:pt idx="10719">
                  <c:v>1.081</c:v>
                </c:pt>
                <c:pt idx="10720">
                  <c:v>1.0980000000000001</c:v>
                </c:pt>
                <c:pt idx="10721">
                  <c:v>1.139</c:v>
                </c:pt>
                <c:pt idx="10722">
                  <c:v>1.141</c:v>
                </c:pt>
                <c:pt idx="10723">
                  <c:v>1.165</c:v>
                </c:pt>
                <c:pt idx="10724">
                  <c:v>1.171</c:v>
                </c:pt>
                <c:pt idx="10725">
                  <c:v>1.159</c:v>
                </c:pt>
                <c:pt idx="10726">
                  <c:v>1.123</c:v>
                </c:pt>
                <c:pt idx="10727">
                  <c:v>1.1659999999999999</c:v>
                </c:pt>
                <c:pt idx="10728">
                  <c:v>1.2110000000000001</c:v>
                </c:pt>
                <c:pt idx="10729">
                  <c:v>1.2110000000000001</c:v>
                </c:pt>
                <c:pt idx="10730">
                  <c:v>1.3160000000000001</c:v>
                </c:pt>
                <c:pt idx="10731">
                  <c:v>1.272</c:v>
                </c:pt>
                <c:pt idx="10732">
                  <c:v>1.296</c:v>
                </c:pt>
                <c:pt idx="10733">
                  <c:v>1.339</c:v>
                </c:pt>
                <c:pt idx="10734">
                  <c:v>1.3660000000000001</c:v>
                </c:pt>
                <c:pt idx="10735">
                  <c:v>1.343</c:v>
                </c:pt>
                <c:pt idx="10736">
                  <c:v>1.377</c:v>
                </c:pt>
                <c:pt idx="10737">
                  <c:v>1.5229999999999999</c:v>
                </c:pt>
                <c:pt idx="10738">
                  <c:v>1.407</c:v>
                </c:pt>
                <c:pt idx="10739">
                  <c:v>1.419</c:v>
                </c:pt>
                <c:pt idx="10740">
                  <c:v>1.393</c:v>
                </c:pt>
                <c:pt idx="10741">
                  <c:v>1.4830000000000001</c:v>
                </c:pt>
                <c:pt idx="10742">
                  <c:v>1.5660000000000001</c:v>
                </c:pt>
                <c:pt idx="10743">
                  <c:v>1.5680000000000001</c:v>
                </c:pt>
                <c:pt idx="10744">
                  <c:v>1.5920000000000001</c:v>
                </c:pt>
                <c:pt idx="10745">
                  <c:v>1.528</c:v>
                </c:pt>
                <c:pt idx="10746">
                  <c:v>1.52</c:v>
                </c:pt>
                <c:pt idx="10747">
                  <c:v>1.5389999999999999</c:v>
                </c:pt>
                <c:pt idx="10748">
                  <c:v>1.6259999999999999</c:v>
                </c:pt>
                <c:pt idx="10749">
                  <c:v>1.6060000000000001</c:v>
                </c:pt>
                <c:pt idx="10750">
                  <c:v>1.62</c:v>
                </c:pt>
                <c:pt idx="10751">
                  <c:v>1.645</c:v>
                </c:pt>
                <c:pt idx="10752">
                  <c:v>1.71</c:v>
                </c:pt>
                <c:pt idx="10753">
                  <c:v>1.7230000000000001</c:v>
                </c:pt>
                <c:pt idx="10754">
                  <c:v>1.696</c:v>
                </c:pt>
                <c:pt idx="10755">
                  <c:v>1.6220000000000001</c:v>
                </c:pt>
                <c:pt idx="10756">
                  <c:v>1.61</c:v>
                </c:pt>
                <c:pt idx="10757">
                  <c:v>1.6359999999999999</c:v>
                </c:pt>
                <c:pt idx="10758">
                  <c:v>1.6779999999999999</c:v>
                </c:pt>
                <c:pt idx="10759">
                  <c:v>1.71</c:v>
                </c:pt>
                <c:pt idx="10760">
                  <c:v>1.706</c:v>
                </c:pt>
                <c:pt idx="10761">
                  <c:v>1.742</c:v>
                </c:pt>
                <c:pt idx="10762">
                  <c:v>1.6719999999999999</c:v>
                </c:pt>
                <c:pt idx="10763">
                  <c:v>1.724</c:v>
                </c:pt>
                <c:pt idx="10764">
                  <c:v>1.702</c:v>
                </c:pt>
                <c:pt idx="10765">
                  <c:v>1.6579999999999999</c:v>
                </c:pt>
                <c:pt idx="10766">
                  <c:v>1.675</c:v>
                </c:pt>
                <c:pt idx="10767">
                  <c:v>1.621</c:v>
                </c:pt>
                <c:pt idx="10768">
                  <c:v>1.66</c:v>
                </c:pt>
                <c:pt idx="10769">
                  <c:v>1.6679999999999999</c:v>
                </c:pt>
                <c:pt idx="10770">
                  <c:v>1.6160000000000001</c:v>
                </c:pt>
                <c:pt idx="10771">
                  <c:v>1.633</c:v>
                </c:pt>
                <c:pt idx="10772">
                  <c:v>1.5780000000000001</c:v>
                </c:pt>
                <c:pt idx="10773">
                  <c:v>1.5820000000000001</c:v>
                </c:pt>
                <c:pt idx="10774">
                  <c:v>1.6060000000000001</c:v>
                </c:pt>
                <c:pt idx="10775">
                  <c:v>1.5609999999999999</c:v>
                </c:pt>
                <c:pt idx="10776">
                  <c:v>1.556</c:v>
                </c:pt>
                <c:pt idx="10777">
                  <c:v>1.54</c:v>
                </c:pt>
                <c:pt idx="10778">
                  <c:v>1.56</c:v>
                </c:pt>
                <c:pt idx="10779">
                  <c:v>1.5680000000000001</c:v>
                </c:pt>
                <c:pt idx="10780">
                  <c:v>1.623</c:v>
                </c:pt>
                <c:pt idx="10781">
                  <c:v>1.61</c:v>
                </c:pt>
                <c:pt idx="10782">
                  <c:v>1.6359999999999999</c:v>
                </c:pt>
                <c:pt idx="10783">
                  <c:v>1.6279999999999999</c:v>
                </c:pt>
                <c:pt idx="10784">
                  <c:v>1.6</c:v>
                </c:pt>
                <c:pt idx="10785">
                  <c:v>1.593</c:v>
                </c:pt>
                <c:pt idx="10786">
                  <c:v>1.5680000000000001</c:v>
                </c:pt>
                <c:pt idx="10787">
                  <c:v>1.571</c:v>
                </c:pt>
                <c:pt idx="10788">
                  <c:v>1.579</c:v>
                </c:pt>
                <c:pt idx="10789">
                  <c:v>1.603</c:v>
                </c:pt>
                <c:pt idx="10790">
                  <c:v>1.623</c:v>
                </c:pt>
                <c:pt idx="10791">
                  <c:v>1.694</c:v>
                </c:pt>
                <c:pt idx="10792">
                  <c:v>1.6579999999999999</c:v>
                </c:pt>
                <c:pt idx="10793">
                  <c:v>1.63</c:v>
                </c:pt>
                <c:pt idx="10794">
                  <c:v>1.651</c:v>
                </c:pt>
                <c:pt idx="10795">
                  <c:v>1.639</c:v>
                </c:pt>
                <c:pt idx="10796">
                  <c:v>1.6739999999999999</c:v>
                </c:pt>
                <c:pt idx="10797">
                  <c:v>1.627</c:v>
                </c:pt>
                <c:pt idx="10798">
                  <c:v>1.6220000000000001</c:v>
                </c:pt>
                <c:pt idx="10799">
                  <c:v>1.603</c:v>
                </c:pt>
                <c:pt idx="10800">
                  <c:v>1.56</c:v>
                </c:pt>
                <c:pt idx="10801">
                  <c:v>1.577</c:v>
                </c:pt>
                <c:pt idx="10802">
                  <c:v>1.609</c:v>
                </c:pt>
                <c:pt idx="10803">
                  <c:v>1.5960000000000001</c:v>
                </c:pt>
                <c:pt idx="10804">
                  <c:v>1.5960000000000001</c:v>
                </c:pt>
                <c:pt idx="10805">
                  <c:v>1.607</c:v>
                </c:pt>
                <c:pt idx="10806">
                  <c:v>1.5880000000000001</c:v>
                </c:pt>
                <c:pt idx="10807">
                  <c:v>1.627</c:v>
                </c:pt>
                <c:pt idx="10808">
                  <c:v>1.5549999999999999</c:v>
                </c:pt>
                <c:pt idx="10809">
                  <c:v>1.57</c:v>
                </c:pt>
                <c:pt idx="10810">
                  <c:v>1.536</c:v>
                </c:pt>
                <c:pt idx="10811">
                  <c:v>1.492</c:v>
                </c:pt>
                <c:pt idx="10812">
                  <c:v>1.4339999999999999</c:v>
                </c:pt>
                <c:pt idx="10813">
                  <c:v>1.4530000000000001</c:v>
                </c:pt>
                <c:pt idx="10814">
                  <c:v>1.496</c:v>
                </c:pt>
                <c:pt idx="10815">
                  <c:v>1.4930000000000001</c:v>
                </c:pt>
                <c:pt idx="10816">
                  <c:v>1.5780000000000001</c:v>
                </c:pt>
                <c:pt idx="10817">
                  <c:v>1.5069999999999999</c:v>
                </c:pt>
                <c:pt idx="10818">
                  <c:v>1.44</c:v>
                </c:pt>
                <c:pt idx="10819">
                  <c:v>1.49</c:v>
                </c:pt>
                <c:pt idx="10820">
                  <c:v>1.4650000000000001</c:v>
                </c:pt>
                <c:pt idx="10821">
                  <c:v>1.4870000000000001</c:v>
                </c:pt>
                <c:pt idx="10822">
                  <c:v>1.4930000000000001</c:v>
                </c:pt>
                <c:pt idx="10823">
                  <c:v>1.5249999999999999</c:v>
                </c:pt>
                <c:pt idx="10824">
                  <c:v>1.478</c:v>
                </c:pt>
                <c:pt idx="10825">
                  <c:v>1.4710000000000001</c:v>
                </c:pt>
                <c:pt idx="10826">
                  <c:v>1.4690000000000001</c:v>
                </c:pt>
                <c:pt idx="10827">
                  <c:v>1.4590000000000001</c:v>
                </c:pt>
                <c:pt idx="10828">
                  <c:v>1.4259999999999999</c:v>
                </c:pt>
                <c:pt idx="10829">
                  <c:v>1.4259999999999999</c:v>
                </c:pt>
                <c:pt idx="10830">
                  <c:v>1.35</c:v>
                </c:pt>
                <c:pt idx="10831">
                  <c:v>1.3169999999999999</c:v>
                </c:pt>
                <c:pt idx="10832">
                  <c:v>1.294</c:v>
                </c:pt>
                <c:pt idx="10833">
                  <c:v>1.361</c:v>
                </c:pt>
                <c:pt idx="10834">
                  <c:v>1.3660000000000001</c:v>
                </c:pt>
                <c:pt idx="10835">
                  <c:v>1.417</c:v>
                </c:pt>
                <c:pt idx="10836">
                  <c:v>1.3480000000000001</c:v>
                </c:pt>
                <c:pt idx="10837">
                  <c:v>1.3</c:v>
                </c:pt>
                <c:pt idx="10838">
                  <c:v>1.292</c:v>
                </c:pt>
                <c:pt idx="10839">
                  <c:v>1.19</c:v>
                </c:pt>
                <c:pt idx="10840">
                  <c:v>1.224</c:v>
                </c:pt>
                <c:pt idx="10841">
                  <c:v>1.29</c:v>
                </c:pt>
                <c:pt idx="10842">
                  <c:v>1.28</c:v>
                </c:pt>
                <c:pt idx="10843">
                  <c:v>1.278</c:v>
                </c:pt>
                <c:pt idx="10844">
                  <c:v>1.2909999999999999</c:v>
                </c:pt>
                <c:pt idx="10845">
                  <c:v>1.2430000000000001</c:v>
                </c:pt>
                <c:pt idx="10846">
                  <c:v>1.234</c:v>
                </c:pt>
                <c:pt idx="10847">
                  <c:v>1.27</c:v>
                </c:pt>
                <c:pt idx="10848">
                  <c:v>1.224</c:v>
                </c:pt>
                <c:pt idx="10849">
                  <c:v>1.1779999999999999</c:v>
                </c:pt>
                <c:pt idx="10850">
                  <c:v>1.173</c:v>
                </c:pt>
                <c:pt idx="10851">
                  <c:v>1.1839999999999999</c:v>
                </c:pt>
                <c:pt idx="10852">
                  <c:v>1.224</c:v>
                </c:pt>
                <c:pt idx="10853">
                  <c:v>1.2989999999999999</c:v>
                </c:pt>
                <c:pt idx="10854">
                  <c:v>1.325</c:v>
                </c:pt>
                <c:pt idx="10855">
                  <c:v>1.351</c:v>
                </c:pt>
                <c:pt idx="10856">
                  <c:v>1.3320000000000001</c:v>
                </c:pt>
                <c:pt idx="10857">
                  <c:v>1.361</c:v>
                </c:pt>
                <c:pt idx="10858">
                  <c:v>1.278</c:v>
                </c:pt>
                <c:pt idx="10859">
                  <c:v>1.2669999999999999</c:v>
                </c:pt>
                <c:pt idx="10860">
                  <c:v>1.2629999999999999</c:v>
                </c:pt>
                <c:pt idx="10861">
                  <c:v>1.26</c:v>
                </c:pt>
                <c:pt idx="10862">
                  <c:v>1.244</c:v>
                </c:pt>
                <c:pt idx="10863">
                  <c:v>1.256</c:v>
                </c:pt>
                <c:pt idx="10864">
                  <c:v>1.2529999999999999</c:v>
                </c:pt>
                <c:pt idx="10865">
                  <c:v>1.296</c:v>
                </c:pt>
                <c:pt idx="10866">
                  <c:v>1.3420000000000001</c:v>
                </c:pt>
                <c:pt idx="10867">
                  <c:v>1.351</c:v>
                </c:pt>
                <c:pt idx="10868">
                  <c:v>1.3089999999999999</c:v>
                </c:pt>
                <c:pt idx="10869">
                  <c:v>1.2809999999999999</c:v>
                </c:pt>
                <c:pt idx="10870">
                  <c:v>1.31</c:v>
                </c:pt>
                <c:pt idx="10871">
                  <c:v>1.2949999999999999</c:v>
                </c:pt>
                <c:pt idx="10872">
                  <c:v>1.284</c:v>
                </c:pt>
                <c:pt idx="10873">
                  <c:v>1.3240000000000001</c:v>
                </c:pt>
                <c:pt idx="10874">
                  <c:v>1.3240000000000001</c:v>
                </c:pt>
                <c:pt idx="10875">
                  <c:v>1.3740000000000001</c:v>
                </c:pt>
                <c:pt idx="10876">
                  <c:v>1.339</c:v>
                </c:pt>
                <c:pt idx="10877">
                  <c:v>1.2989999999999999</c:v>
                </c:pt>
                <c:pt idx="10878">
                  <c:v>1.3440000000000001</c:v>
                </c:pt>
                <c:pt idx="10879">
                  <c:v>1.3280000000000001</c:v>
                </c:pt>
                <c:pt idx="10880">
                  <c:v>1.2849999999999999</c:v>
                </c:pt>
                <c:pt idx="10881">
                  <c:v>1.3009999999999999</c:v>
                </c:pt>
                <c:pt idx="10882">
                  <c:v>1.339</c:v>
                </c:pt>
                <c:pt idx="10883">
                  <c:v>1.3640000000000001</c:v>
                </c:pt>
                <c:pt idx="10884">
                  <c:v>1.3120000000000001</c:v>
                </c:pt>
                <c:pt idx="10885">
                  <c:v>1.3240000000000001</c:v>
                </c:pt>
                <c:pt idx="10886">
                  <c:v>1.3029999999999999</c:v>
                </c:pt>
                <c:pt idx="10887">
                  <c:v>1.4319999999999999</c:v>
                </c:pt>
                <c:pt idx="10888">
                  <c:v>1.4530000000000001</c:v>
                </c:pt>
                <c:pt idx="10889">
                  <c:v>1.488</c:v>
                </c:pt>
                <c:pt idx="10890">
                  <c:v>1.5389999999999999</c:v>
                </c:pt>
                <c:pt idx="10891">
                  <c:v>1.518</c:v>
                </c:pt>
                <c:pt idx="10892">
                  <c:v>1.488</c:v>
                </c:pt>
                <c:pt idx="10893">
                  <c:v>1.462</c:v>
                </c:pt>
                <c:pt idx="10894">
                  <c:v>1.48</c:v>
                </c:pt>
                <c:pt idx="10895">
                  <c:v>1.5269999999999999</c:v>
                </c:pt>
                <c:pt idx="10896">
                  <c:v>1.5209999999999999</c:v>
                </c:pt>
                <c:pt idx="10897">
                  <c:v>1.5740000000000001</c:v>
                </c:pt>
                <c:pt idx="10898">
                  <c:v>1.6140000000000001</c:v>
                </c:pt>
                <c:pt idx="10899">
                  <c:v>1.6140000000000001</c:v>
                </c:pt>
                <c:pt idx="10900">
                  <c:v>1.579</c:v>
                </c:pt>
                <c:pt idx="10901">
                  <c:v>1.538</c:v>
                </c:pt>
                <c:pt idx="10902">
                  <c:v>1.512</c:v>
                </c:pt>
                <c:pt idx="10903">
                  <c:v>1.5720000000000001</c:v>
                </c:pt>
                <c:pt idx="10904">
                  <c:v>1.6020000000000001</c:v>
                </c:pt>
                <c:pt idx="10905">
                  <c:v>1.639</c:v>
                </c:pt>
                <c:pt idx="10906">
                  <c:v>1.6579999999999999</c:v>
                </c:pt>
                <c:pt idx="10907">
                  <c:v>1.7030000000000001</c:v>
                </c:pt>
                <c:pt idx="10908">
                  <c:v>1.6339999999999999</c:v>
                </c:pt>
                <c:pt idx="10909">
                  <c:v>1.633</c:v>
                </c:pt>
                <c:pt idx="10910">
                  <c:v>1.609</c:v>
                </c:pt>
                <c:pt idx="10911">
                  <c:v>1.5429999999999999</c:v>
                </c:pt>
                <c:pt idx="10912">
                  <c:v>1.581</c:v>
                </c:pt>
                <c:pt idx="10913">
                  <c:v>1.5549999999999999</c:v>
                </c:pt>
                <c:pt idx="10914">
                  <c:v>1.5569999999999999</c:v>
                </c:pt>
                <c:pt idx="10915">
                  <c:v>1.5509999999999999</c:v>
                </c:pt>
                <c:pt idx="10916">
                  <c:v>1.605</c:v>
                </c:pt>
                <c:pt idx="10917">
                  <c:v>1.5289999999999999</c:v>
                </c:pt>
                <c:pt idx="10918">
                  <c:v>1.454</c:v>
                </c:pt>
                <c:pt idx="10919">
                  <c:v>1.4910000000000001</c:v>
                </c:pt>
                <c:pt idx="10920">
                  <c:v>1.4379999999999999</c:v>
                </c:pt>
                <c:pt idx="10921">
                  <c:v>1.552</c:v>
                </c:pt>
                <c:pt idx="10922">
                  <c:v>1.552</c:v>
                </c:pt>
                <c:pt idx="10923">
                  <c:v>1.5640000000000001</c:v>
                </c:pt>
                <c:pt idx="10924">
                  <c:v>1.6160000000000001</c:v>
                </c:pt>
                <c:pt idx="10925">
                  <c:v>1.635</c:v>
                </c:pt>
                <c:pt idx="10926">
                  <c:v>1.59</c:v>
                </c:pt>
                <c:pt idx="10927">
                  <c:v>1.5860000000000001</c:v>
                </c:pt>
                <c:pt idx="10928">
                  <c:v>1.5489999999999999</c:v>
                </c:pt>
                <c:pt idx="10929">
                  <c:v>1.625</c:v>
                </c:pt>
                <c:pt idx="10930">
                  <c:v>1.6679999999999999</c:v>
                </c:pt>
                <c:pt idx="10931">
                  <c:v>1.637</c:v>
                </c:pt>
                <c:pt idx="10932">
                  <c:v>1.637</c:v>
                </c:pt>
                <c:pt idx="10933">
                  <c:v>1.476</c:v>
                </c:pt>
                <c:pt idx="10934">
                  <c:v>1.5009999999999999</c:v>
                </c:pt>
                <c:pt idx="10935">
                  <c:v>1.4470000000000001</c:v>
                </c:pt>
                <c:pt idx="10936">
                  <c:v>1.405</c:v>
                </c:pt>
                <c:pt idx="10937">
                  <c:v>1.446</c:v>
                </c:pt>
                <c:pt idx="10938">
                  <c:v>1.345</c:v>
                </c:pt>
                <c:pt idx="10939">
                  <c:v>1.4359999999999999</c:v>
                </c:pt>
                <c:pt idx="10940">
                  <c:v>1.476</c:v>
                </c:pt>
                <c:pt idx="10941">
                  <c:v>1.5229999999999999</c:v>
                </c:pt>
                <c:pt idx="10942">
                  <c:v>1.5009999999999999</c:v>
                </c:pt>
                <c:pt idx="10943">
                  <c:v>1.4850000000000001</c:v>
                </c:pt>
                <c:pt idx="10944">
                  <c:v>1.417</c:v>
                </c:pt>
                <c:pt idx="10945">
                  <c:v>1.4430000000000001</c:v>
                </c:pt>
                <c:pt idx="10946">
                  <c:v>1.4590000000000001</c:v>
                </c:pt>
                <c:pt idx="10947">
                  <c:v>1.4119999999999999</c:v>
                </c:pt>
                <c:pt idx="10948">
                  <c:v>1.4039999999999999</c:v>
                </c:pt>
                <c:pt idx="10949">
                  <c:v>1.425</c:v>
                </c:pt>
                <c:pt idx="10950">
                  <c:v>1.4630000000000001</c:v>
                </c:pt>
                <c:pt idx="10951">
                  <c:v>1.4530000000000001</c:v>
                </c:pt>
                <c:pt idx="10952">
                  <c:v>1.494</c:v>
                </c:pt>
                <c:pt idx="10953">
                  <c:v>1.494</c:v>
                </c:pt>
                <c:pt idx="10954">
                  <c:v>1.478</c:v>
                </c:pt>
                <c:pt idx="10955">
                  <c:v>1.4830000000000001</c:v>
                </c:pt>
                <c:pt idx="10956">
                  <c:v>1.552</c:v>
                </c:pt>
                <c:pt idx="10957">
                  <c:v>1.5109999999999999</c:v>
                </c:pt>
                <c:pt idx="10958">
                  <c:v>1.512</c:v>
                </c:pt>
                <c:pt idx="10959">
                  <c:v>1.63</c:v>
                </c:pt>
                <c:pt idx="10960">
                  <c:v>1.649</c:v>
                </c:pt>
                <c:pt idx="10961">
                  <c:v>1.7070000000000001</c:v>
                </c:pt>
                <c:pt idx="10962">
                  <c:v>1.7230000000000001</c:v>
                </c:pt>
                <c:pt idx="10963">
                  <c:v>1.764</c:v>
                </c:pt>
                <c:pt idx="10964">
                  <c:v>1.7609999999999999</c:v>
                </c:pt>
                <c:pt idx="10965">
                  <c:v>1.7370000000000001</c:v>
                </c:pt>
                <c:pt idx="10966">
                  <c:v>1.7450000000000001</c:v>
                </c:pt>
                <c:pt idx="10967">
                  <c:v>1.706</c:v>
                </c:pt>
                <c:pt idx="10968">
                  <c:v>1.7869999999999999</c:v>
                </c:pt>
                <c:pt idx="10969">
                  <c:v>1.7869999999999999</c:v>
                </c:pt>
                <c:pt idx="10970">
                  <c:v>1.875</c:v>
                </c:pt>
                <c:pt idx="10971">
                  <c:v>1.8660000000000001</c:v>
                </c:pt>
                <c:pt idx="10972">
                  <c:v>1.806</c:v>
                </c:pt>
                <c:pt idx="10973">
                  <c:v>1.76</c:v>
                </c:pt>
                <c:pt idx="10974">
                  <c:v>1.772</c:v>
                </c:pt>
                <c:pt idx="10975">
                  <c:v>1.7709999999999999</c:v>
                </c:pt>
                <c:pt idx="10976">
                  <c:v>1.8660000000000001</c:v>
                </c:pt>
                <c:pt idx="10977">
                  <c:v>1.8009999999999999</c:v>
                </c:pt>
                <c:pt idx="10978">
                  <c:v>1.772</c:v>
                </c:pt>
                <c:pt idx="10979">
                  <c:v>1.778</c:v>
                </c:pt>
                <c:pt idx="10980">
                  <c:v>1.7889999999999999</c:v>
                </c:pt>
                <c:pt idx="10981">
                  <c:v>1.7769999999999999</c:v>
                </c:pt>
                <c:pt idx="10982">
                  <c:v>1.8320000000000001</c:v>
                </c:pt>
                <c:pt idx="10983">
                  <c:v>1.911</c:v>
                </c:pt>
                <c:pt idx="10984">
                  <c:v>1.917</c:v>
                </c:pt>
                <c:pt idx="10985">
                  <c:v>1.9650000000000001</c:v>
                </c:pt>
                <c:pt idx="10986">
                  <c:v>1.9419999999999999</c:v>
                </c:pt>
                <c:pt idx="10987">
                  <c:v>2.032</c:v>
                </c:pt>
                <c:pt idx="10988">
                  <c:v>1.9410000000000001</c:v>
                </c:pt>
                <c:pt idx="10989">
                  <c:v>1.9890000000000001</c:v>
                </c:pt>
                <c:pt idx="10990">
                  <c:v>2.0449999999999999</c:v>
                </c:pt>
                <c:pt idx="10991">
                  <c:v>2.04</c:v>
                </c:pt>
                <c:pt idx="10992">
                  <c:v>1.9630000000000001</c:v>
                </c:pt>
                <c:pt idx="10993">
                  <c:v>1.931</c:v>
                </c:pt>
                <c:pt idx="10994">
                  <c:v>1.931</c:v>
                </c:pt>
                <c:pt idx="10995">
                  <c:v>1.9410000000000001</c:v>
                </c:pt>
                <c:pt idx="10996">
                  <c:v>1.992</c:v>
                </c:pt>
                <c:pt idx="10997">
                  <c:v>1.966</c:v>
                </c:pt>
                <c:pt idx="10998">
                  <c:v>1.964</c:v>
                </c:pt>
                <c:pt idx="10999">
                  <c:v>1.827</c:v>
                </c:pt>
                <c:pt idx="11000">
                  <c:v>1.73</c:v>
                </c:pt>
                <c:pt idx="11001">
                  <c:v>1.879</c:v>
                </c:pt>
                <c:pt idx="11002">
                  <c:v>1.8420000000000001</c:v>
                </c:pt>
                <c:pt idx="11003">
                  <c:v>1.7330000000000001</c:v>
                </c:pt>
                <c:pt idx="11004">
                  <c:v>1.776</c:v>
                </c:pt>
                <c:pt idx="11005">
                  <c:v>1.8480000000000001</c:v>
                </c:pt>
                <c:pt idx="11006">
                  <c:v>1.9550000000000001</c:v>
                </c:pt>
                <c:pt idx="11007">
                  <c:v>1.99</c:v>
                </c:pt>
                <c:pt idx="11008">
                  <c:v>1.9950000000000001</c:v>
                </c:pt>
                <c:pt idx="11009">
                  <c:v>2.1349999999999998</c:v>
                </c:pt>
                <c:pt idx="11010">
                  <c:v>2.1459999999999999</c:v>
                </c:pt>
                <c:pt idx="11011">
                  <c:v>2.1880000000000002</c:v>
                </c:pt>
                <c:pt idx="11012">
                  <c:v>2.173</c:v>
                </c:pt>
                <c:pt idx="11013">
                  <c:v>2.1520000000000001</c:v>
                </c:pt>
                <c:pt idx="11014">
                  <c:v>2.2919999999999998</c:v>
                </c:pt>
                <c:pt idx="11015">
                  <c:v>2.3839999999999999</c:v>
                </c:pt>
                <c:pt idx="11016">
                  <c:v>2.294</c:v>
                </c:pt>
                <c:pt idx="11017">
                  <c:v>2.3740000000000001</c:v>
                </c:pt>
                <c:pt idx="11018">
                  <c:v>2.4769999999999999</c:v>
                </c:pt>
                <c:pt idx="11019">
                  <c:v>2.4609999999999999</c:v>
                </c:pt>
                <c:pt idx="11020">
                  <c:v>2.3969999999999998</c:v>
                </c:pt>
                <c:pt idx="11021">
                  <c:v>2.3519999999999999</c:v>
                </c:pt>
                <c:pt idx="11022">
                  <c:v>2.3410000000000002</c:v>
                </c:pt>
                <c:pt idx="11023">
                  <c:v>2.3849999999999998</c:v>
                </c:pt>
                <c:pt idx="11024">
                  <c:v>2.3980000000000001</c:v>
                </c:pt>
                <c:pt idx="11025">
                  <c:v>2.5489999999999999</c:v>
                </c:pt>
                <c:pt idx="11026">
                  <c:v>2.6</c:v>
                </c:pt>
                <c:pt idx="11027">
                  <c:v>2.66</c:v>
                </c:pt>
                <c:pt idx="11028">
                  <c:v>2.7050000000000001</c:v>
                </c:pt>
                <c:pt idx="11029">
                  <c:v>2.782</c:v>
                </c:pt>
                <c:pt idx="11030">
                  <c:v>2.7240000000000002</c:v>
                </c:pt>
                <c:pt idx="11031">
                  <c:v>2.702</c:v>
                </c:pt>
                <c:pt idx="11032">
                  <c:v>2.8290000000000002</c:v>
                </c:pt>
                <c:pt idx="11033">
                  <c:v>2.8290000000000002</c:v>
                </c:pt>
                <c:pt idx="11034">
                  <c:v>2.8559999999999999</c:v>
                </c:pt>
                <c:pt idx="11035">
                  <c:v>2.9390000000000001</c:v>
                </c:pt>
                <c:pt idx="11036">
                  <c:v>2.835</c:v>
                </c:pt>
                <c:pt idx="11037">
                  <c:v>2.9119999999999999</c:v>
                </c:pt>
                <c:pt idx="11038">
                  <c:v>2.9020000000000001</c:v>
                </c:pt>
                <c:pt idx="11039">
                  <c:v>2.802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A9-4E56-9669-A24AD6D53D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932047"/>
        <c:axId val="97926471"/>
      </c:lineChart>
      <c:lineChart>
        <c:grouping val="standard"/>
        <c:varyColors val="0"/>
        <c:ser>
          <c:idx val="1"/>
          <c:order val="1"/>
          <c:tx>
            <c:strRef>
              <c:f>[Apeprem.xlsx]Sheet4!$J$7</c:f>
              <c:strCache>
                <c:ptCount val="1"/>
                <c:pt idx="0">
                  <c:v>Nasdaq/S&amp;P500 (Eixo Direito)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val>
            <c:numRef>
              <c:f>[Apeprem.xlsx]Sheet4!$J$8:$J$11047</c:f>
              <c:numCache>
                <c:formatCode>General</c:formatCode>
                <c:ptCount val="11040"/>
                <c:pt idx="1329" formatCode="0.0">
                  <c:v>1</c:v>
                </c:pt>
                <c:pt idx="1330" formatCode="0.0">
                  <c:v>1.0028325196050556</c:v>
                </c:pt>
                <c:pt idx="1331" formatCode="0.0">
                  <c:v>1.0070006269376752</c:v>
                </c:pt>
                <c:pt idx="1332" formatCode="0.0">
                  <c:v>1.0103042528440189</c:v>
                </c:pt>
                <c:pt idx="1333" formatCode="0.0">
                  <c:v>1.0089583190428182</c:v>
                </c:pt>
                <c:pt idx="1334" formatCode="0.0">
                  <c:v>1.0116203530128955</c:v>
                </c:pt>
                <c:pt idx="1335" formatCode="0.0">
                  <c:v>1.0047720468870698</c:v>
                </c:pt>
                <c:pt idx="1336" formatCode="0.0">
                  <c:v>0.99657430200630981</c:v>
                </c:pt>
                <c:pt idx="1337" formatCode="0.0">
                  <c:v>0.99489498909697338</c:v>
                </c:pt>
                <c:pt idx="1338" formatCode="0.0">
                  <c:v>0.99154311191493483</c:v>
                </c:pt>
                <c:pt idx="1339" formatCode="0.0">
                  <c:v>0.99154311191493483</c:v>
                </c:pt>
                <c:pt idx="1340" formatCode="0.0">
                  <c:v>0.9856912510296133</c:v>
                </c:pt>
                <c:pt idx="1341" formatCode="0.0">
                  <c:v>0.98958299899482871</c:v>
                </c:pt>
                <c:pt idx="1342" formatCode="0.0">
                  <c:v>0.9931961332493372</c:v>
                </c:pt>
                <c:pt idx="1343" formatCode="0.0">
                  <c:v>0.99540229112302803</c:v>
                </c:pt>
                <c:pt idx="1344" formatCode="0.0">
                  <c:v>0.98528211224315776</c:v>
                </c:pt>
                <c:pt idx="1345" formatCode="0.0">
                  <c:v>0.98340703646687733</c:v>
                </c:pt>
                <c:pt idx="1346" formatCode="0.0">
                  <c:v>0.97697552623487338</c:v>
                </c:pt>
                <c:pt idx="1347" formatCode="0.0">
                  <c:v>0.97412569362321655</c:v>
                </c:pt>
                <c:pt idx="1348" formatCode="0.0">
                  <c:v>0.97352060772739202</c:v>
                </c:pt>
                <c:pt idx="1349" formatCode="0.0">
                  <c:v>0.981895922425709</c:v>
                </c:pt>
                <c:pt idx="1350" formatCode="0.0">
                  <c:v>0.97698104539533914</c:v>
                </c:pt>
                <c:pt idx="1351" formatCode="0.0">
                  <c:v>0.96891592417265715</c:v>
                </c:pt>
                <c:pt idx="1352" formatCode="0.0">
                  <c:v>0.96002521821206954</c:v>
                </c:pt>
                <c:pt idx="1353" formatCode="0.0">
                  <c:v>0.95568099569309073</c:v>
                </c:pt>
                <c:pt idx="1354" formatCode="0.0">
                  <c:v>0.95278270222790018</c:v>
                </c:pt>
                <c:pt idx="1355" formatCode="0.0">
                  <c:v>0.95214542203020036</c:v>
                </c:pt>
                <c:pt idx="1356" formatCode="0.0">
                  <c:v>0.93602431069106506</c:v>
                </c:pt>
                <c:pt idx="1357" formatCode="0.0">
                  <c:v>0.93184059343292591</c:v>
                </c:pt>
                <c:pt idx="1358" formatCode="0.0">
                  <c:v>0.94385492208855259</c:v>
                </c:pt>
                <c:pt idx="1359" formatCode="0.0">
                  <c:v>0.94198727609844057</c:v>
                </c:pt>
                <c:pt idx="1360" formatCode="0.0">
                  <c:v>0.93781998599318417</c:v>
                </c:pt>
                <c:pt idx="1361" formatCode="0.0">
                  <c:v>0.93855338879358974</c:v>
                </c:pt>
                <c:pt idx="1362" formatCode="0.0">
                  <c:v>0.93745913041765061</c:v>
                </c:pt>
                <c:pt idx="1363" formatCode="0.0">
                  <c:v>0.93620926867269638</c:v>
                </c:pt>
                <c:pt idx="1364" formatCode="0.0">
                  <c:v>0.92345244103007251</c:v>
                </c:pt>
                <c:pt idx="1365" formatCode="0.0">
                  <c:v>0.92291356519535395</c:v>
                </c:pt>
                <c:pt idx="1366" formatCode="0.0">
                  <c:v>0.92620069560324825</c:v>
                </c:pt>
                <c:pt idx="1367" formatCode="0.0">
                  <c:v>0.92628027978400129</c:v>
                </c:pt>
                <c:pt idx="1368" formatCode="0.0">
                  <c:v>0.92820962128983453</c:v>
                </c:pt>
                <c:pt idx="1369" formatCode="0.0">
                  <c:v>0.93580621250458806</c:v>
                </c:pt>
                <c:pt idx="1370" formatCode="0.0">
                  <c:v>0.93362689199005677</c:v>
                </c:pt>
                <c:pt idx="1371" formatCode="0.0">
                  <c:v>0.92690855092497204</c:v>
                </c:pt>
                <c:pt idx="1372" formatCode="0.0">
                  <c:v>0.92556690271071418</c:v>
                </c:pt>
                <c:pt idx="1373" formatCode="0.0">
                  <c:v>0.92556690271071418</c:v>
                </c:pt>
                <c:pt idx="1374" formatCode="0.0">
                  <c:v>0.92410432767438466</c:v>
                </c:pt>
                <c:pt idx="1375" formatCode="0.0">
                  <c:v>0.92469432572979138</c:v>
                </c:pt>
                <c:pt idx="1376" formatCode="0.0">
                  <c:v>0.93263368959375625</c:v>
                </c:pt>
                <c:pt idx="1377" formatCode="0.0">
                  <c:v>0.92975845607572682</c:v>
                </c:pt>
                <c:pt idx="1378" formatCode="0.0">
                  <c:v>0.92993458400130169</c:v>
                </c:pt>
                <c:pt idx="1379" formatCode="0.0">
                  <c:v>0.92987682316544529</c:v>
                </c:pt>
                <c:pt idx="1380" formatCode="0.0">
                  <c:v>0.93238268232732857</c:v>
                </c:pt>
                <c:pt idx="1381" formatCode="0.0">
                  <c:v>0.9346381256409918</c:v>
                </c:pt>
                <c:pt idx="1382" formatCode="0.0">
                  <c:v>0.93494989455885558</c:v>
                </c:pt>
                <c:pt idx="1383" formatCode="0.0">
                  <c:v>0.93111034218894206</c:v>
                </c:pt>
                <c:pt idx="1384" formatCode="0.0">
                  <c:v>0.92515751303251492</c:v>
                </c:pt>
                <c:pt idx="1385" formatCode="0.0">
                  <c:v>0.92434026004284819</c:v>
                </c:pt>
                <c:pt idx="1386" formatCode="0.0">
                  <c:v>0.92225627899137752</c:v>
                </c:pt>
                <c:pt idx="1387" formatCode="0.0">
                  <c:v>0.92042432365050852</c:v>
                </c:pt>
                <c:pt idx="1388" formatCode="0.0">
                  <c:v>0.92422988409933182</c:v>
                </c:pt>
                <c:pt idx="1389" formatCode="0.0">
                  <c:v>0.91942503865039771</c:v>
                </c:pt>
                <c:pt idx="1390" formatCode="0.0">
                  <c:v>0.91676148866912122</c:v>
                </c:pt>
                <c:pt idx="1391" formatCode="0.0">
                  <c:v>0.91985955372364503</c:v>
                </c:pt>
                <c:pt idx="1392" formatCode="0.0">
                  <c:v>0.91281932315794756</c:v>
                </c:pt>
                <c:pt idx="1393" formatCode="0.0">
                  <c:v>0.91477466466601831</c:v>
                </c:pt>
                <c:pt idx="1394" formatCode="0.0">
                  <c:v>0.90856371983341133</c:v>
                </c:pt>
                <c:pt idx="1395" formatCode="0.0">
                  <c:v>0.90880387370579807</c:v>
                </c:pt>
                <c:pt idx="1396" formatCode="0.0">
                  <c:v>0.91037848628610529</c:v>
                </c:pt>
                <c:pt idx="1397" formatCode="0.0">
                  <c:v>0.91534020222958146</c:v>
                </c:pt>
                <c:pt idx="1398" formatCode="0.0">
                  <c:v>0.9285072289634414</c:v>
                </c:pt>
                <c:pt idx="1399" formatCode="0.0">
                  <c:v>0.9300982124126721</c:v>
                </c:pt>
                <c:pt idx="1400" formatCode="0.0">
                  <c:v>0.92910115745335042</c:v>
                </c:pt>
                <c:pt idx="1401" formatCode="0.0">
                  <c:v>0.92781847027138886</c:v>
                </c:pt>
                <c:pt idx="1402" formatCode="0.0">
                  <c:v>0.92807039660467427</c:v>
                </c:pt>
                <c:pt idx="1403" formatCode="0.0">
                  <c:v>0.92751266685278877</c:v>
                </c:pt>
                <c:pt idx="1404" formatCode="0.0">
                  <c:v>0.92907166597963398</c:v>
                </c:pt>
                <c:pt idx="1405" formatCode="0.0">
                  <c:v>0.92531958742867881</c:v>
                </c:pt>
                <c:pt idx="1406" formatCode="0.0">
                  <c:v>0.92652749890806918</c:v>
                </c:pt>
                <c:pt idx="1407" formatCode="0.0">
                  <c:v>0.92388079128093603</c:v>
                </c:pt>
                <c:pt idx="1408" formatCode="0.0">
                  <c:v>0.91859802883315</c:v>
                </c:pt>
                <c:pt idx="1409" formatCode="0.0">
                  <c:v>0.91859802883315</c:v>
                </c:pt>
                <c:pt idx="1410" formatCode="0.0">
                  <c:v>0.90936777292104509</c:v>
                </c:pt>
                <c:pt idx="1411" formatCode="0.0">
                  <c:v>0.91046832615294493</c:v>
                </c:pt>
                <c:pt idx="1412" formatCode="0.0">
                  <c:v>0.90350781433132721</c:v>
                </c:pt>
                <c:pt idx="1413" formatCode="0.0">
                  <c:v>0.9018630344048888</c:v>
                </c:pt>
                <c:pt idx="1414" formatCode="0.0">
                  <c:v>0.90401530627942195</c:v>
                </c:pt>
                <c:pt idx="1415" formatCode="0.0">
                  <c:v>0.90299627018952155</c:v>
                </c:pt>
                <c:pt idx="1416" formatCode="0.0">
                  <c:v>0.89979655108005352</c:v>
                </c:pt>
                <c:pt idx="1417" formatCode="0.0">
                  <c:v>0.89653021680594591</c:v>
                </c:pt>
                <c:pt idx="1418" formatCode="0.0">
                  <c:v>0.89762910200575652</c:v>
                </c:pt>
                <c:pt idx="1419" formatCode="0.0">
                  <c:v>0.89760495006340346</c:v>
                </c:pt>
                <c:pt idx="1420" formatCode="0.0">
                  <c:v>0.89447009879303763</c:v>
                </c:pt>
                <c:pt idx="1421" formatCode="0.0">
                  <c:v>0.8891783434234084</c:v>
                </c:pt>
                <c:pt idx="1422" formatCode="0.0">
                  <c:v>0.88361841382298589</c:v>
                </c:pt>
                <c:pt idx="1423" formatCode="0.0">
                  <c:v>0.88167417591691521</c:v>
                </c:pt>
                <c:pt idx="1424" formatCode="0.0">
                  <c:v>0.87908287562858434</c:v>
                </c:pt>
                <c:pt idx="1425" formatCode="0.0">
                  <c:v>0.87650232460765498</c:v>
                </c:pt>
                <c:pt idx="1426" formatCode="0.0">
                  <c:v>0.88152115659792474</c:v>
                </c:pt>
                <c:pt idx="1427" formatCode="0.0">
                  <c:v>0.87661092440824728</c:v>
                </c:pt>
                <c:pt idx="1428" formatCode="0.0">
                  <c:v>0.87264035307994559</c:v>
                </c:pt>
                <c:pt idx="1429" formatCode="0.0">
                  <c:v>0.88609367654954885</c:v>
                </c:pt>
                <c:pt idx="1430" formatCode="0.0">
                  <c:v>0.90095993555099962</c:v>
                </c:pt>
                <c:pt idx="1431" formatCode="0.0">
                  <c:v>0.90929147327617543</c:v>
                </c:pt>
                <c:pt idx="1432" formatCode="0.0">
                  <c:v>0.91261974650705668</c:v>
                </c:pt>
                <c:pt idx="1433" formatCode="0.0">
                  <c:v>0.90967044109744299</c:v>
                </c:pt>
                <c:pt idx="1434" formatCode="0.0">
                  <c:v>0.90900770852409385</c:v>
                </c:pt>
                <c:pt idx="1435" formatCode="0.0">
                  <c:v>0.9063078750643756</c:v>
                </c:pt>
                <c:pt idx="1436" formatCode="0.0">
                  <c:v>0.90515256911297381</c:v>
                </c:pt>
                <c:pt idx="1437" formatCode="0.0">
                  <c:v>0.90515256911297381</c:v>
                </c:pt>
                <c:pt idx="1438" formatCode="0.0">
                  <c:v>0.903684341677091</c:v>
                </c:pt>
                <c:pt idx="1439" formatCode="0.0">
                  <c:v>0.89976210345729368</c:v>
                </c:pt>
                <c:pt idx="1440" formatCode="0.0">
                  <c:v>0.89979309399045726</c:v>
                </c:pt>
                <c:pt idx="1441" formatCode="0.0">
                  <c:v>0.89770411455298837</c:v>
                </c:pt>
                <c:pt idx="1442" formatCode="0.0">
                  <c:v>0.90275396015884246</c:v>
                </c:pt>
                <c:pt idx="1443" formatCode="0.0">
                  <c:v>0.90806804382747075</c:v>
                </c:pt>
                <c:pt idx="1444" formatCode="0.0">
                  <c:v>0.91438673120703073</c:v>
                </c:pt>
                <c:pt idx="1445" formatCode="0.0">
                  <c:v>0.91526811304413369</c:v>
                </c:pt>
                <c:pt idx="1446" formatCode="0.0">
                  <c:v>0.92464734581489005</c:v>
                </c:pt>
                <c:pt idx="1447" formatCode="0.0">
                  <c:v>0.92113253685087149</c:v>
                </c:pt>
                <c:pt idx="1448" formatCode="0.0">
                  <c:v>0.92169272262884394</c:v>
                </c:pt>
                <c:pt idx="1449" formatCode="0.0">
                  <c:v>0.92245103789076743</c:v>
                </c:pt>
                <c:pt idx="1450" formatCode="0.0">
                  <c:v>0.93419100521522247</c:v>
                </c:pt>
                <c:pt idx="1451" formatCode="0.0">
                  <c:v>0.93310351621685239</c:v>
                </c:pt>
                <c:pt idx="1452" formatCode="0.0">
                  <c:v>0.93575603494873894</c:v>
                </c:pt>
                <c:pt idx="1453" formatCode="0.0">
                  <c:v>0.9320229981575251</c:v>
                </c:pt>
                <c:pt idx="1454" formatCode="0.0">
                  <c:v>0.92762492503545146</c:v>
                </c:pt>
                <c:pt idx="1455" formatCode="0.0">
                  <c:v>0.9261636543692221</c:v>
                </c:pt>
                <c:pt idx="1456" formatCode="0.0">
                  <c:v>0.92255855633430039</c:v>
                </c:pt>
                <c:pt idx="1457" formatCode="0.0">
                  <c:v>0.92636413087986402</c:v>
                </c:pt>
                <c:pt idx="1458" formatCode="0.0">
                  <c:v>0.92866580188639425</c:v>
                </c:pt>
                <c:pt idx="1459" formatCode="0.0">
                  <c:v>0.92408544811224969</c:v>
                </c:pt>
                <c:pt idx="1460" formatCode="0.0">
                  <c:v>0.92963350818978085</c:v>
                </c:pt>
                <c:pt idx="1461" formatCode="0.0">
                  <c:v>0.92249725796431414</c:v>
                </c:pt>
                <c:pt idx="1462" formatCode="0.0">
                  <c:v>0.91848982876582086</c:v>
                </c:pt>
                <c:pt idx="1463" formatCode="0.0">
                  <c:v>0.92353523409316074</c:v>
                </c:pt>
                <c:pt idx="1464" formatCode="0.0">
                  <c:v>0.92266693402403721</c:v>
                </c:pt>
                <c:pt idx="1465" formatCode="0.0">
                  <c:v>0.91475669436402152</c:v>
                </c:pt>
                <c:pt idx="1466" formatCode="0.0">
                  <c:v>0.91536341183270431</c:v>
                </c:pt>
                <c:pt idx="1467" formatCode="0.0">
                  <c:v>0.91357863433599384</c:v>
                </c:pt>
                <c:pt idx="1468" formatCode="0.0">
                  <c:v>0.91220950583029681</c:v>
                </c:pt>
                <c:pt idx="1469" formatCode="0.0">
                  <c:v>0.90685258480938891</c:v>
                </c:pt>
                <c:pt idx="1470" formatCode="0.0">
                  <c:v>0.90822810121828546</c:v>
                </c:pt>
                <c:pt idx="1471" formatCode="0.0">
                  <c:v>0.90931217177819623</c:v>
                </c:pt>
                <c:pt idx="1472" formatCode="0.0">
                  <c:v>0.91148951561538194</c:v>
                </c:pt>
                <c:pt idx="1473" formatCode="0.0">
                  <c:v>0.90974288941745107</c:v>
                </c:pt>
                <c:pt idx="1474" formatCode="0.0">
                  <c:v>0.90807124842615572</c:v>
                </c:pt>
                <c:pt idx="1475" formatCode="0.0">
                  <c:v>0.89574964718615313</c:v>
                </c:pt>
                <c:pt idx="1476" formatCode="0.0">
                  <c:v>0.89629720625839182</c:v>
                </c:pt>
                <c:pt idx="1477" formatCode="0.0">
                  <c:v>0.89423459502308744</c:v>
                </c:pt>
                <c:pt idx="1478" formatCode="0.0">
                  <c:v>0.89611129354072139</c:v>
                </c:pt>
                <c:pt idx="1479" formatCode="0.0">
                  <c:v>0.89611129354072139</c:v>
                </c:pt>
                <c:pt idx="1480" formatCode="0.0">
                  <c:v>0.89399398436635469</c:v>
                </c:pt>
                <c:pt idx="1481" formatCode="0.0">
                  <c:v>0.89092734888277092</c:v>
                </c:pt>
                <c:pt idx="1482" formatCode="0.0">
                  <c:v>0.88911411889674286</c:v>
                </c:pt>
                <c:pt idx="1483" formatCode="0.0">
                  <c:v>0.88954231267217831</c:v>
                </c:pt>
                <c:pt idx="1484" formatCode="0.0">
                  <c:v>0.89162031428503496</c:v>
                </c:pt>
                <c:pt idx="1485" formatCode="0.0">
                  <c:v>0.89110362053092673</c:v>
                </c:pt>
                <c:pt idx="1486" formatCode="0.0">
                  <c:v>0.8897616700338854</c:v>
                </c:pt>
                <c:pt idx="1487" formatCode="0.0">
                  <c:v>0.89710803956832763</c:v>
                </c:pt>
                <c:pt idx="1488" formatCode="0.0">
                  <c:v>0.89202822040180163</c:v>
                </c:pt>
                <c:pt idx="1489" formatCode="0.0">
                  <c:v>0.88545530963379215</c:v>
                </c:pt>
                <c:pt idx="1490" formatCode="0.0">
                  <c:v>0.87451938860576073</c:v>
                </c:pt>
                <c:pt idx="1491" formatCode="0.0">
                  <c:v>0.87857520233253728</c:v>
                </c:pt>
                <c:pt idx="1492" formatCode="0.0">
                  <c:v>0.88579777852158792</c:v>
                </c:pt>
                <c:pt idx="1493" formatCode="0.0">
                  <c:v>0.89482937657275752</c:v>
                </c:pt>
                <c:pt idx="1494" formatCode="0.0">
                  <c:v>0.8921230257687679</c:v>
                </c:pt>
                <c:pt idx="1495" formatCode="0.0">
                  <c:v>0.88264737020908757</c:v>
                </c:pt>
                <c:pt idx="1496" formatCode="0.0">
                  <c:v>0.87925241648594843</c:v>
                </c:pt>
                <c:pt idx="1497" formatCode="0.0">
                  <c:v>0.87399008403996092</c:v>
                </c:pt>
                <c:pt idx="1498" formatCode="0.0">
                  <c:v>0.87583335569278464</c:v>
                </c:pt>
                <c:pt idx="1499" formatCode="0.0">
                  <c:v>0.86807925995534885</c:v>
                </c:pt>
                <c:pt idx="1500" formatCode="0.0">
                  <c:v>0.86578986498164678</c:v>
                </c:pt>
                <c:pt idx="1501" formatCode="0.0">
                  <c:v>0.8604488732833997</c:v>
                </c:pt>
                <c:pt idx="1502" formatCode="0.0">
                  <c:v>0.85928121744402086</c:v>
                </c:pt>
                <c:pt idx="1503" formatCode="0.0">
                  <c:v>0.85846681741513375</c:v>
                </c:pt>
                <c:pt idx="1504" formatCode="0.0">
                  <c:v>0.85006897261819603</c:v>
                </c:pt>
                <c:pt idx="1505" formatCode="0.0">
                  <c:v>0.84189825421225384</c:v>
                </c:pt>
                <c:pt idx="1506" formatCode="0.0">
                  <c:v>0.85040790836075009</c:v>
                </c:pt>
                <c:pt idx="1507" formatCode="0.0">
                  <c:v>0.85553027400595139</c:v>
                </c:pt>
                <c:pt idx="1508" formatCode="0.0">
                  <c:v>0.86104991880075288</c:v>
                </c:pt>
                <c:pt idx="1509" formatCode="0.0">
                  <c:v>0.86780075877262663</c:v>
                </c:pt>
                <c:pt idx="1510" formatCode="0.0">
                  <c:v>0.87061215469093856</c:v>
                </c:pt>
                <c:pt idx="1511" formatCode="0.0">
                  <c:v>0.86888149973104722</c:v>
                </c:pt>
                <c:pt idx="1512" formatCode="0.0">
                  <c:v>0.87363717203120039</c:v>
                </c:pt>
                <c:pt idx="1513" formatCode="0.0">
                  <c:v>0.87332459828515085</c:v>
                </c:pt>
                <c:pt idx="1514" formatCode="0.0">
                  <c:v>0.86880704995326052</c:v>
                </c:pt>
                <c:pt idx="1515" formatCode="0.0">
                  <c:v>0.86959208354075379</c:v>
                </c:pt>
                <c:pt idx="1516" formatCode="0.0">
                  <c:v>0.86944833203961902</c:v>
                </c:pt>
                <c:pt idx="1517" formatCode="0.0">
                  <c:v>0.87535333658085945</c:v>
                </c:pt>
                <c:pt idx="1518" formatCode="0.0">
                  <c:v>0.86796503075376807</c:v>
                </c:pt>
                <c:pt idx="1519" formatCode="0.0">
                  <c:v>0.8661706735866801</c:v>
                </c:pt>
                <c:pt idx="1520" formatCode="0.0">
                  <c:v>0.87137238067427414</c:v>
                </c:pt>
                <c:pt idx="1521" formatCode="0.0">
                  <c:v>0.87030289743805611</c:v>
                </c:pt>
                <c:pt idx="1522" formatCode="0.0">
                  <c:v>0.86926616766142661</c:v>
                </c:pt>
                <c:pt idx="1523" formatCode="0.0">
                  <c:v>0.86747343732304738</c:v>
                </c:pt>
                <c:pt idx="1524" formatCode="0.0">
                  <c:v>0.86695039162868448</c:v>
                </c:pt>
                <c:pt idx="1525" formatCode="0.0">
                  <c:v>0.8648739624238786</c:v>
                </c:pt>
                <c:pt idx="1526" formatCode="0.0">
                  <c:v>0.87009196550034396</c:v>
                </c:pt>
                <c:pt idx="1527" formatCode="0.0">
                  <c:v>0.87250468446341856</c:v>
                </c:pt>
                <c:pt idx="1528" formatCode="0.0">
                  <c:v>0.87964677630898114</c:v>
                </c:pt>
                <c:pt idx="1529" formatCode="0.0">
                  <c:v>0.8720299447546046</c:v>
                </c:pt>
                <c:pt idx="1530" formatCode="0.0">
                  <c:v>0.87875121527942202</c:v>
                </c:pt>
                <c:pt idx="1531" formatCode="0.0">
                  <c:v>0.87840834791853128</c:v>
                </c:pt>
                <c:pt idx="1532" formatCode="0.0">
                  <c:v>0.87449678120345786</c:v>
                </c:pt>
                <c:pt idx="1533" formatCode="0.0">
                  <c:v>0.88114249536107014</c:v>
                </c:pt>
                <c:pt idx="1534" formatCode="0.0">
                  <c:v>0.87689996372658152</c:v>
                </c:pt>
                <c:pt idx="1535" formatCode="0.0">
                  <c:v>0.88153561941147263</c:v>
                </c:pt>
                <c:pt idx="1536" formatCode="0.0">
                  <c:v>0.87746120602753297</c:v>
                </c:pt>
                <c:pt idx="1537" formatCode="0.0">
                  <c:v>0.87692115617380428</c:v>
                </c:pt>
                <c:pt idx="1538" formatCode="0.0">
                  <c:v>0.87899502601335855</c:v>
                </c:pt>
                <c:pt idx="1539" formatCode="0.0">
                  <c:v>0.87820877716887225</c:v>
                </c:pt>
                <c:pt idx="1540" formatCode="0.0">
                  <c:v>0.88257587359638823</c:v>
                </c:pt>
                <c:pt idx="1541" formatCode="0.0">
                  <c:v>0.88726678941662085</c:v>
                </c:pt>
                <c:pt idx="1542" formatCode="0.0">
                  <c:v>0.88726678941662085</c:v>
                </c:pt>
                <c:pt idx="1543" formatCode="0.0">
                  <c:v>0.89094021516051713</c:v>
                </c:pt>
                <c:pt idx="1544" formatCode="0.0">
                  <c:v>0.89233902019018119</c:v>
                </c:pt>
                <c:pt idx="1545" formatCode="0.0">
                  <c:v>0.89084653073072417</c:v>
                </c:pt>
                <c:pt idx="1546" formatCode="0.0">
                  <c:v>0.8951066421962065</c:v>
                </c:pt>
                <c:pt idx="1547" formatCode="0.0">
                  <c:v>0.90028758982722978</c:v>
                </c:pt>
                <c:pt idx="1548" formatCode="0.0">
                  <c:v>0.89360591013500423</c:v>
                </c:pt>
                <c:pt idx="1549" formatCode="0.0">
                  <c:v>0.89180101111559995</c:v>
                </c:pt>
                <c:pt idx="1550" formatCode="0.0">
                  <c:v>0.89461566205376208</c:v>
                </c:pt>
                <c:pt idx="1551" formatCode="0.0">
                  <c:v>0.89467020003134967</c:v>
                </c:pt>
                <c:pt idx="1552" formatCode="0.0">
                  <c:v>0.89686133850716598</c:v>
                </c:pt>
                <c:pt idx="1553" formatCode="0.0">
                  <c:v>0.8992785052544684</c:v>
                </c:pt>
                <c:pt idx="1554" formatCode="0.0">
                  <c:v>0.89571283751763797</c:v>
                </c:pt>
                <c:pt idx="1555" formatCode="0.0">
                  <c:v>0.89217762527595368</c:v>
                </c:pt>
                <c:pt idx="1556" formatCode="0.0">
                  <c:v>0.89309357778798137</c:v>
                </c:pt>
                <c:pt idx="1557" formatCode="0.0">
                  <c:v>0.89757527148307437</c:v>
                </c:pt>
                <c:pt idx="1558" formatCode="0.0">
                  <c:v>0.89589589676061521</c:v>
                </c:pt>
                <c:pt idx="1559" formatCode="0.0">
                  <c:v>0.89552593717013929</c:v>
                </c:pt>
                <c:pt idx="1560" formatCode="0.0">
                  <c:v>0.89694861056541952</c:v>
                </c:pt>
                <c:pt idx="1561" formatCode="0.0">
                  <c:v>0.89694861056541952</c:v>
                </c:pt>
                <c:pt idx="1562" formatCode="0.0">
                  <c:v>0.89904359184506455</c:v>
                </c:pt>
                <c:pt idx="1563" formatCode="0.0">
                  <c:v>0.89633158050250505</c:v>
                </c:pt>
                <c:pt idx="1564" formatCode="0.0">
                  <c:v>0.89483124672815484</c:v>
                </c:pt>
                <c:pt idx="1565" formatCode="0.0">
                  <c:v>0.89465707163063868</c:v>
                </c:pt>
                <c:pt idx="1566" formatCode="0.0">
                  <c:v>0.89465707163063868</c:v>
                </c:pt>
                <c:pt idx="1567" formatCode="0.0">
                  <c:v>0.89478094154126009</c:v>
                </c:pt>
                <c:pt idx="1568" formatCode="0.0">
                  <c:v>0.88456439430370515</c:v>
                </c:pt>
                <c:pt idx="1569" formatCode="0.0">
                  <c:v>0.88417359883464275</c:v>
                </c:pt>
                <c:pt idx="1570" formatCode="0.0">
                  <c:v>0.88745357008765624</c:v>
                </c:pt>
                <c:pt idx="1571" formatCode="0.0">
                  <c:v>0.90113257029052829</c:v>
                </c:pt>
                <c:pt idx="1572" formatCode="0.0">
                  <c:v>0.89290400418998062</c:v>
                </c:pt>
                <c:pt idx="1573" formatCode="0.0">
                  <c:v>0.8988268286722596</c:v>
                </c:pt>
                <c:pt idx="1574" formatCode="0.0">
                  <c:v>0.8922736652194091</c:v>
                </c:pt>
                <c:pt idx="1575" formatCode="0.0">
                  <c:v>0.89324142938670037</c:v>
                </c:pt>
                <c:pt idx="1576" formatCode="0.0">
                  <c:v>0.90241629100345555</c:v>
                </c:pt>
                <c:pt idx="1577" formatCode="0.0">
                  <c:v>0.90894183662894046</c:v>
                </c:pt>
                <c:pt idx="1578" formatCode="0.0">
                  <c:v>0.91018085782812519</c:v>
                </c:pt>
                <c:pt idx="1579" formatCode="0.0">
                  <c:v>0.90607255129892728</c:v>
                </c:pt>
                <c:pt idx="1580" formatCode="0.0">
                  <c:v>0.91019253042730186</c:v>
                </c:pt>
                <c:pt idx="1581" formatCode="0.0">
                  <c:v>0.91015826279528689</c:v>
                </c:pt>
                <c:pt idx="1582" formatCode="0.0">
                  <c:v>0.90432316211887032</c:v>
                </c:pt>
                <c:pt idx="1583" formatCode="0.0">
                  <c:v>0.90121029132069763</c:v>
                </c:pt>
                <c:pt idx="1584" formatCode="0.0">
                  <c:v>0.90110354656571057</c:v>
                </c:pt>
                <c:pt idx="1585" formatCode="0.0">
                  <c:v>0.89888227338901694</c:v>
                </c:pt>
                <c:pt idx="1586" formatCode="0.0">
                  <c:v>0.9041008320304128</c:v>
                </c:pt>
                <c:pt idx="1587" formatCode="0.0">
                  <c:v>0.90230860677398095</c:v>
                </c:pt>
                <c:pt idx="1588" formatCode="0.0">
                  <c:v>0.89686284303576547</c:v>
                </c:pt>
                <c:pt idx="1589" formatCode="0.0">
                  <c:v>0.89647322928368689</c:v>
                </c:pt>
                <c:pt idx="1590" formatCode="0.0">
                  <c:v>0.90381972703032898</c:v>
                </c:pt>
                <c:pt idx="1591" formatCode="0.0">
                  <c:v>0.91061286918562878</c:v>
                </c:pt>
                <c:pt idx="1592" formatCode="0.0">
                  <c:v>0.91459531855769638</c:v>
                </c:pt>
                <c:pt idx="1593" formatCode="0.0">
                  <c:v>0.91514340543380857</c:v>
                </c:pt>
                <c:pt idx="1594" formatCode="0.0">
                  <c:v>0.91272500777172461</c:v>
                </c:pt>
                <c:pt idx="1595" formatCode="0.0">
                  <c:v>0.91493797123989817</c:v>
                </c:pt>
                <c:pt idx="1596" formatCode="0.0">
                  <c:v>0.91737254480999431</c:v>
                </c:pt>
                <c:pt idx="1597" formatCode="0.0">
                  <c:v>0.91462454320714814</c:v>
                </c:pt>
                <c:pt idx="1598" formatCode="0.0">
                  <c:v>0.91130428683324149</c:v>
                </c:pt>
                <c:pt idx="1599" formatCode="0.0">
                  <c:v>0.91130428683324149</c:v>
                </c:pt>
                <c:pt idx="1600" formatCode="0.0">
                  <c:v>0.90400973529148954</c:v>
                </c:pt>
                <c:pt idx="1601" formatCode="0.0">
                  <c:v>0.90792330631702223</c:v>
                </c:pt>
                <c:pt idx="1602" formatCode="0.0">
                  <c:v>0.89980146751237755</c:v>
                </c:pt>
                <c:pt idx="1603" formatCode="0.0">
                  <c:v>0.8978844088322494</c:v>
                </c:pt>
                <c:pt idx="1604" formatCode="0.0">
                  <c:v>0.8929543739401028</c:v>
                </c:pt>
                <c:pt idx="1605" formatCode="0.0">
                  <c:v>0.89004111329698121</c:v>
                </c:pt>
                <c:pt idx="1606" formatCode="0.0">
                  <c:v>0.88573155002002801</c:v>
                </c:pt>
                <c:pt idx="1607" formatCode="0.0">
                  <c:v>0.88546503591979364</c:v>
                </c:pt>
                <c:pt idx="1608" formatCode="0.0">
                  <c:v>0.8842500474061683</c:v>
                </c:pt>
                <c:pt idx="1609" formatCode="0.0">
                  <c:v>0.88576040827944613</c:v>
                </c:pt>
                <c:pt idx="1610" formatCode="0.0">
                  <c:v>0.89496031170043677</c:v>
                </c:pt>
                <c:pt idx="1611" formatCode="0.0">
                  <c:v>0.89327283127745671</c:v>
                </c:pt>
                <c:pt idx="1612" formatCode="0.0">
                  <c:v>0.8936290004817935</c:v>
                </c:pt>
                <c:pt idx="1613" formatCode="0.0">
                  <c:v>0.89017558272612318</c:v>
                </c:pt>
                <c:pt idx="1614" formatCode="0.0">
                  <c:v>0.89825235265115311</c:v>
                </c:pt>
                <c:pt idx="1615" formatCode="0.0">
                  <c:v>0.89632567555480047</c:v>
                </c:pt>
                <c:pt idx="1616" formatCode="0.0">
                  <c:v>0.9009143776437506</c:v>
                </c:pt>
                <c:pt idx="1617" formatCode="0.0">
                  <c:v>0.90079284097071488</c:v>
                </c:pt>
                <c:pt idx="1618" formatCode="0.0">
                  <c:v>0.8879374087598757</c:v>
                </c:pt>
                <c:pt idx="1619" formatCode="0.0">
                  <c:v>0.89121496476740958</c:v>
                </c:pt>
                <c:pt idx="1620" formatCode="0.0">
                  <c:v>0.89465506956624508</c:v>
                </c:pt>
                <c:pt idx="1621" formatCode="0.0">
                  <c:v>0.89436823260327247</c:v>
                </c:pt>
                <c:pt idx="1622" formatCode="0.0">
                  <c:v>0.89280746405318301</c:v>
                </c:pt>
                <c:pt idx="1623" formatCode="0.0">
                  <c:v>0.90627602821371267</c:v>
                </c:pt>
                <c:pt idx="1624" formatCode="0.0">
                  <c:v>0.89308711569481214</c:v>
                </c:pt>
                <c:pt idx="1625" formatCode="0.0">
                  <c:v>0.89784310109473331</c:v>
                </c:pt>
                <c:pt idx="1626" formatCode="0.0">
                  <c:v>0.88663635751141334</c:v>
                </c:pt>
                <c:pt idx="1627" formatCode="0.0">
                  <c:v>0.88719677402292574</c:v>
                </c:pt>
                <c:pt idx="1628" formatCode="0.0">
                  <c:v>0.88719677402292574</c:v>
                </c:pt>
                <c:pt idx="1629" formatCode="0.0">
                  <c:v>0.89032759812161311</c:v>
                </c:pt>
                <c:pt idx="1630" formatCode="0.0">
                  <c:v>0.90207294758418521</c:v>
                </c:pt>
                <c:pt idx="1631" formatCode="0.0">
                  <c:v>0.90274063236234225</c:v>
                </c:pt>
                <c:pt idx="1632" formatCode="0.0">
                  <c:v>0.91403163863753389</c:v>
                </c:pt>
                <c:pt idx="1633" formatCode="0.0">
                  <c:v>0.91864296503382659</c:v>
                </c:pt>
                <c:pt idx="1634" formatCode="0.0">
                  <c:v>0.91282189967976146</c:v>
                </c:pt>
                <c:pt idx="1635" formatCode="0.0">
                  <c:v>0.91126791280378594</c:v>
                </c:pt>
                <c:pt idx="1636" formatCode="0.0">
                  <c:v>0.91116592114438999</c:v>
                </c:pt>
                <c:pt idx="1637" formatCode="0.0">
                  <c:v>0.91711614319424273</c:v>
                </c:pt>
                <c:pt idx="1638" formatCode="0.0">
                  <c:v>0.9243925492221976</c:v>
                </c:pt>
                <c:pt idx="1639" formatCode="0.0">
                  <c:v>0.92693676207069975</c:v>
                </c:pt>
                <c:pt idx="1640" formatCode="0.0">
                  <c:v>0.93113246431482077</c:v>
                </c:pt>
                <c:pt idx="1641" formatCode="0.0">
                  <c:v>0.93735018239160262</c:v>
                </c:pt>
                <c:pt idx="1642" formatCode="0.0">
                  <c:v>0.93516676081097905</c:v>
                </c:pt>
                <c:pt idx="1643" formatCode="0.0">
                  <c:v>0.92942149412557751</c:v>
                </c:pt>
                <c:pt idx="1644" formatCode="0.0">
                  <c:v>0.92553846963240782</c:v>
                </c:pt>
                <c:pt idx="1645" formatCode="0.0">
                  <c:v>0.93044696238926383</c:v>
                </c:pt>
                <c:pt idx="1646" formatCode="0.0">
                  <c:v>0.93066147205753758</c:v>
                </c:pt>
                <c:pt idx="1647" formatCode="0.0">
                  <c:v>0.94373346351983767</c:v>
                </c:pt>
                <c:pt idx="1648" formatCode="0.0">
                  <c:v>0.94627914488269027</c:v>
                </c:pt>
                <c:pt idx="1649" formatCode="0.0">
                  <c:v>0.93991202715210254</c:v>
                </c:pt>
                <c:pt idx="1650" formatCode="0.0">
                  <c:v>0.94015303243560999</c:v>
                </c:pt>
                <c:pt idx="1651" formatCode="0.0">
                  <c:v>0.93980907013310944</c:v>
                </c:pt>
                <c:pt idx="1652" formatCode="0.0">
                  <c:v>0.93699453193945648</c:v>
                </c:pt>
                <c:pt idx="1653" formatCode="0.0">
                  <c:v>0.94333965516365204</c:v>
                </c:pt>
                <c:pt idx="1654" formatCode="0.0">
                  <c:v>0.94447557089098189</c:v>
                </c:pt>
                <c:pt idx="1655" formatCode="0.0">
                  <c:v>0.94636608044217141</c:v>
                </c:pt>
                <c:pt idx="1656" formatCode="0.0">
                  <c:v>0.94569000791515734</c:v>
                </c:pt>
                <c:pt idx="1657" formatCode="0.0">
                  <c:v>0.94698584976821976</c:v>
                </c:pt>
                <c:pt idx="1658" formatCode="0.0">
                  <c:v>0.94862474392040053</c:v>
                </c:pt>
                <c:pt idx="1659" formatCode="0.0">
                  <c:v>0.94874054482897974</c:v>
                </c:pt>
                <c:pt idx="1660" formatCode="0.0">
                  <c:v>0.94920511219323067</c:v>
                </c:pt>
                <c:pt idx="1661" formatCode="0.0">
                  <c:v>0.94438889388961733</c:v>
                </c:pt>
                <c:pt idx="1662" formatCode="0.0">
                  <c:v>0.94935954622617913</c:v>
                </c:pt>
                <c:pt idx="1663" formatCode="0.0">
                  <c:v>0.95150553828862994</c:v>
                </c:pt>
                <c:pt idx="1664" formatCode="0.0">
                  <c:v>0.95160966530980107</c:v>
                </c:pt>
                <c:pt idx="1665" formatCode="0.0">
                  <c:v>0.95016910083584794</c:v>
                </c:pt>
                <c:pt idx="1666" formatCode="0.0">
                  <c:v>0.95544206320783565</c:v>
                </c:pt>
                <c:pt idx="1667" formatCode="0.0">
                  <c:v>0.94989182440945574</c:v>
                </c:pt>
                <c:pt idx="1668" formatCode="0.0">
                  <c:v>0.94818859622645635</c:v>
                </c:pt>
                <c:pt idx="1669" formatCode="0.0">
                  <c:v>0.94818859622645635</c:v>
                </c:pt>
                <c:pt idx="1670" formatCode="0.0">
                  <c:v>0.94097139598822943</c:v>
                </c:pt>
                <c:pt idx="1671" formatCode="0.0">
                  <c:v>0.93455175865742302</c:v>
                </c:pt>
                <c:pt idx="1672" formatCode="0.0">
                  <c:v>0.93125028266741017</c:v>
                </c:pt>
                <c:pt idx="1673" formatCode="0.0">
                  <c:v>0.94251821646643452</c:v>
                </c:pt>
                <c:pt idx="1674" formatCode="0.0">
                  <c:v>0.94481421560631895</c:v>
                </c:pt>
                <c:pt idx="1675" formatCode="0.0">
                  <c:v>0.94347107548642228</c:v>
                </c:pt>
                <c:pt idx="1676" formatCode="0.0">
                  <c:v>0.94784461741457793</c:v>
                </c:pt>
                <c:pt idx="1677" formatCode="0.0">
                  <c:v>0.94438753241596307</c:v>
                </c:pt>
                <c:pt idx="1678" formatCode="0.0">
                  <c:v>0.94151889622252016</c:v>
                </c:pt>
                <c:pt idx="1679" formatCode="0.0">
                  <c:v>0.94445154779269325</c:v>
                </c:pt>
                <c:pt idx="1680" formatCode="0.0">
                  <c:v>0.94290791248811545</c:v>
                </c:pt>
                <c:pt idx="1681" formatCode="0.0">
                  <c:v>0.94828336013641668</c:v>
                </c:pt>
                <c:pt idx="1682" formatCode="0.0">
                  <c:v>0.94888143243743195</c:v>
                </c:pt>
                <c:pt idx="1683" formatCode="0.0">
                  <c:v>0.94402192973657628</c:v>
                </c:pt>
                <c:pt idx="1684" formatCode="0.0">
                  <c:v>0.93348955634521724</c:v>
                </c:pt>
                <c:pt idx="1685" formatCode="0.0">
                  <c:v>0.92724959784360572</c:v>
                </c:pt>
                <c:pt idx="1686" formatCode="0.0">
                  <c:v>0.92430238923537089</c:v>
                </c:pt>
                <c:pt idx="1687" formatCode="0.0">
                  <c:v>0.93250809572959459</c:v>
                </c:pt>
                <c:pt idx="1688" formatCode="0.0">
                  <c:v>0.92103914169944656</c:v>
                </c:pt>
                <c:pt idx="1689" formatCode="0.0">
                  <c:v>0.92957679634066614</c:v>
                </c:pt>
                <c:pt idx="1690" formatCode="0.0">
                  <c:v>0.93008859046775016</c:v>
                </c:pt>
                <c:pt idx="1691" formatCode="0.0">
                  <c:v>0.92987751480631187</c:v>
                </c:pt>
                <c:pt idx="1692" formatCode="0.0">
                  <c:v>0.92897937820209164</c:v>
                </c:pt>
                <c:pt idx="1693" formatCode="0.0">
                  <c:v>0.9252061101597131</c:v>
                </c:pt>
                <c:pt idx="1694" formatCode="0.0">
                  <c:v>0.92632873336430976</c:v>
                </c:pt>
                <c:pt idx="1695" formatCode="0.0">
                  <c:v>0.92588675426111267</c:v>
                </c:pt>
                <c:pt idx="1696" formatCode="0.0">
                  <c:v>0.92708731439637471</c:v>
                </c:pt>
                <c:pt idx="1697" formatCode="0.0">
                  <c:v>0.93355905420249163</c:v>
                </c:pt>
                <c:pt idx="1698" formatCode="0.0">
                  <c:v>0.93355905420249163</c:v>
                </c:pt>
                <c:pt idx="1699" formatCode="0.0">
                  <c:v>0.92288595007056051</c:v>
                </c:pt>
                <c:pt idx="1700" formatCode="0.0">
                  <c:v>0.9064374455428843</c:v>
                </c:pt>
                <c:pt idx="1701" formatCode="0.0">
                  <c:v>0.91449740296668103</c:v>
                </c:pt>
                <c:pt idx="1702" formatCode="0.0">
                  <c:v>0.90719699798930786</c:v>
                </c:pt>
                <c:pt idx="1703" formatCode="0.0">
                  <c:v>0.90166126732886376</c:v>
                </c:pt>
                <c:pt idx="1704" formatCode="0.0">
                  <c:v>0.89580186481615121</c:v>
                </c:pt>
                <c:pt idx="1705" formatCode="0.0">
                  <c:v>0.89433344712924456</c:v>
                </c:pt>
                <c:pt idx="1706" formatCode="0.0">
                  <c:v>0.89618797410597117</c:v>
                </c:pt>
                <c:pt idx="1707" formatCode="0.0">
                  <c:v>0.8986402761154324</c:v>
                </c:pt>
                <c:pt idx="1708" formatCode="0.0">
                  <c:v>0.89324557188987275</c:v>
                </c:pt>
                <c:pt idx="1709" formatCode="0.0">
                  <c:v>0.88952596448033927</c:v>
                </c:pt>
                <c:pt idx="1710" formatCode="0.0">
                  <c:v>0.88432036417187276</c:v>
                </c:pt>
                <c:pt idx="1711" formatCode="0.0">
                  <c:v>0.88112786622018557</c:v>
                </c:pt>
                <c:pt idx="1712" formatCode="0.0">
                  <c:v>0.88439450837947287</c:v>
                </c:pt>
                <c:pt idx="1713" formatCode="0.0">
                  <c:v>0.88186641646203434</c:v>
                </c:pt>
                <c:pt idx="1714" formatCode="0.0">
                  <c:v>0.88088772708906382</c:v>
                </c:pt>
                <c:pt idx="1715" formatCode="0.0">
                  <c:v>0.87851242941160312</c:v>
                </c:pt>
                <c:pt idx="1716" formatCode="0.0">
                  <c:v>0.87280965035156022</c:v>
                </c:pt>
                <c:pt idx="1717" formatCode="0.0">
                  <c:v>0.87454698956748966</c:v>
                </c:pt>
                <c:pt idx="1718" formatCode="0.0">
                  <c:v>0.87704445630610328</c:v>
                </c:pt>
                <c:pt idx="1719" formatCode="0.0">
                  <c:v>0.86297985066320515</c:v>
                </c:pt>
                <c:pt idx="1720" formatCode="0.0">
                  <c:v>0.85515454804277791</c:v>
                </c:pt>
                <c:pt idx="1721" formatCode="0.0">
                  <c:v>0.84787702558412414</c:v>
                </c:pt>
                <c:pt idx="1722" formatCode="0.0">
                  <c:v>0.84806582389693663</c:v>
                </c:pt>
                <c:pt idx="1723" formatCode="0.0">
                  <c:v>0.85828980879142358</c:v>
                </c:pt>
                <c:pt idx="1724" formatCode="0.0">
                  <c:v>0.86343934355748542</c:v>
                </c:pt>
                <c:pt idx="1725" formatCode="0.0">
                  <c:v>0.86351329540980915</c:v>
                </c:pt>
                <c:pt idx="1726" formatCode="0.0">
                  <c:v>0.86567625718902841</c:v>
                </c:pt>
                <c:pt idx="1727" formatCode="0.0">
                  <c:v>0.87036815100859266</c:v>
                </c:pt>
                <c:pt idx="1728" formatCode="0.0">
                  <c:v>0.86471272426434598</c:v>
                </c:pt>
                <c:pt idx="1729" formatCode="0.0">
                  <c:v>0.86102078830670847</c:v>
                </c:pt>
                <c:pt idx="1730" formatCode="0.0">
                  <c:v>0.86127732144058577</c:v>
                </c:pt>
                <c:pt idx="1731" formatCode="0.0">
                  <c:v>0.85667191252174457</c:v>
                </c:pt>
                <c:pt idx="1732" formatCode="0.0">
                  <c:v>0.85850300688780523</c:v>
                </c:pt>
                <c:pt idx="1733" formatCode="0.0">
                  <c:v>0.86202997843331342</c:v>
                </c:pt>
                <c:pt idx="1734" formatCode="0.0">
                  <c:v>0.86437012344761888</c:v>
                </c:pt>
                <c:pt idx="1735" formatCode="0.0">
                  <c:v>0.85423836524324981</c:v>
                </c:pt>
                <c:pt idx="1736" formatCode="0.0">
                  <c:v>0.85753826701922198</c:v>
                </c:pt>
                <c:pt idx="1737" formatCode="0.0">
                  <c:v>0.85921143855241933</c:v>
                </c:pt>
                <c:pt idx="1738" formatCode="0.0">
                  <c:v>0.85698497463318857</c:v>
                </c:pt>
                <c:pt idx="1739" formatCode="0.0">
                  <c:v>0.85698497463318857</c:v>
                </c:pt>
                <c:pt idx="1740" formatCode="0.0">
                  <c:v>0.85862350432258217</c:v>
                </c:pt>
                <c:pt idx="1741" formatCode="0.0">
                  <c:v>0.85600993041123996</c:v>
                </c:pt>
                <c:pt idx="1742" formatCode="0.0">
                  <c:v>0.85225762644132164</c:v>
                </c:pt>
                <c:pt idx="1743" formatCode="0.0">
                  <c:v>0.85382135680942628</c:v>
                </c:pt>
                <c:pt idx="1744" formatCode="0.0">
                  <c:v>0.84387285230350229</c:v>
                </c:pt>
                <c:pt idx="1745" formatCode="0.0">
                  <c:v>0.84091660116046407</c:v>
                </c:pt>
                <c:pt idx="1746" formatCode="0.0">
                  <c:v>0.83709375512243289</c:v>
                </c:pt>
                <c:pt idx="1747" formatCode="0.0">
                  <c:v>0.84122449879397343</c:v>
                </c:pt>
                <c:pt idx="1748" formatCode="0.0">
                  <c:v>0.83642522694202337</c:v>
                </c:pt>
                <c:pt idx="1749" formatCode="0.0">
                  <c:v>0.83129089507805898</c:v>
                </c:pt>
                <c:pt idx="1750" formatCode="0.0">
                  <c:v>0.83374504094311919</c:v>
                </c:pt>
                <c:pt idx="1751" formatCode="0.0">
                  <c:v>0.84116647555767299</c:v>
                </c:pt>
                <c:pt idx="1752" formatCode="0.0">
                  <c:v>0.84958742921336894</c:v>
                </c:pt>
                <c:pt idx="1753" formatCode="0.0">
                  <c:v>0.85198388366722655</c:v>
                </c:pt>
                <c:pt idx="1754" formatCode="0.0">
                  <c:v>0.85221587664080178</c:v>
                </c:pt>
                <c:pt idx="1755" formatCode="0.0">
                  <c:v>0.84614468301323753</c:v>
                </c:pt>
                <c:pt idx="1756" formatCode="0.0">
                  <c:v>0.8420250721336261</c:v>
                </c:pt>
                <c:pt idx="1757" formatCode="0.0">
                  <c:v>0.84820316588071343</c:v>
                </c:pt>
                <c:pt idx="1758" formatCode="0.0">
                  <c:v>0.84655761234417881</c:v>
                </c:pt>
                <c:pt idx="1759" formatCode="0.0">
                  <c:v>0.84229756987228088</c:v>
                </c:pt>
                <c:pt idx="1760" formatCode="0.0">
                  <c:v>0.84933199645675739</c:v>
                </c:pt>
                <c:pt idx="1761" formatCode="0.0">
                  <c:v>0.84569095355359092</c:v>
                </c:pt>
                <c:pt idx="1762" formatCode="0.0">
                  <c:v>0.84428972543976266</c:v>
                </c:pt>
                <c:pt idx="1763" formatCode="0.0">
                  <c:v>0.84712705089423035</c:v>
                </c:pt>
                <c:pt idx="1764" formatCode="0.0">
                  <c:v>0.8466744250702124</c:v>
                </c:pt>
                <c:pt idx="1765" formatCode="0.0">
                  <c:v>0.84270772665972626</c:v>
                </c:pt>
                <c:pt idx="1766" formatCode="0.0">
                  <c:v>0.84072275279431252</c:v>
                </c:pt>
                <c:pt idx="1767" formatCode="0.0">
                  <c:v>0.84307558063698962</c:v>
                </c:pt>
                <c:pt idx="1768" formatCode="0.0">
                  <c:v>0.84870843512788274</c:v>
                </c:pt>
                <c:pt idx="1769" formatCode="0.0">
                  <c:v>0.85206745942400697</c:v>
                </c:pt>
                <c:pt idx="1770" formatCode="0.0">
                  <c:v>0.85578281906477793</c:v>
                </c:pt>
                <c:pt idx="1771" formatCode="0.0">
                  <c:v>0.85025212551958529</c:v>
                </c:pt>
                <c:pt idx="1772" formatCode="0.0">
                  <c:v>0.84634851421619173</c:v>
                </c:pt>
                <c:pt idx="1773" formatCode="0.0">
                  <c:v>0.84466567613108945</c:v>
                </c:pt>
                <c:pt idx="1774" formatCode="0.0">
                  <c:v>0.84833876684154241</c:v>
                </c:pt>
                <c:pt idx="1775" formatCode="0.0">
                  <c:v>0.84763266731722975</c:v>
                </c:pt>
                <c:pt idx="1776" formatCode="0.0">
                  <c:v>0.84850702483639473</c:v>
                </c:pt>
                <c:pt idx="1777" formatCode="0.0">
                  <c:v>0.84884507812244625</c:v>
                </c:pt>
                <c:pt idx="1778" formatCode="0.0">
                  <c:v>0.85139954883117563</c:v>
                </c:pt>
                <c:pt idx="1779" formatCode="0.0">
                  <c:v>0.84832431664135233</c:v>
                </c:pt>
                <c:pt idx="1780" formatCode="0.0">
                  <c:v>0.85100622472027354</c:v>
                </c:pt>
                <c:pt idx="1781" formatCode="0.0">
                  <c:v>0.84880853152964741</c:v>
                </c:pt>
                <c:pt idx="1782" formatCode="0.0">
                  <c:v>0.84883483367854329</c:v>
                </c:pt>
                <c:pt idx="1783" formatCode="0.0">
                  <c:v>0.84613854005011102</c:v>
                </c:pt>
                <c:pt idx="1784" formatCode="0.0">
                  <c:v>0.84179171255994689</c:v>
                </c:pt>
                <c:pt idx="1785" formatCode="0.0">
                  <c:v>0.84715627144383565</c:v>
                </c:pt>
                <c:pt idx="1786" formatCode="0.0">
                  <c:v>0.84706761882363768</c:v>
                </c:pt>
                <c:pt idx="1787" formatCode="0.0">
                  <c:v>0.84503890501475765</c:v>
                </c:pt>
                <c:pt idx="1788" formatCode="0.0">
                  <c:v>0.84247584483606164</c:v>
                </c:pt>
                <c:pt idx="1789" formatCode="0.0">
                  <c:v>0.83764432888713547</c:v>
                </c:pt>
                <c:pt idx="1790" formatCode="0.0">
                  <c:v>0.84055360333942075</c:v>
                </c:pt>
                <c:pt idx="1791" formatCode="0.0">
                  <c:v>0.84338558555298859</c:v>
                </c:pt>
                <c:pt idx="1792" formatCode="0.0">
                  <c:v>0.84318988895358504</c:v>
                </c:pt>
                <c:pt idx="1793" formatCode="0.0">
                  <c:v>0.83861187610556953</c:v>
                </c:pt>
                <c:pt idx="1794" formatCode="0.0">
                  <c:v>0.82948871381583567</c:v>
                </c:pt>
                <c:pt idx="1795" formatCode="0.0">
                  <c:v>0.84881602020902391</c:v>
                </c:pt>
                <c:pt idx="1796" formatCode="0.0">
                  <c:v>0.83893941074688583</c:v>
                </c:pt>
                <c:pt idx="1797" formatCode="0.0">
                  <c:v>0.83417233056351214</c:v>
                </c:pt>
                <c:pt idx="1798" formatCode="0.0">
                  <c:v>0.83048601268635913</c:v>
                </c:pt>
                <c:pt idx="1799" formatCode="0.0">
                  <c:v>0.83438859603576832</c:v>
                </c:pt>
                <c:pt idx="1800" formatCode="0.0">
                  <c:v>0.83927994178677745</c:v>
                </c:pt>
                <c:pt idx="1801" formatCode="0.0">
                  <c:v>0.84357375476378793</c:v>
                </c:pt>
                <c:pt idx="1802" formatCode="0.0">
                  <c:v>0.84357375476378793</c:v>
                </c:pt>
                <c:pt idx="1803" formatCode="0.0">
                  <c:v>0.8481852064862907</c:v>
                </c:pt>
                <c:pt idx="1804" formatCode="0.0">
                  <c:v>0.84251060383442178</c:v>
                </c:pt>
                <c:pt idx="1805" formatCode="0.0">
                  <c:v>0.8373424198718149</c:v>
                </c:pt>
                <c:pt idx="1806" formatCode="0.0">
                  <c:v>0.84476054968038239</c:v>
                </c:pt>
                <c:pt idx="1807" formatCode="0.0">
                  <c:v>0.84690001619602107</c:v>
                </c:pt>
                <c:pt idx="1808" formatCode="0.0">
                  <c:v>0.84785785316668549</c:v>
                </c:pt>
                <c:pt idx="1809" formatCode="0.0">
                  <c:v>0.84106478628121317</c:v>
                </c:pt>
                <c:pt idx="1810" formatCode="0.0">
                  <c:v>0.84184789382456493</c:v>
                </c:pt>
                <c:pt idx="1811" formatCode="0.0">
                  <c:v>0.83672473647951495</c:v>
                </c:pt>
                <c:pt idx="1812" formatCode="0.0">
                  <c:v>0.84106478628121317</c:v>
                </c:pt>
                <c:pt idx="1813" formatCode="0.0">
                  <c:v>0.83749871919161367</c:v>
                </c:pt>
                <c:pt idx="1814" formatCode="0.0">
                  <c:v>0.82935840902912061</c:v>
                </c:pt>
                <c:pt idx="1815" formatCode="0.0">
                  <c:v>0.82568856801007229</c:v>
                </c:pt>
                <c:pt idx="1816" formatCode="0.0">
                  <c:v>0.82559109182598867</c:v>
                </c:pt>
                <c:pt idx="1817" formatCode="0.0">
                  <c:v>0.82710044719996079</c:v>
                </c:pt>
                <c:pt idx="1818" formatCode="0.0">
                  <c:v>0.82259397906037057</c:v>
                </c:pt>
                <c:pt idx="1819" formatCode="0.0">
                  <c:v>0.82767287554871494</c:v>
                </c:pt>
                <c:pt idx="1820" formatCode="0.0">
                  <c:v>0.82834575864559856</c:v>
                </c:pt>
                <c:pt idx="1821" formatCode="0.0">
                  <c:v>0.82685356473001814</c:v>
                </c:pt>
                <c:pt idx="1822" formatCode="0.0">
                  <c:v>0.82685356473001814</c:v>
                </c:pt>
                <c:pt idx="1823" formatCode="0.0">
                  <c:v>0.82715229732025697</c:v>
                </c:pt>
                <c:pt idx="1824" formatCode="0.0">
                  <c:v>0.83475883947487572</c:v>
                </c:pt>
                <c:pt idx="1825" formatCode="0.0">
                  <c:v>0.83093955942298026</c:v>
                </c:pt>
                <c:pt idx="1826" formatCode="0.0">
                  <c:v>0.83434900297733827</c:v>
                </c:pt>
                <c:pt idx="1827" formatCode="0.0">
                  <c:v>0.83434900297733827</c:v>
                </c:pt>
                <c:pt idx="1828" formatCode="0.0">
                  <c:v>0.82826592373227326</c:v>
                </c:pt>
                <c:pt idx="1829" formatCode="0.0">
                  <c:v>0.83519340314230006</c:v>
                </c:pt>
                <c:pt idx="1830" formatCode="0.0">
                  <c:v>0.84257074953517352</c:v>
                </c:pt>
                <c:pt idx="1831" formatCode="0.0">
                  <c:v>0.85603671600730846</c:v>
                </c:pt>
                <c:pt idx="1832" formatCode="0.0">
                  <c:v>0.86462100592761637</c:v>
                </c:pt>
                <c:pt idx="1833" formatCode="0.0">
                  <c:v>0.86698817033481745</c:v>
                </c:pt>
                <c:pt idx="1834" formatCode="0.0">
                  <c:v>0.87449401258241277</c:v>
                </c:pt>
                <c:pt idx="1835" formatCode="0.0">
                  <c:v>0.87737540424460914</c:v>
                </c:pt>
                <c:pt idx="1836" formatCode="0.0">
                  <c:v>0.88492786191118267</c:v>
                </c:pt>
                <c:pt idx="1837" formatCode="0.0">
                  <c:v>0.88344738664506872</c:v>
                </c:pt>
                <c:pt idx="1838" formatCode="0.0">
                  <c:v>0.87202615853675525</c:v>
                </c:pt>
                <c:pt idx="1839" formatCode="0.0">
                  <c:v>0.88307381117198203</c:v>
                </c:pt>
                <c:pt idx="1840" formatCode="0.0">
                  <c:v>0.88437716162628588</c:v>
                </c:pt>
                <c:pt idx="1841" formatCode="0.0">
                  <c:v>0.87628293258040479</c:v>
                </c:pt>
                <c:pt idx="1842" formatCode="0.0">
                  <c:v>0.87606076735166827</c:v>
                </c:pt>
                <c:pt idx="1843" formatCode="0.0">
                  <c:v>0.88217607040145618</c:v>
                </c:pt>
                <c:pt idx="1844" formatCode="0.0">
                  <c:v>0.86989413648079394</c:v>
                </c:pt>
                <c:pt idx="1845" formatCode="0.0">
                  <c:v>0.86989176685775138</c:v>
                </c:pt>
                <c:pt idx="1846" formatCode="0.0">
                  <c:v>0.86971263590091286</c:v>
                </c:pt>
                <c:pt idx="1847" formatCode="0.0">
                  <c:v>0.86354406777483039</c:v>
                </c:pt>
                <c:pt idx="1848" formatCode="0.0">
                  <c:v>0.86894865829295909</c:v>
                </c:pt>
                <c:pt idx="1849" formatCode="0.0">
                  <c:v>0.88026113101404302</c:v>
                </c:pt>
                <c:pt idx="1850" formatCode="0.0">
                  <c:v>0.88819978131592114</c:v>
                </c:pt>
                <c:pt idx="1851" formatCode="0.0">
                  <c:v>0.88651922165993757</c:v>
                </c:pt>
                <c:pt idx="1852" formatCode="0.0">
                  <c:v>0.88746920115160444</c:v>
                </c:pt>
                <c:pt idx="1853" formatCode="0.0">
                  <c:v>0.89101857090338921</c:v>
                </c:pt>
                <c:pt idx="1854" formatCode="0.0">
                  <c:v>0.8919038906188741</c:v>
                </c:pt>
                <c:pt idx="1855" formatCode="0.0">
                  <c:v>0.89511828616396838</c:v>
                </c:pt>
                <c:pt idx="1856" formatCode="0.0">
                  <c:v>0.90599478997786942</c:v>
                </c:pt>
                <c:pt idx="1857" formatCode="0.0">
                  <c:v>0.91375761279009093</c:v>
                </c:pt>
                <c:pt idx="1858" formatCode="0.0">
                  <c:v>0.91473244728163883</c:v>
                </c:pt>
                <c:pt idx="1859" formatCode="0.0">
                  <c:v>0.91473244728163883</c:v>
                </c:pt>
                <c:pt idx="1860" formatCode="0.0">
                  <c:v>0.91915341032807407</c:v>
                </c:pt>
                <c:pt idx="1861" formatCode="0.0">
                  <c:v>0.90716383723753924</c:v>
                </c:pt>
                <c:pt idx="1862" formatCode="0.0">
                  <c:v>0.89998262266161733</c:v>
                </c:pt>
                <c:pt idx="1863" formatCode="0.0">
                  <c:v>0.89436033832007811</c:v>
                </c:pt>
                <c:pt idx="1864" formatCode="0.0">
                  <c:v>0.89921988841278278</c:v>
                </c:pt>
                <c:pt idx="1865" formatCode="0.0">
                  <c:v>0.90384333632255964</c:v>
                </c:pt>
                <c:pt idx="1866" formatCode="0.0">
                  <c:v>0.91049217384803194</c:v>
                </c:pt>
                <c:pt idx="1867" formatCode="0.0">
                  <c:v>0.91999922150817348</c:v>
                </c:pt>
                <c:pt idx="1868" formatCode="0.0">
                  <c:v>0.91880062692275399</c:v>
                </c:pt>
                <c:pt idx="1869" formatCode="0.0">
                  <c:v>0.91416386666838367</c:v>
                </c:pt>
                <c:pt idx="1870" formatCode="0.0">
                  <c:v>0.90804570982870969</c:v>
                </c:pt>
                <c:pt idx="1871" formatCode="0.0">
                  <c:v>0.9073537211333359</c:v>
                </c:pt>
                <c:pt idx="1872" formatCode="0.0">
                  <c:v>0.90825601880567863</c:v>
                </c:pt>
                <c:pt idx="1873" formatCode="0.0">
                  <c:v>0.90590134650362097</c:v>
                </c:pt>
                <c:pt idx="1874" formatCode="0.0">
                  <c:v>0.90434637164307907</c:v>
                </c:pt>
                <c:pt idx="1875" formatCode="0.0">
                  <c:v>0.90621181223673908</c:v>
                </c:pt>
                <c:pt idx="1876" formatCode="0.0">
                  <c:v>0.91206298573049072</c:v>
                </c:pt>
                <c:pt idx="1877" formatCode="0.0">
                  <c:v>0.90656350532775787</c:v>
                </c:pt>
                <c:pt idx="1878" formatCode="0.0">
                  <c:v>0.90278715536153264</c:v>
                </c:pt>
                <c:pt idx="1879" formatCode="0.0">
                  <c:v>0.90585491129938545</c:v>
                </c:pt>
                <c:pt idx="1880" formatCode="0.0">
                  <c:v>0.90820948976766791</c:v>
                </c:pt>
                <c:pt idx="1881" formatCode="0.0">
                  <c:v>0.90793110555954415</c:v>
                </c:pt>
                <c:pt idx="1882" formatCode="0.0">
                  <c:v>0.9132462918175408</c:v>
                </c:pt>
                <c:pt idx="1883" formatCode="0.0">
                  <c:v>0.90963255406917909</c:v>
                </c:pt>
                <c:pt idx="1884" formatCode="0.0">
                  <c:v>0.89860877874447698</c:v>
                </c:pt>
                <c:pt idx="1885" formatCode="0.0">
                  <c:v>0.90087364482181831</c:v>
                </c:pt>
                <c:pt idx="1886" formatCode="0.0">
                  <c:v>0.90470009577157473</c:v>
                </c:pt>
                <c:pt idx="1887" formatCode="0.0">
                  <c:v>0.90551563169544402</c:v>
                </c:pt>
                <c:pt idx="1888" formatCode="0.0">
                  <c:v>0.91218357063875011</c:v>
                </c:pt>
                <c:pt idx="1889" formatCode="0.0">
                  <c:v>0.90830079338519132</c:v>
                </c:pt>
                <c:pt idx="1890" formatCode="0.0">
                  <c:v>0.911292660561273</c:v>
                </c:pt>
                <c:pt idx="1891" formatCode="0.0">
                  <c:v>0.90928874009767946</c:v>
                </c:pt>
                <c:pt idx="1892" formatCode="0.0">
                  <c:v>0.91318602725651565</c:v>
                </c:pt>
                <c:pt idx="1893" formatCode="0.0">
                  <c:v>0.91017467592262358</c:v>
                </c:pt>
                <c:pt idx="1894" formatCode="0.0">
                  <c:v>0.90340317907719081</c:v>
                </c:pt>
                <c:pt idx="1895" formatCode="0.0">
                  <c:v>0.90270809673213814</c:v>
                </c:pt>
                <c:pt idx="1896" formatCode="0.0">
                  <c:v>0.90982156119537794</c:v>
                </c:pt>
                <c:pt idx="1897" formatCode="0.0">
                  <c:v>0.92080750997492489</c:v>
                </c:pt>
                <c:pt idx="1898" formatCode="0.0">
                  <c:v>0.91977401928168112</c:v>
                </c:pt>
                <c:pt idx="1899" formatCode="0.0">
                  <c:v>0.9201858234196526</c:v>
                </c:pt>
                <c:pt idx="1900" formatCode="0.0">
                  <c:v>0.91988003079342362</c:v>
                </c:pt>
                <c:pt idx="1901" formatCode="0.0">
                  <c:v>0.91656859232487464</c:v>
                </c:pt>
                <c:pt idx="1902" formatCode="0.0">
                  <c:v>0.91510227093055574</c:v>
                </c:pt>
                <c:pt idx="1903" formatCode="0.0">
                  <c:v>0.91510227093055574</c:v>
                </c:pt>
                <c:pt idx="1904" formatCode="0.0">
                  <c:v>0.90963420061896061</c:v>
                </c:pt>
                <c:pt idx="1905" formatCode="0.0">
                  <c:v>0.9001582707482042</c:v>
                </c:pt>
                <c:pt idx="1906" formatCode="0.0">
                  <c:v>0.91525489039571706</c:v>
                </c:pt>
                <c:pt idx="1907" formatCode="0.0">
                  <c:v>0.91548905111327861</c:v>
                </c:pt>
                <c:pt idx="1908" formatCode="0.0">
                  <c:v>0.91551844731425835</c:v>
                </c:pt>
                <c:pt idx="1909" formatCode="0.0">
                  <c:v>0.91030338910506892</c:v>
                </c:pt>
                <c:pt idx="1910" formatCode="0.0">
                  <c:v>0.91676098241973869</c:v>
                </c:pt>
                <c:pt idx="1911" formatCode="0.0">
                  <c:v>0.9149448126977191</c:v>
                </c:pt>
                <c:pt idx="1912" formatCode="0.0">
                  <c:v>0.91585225164524908</c:v>
                </c:pt>
                <c:pt idx="1913" formatCode="0.0">
                  <c:v>0.92186233956762553</c:v>
                </c:pt>
                <c:pt idx="1914" formatCode="0.0">
                  <c:v>0.92068668572723011</c:v>
                </c:pt>
                <c:pt idx="1915" formatCode="0.0">
                  <c:v>0.91796177387522204</c:v>
                </c:pt>
                <c:pt idx="1916" formatCode="0.0">
                  <c:v>0.91538175051528203</c:v>
                </c:pt>
                <c:pt idx="1917" formatCode="0.0">
                  <c:v>0.92123314776981635</c:v>
                </c:pt>
                <c:pt idx="1918" formatCode="0.0">
                  <c:v>0.9271456522912237</c:v>
                </c:pt>
                <c:pt idx="1919" formatCode="0.0">
                  <c:v>0.92738074255132041</c:v>
                </c:pt>
                <c:pt idx="1920" formatCode="0.0">
                  <c:v>0.92059533727498777</c:v>
                </c:pt>
                <c:pt idx="1921" formatCode="0.0">
                  <c:v>0.92488162530100515</c:v>
                </c:pt>
                <c:pt idx="1922" formatCode="0.0">
                  <c:v>0.92624960806670453</c:v>
                </c:pt>
                <c:pt idx="1923" formatCode="0.0">
                  <c:v>0.93412666311324644</c:v>
                </c:pt>
                <c:pt idx="1924" formatCode="0.0">
                  <c:v>0.92445607376453742</c:v>
                </c:pt>
                <c:pt idx="1925" formatCode="0.0">
                  <c:v>0.92730922167034047</c:v>
                </c:pt>
                <c:pt idx="1926" formatCode="0.0">
                  <c:v>0.93319018392992925</c:v>
                </c:pt>
                <c:pt idx="1927" formatCode="0.0">
                  <c:v>0.93155777305612708</c:v>
                </c:pt>
                <c:pt idx="1928" formatCode="0.0">
                  <c:v>0.91982247592951238</c:v>
                </c:pt>
                <c:pt idx="1929" formatCode="0.0">
                  <c:v>0.91982247592951238</c:v>
                </c:pt>
                <c:pt idx="1930" formatCode="0.0">
                  <c:v>0.91515674232660671</c:v>
                </c:pt>
                <c:pt idx="1931" formatCode="0.0">
                  <c:v>0.92027070527906418</c:v>
                </c:pt>
                <c:pt idx="1932" formatCode="0.0">
                  <c:v>0.92441119017364259</c:v>
                </c:pt>
                <c:pt idx="1933" formatCode="0.0">
                  <c:v>0.92976505186661873</c:v>
                </c:pt>
                <c:pt idx="1934" formatCode="0.0">
                  <c:v>0.91628497842562995</c:v>
                </c:pt>
                <c:pt idx="1935" formatCode="0.0">
                  <c:v>0.91390013637459311</c:v>
                </c:pt>
                <c:pt idx="1936" formatCode="0.0">
                  <c:v>0.90443312726676095</c:v>
                </c:pt>
                <c:pt idx="1937" formatCode="0.0">
                  <c:v>0.9018405520545717</c:v>
                </c:pt>
                <c:pt idx="1938" formatCode="0.0">
                  <c:v>0.90415392759342195</c:v>
                </c:pt>
                <c:pt idx="1939" formatCode="0.0">
                  <c:v>0.9030502228153463</c:v>
                </c:pt>
                <c:pt idx="1940" formatCode="0.0">
                  <c:v>0.91067357243465241</c:v>
                </c:pt>
                <c:pt idx="1941" formatCode="0.0">
                  <c:v>0.91273375306099758</c:v>
                </c:pt>
                <c:pt idx="1942" formatCode="0.0">
                  <c:v>0.9071620592033236</c:v>
                </c:pt>
                <c:pt idx="1943" formatCode="0.0">
                  <c:v>0.90178608849770003</c:v>
                </c:pt>
                <c:pt idx="1944" formatCode="0.0">
                  <c:v>0.89368209633481077</c:v>
                </c:pt>
                <c:pt idx="1945" formatCode="0.0">
                  <c:v>0.88700932007686872</c:v>
                </c:pt>
                <c:pt idx="1946" formatCode="0.0">
                  <c:v>0.89548916521146449</c:v>
                </c:pt>
                <c:pt idx="1947" formatCode="0.0">
                  <c:v>0.8991747107166308</c:v>
                </c:pt>
                <c:pt idx="1948" formatCode="0.0">
                  <c:v>0.89393583710776414</c:v>
                </c:pt>
                <c:pt idx="1949" formatCode="0.0">
                  <c:v>0.8878600726440059</c:v>
                </c:pt>
                <c:pt idx="1950" formatCode="0.0">
                  <c:v>0.88873139609282537</c:v>
                </c:pt>
                <c:pt idx="1951" formatCode="0.0">
                  <c:v>0.89360439387211388</c:v>
                </c:pt>
                <c:pt idx="1952" formatCode="0.0">
                  <c:v>0.88489447600430671</c:v>
                </c:pt>
                <c:pt idx="1953" formatCode="0.0">
                  <c:v>0.88877756895280524</c:v>
                </c:pt>
                <c:pt idx="1954" formatCode="0.0">
                  <c:v>0.88497086879602982</c:v>
                </c:pt>
                <c:pt idx="1955" formatCode="0.0">
                  <c:v>0.88946185232134367</c:v>
                </c:pt>
                <c:pt idx="1956" formatCode="0.0">
                  <c:v>0.89365894108857691</c:v>
                </c:pt>
                <c:pt idx="1957" formatCode="0.0">
                  <c:v>0.89004776069201663</c:v>
                </c:pt>
                <c:pt idx="1958" formatCode="0.0">
                  <c:v>0.89004776069201663</c:v>
                </c:pt>
                <c:pt idx="1959" formatCode="0.0">
                  <c:v>0.88579412201767105</c:v>
                </c:pt>
                <c:pt idx="1960" formatCode="0.0">
                  <c:v>0.8726981459910288</c:v>
                </c:pt>
                <c:pt idx="1961" formatCode="0.0">
                  <c:v>0.86846389424432746</c:v>
                </c:pt>
                <c:pt idx="1962" formatCode="0.0">
                  <c:v>0.87337980632646595</c:v>
                </c:pt>
                <c:pt idx="1963" formatCode="0.0">
                  <c:v>0.87454024683033016</c:v>
                </c:pt>
                <c:pt idx="1964" formatCode="0.0">
                  <c:v>0.88444706717664268</c:v>
                </c:pt>
                <c:pt idx="1965" formatCode="0.0">
                  <c:v>0.8967822704963736</c:v>
                </c:pt>
                <c:pt idx="1966" formatCode="0.0">
                  <c:v>0.89698103624787262</c:v>
                </c:pt>
                <c:pt idx="1967" formatCode="0.0">
                  <c:v>0.8957870575571294</c:v>
                </c:pt>
                <c:pt idx="1968" formatCode="0.0">
                  <c:v>0.88963319766459126</c:v>
                </c:pt>
                <c:pt idx="1969" formatCode="0.0">
                  <c:v>0.88955236310418817</c:v>
                </c:pt>
                <c:pt idx="1970" formatCode="0.0">
                  <c:v>0.89463742638659194</c:v>
                </c:pt>
                <c:pt idx="1971" formatCode="0.0">
                  <c:v>0.89690755612969864</c:v>
                </c:pt>
                <c:pt idx="1972" formatCode="0.0">
                  <c:v>0.88894322474022558</c:v>
                </c:pt>
                <c:pt idx="1973" formatCode="0.0">
                  <c:v>0.89181544026444437</c:v>
                </c:pt>
                <c:pt idx="1974" formatCode="0.0">
                  <c:v>0.88858966010488649</c:v>
                </c:pt>
                <c:pt idx="1975" formatCode="0.0">
                  <c:v>0.88637190268330568</c:v>
                </c:pt>
                <c:pt idx="1976" formatCode="0.0">
                  <c:v>0.88143996551521875</c:v>
                </c:pt>
                <c:pt idx="1977" formatCode="0.0">
                  <c:v>0.88305491959238713</c:v>
                </c:pt>
                <c:pt idx="1978" formatCode="0.0">
                  <c:v>0.88042288883543107</c:v>
                </c:pt>
                <c:pt idx="1979" formatCode="0.0">
                  <c:v>0.87845051293611842</c:v>
                </c:pt>
                <c:pt idx="1980" formatCode="0.0">
                  <c:v>0.88506465609561424</c:v>
                </c:pt>
                <c:pt idx="1981" formatCode="0.0">
                  <c:v>0.88952859500911552</c:v>
                </c:pt>
                <c:pt idx="1982" formatCode="0.0">
                  <c:v>0.89553489378974338</c:v>
                </c:pt>
                <c:pt idx="1983" formatCode="0.0">
                  <c:v>0.90123994764657311</c:v>
                </c:pt>
                <c:pt idx="1984" formatCode="0.0">
                  <c:v>0.89752093953260081</c:v>
                </c:pt>
                <c:pt idx="1985" formatCode="0.0">
                  <c:v>0.89328582637751575</c:v>
                </c:pt>
                <c:pt idx="1986" formatCode="0.0">
                  <c:v>0.89009473263145511</c:v>
                </c:pt>
                <c:pt idx="1987" formatCode="0.0">
                  <c:v>0.8815645124591015</c:v>
                </c:pt>
                <c:pt idx="1988" formatCode="0.0">
                  <c:v>0.88330657832401649</c:v>
                </c:pt>
                <c:pt idx="1989" formatCode="0.0">
                  <c:v>0.88452890267182771</c:v>
                </c:pt>
                <c:pt idx="1990" formatCode="0.0">
                  <c:v>0.88486988104678432</c:v>
                </c:pt>
                <c:pt idx="1991" formatCode="0.0">
                  <c:v>0.88976867283964478</c:v>
                </c:pt>
                <c:pt idx="1992" formatCode="0.0">
                  <c:v>0.89156177837858819</c:v>
                </c:pt>
                <c:pt idx="1993" formatCode="0.0">
                  <c:v>0.8957245223504573</c:v>
                </c:pt>
                <c:pt idx="1994" formatCode="0.0">
                  <c:v>0.89795822692817329</c:v>
                </c:pt>
                <c:pt idx="1995" formatCode="0.0">
                  <c:v>0.89404696147134399</c:v>
                </c:pt>
                <c:pt idx="1996" formatCode="0.0">
                  <c:v>0.90180497696281703</c:v>
                </c:pt>
                <c:pt idx="1997" formatCode="0.0">
                  <c:v>0.9082008519536271</c:v>
                </c:pt>
                <c:pt idx="1998" formatCode="0.0">
                  <c:v>0.91243257392971788</c:v>
                </c:pt>
                <c:pt idx="1999" formatCode="0.0">
                  <c:v>0.90795940775099904</c:v>
                </c:pt>
                <c:pt idx="2000" formatCode="0.0">
                  <c:v>0.9140868365323398</c:v>
                </c:pt>
                <c:pt idx="2001" formatCode="0.0">
                  <c:v>0.9138218473399693</c:v>
                </c:pt>
                <c:pt idx="2002" formatCode="0.0">
                  <c:v>0.91480414945763455</c:v>
                </c:pt>
                <c:pt idx="2003" formatCode="0.0">
                  <c:v>0.92065685202289882</c:v>
                </c:pt>
                <c:pt idx="2004" formatCode="0.0">
                  <c:v>0.92065685202289882</c:v>
                </c:pt>
                <c:pt idx="2005" formatCode="0.0">
                  <c:v>0.91091973086394096</c:v>
                </c:pt>
                <c:pt idx="2006" formatCode="0.0">
                  <c:v>0.91761290538291218</c:v>
                </c:pt>
                <c:pt idx="2007" formatCode="0.0">
                  <c:v>0.92436466072277934</c:v>
                </c:pt>
                <c:pt idx="2008" formatCode="0.0">
                  <c:v>0.91581054306576293</c:v>
                </c:pt>
                <c:pt idx="2009" formatCode="0.0">
                  <c:v>0.90734110701688442</c:v>
                </c:pt>
                <c:pt idx="2010" formatCode="0.0">
                  <c:v>0.9095039925901971</c:v>
                </c:pt>
                <c:pt idx="2011" formatCode="0.0">
                  <c:v>0.91351199562800012</c:v>
                </c:pt>
                <c:pt idx="2012" formatCode="0.0">
                  <c:v>0.91675710879615724</c:v>
                </c:pt>
                <c:pt idx="2013" formatCode="0.0">
                  <c:v>0.91523645940514176</c:v>
                </c:pt>
                <c:pt idx="2014" formatCode="0.0">
                  <c:v>0.90763127211704153</c:v>
                </c:pt>
                <c:pt idx="2015" formatCode="0.0">
                  <c:v>0.90082672304536215</c:v>
                </c:pt>
                <c:pt idx="2016" formatCode="0.0">
                  <c:v>0.9078312325398189</c:v>
                </c:pt>
                <c:pt idx="2017" formatCode="0.0">
                  <c:v>0.91455261033645274</c:v>
                </c:pt>
                <c:pt idx="2018" formatCode="0.0">
                  <c:v>0.91543793940456475</c:v>
                </c:pt>
                <c:pt idx="2019" formatCode="0.0">
                  <c:v>0.90466111396336113</c:v>
                </c:pt>
                <c:pt idx="2020" formatCode="0.0">
                  <c:v>0.90677553523567267</c:v>
                </c:pt>
                <c:pt idx="2021" formatCode="0.0">
                  <c:v>0.91237477968068958</c:v>
                </c:pt>
                <c:pt idx="2022" formatCode="0.0">
                  <c:v>0.91542190538494173</c:v>
                </c:pt>
                <c:pt idx="2023" formatCode="0.0">
                  <c:v>0.9312139337724672</c:v>
                </c:pt>
                <c:pt idx="2024" formatCode="0.0">
                  <c:v>0.92395591617860395</c:v>
                </c:pt>
                <c:pt idx="2025" formatCode="0.0">
                  <c:v>0.93133804618890048</c:v>
                </c:pt>
                <c:pt idx="2026" formatCode="0.0">
                  <c:v>0.92803316046511797</c:v>
                </c:pt>
                <c:pt idx="2027" formatCode="0.0">
                  <c:v>0.92614469586108727</c:v>
                </c:pt>
                <c:pt idx="2028" formatCode="0.0">
                  <c:v>0.93001622325997957</c:v>
                </c:pt>
                <c:pt idx="2029" formatCode="0.0">
                  <c:v>0.92195028968862214</c:v>
                </c:pt>
                <c:pt idx="2030" formatCode="0.0">
                  <c:v>0.91418150558548061</c:v>
                </c:pt>
                <c:pt idx="2031" formatCode="0.0">
                  <c:v>0.92454457391057054</c:v>
                </c:pt>
                <c:pt idx="2032" formatCode="0.0">
                  <c:v>0.92543822746249949</c:v>
                </c:pt>
                <c:pt idx="2033" formatCode="0.0">
                  <c:v>0.92635454896888358</c:v>
                </c:pt>
                <c:pt idx="2034" formatCode="0.0">
                  <c:v>0.98915310638617182</c:v>
                </c:pt>
                <c:pt idx="2035" formatCode="0.0">
                  <c:v>0.86854653854318165</c:v>
                </c:pt>
                <c:pt idx="2036" formatCode="0.0">
                  <c:v>0.87806137724725331</c:v>
                </c:pt>
                <c:pt idx="2037" formatCode="0.0">
                  <c:v>0.86329856451985321</c:v>
                </c:pt>
                <c:pt idx="2038" formatCode="0.0">
                  <c:v>0.83709614100310548</c:v>
                </c:pt>
                <c:pt idx="2039" formatCode="0.0">
                  <c:v>0.8060252478698926</c:v>
                </c:pt>
                <c:pt idx="2040" formatCode="0.0">
                  <c:v>0.79576876577693179</c:v>
                </c:pt>
                <c:pt idx="2041" formatCode="0.0">
                  <c:v>0.80366933883051761</c:v>
                </c:pt>
                <c:pt idx="2042" formatCode="0.0">
                  <c:v>0.84060559259072309</c:v>
                </c:pt>
                <c:pt idx="2043" formatCode="0.0">
                  <c:v>0.85161514354244683</c:v>
                </c:pt>
                <c:pt idx="2044" formatCode="0.0">
                  <c:v>0.85027311155730045</c:v>
                </c:pt>
                <c:pt idx="2045" formatCode="0.0">
                  <c:v>0.83816021494182957</c:v>
                </c:pt>
                <c:pt idx="2046" formatCode="0.0">
                  <c:v>0.84907100401877167</c:v>
                </c:pt>
                <c:pt idx="2047" formatCode="0.0">
                  <c:v>0.8592328904472667</c:v>
                </c:pt>
                <c:pt idx="2048" formatCode="0.0">
                  <c:v>0.85978905860432309</c:v>
                </c:pt>
                <c:pt idx="2049" formatCode="0.0">
                  <c:v>0.86076768642396961</c:v>
                </c:pt>
                <c:pt idx="2050" formatCode="0.0">
                  <c:v>0.85755176755203932</c:v>
                </c:pt>
                <c:pt idx="2051" formatCode="0.0">
                  <c:v>0.85932093998621395</c:v>
                </c:pt>
                <c:pt idx="2052" formatCode="0.0">
                  <c:v>0.86149823146977178</c:v>
                </c:pt>
                <c:pt idx="2053" formatCode="0.0">
                  <c:v>0.86060497355612176</c:v>
                </c:pt>
                <c:pt idx="2054" formatCode="0.0">
                  <c:v>0.85386151344431283</c:v>
                </c:pt>
                <c:pt idx="2055" formatCode="0.0">
                  <c:v>0.84406115665939141</c:v>
                </c:pt>
                <c:pt idx="2056" formatCode="0.0">
                  <c:v>0.84282332958123451</c:v>
                </c:pt>
                <c:pt idx="2057" formatCode="0.0">
                  <c:v>0.83963423877354015</c:v>
                </c:pt>
                <c:pt idx="2058" formatCode="0.0">
                  <c:v>0.83156963245337079</c:v>
                </c:pt>
                <c:pt idx="2059" formatCode="0.0">
                  <c:v>0.83406191791824691</c:v>
                </c:pt>
                <c:pt idx="2060" formatCode="0.0">
                  <c:v>0.8389061032917291</c:v>
                </c:pt>
                <c:pt idx="2061" formatCode="0.0">
                  <c:v>0.84876642883928888</c:v>
                </c:pt>
                <c:pt idx="2062" formatCode="0.0">
                  <c:v>0.84876642883928888</c:v>
                </c:pt>
                <c:pt idx="2063" formatCode="0.0">
                  <c:v>0.85223548119591352</c:v>
                </c:pt>
                <c:pt idx="2064" formatCode="0.0">
                  <c:v>0.85079809509039783</c:v>
                </c:pt>
                <c:pt idx="2065" formatCode="0.0">
                  <c:v>0.84474856435670598</c:v>
                </c:pt>
                <c:pt idx="2066" formatCode="0.0">
                  <c:v>0.84439815993037959</c:v>
                </c:pt>
                <c:pt idx="2067" formatCode="0.0">
                  <c:v>0.84350690460343314</c:v>
                </c:pt>
                <c:pt idx="2068" formatCode="0.0">
                  <c:v>0.83234979228666051</c:v>
                </c:pt>
                <c:pt idx="2069" formatCode="0.0">
                  <c:v>0.83166620415276715</c:v>
                </c:pt>
                <c:pt idx="2070" formatCode="0.0">
                  <c:v>0.83142524954907593</c:v>
                </c:pt>
                <c:pt idx="2071" formatCode="0.0">
                  <c:v>0.83593573746066185</c:v>
                </c:pt>
                <c:pt idx="2072" formatCode="0.0">
                  <c:v>0.85038766766300533</c:v>
                </c:pt>
                <c:pt idx="2073" formatCode="0.0">
                  <c:v>0.84898189522714529</c:v>
                </c:pt>
                <c:pt idx="2074" formatCode="0.0">
                  <c:v>0.86183181804124309</c:v>
                </c:pt>
                <c:pt idx="2075" formatCode="0.0">
                  <c:v>0.86443336103876556</c:v>
                </c:pt>
                <c:pt idx="2076" formatCode="0.0">
                  <c:v>0.87005297819243543</c:v>
                </c:pt>
                <c:pt idx="2077" formatCode="0.0">
                  <c:v>0.88155222772061248</c:v>
                </c:pt>
                <c:pt idx="2078" formatCode="0.0">
                  <c:v>0.8874426693560431</c:v>
                </c:pt>
                <c:pt idx="2079" formatCode="0.0">
                  <c:v>0.8933632305879835</c:v>
                </c:pt>
                <c:pt idx="2080" formatCode="0.0">
                  <c:v>0.8892682038229861</c:v>
                </c:pt>
                <c:pt idx="2081" formatCode="0.0">
                  <c:v>0.89210271566856203</c:v>
                </c:pt>
                <c:pt idx="2082" formatCode="0.0">
                  <c:v>0.89687514708441474</c:v>
                </c:pt>
                <c:pt idx="2083" formatCode="0.0">
                  <c:v>0.89687514708441474</c:v>
                </c:pt>
                <c:pt idx="2084" formatCode="0.0">
                  <c:v>0.88895374991127041</c:v>
                </c:pt>
                <c:pt idx="2085" formatCode="0.0">
                  <c:v>0.90162878776909783</c:v>
                </c:pt>
                <c:pt idx="2086" formatCode="0.0">
                  <c:v>0.90668206681710084</c:v>
                </c:pt>
                <c:pt idx="2087" formatCode="0.0">
                  <c:v>0.90358789488671831</c:v>
                </c:pt>
                <c:pt idx="2088" formatCode="0.0">
                  <c:v>0.90358789488671831</c:v>
                </c:pt>
                <c:pt idx="2089" formatCode="0.0">
                  <c:v>0.903348157491208</c:v>
                </c:pt>
                <c:pt idx="2090" formatCode="0.0">
                  <c:v>0.90759849108750101</c:v>
                </c:pt>
                <c:pt idx="2091" formatCode="0.0">
                  <c:v>0.91717339825530031</c:v>
                </c:pt>
                <c:pt idx="2092" formatCode="0.0">
                  <c:v>0.92330690663437864</c:v>
                </c:pt>
                <c:pt idx="2093" formatCode="0.0">
                  <c:v>0.92863793988584309</c:v>
                </c:pt>
                <c:pt idx="2094" formatCode="0.0">
                  <c:v>0.91727497713551731</c:v>
                </c:pt>
                <c:pt idx="2095" formatCode="0.0">
                  <c:v>0.90661398519498659</c:v>
                </c:pt>
                <c:pt idx="2096" formatCode="0.0">
                  <c:v>0.90412924802868311</c:v>
                </c:pt>
                <c:pt idx="2097" formatCode="0.0">
                  <c:v>0.90671933099372759</c:v>
                </c:pt>
                <c:pt idx="2098" formatCode="0.0">
                  <c:v>0.90600875703088257</c:v>
                </c:pt>
                <c:pt idx="2099" formatCode="0.0">
                  <c:v>0.9021387654774301</c:v>
                </c:pt>
                <c:pt idx="2100" formatCode="0.0">
                  <c:v>0.90555623608050373</c:v>
                </c:pt>
                <c:pt idx="2101" formatCode="0.0">
                  <c:v>0.8978997960166778</c:v>
                </c:pt>
                <c:pt idx="2102" formatCode="0.0">
                  <c:v>0.8988372033006552</c:v>
                </c:pt>
                <c:pt idx="2103" formatCode="0.0">
                  <c:v>0.89470050200509554</c:v>
                </c:pt>
                <c:pt idx="2104" formatCode="0.0">
                  <c:v>0.88993880761951871</c:v>
                </c:pt>
                <c:pt idx="2105" formatCode="0.0">
                  <c:v>0.88873288295767294</c:v>
                </c:pt>
                <c:pt idx="2106" formatCode="0.0">
                  <c:v>0.89055592459697763</c:v>
                </c:pt>
                <c:pt idx="2107" formatCode="0.0">
                  <c:v>0.88938837595703535</c:v>
                </c:pt>
                <c:pt idx="2108" formatCode="0.0">
                  <c:v>0.88448126069389255</c:v>
                </c:pt>
                <c:pt idx="2109" formatCode="0.0">
                  <c:v>0.88866406035189394</c:v>
                </c:pt>
                <c:pt idx="2110" formatCode="0.0">
                  <c:v>0.88877795118981384</c:v>
                </c:pt>
                <c:pt idx="2111" formatCode="0.0">
                  <c:v>0.88707830385162867</c:v>
                </c:pt>
                <c:pt idx="2112" formatCode="0.0">
                  <c:v>0.89161057261571919</c:v>
                </c:pt>
                <c:pt idx="2113" formatCode="0.0">
                  <c:v>0.89963851123522143</c:v>
                </c:pt>
                <c:pt idx="2114" formatCode="0.0">
                  <c:v>0.90561031597763986</c:v>
                </c:pt>
                <c:pt idx="2115" formatCode="0.0">
                  <c:v>0.9021445527186206</c:v>
                </c:pt>
                <c:pt idx="2116" formatCode="0.0">
                  <c:v>0.90320788129132934</c:v>
                </c:pt>
                <c:pt idx="2117" formatCode="0.0">
                  <c:v>0.90973279924487116</c:v>
                </c:pt>
                <c:pt idx="2118" formatCode="0.0">
                  <c:v>0.90923567620362178</c:v>
                </c:pt>
                <c:pt idx="2119" formatCode="0.0">
                  <c:v>0.90923567620362178</c:v>
                </c:pt>
                <c:pt idx="2120" formatCode="0.0">
                  <c:v>0.91033581291737542</c:v>
                </c:pt>
                <c:pt idx="2121" formatCode="0.0">
                  <c:v>0.914001562259389</c:v>
                </c:pt>
                <c:pt idx="2122" formatCode="0.0">
                  <c:v>0.91827619592253817</c:v>
                </c:pt>
                <c:pt idx="2123" formatCode="0.0">
                  <c:v>0.91249838107724268</c:v>
                </c:pt>
                <c:pt idx="2124" formatCode="0.0">
                  <c:v>0.9154909489794304</c:v>
                </c:pt>
                <c:pt idx="2125" formatCode="0.0">
                  <c:v>0.92345550682451949</c:v>
                </c:pt>
                <c:pt idx="2126" formatCode="0.0">
                  <c:v>0.93194612991078418</c:v>
                </c:pt>
                <c:pt idx="2127" formatCode="0.0">
                  <c:v>0.93286853439871009</c:v>
                </c:pt>
                <c:pt idx="2128" formatCode="0.0">
                  <c:v>0.92903299610780132</c:v>
                </c:pt>
                <c:pt idx="2129" formatCode="0.0">
                  <c:v>0.92105675594473646</c:v>
                </c:pt>
                <c:pt idx="2130" formatCode="0.0">
                  <c:v>0.92307137127949579</c:v>
                </c:pt>
                <c:pt idx="2131" formatCode="0.0">
                  <c:v>0.93373005165531853</c:v>
                </c:pt>
                <c:pt idx="2132" formatCode="0.0">
                  <c:v>0.94143944411192426</c:v>
                </c:pt>
                <c:pt idx="2133" formatCode="0.0">
                  <c:v>0.9482397257314068</c:v>
                </c:pt>
                <c:pt idx="2134" formatCode="0.0">
                  <c:v>0.95372743443691854</c:v>
                </c:pt>
                <c:pt idx="2135" formatCode="0.0">
                  <c:v>0.95262261998285513</c:v>
                </c:pt>
                <c:pt idx="2136" formatCode="0.0">
                  <c:v>0.96248259888417309</c:v>
                </c:pt>
                <c:pt idx="2137" formatCode="0.0">
                  <c:v>0.96636133940382862</c:v>
                </c:pt>
                <c:pt idx="2138" formatCode="0.0">
                  <c:v>0.95938290133096016</c:v>
                </c:pt>
                <c:pt idx="2139" formatCode="0.0">
                  <c:v>0.96131318715268321</c:v>
                </c:pt>
                <c:pt idx="2140" formatCode="0.0">
                  <c:v>0.95734800555647626</c:v>
                </c:pt>
                <c:pt idx="2141" formatCode="0.0">
                  <c:v>0.95959020086789337</c:v>
                </c:pt>
                <c:pt idx="2142" formatCode="0.0">
                  <c:v>0.95481737355569507</c:v>
                </c:pt>
                <c:pt idx="2143" formatCode="0.0">
                  <c:v>0.95406280848227865</c:v>
                </c:pt>
                <c:pt idx="2144" formatCode="0.0">
                  <c:v>0.95118720251423727</c:v>
                </c:pt>
                <c:pt idx="2145" formatCode="0.0">
                  <c:v>0.95673291610940159</c:v>
                </c:pt>
                <c:pt idx="2146" formatCode="0.0">
                  <c:v>0.95244560573095005</c:v>
                </c:pt>
                <c:pt idx="2147" formatCode="0.0">
                  <c:v>0.94819286753501497</c:v>
                </c:pt>
                <c:pt idx="2148" formatCode="0.0">
                  <c:v>0.95555431290324044</c:v>
                </c:pt>
                <c:pt idx="2149" formatCode="0.0">
                  <c:v>0.95699911359128542</c:v>
                </c:pt>
                <c:pt idx="2150" formatCode="0.0">
                  <c:v>0.95410793957774132</c:v>
                </c:pt>
                <c:pt idx="2151" formatCode="0.0">
                  <c:v>0.95303097858211872</c:v>
                </c:pt>
                <c:pt idx="2152" formatCode="0.0">
                  <c:v>0.95624902504340659</c:v>
                </c:pt>
                <c:pt idx="2153" formatCode="0.0">
                  <c:v>0.95624902504340659</c:v>
                </c:pt>
                <c:pt idx="2154" formatCode="0.0">
                  <c:v>0.95638224642975211</c:v>
                </c:pt>
                <c:pt idx="2155" formatCode="0.0">
                  <c:v>0.95566485828881464</c:v>
                </c:pt>
                <c:pt idx="2156" formatCode="0.0">
                  <c:v>0.95045268645457892</c:v>
                </c:pt>
                <c:pt idx="2157" formatCode="0.0">
                  <c:v>0.95197906306406188</c:v>
                </c:pt>
                <c:pt idx="2158" formatCode="0.0">
                  <c:v>0.94891034567462151</c:v>
                </c:pt>
                <c:pt idx="2159" formatCode="0.0">
                  <c:v>0.95168810097780854</c:v>
                </c:pt>
                <c:pt idx="2160" formatCode="0.0">
                  <c:v>0.94828711376041208</c:v>
                </c:pt>
                <c:pt idx="2161" formatCode="0.0">
                  <c:v>0.94906194825610335</c:v>
                </c:pt>
                <c:pt idx="2162" formatCode="0.0">
                  <c:v>0.95313801207815196</c:v>
                </c:pt>
                <c:pt idx="2163" formatCode="0.0">
                  <c:v>0.95229456451447991</c:v>
                </c:pt>
                <c:pt idx="2164" formatCode="0.0">
                  <c:v>0.95666709565235486</c:v>
                </c:pt>
                <c:pt idx="2165" formatCode="0.0">
                  <c:v>0.96588384525836746</c:v>
                </c:pt>
                <c:pt idx="2166" formatCode="0.0">
                  <c:v>0.9647681907292821</c:v>
                </c:pt>
                <c:pt idx="2167" formatCode="0.0">
                  <c:v>0.95882916067316504</c:v>
                </c:pt>
                <c:pt idx="2168" formatCode="0.0">
                  <c:v>0.95198370629800066</c:v>
                </c:pt>
                <c:pt idx="2169" formatCode="0.0">
                  <c:v>0.94944831245942296</c:v>
                </c:pt>
                <c:pt idx="2170" formatCode="0.0">
                  <c:v>0.95688255175240411</c:v>
                </c:pt>
                <c:pt idx="2171" formatCode="0.0">
                  <c:v>0.95984565920918119</c:v>
                </c:pt>
                <c:pt idx="2172" formatCode="0.0">
                  <c:v>0.96158346900874758</c:v>
                </c:pt>
                <c:pt idx="2173" formatCode="0.0">
                  <c:v>0.96186454960235546</c:v>
                </c:pt>
                <c:pt idx="2174" formatCode="0.0">
                  <c:v>0.96555288226033043</c:v>
                </c:pt>
                <c:pt idx="2175" formatCode="0.0">
                  <c:v>0.97249024426539943</c:v>
                </c:pt>
                <c:pt idx="2176" formatCode="0.0">
                  <c:v>0.98047118208643813</c:v>
                </c:pt>
                <c:pt idx="2177" formatCode="0.0">
                  <c:v>0.98102263015790558</c:v>
                </c:pt>
                <c:pt idx="2178" formatCode="0.0">
                  <c:v>0.98323916136377509</c:v>
                </c:pt>
                <c:pt idx="2179" formatCode="0.0">
                  <c:v>0.97431003707085373</c:v>
                </c:pt>
                <c:pt idx="2180" formatCode="0.0">
                  <c:v>0.96684223172735428</c:v>
                </c:pt>
                <c:pt idx="2181" formatCode="0.0">
                  <c:v>0.9634374020592924</c:v>
                </c:pt>
                <c:pt idx="2182" formatCode="0.0">
                  <c:v>0.966510087857266</c:v>
                </c:pt>
                <c:pt idx="2183" formatCode="0.0">
                  <c:v>0.96733408222839112</c:v>
                </c:pt>
                <c:pt idx="2184" formatCode="0.0">
                  <c:v>0.96646912826342712</c:v>
                </c:pt>
                <c:pt idx="2185" formatCode="0.0">
                  <c:v>0.97388575176119352</c:v>
                </c:pt>
                <c:pt idx="2186" formatCode="0.0">
                  <c:v>0.96799412785914074</c:v>
                </c:pt>
                <c:pt idx="2187" formatCode="0.0">
                  <c:v>0.96365781882357116</c:v>
                </c:pt>
                <c:pt idx="2188" formatCode="0.0">
                  <c:v>0.95934622672081005</c:v>
                </c:pt>
                <c:pt idx="2189" formatCode="0.0">
                  <c:v>0.9550190846977481</c:v>
                </c:pt>
                <c:pt idx="2190" formatCode="0.0">
                  <c:v>0.95371563192564079</c:v>
                </c:pt>
                <c:pt idx="2191" formatCode="0.0">
                  <c:v>0.95164990137618755</c:v>
                </c:pt>
                <c:pt idx="2192" formatCode="0.0">
                  <c:v>0.95311203178518711</c:v>
                </c:pt>
                <c:pt idx="2193" formatCode="0.0">
                  <c:v>0.95619688467500619</c:v>
                </c:pt>
                <c:pt idx="2194" formatCode="0.0">
                  <c:v>0.95619688467500619</c:v>
                </c:pt>
                <c:pt idx="2195" formatCode="0.0">
                  <c:v>0.94475747041496283</c:v>
                </c:pt>
                <c:pt idx="2196" formatCode="0.0">
                  <c:v>0.9466046423837613</c:v>
                </c:pt>
                <c:pt idx="2197" formatCode="0.0">
                  <c:v>0.95021805136863646</c:v>
                </c:pt>
                <c:pt idx="2198" formatCode="0.0">
                  <c:v>0.95453585986324241</c:v>
                </c:pt>
                <c:pt idx="2199" formatCode="0.0">
                  <c:v>0.96175463406751294</c:v>
                </c:pt>
                <c:pt idx="2200" formatCode="0.0">
                  <c:v>0.96862715831934876</c:v>
                </c:pt>
                <c:pt idx="2201" formatCode="0.0">
                  <c:v>0.96307690155630832</c:v>
                </c:pt>
                <c:pt idx="2202" formatCode="0.0">
                  <c:v>0.9665655211061579</c:v>
                </c:pt>
                <c:pt idx="2203" formatCode="0.0">
                  <c:v>0.97311272723627706</c:v>
                </c:pt>
                <c:pt idx="2204" formatCode="0.0">
                  <c:v>0.972503254578022</c:v>
                </c:pt>
                <c:pt idx="2205" formatCode="0.0">
                  <c:v>0.96774541358585908</c:v>
                </c:pt>
                <c:pt idx="2206" formatCode="0.0">
                  <c:v>0.96888249352741007</c:v>
                </c:pt>
                <c:pt idx="2207" formatCode="0.0">
                  <c:v>0.97721627066988603</c:v>
                </c:pt>
                <c:pt idx="2208" formatCode="0.0">
                  <c:v>0.97097485918841875</c:v>
                </c:pt>
                <c:pt idx="2209" formatCode="0.0">
                  <c:v>0.97327223209337344</c:v>
                </c:pt>
                <c:pt idx="2210" formatCode="0.0">
                  <c:v>0.97190709724730162</c:v>
                </c:pt>
                <c:pt idx="2211" formatCode="0.0">
                  <c:v>0.9691910041503593</c:v>
                </c:pt>
                <c:pt idx="2212" formatCode="0.0">
                  <c:v>0.97319322858720592</c:v>
                </c:pt>
                <c:pt idx="2213" formatCode="0.0">
                  <c:v>0.97777729682645409</c:v>
                </c:pt>
                <c:pt idx="2214" formatCode="0.0">
                  <c:v>0.98308750113351429</c:v>
                </c:pt>
                <c:pt idx="2215" formatCode="0.0">
                  <c:v>0.98746320739373283</c:v>
                </c:pt>
                <c:pt idx="2216" formatCode="0.0">
                  <c:v>0.99014789175983231</c:v>
                </c:pt>
                <c:pt idx="2217" formatCode="0.0">
                  <c:v>0.9875551871503776</c:v>
                </c:pt>
                <c:pt idx="2218" formatCode="0.0">
                  <c:v>0.99869445235183119</c:v>
                </c:pt>
                <c:pt idx="2219" formatCode="0.0">
                  <c:v>0.99869445235183119</c:v>
                </c:pt>
                <c:pt idx="2220" formatCode="0.0">
                  <c:v>0.99420414163227178</c:v>
                </c:pt>
                <c:pt idx="2221" formatCode="0.0">
                  <c:v>1.0002821109453828</c:v>
                </c:pt>
                <c:pt idx="2222" formatCode="0.0">
                  <c:v>0.99564516417345628</c:v>
                </c:pt>
                <c:pt idx="2223" formatCode="0.0">
                  <c:v>0.99562607151373184</c:v>
                </c:pt>
                <c:pt idx="2224" formatCode="0.0">
                  <c:v>0.99124627172340718</c:v>
                </c:pt>
                <c:pt idx="2225" formatCode="0.0">
                  <c:v>0.99883776122161749</c:v>
                </c:pt>
                <c:pt idx="2226" formatCode="0.0">
                  <c:v>0.99805467918721469</c:v>
                </c:pt>
                <c:pt idx="2227" formatCode="0.0">
                  <c:v>0.99754401188557162</c:v>
                </c:pt>
                <c:pt idx="2228" formatCode="0.0">
                  <c:v>0.99008762877185774</c:v>
                </c:pt>
                <c:pt idx="2229" formatCode="0.0">
                  <c:v>0.997203129770178</c:v>
                </c:pt>
                <c:pt idx="2230" formatCode="0.0">
                  <c:v>0.98876063227400135</c:v>
                </c:pt>
                <c:pt idx="2231" formatCode="0.0">
                  <c:v>0.98035286712794234</c:v>
                </c:pt>
                <c:pt idx="2232" formatCode="0.0">
                  <c:v>0.97741441416719921</c:v>
                </c:pt>
                <c:pt idx="2233" formatCode="0.0">
                  <c:v>0.98615353993223476</c:v>
                </c:pt>
                <c:pt idx="2234" formatCode="0.0">
                  <c:v>0.98029948273087997</c:v>
                </c:pt>
                <c:pt idx="2235" formatCode="0.0">
                  <c:v>0.9682847047493488</c:v>
                </c:pt>
                <c:pt idx="2236" formatCode="0.0">
                  <c:v>0.96547010133478206</c:v>
                </c:pt>
                <c:pt idx="2237" formatCode="0.0">
                  <c:v>0.95726046095945239</c:v>
                </c:pt>
                <c:pt idx="2238" formatCode="0.0">
                  <c:v>0.95158907324930708</c:v>
                </c:pt>
                <c:pt idx="2239" formatCode="0.0">
                  <c:v>0.95239461787599078</c:v>
                </c:pt>
                <c:pt idx="2240" formatCode="0.0">
                  <c:v>0.94814041551531225</c:v>
                </c:pt>
                <c:pt idx="2241" formatCode="0.0">
                  <c:v>0.94777149538781202</c:v>
                </c:pt>
                <c:pt idx="2242" formatCode="0.0">
                  <c:v>0.95200910820027684</c:v>
                </c:pt>
                <c:pt idx="2243" formatCode="0.0">
                  <c:v>0.94800259334285542</c:v>
                </c:pt>
                <c:pt idx="2244" formatCode="0.0">
                  <c:v>0.95163458882363017</c:v>
                </c:pt>
                <c:pt idx="2245" formatCode="0.0">
                  <c:v>0.95047850261644473</c:v>
                </c:pt>
                <c:pt idx="2246" formatCode="0.0">
                  <c:v>0.94209459546532615</c:v>
                </c:pt>
                <c:pt idx="2247" formatCode="0.0">
                  <c:v>0.94965115355198904</c:v>
                </c:pt>
                <c:pt idx="2248" formatCode="0.0">
                  <c:v>0.94558540750445519</c:v>
                </c:pt>
                <c:pt idx="2249" formatCode="0.0">
                  <c:v>0.93947907420062471</c:v>
                </c:pt>
                <c:pt idx="2250" formatCode="0.0">
                  <c:v>0.94677505726485911</c:v>
                </c:pt>
                <c:pt idx="2251" formatCode="0.0">
                  <c:v>0.9474372476130456</c:v>
                </c:pt>
                <c:pt idx="2252" formatCode="0.0">
                  <c:v>0.94999685041584081</c:v>
                </c:pt>
                <c:pt idx="2253" formatCode="0.0">
                  <c:v>0.94881772833511346</c:v>
                </c:pt>
                <c:pt idx="2254" formatCode="0.0">
                  <c:v>0.94467413562348879</c:v>
                </c:pt>
                <c:pt idx="2255" formatCode="0.0">
                  <c:v>0.9426026024277584</c:v>
                </c:pt>
                <c:pt idx="2256" formatCode="0.0">
                  <c:v>0.94093286638025786</c:v>
                </c:pt>
                <c:pt idx="2257" formatCode="0.0">
                  <c:v>0.94012862733507518</c:v>
                </c:pt>
                <c:pt idx="2258" formatCode="0.0">
                  <c:v>0.94079452443107814</c:v>
                </c:pt>
                <c:pt idx="2259" formatCode="0.0">
                  <c:v>0.9409860972929821</c:v>
                </c:pt>
                <c:pt idx="2260" formatCode="0.0">
                  <c:v>0.93821808576505561</c:v>
                </c:pt>
                <c:pt idx="2261" formatCode="0.0">
                  <c:v>0.93428456405585492</c:v>
                </c:pt>
                <c:pt idx="2262" formatCode="0.0">
                  <c:v>0.93037307533207836</c:v>
                </c:pt>
                <c:pt idx="2263" formatCode="0.0">
                  <c:v>0.9263674408313276</c:v>
                </c:pt>
                <c:pt idx="2264" formatCode="0.0">
                  <c:v>0.9263674408313276</c:v>
                </c:pt>
                <c:pt idx="2265" formatCode="0.0">
                  <c:v>0.92502436955552525</c:v>
                </c:pt>
                <c:pt idx="2266" formatCode="0.0">
                  <c:v>0.92485632251640948</c:v>
                </c:pt>
                <c:pt idx="2267" formatCode="0.0">
                  <c:v>0.92955070830046715</c:v>
                </c:pt>
                <c:pt idx="2268" formatCode="0.0">
                  <c:v>0.93964685511856683</c:v>
                </c:pt>
                <c:pt idx="2269" formatCode="0.0">
                  <c:v>0.94154141480006992</c:v>
                </c:pt>
                <c:pt idx="2270" formatCode="0.0">
                  <c:v>0.93965755535475304</c:v>
                </c:pt>
                <c:pt idx="2271" formatCode="0.0">
                  <c:v>0.9389872206442279</c:v>
                </c:pt>
                <c:pt idx="2272" formatCode="0.0">
                  <c:v>0.9347530936976528</c:v>
                </c:pt>
                <c:pt idx="2273" formatCode="0.0">
                  <c:v>0.93259607037091496</c:v>
                </c:pt>
                <c:pt idx="2274" formatCode="0.0">
                  <c:v>0.93607449252294861</c:v>
                </c:pt>
                <c:pt idx="2275" formatCode="0.0">
                  <c:v>0.93662456214320378</c:v>
                </c:pt>
                <c:pt idx="2276" formatCode="0.0">
                  <c:v>0.94042270331701749</c:v>
                </c:pt>
                <c:pt idx="2277" formatCode="0.0">
                  <c:v>0.94634132954642936</c:v>
                </c:pt>
                <c:pt idx="2278" formatCode="0.0">
                  <c:v>0.94001626274653105</c:v>
                </c:pt>
                <c:pt idx="2279" formatCode="0.0">
                  <c:v>0.93459022622925325</c:v>
                </c:pt>
                <c:pt idx="2280" formatCode="0.0">
                  <c:v>0.93637739589142954</c:v>
                </c:pt>
                <c:pt idx="2281" formatCode="0.0">
                  <c:v>0.9402146452437794</c:v>
                </c:pt>
                <c:pt idx="2282" formatCode="0.0">
                  <c:v>0.93733350619309941</c:v>
                </c:pt>
                <c:pt idx="2283" formatCode="0.0">
                  <c:v>0.94256779950299163</c:v>
                </c:pt>
                <c:pt idx="2284" formatCode="0.0">
                  <c:v>0.93082454882180543</c:v>
                </c:pt>
                <c:pt idx="2285" formatCode="0.0">
                  <c:v>0.93079868032163926</c:v>
                </c:pt>
                <c:pt idx="2286" formatCode="0.0">
                  <c:v>0.92429313427760329</c:v>
                </c:pt>
                <c:pt idx="2287" formatCode="0.0">
                  <c:v>0.92448803608642061</c:v>
                </c:pt>
                <c:pt idx="2288" formatCode="0.0">
                  <c:v>0.90437073793678824</c:v>
                </c:pt>
                <c:pt idx="2289" formatCode="0.0">
                  <c:v>0.89837473208010798</c:v>
                </c:pt>
                <c:pt idx="2290" formatCode="0.0">
                  <c:v>0.90292409951075525</c:v>
                </c:pt>
                <c:pt idx="2291" formatCode="0.0">
                  <c:v>0.90373814046618262</c:v>
                </c:pt>
                <c:pt idx="2292" formatCode="0.0">
                  <c:v>0.90771346564873678</c:v>
                </c:pt>
                <c:pt idx="2293" formatCode="0.0">
                  <c:v>0.90953971991978977</c:v>
                </c:pt>
                <c:pt idx="2294" formatCode="0.0">
                  <c:v>0.90866474850479384</c:v>
                </c:pt>
                <c:pt idx="2295" formatCode="0.0">
                  <c:v>0.90519341733663627</c:v>
                </c:pt>
                <c:pt idx="2296" formatCode="0.0">
                  <c:v>0.9130697798877474</c:v>
                </c:pt>
                <c:pt idx="2297" formatCode="0.0">
                  <c:v>0.91106640534536765</c:v>
                </c:pt>
                <c:pt idx="2298" formatCode="0.0">
                  <c:v>0.90538774054825122</c:v>
                </c:pt>
                <c:pt idx="2299" formatCode="0.0">
                  <c:v>0.90308172791862329</c:v>
                </c:pt>
                <c:pt idx="2300" formatCode="0.0">
                  <c:v>0.89765127569876568</c:v>
                </c:pt>
                <c:pt idx="2301" formatCode="0.0">
                  <c:v>0.89550952495385738</c:v>
                </c:pt>
                <c:pt idx="2302" formatCode="0.0">
                  <c:v>0.89808403621736688</c:v>
                </c:pt>
                <c:pt idx="2303" formatCode="0.0">
                  <c:v>0.89713156281583639</c:v>
                </c:pt>
                <c:pt idx="2304" formatCode="0.0">
                  <c:v>0.89520439026766674</c:v>
                </c:pt>
                <c:pt idx="2305" formatCode="0.0">
                  <c:v>0.89394283100600425</c:v>
                </c:pt>
                <c:pt idx="2306" formatCode="0.0">
                  <c:v>0.89097309137610858</c:v>
                </c:pt>
                <c:pt idx="2307" formatCode="0.0">
                  <c:v>0.89175456995313129</c:v>
                </c:pt>
                <c:pt idx="2308" formatCode="0.0">
                  <c:v>0.89751354061691313</c:v>
                </c:pt>
                <c:pt idx="2309" formatCode="0.0">
                  <c:v>0.89373164560839802</c:v>
                </c:pt>
                <c:pt idx="2310" formatCode="0.0">
                  <c:v>0.902284022316172</c:v>
                </c:pt>
                <c:pt idx="2311" formatCode="0.0">
                  <c:v>0.90698509181204012</c:v>
                </c:pt>
                <c:pt idx="2312" formatCode="0.0">
                  <c:v>0.90464352801020254</c:v>
                </c:pt>
                <c:pt idx="2313" formatCode="0.0">
                  <c:v>0.90258030561699887</c:v>
                </c:pt>
                <c:pt idx="2314" formatCode="0.0">
                  <c:v>0.90176018322934182</c:v>
                </c:pt>
                <c:pt idx="2315" formatCode="0.0">
                  <c:v>0.89509734473538705</c:v>
                </c:pt>
                <c:pt idx="2316" formatCode="0.0">
                  <c:v>0.896513781087519</c:v>
                </c:pt>
                <c:pt idx="2317" formatCode="0.0">
                  <c:v>0.89754303365741439</c:v>
                </c:pt>
                <c:pt idx="2318" formatCode="0.0">
                  <c:v>0.89296025859477002</c:v>
                </c:pt>
                <c:pt idx="2319" formatCode="0.0">
                  <c:v>0.87920004579211919</c:v>
                </c:pt>
                <c:pt idx="2320" formatCode="0.0">
                  <c:v>0.8788301993063401</c:v>
                </c:pt>
                <c:pt idx="2321" formatCode="0.0">
                  <c:v>0.8880675241612126</c:v>
                </c:pt>
                <c:pt idx="2322" formatCode="0.0">
                  <c:v>0.8880675241612126</c:v>
                </c:pt>
                <c:pt idx="2323" formatCode="0.0">
                  <c:v>0.88608969074933452</c:v>
                </c:pt>
                <c:pt idx="2324" formatCode="0.0">
                  <c:v>0.8829281837615085</c:v>
                </c:pt>
                <c:pt idx="2325" formatCode="0.0">
                  <c:v>0.88170088557728155</c:v>
                </c:pt>
                <c:pt idx="2326" formatCode="0.0">
                  <c:v>0.88325857786570838</c:v>
                </c:pt>
                <c:pt idx="2327" formatCode="0.0">
                  <c:v>0.89840222077028908</c:v>
                </c:pt>
                <c:pt idx="2328" formatCode="0.0">
                  <c:v>0.90217427213220791</c:v>
                </c:pt>
                <c:pt idx="2329" formatCode="0.0">
                  <c:v>0.89832859199497872</c:v>
                </c:pt>
                <c:pt idx="2330" formatCode="0.0">
                  <c:v>0.89574278404564045</c:v>
                </c:pt>
                <c:pt idx="2331" formatCode="0.0">
                  <c:v>0.88794157859046896</c:v>
                </c:pt>
                <c:pt idx="2332" formatCode="0.0">
                  <c:v>0.88804201320168474</c:v>
                </c:pt>
                <c:pt idx="2333" formatCode="0.0">
                  <c:v>0.88610324765144022</c:v>
                </c:pt>
                <c:pt idx="2334" formatCode="0.0">
                  <c:v>0.88417211476140423</c:v>
                </c:pt>
                <c:pt idx="2335" formatCode="0.0">
                  <c:v>0.88044857931225873</c:v>
                </c:pt>
                <c:pt idx="2336" formatCode="0.0">
                  <c:v>0.88681249544995122</c:v>
                </c:pt>
                <c:pt idx="2337" formatCode="0.0">
                  <c:v>0.89404983559958962</c:v>
                </c:pt>
                <c:pt idx="2338" formatCode="0.0">
                  <c:v>0.89995743393980687</c:v>
                </c:pt>
                <c:pt idx="2339" formatCode="0.0">
                  <c:v>0.89852199607589123</c:v>
                </c:pt>
                <c:pt idx="2340" formatCode="0.0">
                  <c:v>0.90158873055588973</c:v>
                </c:pt>
                <c:pt idx="2341" formatCode="0.0">
                  <c:v>0.89971773821913004</c:v>
                </c:pt>
                <c:pt idx="2342" formatCode="0.0">
                  <c:v>0.90189111014319423</c:v>
                </c:pt>
                <c:pt idx="2343" formatCode="0.0">
                  <c:v>0.90301622301579676</c:v>
                </c:pt>
                <c:pt idx="2344" formatCode="0.0">
                  <c:v>0.90301622301579676</c:v>
                </c:pt>
                <c:pt idx="2345" formatCode="0.0">
                  <c:v>0.90439571101656679</c:v>
                </c:pt>
                <c:pt idx="2346" formatCode="0.0">
                  <c:v>0.90311559039412681</c:v>
                </c:pt>
                <c:pt idx="2347" formatCode="0.0">
                  <c:v>0.90354327873058449</c:v>
                </c:pt>
                <c:pt idx="2348" formatCode="0.0">
                  <c:v>0.91276485588229073</c:v>
                </c:pt>
                <c:pt idx="2349" formatCode="0.0">
                  <c:v>0.91276485588229073</c:v>
                </c:pt>
                <c:pt idx="2350" formatCode="0.0">
                  <c:v>0.90632683373573464</c:v>
                </c:pt>
                <c:pt idx="2351" formatCode="0.0">
                  <c:v>0.90794611864443941</c:v>
                </c:pt>
                <c:pt idx="2352" formatCode="0.0">
                  <c:v>0.90570823944190926</c:v>
                </c:pt>
                <c:pt idx="2353" formatCode="0.0">
                  <c:v>0.90373117810085213</c:v>
                </c:pt>
                <c:pt idx="2354" formatCode="0.0">
                  <c:v>0.90339519121335043</c:v>
                </c:pt>
                <c:pt idx="2355" formatCode="0.0">
                  <c:v>0.90232169463655088</c:v>
                </c:pt>
                <c:pt idx="2356" formatCode="0.0">
                  <c:v>0.89984233930734814</c:v>
                </c:pt>
                <c:pt idx="2357" formatCode="0.0">
                  <c:v>0.90322044793516265</c:v>
                </c:pt>
                <c:pt idx="2358" formatCode="0.0">
                  <c:v>0.90149652897426258</c:v>
                </c:pt>
                <c:pt idx="2359" formatCode="0.0">
                  <c:v>0.90114276454581488</c:v>
                </c:pt>
                <c:pt idx="2360" formatCode="0.0">
                  <c:v>0.89238519616869438</c:v>
                </c:pt>
                <c:pt idx="2361" formatCode="0.0">
                  <c:v>0.8908834509767436</c:v>
                </c:pt>
                <c:pt idx="2362" formatCode="0.0">
                  <c:v>0.89929674318698294</c:v>
                </c:pt>
                <c:pt idx="2363" formatCode="0.0">
                  <c:v>0.89889761024678372</c:v>
                </c:pt>
                <c:pt idx="2364" formatCode="0.0">
                  <c:v>0.89503036653996892</c:v>
                </c:pt>
                <c:pt idx="2365" formatCode="0.0">
                  <c:v>0.89240868803654261</c:v>
                </c:pt>
                <c:pt idx="2366" formatCode="0.0">
                  <c:v>0.89722211197956747</c:v>
                </c:pt>
                <c:pt idx="2367" formatCode="0.0">
                  <c:v>0.90133088603653044</c:v>
                </c:pt>
                <c:pt idx="2368" formatCode="0.0">
                  <c:v>0.89260847347504579</c:v>
                </c:pt>
                <c:pt idx="2369" formatCode="0.0">
                  <c:v>0.89507441306205093</c:v>
                </c:pt>
                <c:pt idx="2370" formatCode="0.0">
                  <c:v>0.89568183840271653</c:v>
                </c:pt>
                <c:pt idx="2371" formatCode="0.0">
                  <c:v>0.90596553163691296</c:v>
                </c:pt>
                <c:pt idx="2372" formatCode="0.0">
                  <c:v>0.91394886594080693</c:v>
                </c:pt>
                <c:pt idx="2373" formatCode="0.0">
                  <c:v>0.9140780393568555</c:v>
                </c:pt>
                <c:pt idx="2374" formatCode="0.0">
                  <c:v>0.91448804085047097</c:v>
                </c:pt>
                <c:pt idx="2375" formatCode="0.0">
                  <c:v>0.91588216287014912</c:v>
                </c:pt>
                <c:pt idx="2376" formatCode="0.0">
                  <c:v>0.90927096987943135</c:v>
                </c:pt>
                <c:pt idx="2377" formatCode="0.0">
                  <c:v>0.91066180232387672</c:v>
                </c:pt>
                <c:pt idx="2378" formatCode="0.0">
                  <c:v>0.90867936148179729</c:v>
                </c:pt>
                <c:pt idx="2379" formatCode="0.0">
                  <c:v>0.90559886109777354</c:v>
                </c:pt>
                <c:pt idx="2380" formatCode="0.0">
                  <c:v>0.90894156742200494</c:v>
                </c:pt>
                <c:pt idx="2381" formatCode="0.0">
                  <c:v>0.91012740664706804</c:v>
                </c:pt>
                <c:pt idx="2382" formatCode="0.0">
                  <c:v>0.91035486729806092</c:v>
                </c:pt>
                <c:pt idx="2383" formatCode="0.0">
                  <c:v>0.90764705286219138</c:v>
                </c:pt>
                <c:pt idx="2384" formatCode="0.0">
                  <c:v>0.90764705286219138</c:v>
                </c:pt>
                <c:pt idx="2385" formatCode="0.0">
                  <c:v>0.90839762456166839</c:v>
                </c:pt>
                <c:pt idx="2386" formatCode="0.0">
                  <c:v>0.91239211391487518</c:v>
                </c:pt>
                <c:pt idx="2387" formatCode="0.0">
                  <c:v>0.91230431936194534</c:v>
                </c:pt>
                <c:pt idx="2388" formatCode="0.0">
                  <c:v>0.91858123579189432</c:v>
                </c:pt>
                <c:pt idx="2389" formatCode="0.0">
                  <c:v>0.91250685781238317</c:v>
                </c:pt>
                <c:pt idx="2390" formatCode="0.0">
                  <c:v>0.90912257400794605</c:v>
                </c:pt>
                <c:pt idx="2391" formatCode="0.0">
                  <c:v>0.91371831143289994</c:v>
                </c:pt>
                <c:pt idx="2392" formatCode="0.0">
                  <c:v>0.91393458715159404</c:v>
                </c:pt>
                <c:pt idx="2393" formatCode="0.0">
                  <c:v>0.91179144370505649</c:v>
                </c:pt>
                <c:pt idx="2394" formatCode="0.0">
                  <c:v>0.9088039246502656</c:v>
                </c:pt>
                <c:pt idx="2395" formatCode="0.0">
                  <c:v>0.90777252859203439</c:v>
                </c:pt>
                <c:pt idx="2396" formatCode="0.0">
                  <c:v>0.90498645623502427</c:v>
                </c:pt>
                <c:pt idx="2397" formatCode="0.0">
                  <c:v>0.90102459620545139</c:v>
                </c:pt>
                <c:pt idx="2398" formatCode="0.0">
                  <c:v>0.90254732494275691</c:v>
                </c:pt>
                <c:pt idx="2399" formatCode="0.0">
                  <c:v>0.89934800346988031</c:v>
                </c:pt>
                <c:pt idx="2400" formatCode="0.0">
                  <c:v>0.89737903403971264</c:v>
                </c:pt>
                <c:pt idx="2401" formatCode="0.0">
                  <c:v>0.89279919321230028</c:v>
                </c:pt>
                <c:pt idx="2402" formatCode="0.0">
                  <c:v>0.89298627072230274</c:v>
                </c:pt>
                <c:pt idx="2403" formatCode="0.0">
                  <c:v>0.88853662895667673</c:v>
                </c:pt>
                <c:pt idx="2404" formatCode="0.0">
                  <c:v>0.88652844266449504</c:v>
                </c:pt>
                <c:pt idx="2405" formatCode="0.0">
                  <c:v>0.89283167391194496</c:v>
                </c:pt>
                <c:pt idx="2406" formatCode="0.0">
                  <c:v>0.8882812238217157</c:v>
                </c:pt>
                <c:pt idx="2407" formatCode="0.0">
                  <c:v>0.89514775133063795</c:v>
                </c:pt>
                <c:pt idx="2408" formatCode="0.0">
                  <c:v>0.89514775133063795</c:v>
                </c:pt>
                <c:pt idx="2409" formatCode="0.0">
                  <c:v>0.89079041594612007</c:v>
                </c:pt>
                <c:pt idx="2410" formatCode="0.0">
                  <c:v>0.89193756463919249</c:v>
                </c:pt>
                <c:pt idx="2411" formatCode="0.0">
                  <c:v>0.896070334381316</c:v>
                </c:pt>
                <c:pt idx="2412" formatCode="0.0">
                  <c:v>0.90058075437253537</c:v>
                </c:pt>
                <c:pt idx="2413" formatCode="0.0">
                  <c:v>0.9006720379859352</c:v>
                </c:pt>
                <c:pt idx="2414" formatCode="0.0">
                  <c:v>0.89586021682804118</c:v>
                </c:pt>
                <c:pt idx="2415" formatCode="0.0">
                  <c:v>0.89773337135587605</c:v>
                </c:pt>
                <c:pt idx="2416" formatCode="0.0">
                  <c:v>0.89756789024029593</c:v>
                </c:pt>
                <c:pt idx="2417" formatCode="0.0">
                  <c:v>0.9009877943266672</c:v>
                </c:pt>
                <c:pt idx="2418" formatCode="0.0">
                  <c:v>0.9058963703911953</c:v>
                </c:pt>
                <c:pt idx="2419" formatCode="0.0">
                  <c:v>0.91028089691002656</c:v>
                </c:pt>
                <c:pt idx="2420" formatCode="0.0">
                  <c:v>0.91387513793546771</c:v>
                </c:pt>
                <c:pt idx="2421" formatCode="0.0">
                  <c:v>0.9200887455097666</c:v>
                </c:pt>
                <c:pt idx="2422" formatCode="0.0">
                  <c:v>0.92475416988224635</c:v>
                </c:pt>
                <c:pt idx="2423" formatCode="0.0">
                  <c:v>0.92280969013992309</c:v>
                </c:pt>
                <c:pt idx="2424" formatCode="0.0">
                  <c:v>0.92151920338498494</c:v>
                </c:pt>
                <c:pt idx="2425" formatCode="0.0">
                  <c:v>0.91902950087998603</c:v>
                </c:pt>
                <c:pt idx="2426" formatCode="0.0">
                  <c:v>0.921416855907634</c:v>
                </c:pt>
                <c:pt idx="2427" formatCode="0.0">
                  <c:v>0.92234582596397452</c:v>
                </c:pt>
                <c:pt idx="2428" formatCode="0.0">
                  <c:v>0.91774161769067109</c:v>
                </c:pt>
                <c:pt idx="2429" formatCode="0.0">
                  <c:v>0.917930973933484</c:v>
                </c:pt>
                <c:pt idx="2430" formatCode="0.0">
                  <c:v>0.91875220262624724</c:v>
                </c:pt>
                <c:pt idx="2431" formatCode="0.0">
                  <c:v>0.91825995080120459</c:v>
                </c:pt>
                <c:pt idx="2432" formatCode="0.0">
                  <c:v>0.92110752911650773</c:v>
                </c:pt>
                <c:pt idx="2433" formatCode="0.0">
                  <c:v>0.9250821528452513</c:v>
                </c:pt>
                <c:pt idx="2434" formatCode="0.0">
                  <c:v>0.92793257321994882</c:v>
                </c:pt>
                <c:pt idx="2435" formatCode="0.0">
                  <c:v>0.93094416796621637</c:v>
                </c:pt>
                <c:pt idx="2436" formatCode="0.0">
                  <c:v>0.93471818118507077</c:v>
                </c:pt>
                <c:pt idx="2437" formatCode="0.0">
                  <c:v>0.9382703656900393</c:v>
                </c:pt>
                <c:pt idx="2438" formatCode="0.0">
                  <c:v>0.94498272266598549</c:v>
                </c:pt>
                <c:pt idx="2439" formatCode="0.0">
                  <c:v>0.94808690708100685</c:v>
                </c:pt>
                <c:pt idx="2440" formatCode="0.0">
                  <c:v>0.94896456153004505</c:v>
                </c:pt>
                <c:pt idx="2441" formatCode="0.0">
                  <c:v>0.94861352674677357</c:v>
                </c:pt>
                <c:pt idx="2442" formatCode="0.0">
                  <c:v>0.94738701309588835</c:v>
                </c:pt>
                <c:pt idx="2443" formatCode="0.0">
                  <c:v>0.94316044359384799</c:v>
                </c:pt>
                <c:pt idx="2444" formatCode="0.0">
                  <c:v>0.9441032396281922</c:v>
                </c:pt>
                <c:pt idx="2445" formatCode="0.0">
                  <c:v>0.94383790103037379</c:v>
                </c:pt>
                <c:pt idx="2446" formatCode="0.0">
                  <c:v>0.94841402216995352</c:v>
                </c:pt>
                <c:pt idx="2447" formatCode="0.0">
                  <c:v>0.94843540492601741</c:v>
                </c:pt>
                <c:pt idx="2448" formatCode="0.0">
                  <c:v>0.94567528948837754</c:v>
                </c:pt>
                <c:pt idx="2449" formatCode="0.0">
                  <c:v>0.94243681267081492</c:v>
                </c:pt>
                <c:pt idx="2450" formatCode="0.0">
                  <c:v>0.94546242246919121</c:v>
                </c:pt>
                <c:pt idx="2451" formatCode="0.0">
                  <c:v>0.94912214162711706</c:v>
                </c:pt>
                <c:pt idx="2452" formatCode="0.0">
                  <c:v>0.95283819438835538</c:v>
                </c:pt>
                <c:pt idx="2453" formatCode="0.0">
                  <c:v>0.95277693184773771</c:v>
                </c:pt>
                <c:pt idx="2454" formatCode="0.0">
                  <c:v>0.95277693184773771</c:v>
                </c:pt>
                <c:pt idx="2455" formatCode="0.0">
                  <c:v>0.95655542168581953</c:v>
                </c:pt>
                <c:pt idx="2456" formatCode="0.0">
                  <c:v>0.95644798294911482</c:v>
                </c:pt>
                <c:pt idx="2457" formatCode="0.0">
                  <c:v>0.95675595878913844</c:v>
                </c:pt>
                <c:pt idx="2458" formatCode="0.0">
                  <c:v>0.95597872846542431</c:v>
                </c:pt>
                <c:pt idx="2459" formatCode="0.0">
                  <c:v>0.94686061844059644</c:v>
                </c:pt>
                <c:pt idx="2460" formatCode="0.0">
                  <c:v>0.94481365450797061</c:v>
                </c:pt>
                <c:pt idx="2461" formatCode="0.0">
                  <c:v>0.9609313391859754</c:v>
                </c:pt>
                <c:pt idx="2462" formatCode="0.0">
                  <c:v>0.95937677949517208</c:v>
                </c:pt>
                <c:pt idx="2463" formatCode="0.0">
                  <c:v>0.95697247731830326</c:v>
                </c:pt>
                <c:pt idx="2464" formatCode="0.0">
                  <c:v>0.9574165269092344</c:v>
                </c:pt>
                <c:pt idx="2465" formatCode="0.0">
                  <c:v>0.95526046203367743</c:v>
                </c:pt>
                <c:pt idx="2466" formatCode="0.0">
                  <c:v>0.95602593577826989</c:v>
                </c:pt>
                <c:pt idx="2467" formatCode="0.0">
                  <c:v>0.95124525149413008</c:v>
                </c:pt>
                <c:pt idx="2468" formatCode="0.0">
                  <c:v>0.94624086158859244</c:v>
                </c:pt>
                <c:pt idx="2469" formatCode="0.0">
                  <c:v>0.94234520051337378</c:v>
                </c:pt>
                <c:pt idx="2470" formatCode="0.0">
                  <c:v>0.93866281281463337</c:v>
                </c:pt>
                <c:pt idx="2471" formatCode="0.0">
                  <c:v>0.94033848460790037</c:v>
                </c:pt>
                <c:pt idx="2472" formatCode="0.0">
                  <c:v>0.9407777264413103</c:v>
                </c:pt>
                <c:pt idx="2473" formatCode="0.0">
                  <c:v>0.93337298696430149</c:v>
                </c:pt>
                <c:pt idx="2474" formatCode="0.0">
                  <c:v>0.93457401384047101</c:v>
                </c:pt>
                <c:pt idx="2475" formatCode="0.0">
                  <c:v>0.93073044185328957</c:v>
                </c:pt>
                <c:pt idx="2476" formatCode="0.0">
                  <c:v>0.92565696033927192</c:v>
                </c:pt>
                <c:pt idx="2477" formatCode="0.0">
                  <c:v>0.92418737615368496</c:v>
                </c:pt>
                <c:pt idx="2478" formatCode="0.0">
                  <c:v>0.91933240410626049</c:v>
                </c:pt>
                <c:pt idx="2479" formatCode="0.0">
                  <c:v>0.91967142722550876</c:v>
                </c:pt>
                <c:pt idx="2480" formatCode="0.0">
                  <c:v>0.91967142722550876</c:v>
                </c:pt>
                <c:pt idx="2481" formatCode="0.0">
                  <c:v>0.91963784511076097</c:v>
                </c:pt>
                <c:pt idx="2482" formatCode="0.0">
                  <c:v>0.92281197123907688</c:v>
                </c:pt>
                <c:pt idx="2483" formatCode="0.0">
                  <c:v>0.92166846579080941</c:v>
                </c:pt>
                <c:pt idx="2484" formatCode="0.0">
                  <c:v>0.91448952097343728</c:v>
                </c:pt>
                <c:pt idx="2485" formatCode="0.0">
                  <c:v>0.91238423504269717</c:v>
                </c:pt>
                <c:pt idx="2486" formatCode="0.0">
                  <c:v>0.91356394097174232</c:v>
                </c:pt>
                <c:pt idx="2487" formatCode="0.0">
                  <c:v>0.91581792557795483</c:v>
                </c:pt>
                <c:pt idx="2488" formatCode="0.0">
                  <c:v>0.91658700619084077</c:v>
                </c:pt>
                <c:pt idx="2489" formatCode="0.0">
                  <c:v>0.91867204742523945</c:v>
                </c:pt>
                <c:pt idx="2490" formatCode="0.0">
                  <c:v>0.91156036713485633</c:v>
                </c:pt>
                <c:pt idx="2491" formatCode="0.0">
                  <c:v>0.9091162075968352</c:v>
                </c:pt>
                <c:pt idx="2492" formatCode="0.0">
                  <c:v>0.90441414014444954</c:v>
                </c:pt>
                <c:pt idx="2493" formatCode="0.0">
                  <c:v>0.89700066499520803</c:v>
                </c:pt>
                <c:pt idx="2494" formatCode="0.0">
                  <c:v>0.89121938988666283</c:v>
                </c:pt>
                <c:pt idx="2495" formatCode="0.0">
                  <c:v>0.89023088650221305</c:v>
                </c:pt>
                <c:pt idx="2496" formatCode="0.0">
                  <c:v>0.88719578352932515</c:v>
                </c:pt>
                <c:pt idx="2497" formatCode="0.0">
                  <c:v>0.88892382277970772</c:v>
                </c:pt>
                <c:pt idx="2498" formatCode="0.0">
                  <c:v>0.89013681531818067</c:v>
                </c:pt>
                <c:pt idx="2499" formatCode="0.0">
                  <c:v>0.88469404996508227</c:v>
                </c:pt>
                <c:pt idx="2500" formatCode="0.0">
                  <c:v>0.88470506619034583</c:v>
                </c:pt>
                <c:pt idx="2501" formatCode="0.0">
                  <c:v>0.88318919237652138</c:v>
                </c:pt>
                <c:pt idx="2502" formatCode="0.0">
                  <c:v>0.88929336902785472</c:v>
                </c:pt>
                <c:pt idx="2503" formatCode="0.0">
                  <c:v>0.89382336467719614</c:v>
                </c:pt>
                <c:pt idx="2504" formatCode="0.0">
                  <c:v>0.8945828237310518</c:v>
                </c:pt>
                <c:pt idx="2505" formatCode="0.0">
                  <c:v>0.8987038018882747</c:v>
                </c:pt>
                <c:pt idx="2506" formatCode="0.0">
                  <c:v>0.89720391696817692</c:v>
                </c:pt>
                <c:pt idx="2507" formatCode="0.0">
                  <c:v>0.8920646649504852</c:v>
                </c:pt>
                <c:pt idx="2508" formatCode="0.0">
                  <c:v>0.89654664734533585</c:v>
                </c:pt>
                <c:pt idx="2509" formatCode="0.0">
                  <c:v>0.89468958676025301</c:v>
                </c:pt>
                <c:pt idx="2510" formatCode="0.0">
                  <c:v>0.89480083339063521</c:v>
                </c:pt>
                <c:pt idx="2511" formatCode="0.0">
                  <c:v>0.88820789474294615</c:v>
                </c:pt>
                <c:pt idx="2512" formatCode="0.0">
                  <c:v>0.89663775440508875</c:v>
                </c:pt>
                <c:pt idx="2513" formatCode="0.0">
                  <c:v>0.89489732538259437</c:v>
                </c:pt>
                <c:pt idx="2514" formatCode="0.0">
                  <c:v>0.89836592572754903</c:v>
                </c:pt>
                <c:pt idx="2515" formatCode="0.0">
                  <c:v>0.90202217290978959</c:v>
                </c:pt>
                <c:pt idx="2516" formatCode="0.0">
                  <c:v>0.90154203474236505</c:v>
                </c:pt>
                <c:pt idx="2517" formatCode="0.0">
                  <c:v>0.89587934008050485</c:v>
                </c:pt>
                <c:pt idx="2518" formatCode="0.0">
                  <c:v>0.90014727965656582</c:v>
                </c:pt>
                <c:pt idx="2519" formatCode="0.0">
                  <c:v>0.89873069746148015</c:v>
                </c:pt>
                <c:pt idx="2520" formatCode="0.0">
                  <c:v>0.89977309680704087</c:v>
                </c:pt>
                <c:pt idx="2521" formatCode="0.0">
                  <c:v>0.90217698561625015</c:v>
                </c:pt>
                <c:pt idx="2522" formatCode="0.0">
                  <c:v>0.90260338932677187</c:v>
                </c:pt>
                <c:pt idx="2523" formatCode="0.0">
                  <c:v>0.9028850572316881</c:v>
                </c:pt>
                <c:pt idx="2524" formatCode="0.0">
                  <c:v>0.9028850572316881</c:v>
                </c:pt>
                <c:pt idx="2525" formatCode="0.0">
                  <c:v>0.90612452506648333</c:v>
                </c:pt>
                <c:pt idx="2526" formatCode="0.0">
                  <c:v>0.90692403702116786</c:v>
                </c:pt>
                <c:pt idx="2527" formatCode="0.0">
                  <c:v>0.90731330308623592</c:v>
                </c:pt>
                <c:pt idx="2528" formatCode="0.0">
                  <c:v>0.91222822722416397</c:v>
                </c:pt>
                <c:pt idx="2529" formatCode="0.0">
                  <c:v>0.91634750285069066</c:v>
                </c:pt>
                <c:pt idx="2530" formatCode="0.0">
                  <c:v>0.91922828604350082</c:v>
                </c:pt>
                <c:pt idx="2531" formatCode="0.0">
                  <c:v>0.92904901034541798</c:v>
                </c:pt>
                <c:pt idx="2532" formatCode="0.0">
                  <c:v>0.92607385164759759</c:v>
                </c:pt>
                <c:pt idx="2533" formatCode="0.0">
                  <c:v>0.91911122256950106</c:v>
                </c:pt>
                <c:pt idx="2534" formatCode="0.0">
                  <c:v>0.91381899183737136</c:v>
                </c:pt>
                <c:pt idx="2535" formatCode="0.0">
                  <c:v>0.91507702026318638</c:v>
                </c:pt>
                <c:pt idx="2536" formatCode="0.0">
                  <c:v>0.91681420467361008</c:v>
                </c:pt>
                <c:pt idx="2537" formatCode="0.0">
                  <c:v>0.9203029115611786</c:v>
                </c:pt>
                <c:pt idx="2538" formatCode="0.0">
                  <c:v>0.92178708375053575</c:v>
                </c:pt>
                <c:pt idx="2539" formatCode="0.0">
                  <c:v>0.92933854520414683</c:v>
                </c:pt>
                <c:pt idx="2540" formatCode="0.0">
                  <c:v>0.92898565425027957</c:v>
                </c:pt>
                <c:pt idx="2541" formatCode="0.0">
                  <c:v>0.92666444237938084</c:v>
                </c:pt>
                <c:pt idx="2542" formatCode="0.0">
                  <c:v>0.92736174341752087</c:v>
                </c:pt>
                <c:pt idx="2543" formatCode="0.0">
                  <c:v>0.92659661750009581</c:v>
                </c:pt>
                <c:pt idx="2544" formatCode="0.0">
                  <c:v>0.92893656597729235</c:v>
                </c:pt>
                <c:pt idx="2545" formatCode="0.0">
                  <c:v>0.92141792214663587</c:v>
                </c:pt>
                <c:pt idx="2546" formatCode="0.0">
                  <c:v>0.9243079414694616</c:v>
                </c:pt>
                <c:pt idx="2547" formatCode="0.0">
                  <c:v>0.92759255485993353</c:v>
                </c:pt>
                <c:pt idx="2548" formatCode="0.0">
                  <c:v>0.93354633899955097</c:v>
                </c:pt>
                <c:pt idx="2549" formatCode="0.0">
                  <c:v>0.94035138669707607</c:v>
                </c:pt>
                <c:pt idx="2550" formatCode="0.0">
                  <c:v>0.93932066623991473</c:v>
                </c:pt>
                <c:pt idx="2551" formatCode="0.0">
                  <c:v>0.94094898032298235</c:v>
                </c:pt>
                <c:pt idx="2552" formatCode="0.0">
                  <c:v>0.94301413973277914</c:v>
                </c:pt>
                <c:pt idx="2553" formatCode="0.0">
                  <c:v>0.96223461972600555</c:v>
                </c:pt>
                <c:pt idx="2554" formatCode="0.0">
                  <c:v>0.93745516848745669</c:v>
                </c:pt>
                <c:pt idx="2555" formatCode="0.0">
                  <c:v>0.93920915404170935</c:v>
                </c:pt>
                <c:pt idx="2556" formatCode="0.0">
                  <c:v>0.94709264683431293</c:v>
                </c:pt>
                <c:pt idx="2557" formatCode="0.0">
                  <c:v>0.95302236881943436</c:v>
                </c:pt>
                <c:pt idx="2558" formatCode="0.0">
                  <c:v>0.95096441060403125</c:v>
                </c:pt>
                <c:pt idx="2559" formatCode="0.0">
                  <c:v>0.94790107662401157</c:v>
                </c:pt>
                <c:pt idx="2560" formatCode="0.0">
                  <c:v>0.94029177756375049</c:v>
                </c:pt>
                <c:pt idx="2561" formatCode="0.0">
                  <c:v>0.9474660394838349</c:v>
                </c:pt>
                <c:pt idx="2562" formatCode="0.0">
                  <c:v>0.93892641641155239</c:v>
                </c:pt>
                <c:pt idx="2563" formatCode="0.0">
                  <c:v>0.93323730910990876</c:v>
                </c:pt>
                <c:pt idx="2564" formatCode="0.0">
                  <c:v>0.93423290011598603</c:v>
                </c:pt>
                <c:pt idx="2565" formatCode="0.0">
                  <c:v>0.93457386987733526</c:v>
                </c:pt>
                <c:pt idx="2566" formatCode="0.0">
                  <c:v>0.93516257876466835</c:v>
                </c:pt>
                <c:pt idx="2567" formatCode="0.0">
                  <c:v>0.9263829294579351</c:v>
                </c:pt>
                <c:pt idx="2568" formatCode="0.0">
                  <c:v>0.92709211762999411</c:v>
                </c:pt>
                <c:pt idx="2569" formatCode="0.0">
                  <c:v>0.92443153933689082</c:v>
                </c:pt>
                <c:pt idx="2570" formatCode="0.0">
                  <c:v>0.92885563775482072</c:v>
                </c:pt>
                <c:pt idx="2571" formatCode="0.0">
                  <c:v>0.93117444919018744</c:v>
                </c:pt>
                <c:pt idx="2572" formatCode="0.0">
                  <c:v>0.93673446599640142</c:v>
                </c:pt>
                <c:pt idx="2573" formatCode="0.0">
                  <c:v>0.9376672528963087</c:v>
                </c:pt>
                <c:pt idx="2574" formatCode="0.0">
                  <c:v>0.9373924369454375</c:v>
                </c:pt>
                <c:pt idx="2575" formatCode="0.0">
                  <c:v>0.93584275977070619</c:v>
                </c:pt>
                <c:pt idx="2576" formatCode="0.0">
                  <c:v>0.93294700084722859</c:v>
                </c:pt>
                <c:pt idx="2577" formatCode="0.0">
                  <c:v>0.93011044782638408</c:v>
                </c:pt>
                <c:pt idx="2578" formatCode="0.0">
                  <c:v>0.93119595707169645</c:v>
                </c:pt>
                <c:pt idx="2579" formatCode="0.0">
                  <c:v>0.94072387168540172</c:v>
                </c:pt>
                <c:pt idx="2580" formatCode="0.0">
                  <c:v>0.93728202233523761</c:v>
                </c:pt>
                <c:pt idx="2581" formatCode="0.0">
                  <c:v>0.93455794003246839</c:v>
                </c:pt>
                <c:pt idx="2582" formatCode="0.0">
                  <c:v>0.93455794003246839</c:v>
                </c:pt>
                <c:pt idx="2583" formatCode="0.0">
                  <c:v>0.93398732179492572</c:v>
                </c:pt>
                <c:pt idx="2584" formatCode="0.0">
                  <c:v>0.92463552085913636</c:v>
                </c:pt>
                <c:pt idx="2585" formatCode="0.0">
                  <c:v>0.92395971628901219</c:v>
                </c:pt>
                <c:pt idx="2586" formatCode="0.0">
                  <c:v>0.92942070490960493</c:v>
                </c:pt>
                <c:pt idx="2587" formatCode="0.0">
                  <c:v>0.92688250332467703</c:v>
                </c:pt>
                <c:pt idx="2588" formatCode="0.0">
                  <c:v>0.91816211002191206</c:v>
                </c:pt>
                <c:pt idx="2589" formatCode="0.0">
                  <c:v>0.92185727587299782</c:v>
                </c:pt>
                <c:pt idx="2590" formatCode="0.0">
                  <c:v>0.92909459751547929</c:v>
                </c:pt>
                <c:pt idx="2591" formatCode="0.0">
                  <c:v>0.9189269777608895</c:v>
                </c:pt>
                <c:pt idx="2592" formatCode="0.0">
                  <c:v>0.92397249423491457</c:v>
                </c:pt>
                <c:pt idx="2593" formatCode="0.0">
                  <c:v>0.91802531483265071</c:v>
                </c:pt>
                <c:pt idx="2594" formatCode="0.0">
                  <c:v>0.90295431075148591</c:v>
                </c:pt>
                <c:pt idx="2595" formatCode="0.0">
                  <c:v>0.88482294026011343</c:v>
                </c:pt>
                <c:pt idx="2596" formatCode="0.0">
                  <c:v>0.88266947757849357</c:v>
                </c:pt>
                <c:pt idx="2597" formatCode="0.0">
                  <c:v>0.88093618079073621</c:v>
                </c:pt>
                <c:pt idx="2598" formatCode="0.0">
                  <c:v>0.87406409529378459</c:v>
                </c:pt>
                <c:pt idx="2599" formatCode="0.0">
                  <c:v>0.8765863024361068</c:v>
                </c:pt>
                <c:pt idx="2600" formatCode="0.0">
                  <c:v>0.88115329315507462</c:v>
                </c:pt>
                <c:pt idx="2601" formatCode="0.0">
                  <c:v>0.88872041843258387</c:v>
                </c:pt>
                <c:pt idx="2602" formatCode="0.0">
                  <c:v>0.89611109361138108</c:v>
                </c:pt>
                <c:pt idx="2603" formatCode="0.0">
                  <c:v>0.89505952158501711</c:v>
                </c:pt>
                <c:pt idx="2604" formatCode="0.0">
                  <c:v>0.89505952158501711</c:v>
                </c:pt>
                <c:pt idx="2605" formatCode="0.0">
                  <c:v>0.89659263125415722</c:v>
                </c:pt>
                <c:pt idx="2606" formatCode="0.0">
                  <c:v>0.90767338606966874</c:v>
                </c:pt>
                <c:pt idx="2607" formatCode="0.0">
                  <c:v>0.90285896653537856</c:v>
                </c:pt>
                <c:pt idx="2608" formatCode="0.0">
                  <c:v>0.90502197141075713</c:v>
                </c:pt>
                <c:pt idx="2609" formatCode="0.0">
                  <c:v>0.90502197141075713</c:v>
                </c:pt>
                <c:pt idx="2610" formatCode="0.0">
                  <c:v>0.90464847018149419</c:v>
                </c:pt>
                <c:pt idx="2611" formatCode="0.0">
                  <c:v>0.90050166015765953</c:v>
                </c:pt>
                <c:pt idx="2612" formatCode="0.0">
                  <c:v>0.90278110763362651</c:v>
                </c:pt>
                <c:pt idx="2613" formatCode="0.0">
                  <c:v>0.90526566334382219</c:v>
                </c:pt>
                <c:pt idx="2614" formatCode="0.0">
                  <c:v>0.90281270918395029</c:v>
                </c:pt>
                <c:pt idx="2615" formatCode="0.0">
                  <c:v>0.90393573606334165</c:v>
                </c:pt>
                <c:pt idx="2616" formatCode="0.0">
                  <c:v>0.89094095995260958</c:v>
                </c:pt>
                <c:pt idx="2617" formatCode="0.0">
                  <c:v>0.87531833396941894</c:v>
                </c:pt>
                <c:pt idx="2618" formatCode="0.0">
                  <c:v>0.87766538641110048</c:v>
                </c:pt>
                <c:pt idx="2619" formatCode="0.0">
                  <c:v>0.88029301671472771</c:v>
                </c:pt>
                <c:pt idx="2620" formatCode="0.0">
                  <c:v>0.88863630366013613</c:v>
                </c:pt>
                <c:pt idx="2621" formatCode="0.0">
                  <c:v>0.89191174046463606</c:v>
                </c:pt>
                <c:pt idx="2622" formatCode="0.0">
                  <c:v>0.88965926567171882</c:v>
                </c:pt>
                <c:pt idx="2623" formatCode="0.0">
                  <c:v>0.90121256285082485</c:v>
                </c:pt>
                <c:pt idx="2624" formatCode="0.0">
                  <c:v>0.89983486458202211</c:v>
                </c:pt>
                <c:pt idx="2625" formatCode="0.0">
                  <c:v>0.89399809118992113</c:v>
                </c:pt>
                <c:pt idx="2626" formatCode="0.0">
                  <c:v>0.89449416617569555</c:v>
                </c:pt>
                <c:pt idx="2627" formatCode="0.0">
                  <c:v>0.90171017716935509</c:v>
                </c:pt>
                <c:pt idx="2628" formatCode="0.0">
                  <c:v>0.89138935846178124</c:v>
                </c:pt>
                <c:pt idx="2629" formatCode="0.0">
                  <c:v>0.88780540059401547</c:v>
                </c:pt>
                <c:pt idx="2630" formatCode="0.0">
                  <c:v>0.87444224718472263</c:v>
                </c:pt>
                <c:pt idx="2631" formatCode="0.0">
                  <c:v>0.87681674288144262</c:v>
                </c:pt>
                <c:pt idx="2632" formatCode="0.0">
                  <c:v>0.88241394844916365</c:v>
                </c:pt>
                <c:pt idx="2633" formatCode="0.0">
                  <c:v>0.8878310101244562</c:v>
                </c:pt>
                <c:pt idx="2634" formatCode="0.0">
                  <c:v>0.8890888690132982</c:v>
                </c:pt>
                <c:pt idx="2635" formatCode="0.0">
                  <c:v>0.88888386975828393</c:v>
                </c:pt>
                <c:pt idx="2636" formatCode="0.0">
                  <c:v>0.88539737703089005</c:v>
                </c:pt>
                <c:pt idx="2637" formatCode="0.0">
                  <c:v>0.88938632421853914</c:v>
                </c:pt>
                <c:pt idx="2638" formatCode="0.0">
                  <c:v>0.89298045227610345</c:v>
                </c:pt>
                <c:pt idx="2639" formatCode="0.0">
                  <c:v>0.89554469943876114</c:v>
                </c:pt>
                <c:pt idx="2640" formatCode="0.0">
                  <c:v>0.89438290070915005</c:v>
                </c:pt>
                <c:pt idx="2641" formatCode="0.0">
                  <c:v>0.89541713370262488</c:v>
                </c:pt>
                <c:pt idx="2642" formatCode="0.0">
                  <c:v>0.89569530369233352</c:v>
                </c:pt>
                <c:pt idx="2643" formatCode="0.0">
                  <c:v>0.89479471890773066</c:v>
                </c:pt>
                <c:pt idx="2644" formatCode="0.0">
                  <c:v>0.89479471890773066</c:v>
                </c:pt>
                <c:pt idx="2645" formatCode="0.0">
                  <c:v>0.8933225995209948</c:v>
                </c:pt>
                <c:pt idx="2646" formatCode="0.0">
                  <c:v>0.89284320981080667</c:v>
                </c:pt>
                <c:pt idx="2647" formatCode="0.0">
                  <c:v>0.8957868471145628</c:v>
                </c:pt>
                <c:pt idx="2648" formatCode="0.0">
                  <c:v>0.88953513538192708</c:v>
                </c:pt>
                <c:pt idx="2649" formatCode="0.0">
                  <c:v>0.88960498990768333</c:v>
                </c:pt>
                <c:pt idx="2650" formatCode="0.0">
                  <c:v>0.89034077125657263</c:v>
                </c:pt>
                <c:pt idx="2651" formatCode="0.0">
                  <c:v>0.89513815706178246</c:v>
                </c:pt>
                <c:pt idx="2652" formatCode="0.0">
                  <c:v>0.89796159061402148</c:v>
                </c:pt>
                <c:pt idx="2653" formatCode="0.0">
                  <c:v>0.90081616441354384</c:v>
                </c:pt>
                <c:pt idx="2654" formatCode="0.0">
                  <c:v>0.90075110346046494</c:v>
                </c:pt>
                <c:pt idx="2655" formatCode="0.0">
                  <c:v>0.89199278035747609</c:v>
                </c:pt>
                <c:pt idx="2656" formatCode="0.0">
                  <c:v>0.89119464834904472</c:v>
                </c:pt>
                <c:pt idx="2657" formatCode="0.0">
                  <c:v>0.89488687567480518</c:v>
                </c:pt>
                <c:pt idx="2658" formatCode="0.0">
                  <c:v>0.90408559108852626</c:v>
                </c:pt>
                <c:pt idx="2659" formatCode="0.0">
                  <c:v>0.90088663308231132</c:v>
                </c:pt>
                <c:pt idx="2660" formatCode="0.0">
                  <c:v>0.89945532790441474</c:v>
                </c:pt>
                <c:pt idx="2661" formatCode="0.0">
                  <c:v>0.90052564396020607</c:v>
                </c:pt>
                <c:pt idx="2662" formatCode="0.0">
                  <c:v>0.90227418376940993</c:v>
                </c:pt>
                <c:pt idx="2663" formatCode="0.0">
                  <c:v>0.91086280288636068</c:v>
                </c:pt>
                <c:pt idx="2664" formatCode="0.0">
                  <c:v>0.91451172474905351</c:v>
                </c:pt>
                <c:pt idx="2665" formatCode="0.0">
                  <c:v>0.90746078672658403</c:v>
                </c:pt>
                <c:pt idx="2666" formatCode="0.0">
                  <c:v>0.90780661149838415</c:v>
                </c:pt>
                <c:pt idx="2667" formatCode="0.0">
                  <c:v>0.90467011286770427</c:v>
                </c:pt>
                <c:pt idx="2668" formatCode="0.0">
                  <c:v>0.90882799428259264</c:v>
                </c:pt>
                <c:pt idx="2669" formatCode="0.0">
                  <c:v>0.91597678605394106</c:v>
                </c:pt>
                <c:pt idx="2670" formatCode="0.0">
                  <c:v>0.90990618532377276</c:v>
                </c:pt>
                <c:pt idx="2671" formatCode="0.0">
                  <c:v>0.89503939793232079</c:v>
                </c:pt>
                <c:pt idx="2672" formatCode="0.0">
                  <c:v>0.89352139788686846</c:v>
                </c:pt>
                <c:pt idx="2673" formatCode="0.0">
                  <c:v>0.89592372583725222</c:v>
                </c:pt>
                <c:pt idx="2674" formatCode="0.0">
                  <c:v>0.89717880501364256</c:v>
                </c:pt>
                <c:pt idx="2675" formatCode="0.0">
                  <c:v>0.90149551389957694</c:v>
                </c:pt>
                <c:pt idx="2676" formatCode="0.0">
                  <c:v>0.90266364323024018</c:v>
                </c:pt>
                <c:pt idx="2677" formatCode="0.0">
                  <c:v>0.89766257402648164</c:v>
                </c:pt>
                <c:pt idx="2678" formatCode="0.0">
                  <c:v>0.8927398815739982</c:v>
                </c:pt>
                <c:pt idx="2679" formatCode="0.0">
                  <c:v>0.88785948193584441</c:v>
                </c:pt>
                <c:pt idx="2680" formatCode="0.0">
                  <c:v>0.89067915839335399</c:v>
                </c:pt>
                <c:pt idx="2681" formatCode="0.0">
                  <c:v>0.89650248715262482</c:v>
                </c:pt>
                <c:pt idx="2682" formatCode="0.0">
                  <c:v>0.89650923234799607</c:v>
                </c:pt>
                <c:pt idx="2683" formatCode="0.0">
                  <c:v>0.89650923234799607</c:v>
                </c:pt>
                <c:pt idx="2684" formatCode="0.0">
                  <c:v>0.89911638023495777</c:v>
                </c:pt>
                <c:pt idx="2685" formatCode="0.0">
                  <c:v>0.8974903491304006</c:v>
                </c:pt>
                <c:pt idx="2686" formatCode="0.0">
                  <c:v>0.89387271472503949</c:v>
                </c:pt>
                <c:pt idx="2687" formatCode="0.0">
                  <c:v>0.89119028475225648</c:v>
                </c:pt>
                <c:pt idx="2688" formatCode="0.0">
                  <c:v>0.88949510925669106</c:v>
                </c:pt>
                <c:pt idx="2689" formatCode="0.0">
                  <c:v>0.88752552911704408</c:v>
                </c:pt>
                <c:pt idx="2690" formatCode="0.0">
                  <c:v>0.88561636730390891</c:v>
                </c:pt>
                <c:pt idx="2691" formatCode="0.0">
                  <c:v>0.88469079208244883</c:v>
                </c:pt>
                <c:pt idx="2692" formatCode="0.0">
                  <c:v>0.88322703086385823</c:v>
                </c:pt>
                <c:pt idx="2693" formatCode="0.0">
                  <c:v>0.88424773427415981</c:v>
                </c:pt>
                <c:pt idx="2694" formatCode="0.0">
                  <c:v>0.88897376119353222</c:v>
                </c:pt>
                <c:pt idx="2695" formatCode="0.0">
                  <c:v>0.89038378056206036</c:v>
                </c:pt>
                <c:pt idx="2696" formatCode="0.0">
                  <c:v>0.89068446091949771</c:v>
                </c:pt>
                <c:pt idx="2697" formatCode="0.0">
                  <c:v>0.89456154291064105</c:v>
                </c:pt>
                <c:pt idx="2698" formatCode="0.0">
                  <c:v>0.89816961326685274</c:v>
                </c:pt>
                <c:pt idx="2699" formatCode="0.0">
                  <c:v>0.90225988194239881</c:v>
                </c:pt>
                <c:pt idx="2700" formatCode="0.0">
                  <c:v>0.89894037370608593</c:v>
                </c:pt>
                <c:pt idx="2701" formatCode="0.0">
                  <c:v>0.89779530814425901</c:v>
                </c:pt>
                <c:pt idx="2702" formatCode="0.0">
                  <c:v>0.90102355417500624</c:v>
                </c:pt>
                <c:pt idx="2703" formatCode="0.0">
                  <c:v>0.89664671668155149</c:v>
                </c:pt>
                <c:pt idx="2704" formatCode="0.0">
                  <c:v>0.90165846873625466</c:v>
                </c:pt>
                <c:pt idx="2705" formatCode="0.0">
                  <c:v>0.90539550650436651</c:v>
                </c:pt>
                <c:pt idx="2706" formatCode="0.0">
                  <c:v>0.90869487810271188</c:v>
                </c:pt>
                <c:pt idx="2707" formatCode="0.0">
                  <c:v>0.91357676803123244</c:v>
                </c:pt>
                <c:pt idx="2708" formatCode="0.0">
                  <c:v>0.92067311825216602</c:v>
                </c:pt>
                <c:pt idx="2709" formatCode="0.0">
                  <c:v>0.92683956539481926</c:v>
                </c:pt>
                <c:pt idx="2710" formatCode="0.0">
                  <c:v>0.92823910574317403</c:v>
                </c:pt>
                <c:pt idx="2711" formatCode="0.0">
                  <c:v>0.9387830589086904</c:v>
                </c:pt>
                <c:pt idx="2712" formatCode="0.0">
                  <c:v>0.94499495697362723</c:v>
                </c:pt>
                <c:pt idx="2713" formatCode="0.0">
                  <c:v>0.93569853720943219</c:v>
                </c:pt>
                <c:pt idx="2714" formatCode="0.0">
                  <c:v>0.93569853720943219</c:v>
                </c:pt>
                <c:pt idx="2715" formatCode="0.0">
                  <c:v>0.93437132197818074</c:v>
                </c:pt>
                <c:pt idx="2716" formatCode="0.0">
                  <c:v>0.93588655309448299</c:v>
                </c:pt>
                <c:pt idx="2717" formatCode="0.0">
                  <c:v>0.93409728463752995</c:v>
                </c:pt>
                <c:pt idx="2718" formatCode="0.0">
                  <c:v>0.93597909668733048</c:v>
                </c:pt>
                <c:pt idx="2719" formatCode="0.0">
                  <c:v>0.93381117441296091</c:v>
                </c:pt>
                <c:pt idx="2720" formatCode="0.0">
                  <c:v>0.92693927170445511</c:v>
                </c:pt>
                <c:pt idx="2721" formatCode="0.0">
                  <c:v>0.93202837022627583</c:v>
                </c:pt>
                <c:pt idx="2722" formatCode="0.0">
                  <c:v>0.93403756453903752</c:v>
                </c:pt>
                <c:pt idx="2723" formatCode="0.0">
                  <c:v>0.93500317501116625</c:v>
                </c:pt>
                <c:pt idx="2724" formatCode="0.0">
                  <c:v>0.9362249969156492</c:v>
                </c:pt>
                <c:pt idx="2725" formatCode="0.0">
                  <c:v>0.93674327775924038</c:v>
                </c:pt>
                <c:pt idx="2726" formatCode="0.0">
                  <c:v>0.94784459173126356</c:v>
                </c:pt>
                <c:pt idx="2727" formatCode="0.0">
                  <c:v>0.94700483818029724</c:v>
                </c:pt>
                <c:pt idx="2728" formatCode="0.0">
                  <c:v>0.94804179123905197</c:v>
                </c:pt>
                <c:pt idx="2729" formatCode="0.0">
                  <c:v>0.9477250632792783</c:v>
                </c:pt>
                <c:pt idx="2730" formatCode="0.0">
                  <c:v>0.94380043069097985</c:v>
                </c:pt>
                <c:pt idx="2731" formatCode="0.0">
                  <c:v>0.94425350379240403</c:v>
                </c:pt>
                <c:pt idx="2732" formatCode="0.0">
                  <c:v>0.94399442642131981</c:v>
                </c:pt>
                <c:pt idx="2733" formatCode="0.0">
                  <c:v>0.94769189948318067</c:v>
                </c:pt>
                <c:pt idx="2734" formatCode="0.0">
                  <c:v>0.94464750497633498</c:v>
                </c:pt>
                <c:pt idx="2735" formatCode="0.0">
                  <c:v>0.94539947612860709</c:v>
                </c:pt>
                <c:pt idx="2736" formatCode="0.0">
                  <c:v>0.94528731450168391</c:v>
                </c:pt>
                <c:pt idx="2737" formatCode="0.0">
                  <c:v>0.94857424487260189</c:v>
                </c:pt>
                <c:pt idx="2738" formatCode="0.0">
                  <c:v>0.95169156960582446</c:v>
                </c:pt>
                <c:pt idx="2739" formatCode="0.0">
                  <c:v>0.94750921058860682</c:v>
                </c:pt>
                <c:pt idx="2740" formatCode="0.0">
                  <c:v>0.9449656404579706</c:v>
                </c:pt>
                <c:pt idx="2741" formatCode="0.0">
                  <c:v>0.9449656404579706</c:v>
                </c:pt>
                <c:pt idx="2742" formatCode="0.0">
                  <c:v>0.95329269193668442</c:v>
                </c:pt>
                <c:pt idx="2743" formatCode="0.0">
                  <c:v>0.95066933846908552</c:v>
                </c:pt>
                <c:pt idx="2744" formatCode="0.0">
                  <c:v>0.95225164036740617</c:v>
                </c:pt>
                <c:pt idx="2745" formatCode="0.0">
                  <c:v>0.95657770660193864</c:v>
                </c:pt>
                <c:pt idx="2746" formatCode="0.0">
                  <c:v>0.95241136648327096</c:v>
                </c:pt>
                <c:pt idx="2747" formatCode="0.0">
                  <c:v>0.95180062944679189</c:v>
                </c:pt>
                <c:pt idx="2748" formatCode="0.0">
                  <c:v>0.95205091411739096</c:v>
                </c:pt>
                <c:pt idx="2749" formatCode="0.0">
                  <c:v>0.95339577604944636</c:v>
                </c:pt>
                <c:pt idx="2750" formatCode="0.0">
                  <c:v>0.93902698819297281</c:v>
                </c:pt>
                <c:pt idx="2751" formatCode="0.0">
                  <c:v>0.93454969715770653</c:v>
                </c:pt>
                <c:pt idx="2752" formatCode="0.0">
                  <c:v>0.92461725535126671</c:v>
                </c:pt>
                <c:pt idx="2753" formatCode="0.0">
                  <c:v>0.91845610568075498</c:v>
                </c:pt>
                <c:pt idx="2754" formatCode="0.0">
                  <c:v>0.91439280967647396</c:v>
                </c:pt>
                <c:pt idx="2755" formatCode="0.0">
                  <c:v>0.90958494844387183</c:v>
                </c:pt>
                <c:pt idx="2756" formatCode="0.0">
                  <c:v>0.91539672574440722</c:v>
                </c:pt>
                <c:pt idx="2757" formatCode="0.0">
                  <c:v>0.91212867134254427</c:v>
                </c:pt>
                <c:pt idx="2758" formatCode="0.0">
                  <c:v>0.91219641971138499</c:v>
                </c:pt>
                <c:pt idx="2759" formatCode="0.0">
                  <c:v>0.89987082842655219</c:v>
                </c:pt>
                <c:pt idx="2760" formatCode="0.0">
                  <c:v>0.89622849985962083</c:v>
                </c:pt>
                <c:pt idx="2761" formatCode="0.0">
                  <c:v>0.89673151873894408</c:v>
                </c:pt>
                <c:pt idx="2762" formatCode="0.0">
                  <c:v>0.89016798640015671</c:v>
                </c:pt>
                <c:pt idx="2763" formatCode="0.0">
                  <c:v>0.88090451196209008</c:v>
                </c:pt>
                <c:pt idx="2764" formatCode="0.0">
                  <c:v>0.86073917903426822</c:v>
                </c:pt>
                <c:pt idx="2765" formatCode="0.0">
                  <c:v>0.86483179195985216</c:v>
                </c:pt>
                <c:pt idx="2766" formatCode="0.0">
                  <c:v>0.86816575645082161</c:v>
                </c:pt>
                <c:pt idx="2767" formatCode="0.0">
                  <c:v>0.87902664219725335</c:v>
                </c:pt>
                <c:pt idx="2768" formatCode="0.0">
                  <c:v>0.87825655413370551</c:v>
                </c:pt>
                <c:pt idx="2769" formatCode="0.0">
                  <c:v>0.87466938896415847</c:v>
                </c:pt>
                <c:pt idx="2770" formatCode="0.0">
                  <c:v>0.87695679781992952</c:v>
                </c:pt>
                <c:pt idx="2771" formatCode="0.0">
                  <c:v>0.87594328311743941</c:v>
                </c:pt>
                <c:pt idx="2772" formatCode="0.0">
                  <c:v>0.86915992461486469</c:v>
                </c:pt>
                <c:pt idx="2773" formatCode="0.0">
                  <c:v>0.85797512414031085</c:v>
                </c:pt>
                <c:pt idx="2774" formatCode="0.0">
                  <c:v>0.83988853008210229</c:v>
                </c:pt>
                <c:pt idx="2775" formatCode="0.0">
                  <c:v>0.83575506683674305</c:v>
                </c:pt>
                <c:pt idx="2776" formatCode="0.0">
                  <c:v>0.8351497002585988</c:v>
                </c:pt>
                <c:pt idx="2777" formatCode="0.0">
                  <c:v>0.82969040635358771</c:v>
                </c:pt>
                <c:pt idx="2778" formatCode="0.0">
                  <c:v>0.84843245769894216</c:v>
                </c:pt>
                <c:pt idx="2779" formatCode="0.0">
                  <c:v>0.86227343477091167</c:v>
                </c:pt>
                <c:pt idx="2780" formatCode="0.0">
                  <c:v>0.86667706307124615</c:v>
                </c:pt>
                <c:pt idx="2781" formatCode="0.0">
                  <c:v>0.85024306328028632</c:v>
                </c:pt>
                <c:pt idx="2782" formatCode="0.0">
                  <c:v>0.85508894020813508</c:v>
                </c:pt>
                <c:pt idx="2783" formatCode="0.0">
                  <c:v>0.85768472623857805</c:v>
                </c:pt>
                <c:pt idx="2784" formatCode="0.0">
                  <c:v>0.85768472623857805</c:v>
                </c:pt>
                <c:pt idx="2785" formatCode="0.0">
                  <c:v>0.86127515783935105</c:v>
                </c:pt>
                <c:pt idx="2786" formatCode="0.0">
                  <c:v>0.85368312102084287</c:v>
                </c:pt>
                <c:pt idx="2787" formatCode="0.0">
                  <c:v>0.85015185942351745</c:v>
                </c:pt>
                <c:pt idx="2788" formatCode="0.0">
                  <c:v>0.84741580186042254</c:v>
                </c:pt>
                <c:pt idx="2789" formatCode="0.0">
                  <c:v>0.85585547537765083</c:v>
                </c:pt>
                <c:pt idx="2790" formatCode="0.0">
                  <c:v>0.84995116242596591</c:v>
                </c:pt>
                <c:pt idx="2791" formatCode="0.0">
                  <c:v>0.85215610087168869</c:v>
                </c:pt>
                <c:pt idx="2792" formatCode="0.0">
                  <c:v>0.85072102058271848</c:v>
                </c:pt>
                <c:pt idx="2793" formatCode="0.0">
                  <c:v>0.85470593798704486</c:v>
                </c:pt>
                <c:pt idx="2794" formatCode="0.0">
                  <c:v>0.85258230552521319</c:v>
                </c:pt>
                <c:pt idx="2795" formatCode="0.0">
                  <c:v>0.84955394048375354</c:v>
                </c:pt>
                <c:pt idx="2796" formatCode="0.0">
                  <c:v>0.85198714494731032</c:v>
                </c:pt>
                <c:pt idx="2797" formatCode="0.0">
                  <c:v>0.8439727400166005</c:v>
                </c:pt>
                <c:pt idx="2798" formatCode="0.0">
                  <c:v>0.84082655352371916</c:v>
                </c:pt>
                <c:pt idx="2799" formatCode="0.0">
                  <c:v>0.83318174152755409</c:v>
                </c:pt>
                <c:pt idx="2800" formatCode="0.0">
                  <c:v>0.83763146445766201</c:v>
                </c:pt>
                <c:pt idx="2801" formatCode="0.0">
                  <c:v>0.84056319169071669</c:v>
                </c:pt>
                <c:pt idx="2802" formatCode="0.0">
                  <c:v>0.82696662347755556</c:v>
                </c:pt>
                <c:pt idx="2803" formatCode="0.0">
                  <c:v>0.82663929665804992</c:v>
                </c:pt>
                <c:pt idx="2804" formatCode="0.0">
                  <c:v>0.83814872162987397</c:v>
                </c:pt>
                <c:pt idx="2805" formatCode="0.0">
                  <c:v>0.83824673131796434</c:v>
                </c:pt>
                <c:pt idx="2806" formatCode="0.0">
                  <c:v>0.82826751559881528</c:v>
                </c:pt>
                <c:pt idx="2807" formatCode="0.0">
                  <c:v>0.82023525354958449</c:v>
                </c:pt>
                <c:pt idx="2808" formatCode="0.0">
                  <c:v>0.81818541246105747</c:v>
                </c:pt>
                <c:pt idx="2809" formatCode="0.0">
                  <c:v>0.81844166356799131</c:v>
                </c:pt>
                <c:pt idx="2810" formatCode="0.0">
                  <c:v>0.81314974177170107</c:v>
                </c:pt>
                <c:pt idx="2811" formatCode="0.0">
                  <c:v>0.80611189449912235</c:v>
                </c:pt>
                <c:pt idx="2812" formatCode="0.0">
                  <c:v>0.79886433099874088</c:v>
                </c:pt>
                <c:pt idx="2813" formatCode="0.0">
                  <c:v>0.79398260987295877</c:v>
                </c:pt>
                <c:pt idx="2814" formatCode="0.0">
                  <c:v>0.79799653551047933</c:v>
                </c:pt>
                <c:pt idx="2815" formatCode="0.0">
                  <c:v>0.79105149053679824</c:v>
                </c:pt>
                <c:pt idx="2816" formatCode="0.0">
                  <c:v>0.79998819236131125</c:v>
                </c:pt>
                <c:pt idx="2817" formatCode="0.0">
                  <c:v>0.80560580309412289</c:v>
                </c:pt>
                <c:pt idx="2818" formatCode="0.0">
                  <c:v>0.79847206877871457</c:v>
                </c:pt>
                <c:pt idx="2819" formatCode="0.0">
                  <c:v>0.81057389221646592</c:v>
                </c:pt>
                <c:pt idx="2820" formatCode="0.0">
                  <c:v>0.81606998851663637</c:v>
                </c:pt>
                <c:pt idx="2821" formatCode="0.0">
                  <c:v>0.81576340825253768</c:v>
                </c:pt>
                <c:pt idx="2822" formatCode="0.0">
                  <c:v>0.81694888599459359</c:v>
                </c:pt>
                <c:pt idx="2823" formatCode="0.0">
                  <c:v>0.81691024828743641</c:v>
                </c:pt>
                <c:pt idx="2824" formatCode="0.0">
                  <c:v>0.81297213635096366</c:v>
                </c:pt>
                <c:pt idx="2825" formatCode="0.0">
                  <c:v>0.81297049251583686</c:v>
                </c:pt>
                <c:pt idx="2826" formatCode="0.0">
                  <c:v>0.81106286850861897</c:v>
                </c:pt>
                <c:pt idx="2827" formatCode="0.0">
                  <c:v>0.80462065654494519</c:v>
                </c:pt>
                <c:pt idx="2828" formatCode="0.0">
                  <c:v>0.81039433833497099</c:v>
                </c:pt>
                <c:pt idx="2829" formatCode="0.0">
                  <c:v>0.81964163399475243</c:v>
                </c:pt>
                <c:pt idx="2830" formatCode="0.0">
                  <c:v>0.82653645710211565</c:v>
                </c:pt>
                <c:pt idx="2831" formatCode="0.0">
                  <c:v>0.82684073667468694</c:v>
                </c:pt>
                <c:pt idx="2832" formatCode="0.0">
                  <c:v>0.82546637654823174</c:v>
                </c:pt>
                <c:pt idx="2833" formatCode="0.0">
                  <c:v>0.82996883545934441</c:v>
                </c:pt>
                <c:pt idx="2834" formatCode="0.0">
                  <c:v>0.84381481190804475</c:v>
                </c:pt>
                <c:pt idx="2835" formatCode="0.0">
                  <c:v>0.85406513019700159</c:v>
                </c:pt>
                <c:pt idx="2836" formatCode="0.0">
                  <c:v>0.85824914378734718</c:v>
                </c:pt>
                <c:pt idx="2837" formatCode="0.0">
                  <c:v>0.85432890027087449</c:v>
                </c:pt>
                <c:pt idx="2838" formatCode="0.0">
                  <c:v>0.83337823648456455</c:v>
                </c:pt>
                <c:pt idx="2839" formatCode="0.0">
                  <c:v>0.83689147450041468</c:v>
                </c:pt>
                <c:pt idx="2840" formatCode="0.0">
                  <c:v>0.83068502941530742</c:v>
                </c:pt>
                <c:pt idx="2841" formatCode="0.0">
                  <c:v>0.83164090398101842</c:v>
                </c:pt>
                <c:pt idx="2842" formatCode="0.0">
                  <c:v>0.83164090398101842</c:v>
                </c:pt>
                <c:pt idx="2843" formatCode="0.0">
                  <c:v>0.83563721159867488</c:v>
                </c:pt>
                <c:pt idx="2844" formatCode="0.0">
                  <c:v>0.83570668558650074</c:v>
                </c:pt>
                <c:pt idx="2845" formatCode="0.0">
                  <c:v>0.84976633713553629</c:v>
                </c:pt>
                <c:pt idx="2846" formatCode="0.0">
                  <c:v>0.8524591526254004</c:v>
                </c:pt>
                <c:pt idx="2847" formatCode="0.0">
                  <c:v>0.8629933657752531</c:v>
                </c:pt>
                <c:pt idx="2848" formatCode="0.0">
                  <c:v>0.85433270774478975</c:v>
                </c:pt>
                <c:pt idx="2849" formatCode="0.0">
                  <c:v>0.85762123660118272</c:v>
                </c:pt>
                <c:pt idx="2850" formatCode="0.0">
                  <c:v>0.85643697108681349</c:v>
                </c:pt>
                <c:pt idx="2851" formatCode="0.0">
                  <c:v>0.86198135153376376</c:v>
                </c:pt>
                <c:pt idx="2852" formatCode="0.0">
                  <c:v>0.8662052466447544</c:v>
                </c:pt>
                <c:pt idx="2853" formatCode="0.0">
                  <c:v>0.86908351151797358</c:v>
                </c:pt>
                <c:pt idx="2854" formatCode="0.0">
                  <c:v>0.86646209308378908</c:v>
                </c:pt>
                <c:pt idx="2855" formatCode="0.0">
                  <c:v>0.86035907724653449</c:v>
                </c:pt>
                <c:pt idx="2856" formatCode="0.0">
                  <c:v>0.85694912964287284</c:v>
                </c:pt>
                <c:pt idx="2857" formatCode="0.0">
                  <c:v>0.85916084628888145</c:v>
                </c:pt>
                <c:pt idx="2858" formatCode="0.0">
                  <c:v>0.85752248435297185</c:v>
                </c:pt>
                <c:pt idx="2859" formatCode="0.0">
                  <c:v>0.85489336729188425</c:v>
                </c:pt>
                <c:pt idx="2860" formatCode="0.0">
                  <c:v>0.86268084396157163</c:v>
                </c:pt>
                <c:pt idx="2861" formatCode="0.0">
                  <c:v>0.86726527888534732</c:v>
                </c:pt>
                <c:pt idx="2862" formatCode="0.0">
                  <c:v>0.87223656521054371</c:v>
                </c:pt>
                <c:pt idx="2863" formatCode="0.0">
                  <c:v>0.87329167849296507</c:v>
                </c:pt>
                <c:pt idx="2864" formatCode="0.0">
                  <c:v>0.87151888024532576</c:v>
                </c:pt>
                <c:pt idx="2865" formatCode="0.0">
                  <c:v>0.87151888024532576</c:v>
                </c:pt>
                <c:pt idx="2866" formatCode="0.0">
                  <c:v>0.86620922848761539</c:v>
                </c:pt>
                <c:pt idx="2867" formatCode="0.0">
                  <c:v>0.8668270083389088</c:v>
                </c:pt>
                <c:pt idx="2868" formatCode="0.0">
                  <c:v>0.8668232559829111</c:v>
                </c:pt>
                <c:pt idx="2869" formatCode="0.0">
                  <c:v>0.86768871985306151</c:v>
                </c:pt>
                <c:pt idx="2870" formatCode="0.0">
                  <c:v>0.86768871985306151</c:v>
                </c:pt>
                <c:pt idx="2871" formatCode="0.0">
                  <c:v>0.87438272243876947</c:v>
                </c:pt>
                <c:pt idx="2872" formatCode="0.0">
                  <c:v>0.87175608236886226</c:v>
                </c:pt>
                <c:pt idx="2873" formatCode="0.0">
                  <c:v>0.87614145750558658</c:v>
                </c:pt>
                <c:pt idx="2874" formatCode="0.0">
                  <c:v>0.87129133981531215</c:v>
                </c:pt>
                <c:pt idx="2875" formatCode="0.0">
                  <c:v>0.8716057100419814</c:v>
                </c:pt>
                <c:pt idx="2876" formatCode="0.0">
                  <c:v>0.8793126467614506</c:v>
                </c:pt>
                <c:pt idx="2877" formatCode="0.0">
                  <c:v>0.89075689782648393</c:v>
                </c:pt>
                <c:pt idx="2878" formatCode="0.0">
                  <c:v>0.88927748328300049</c:v>
                </c:pt>
                <c:pt idx="2879" formatCode="0.0">
                  <c:v>0.88600951535313655</c:v>
                </c:pt>
                <c:pt idx="2880" formatCode="0.0">
                  <c:v>0.8896580334403692</c:v>
                </c:pt>
                <c:pt idx="2881" formatCode="0.0">
                  <c:v>0.91722897560264738</c:v>
                </c:pt>
                <c:pt idx="2882" formatCode="0.0">
                  <c:v>0.91167505509069524</c:v>
                </c:pt>
                <c:pt idx="2883" formatCode="0.0">
                  <c:v>0.90961894359952733</c:v>
                </c:pt>
                <c:pt idx="2884" formatCode="0.0">
                  <c:v>0.92522054523719932</c:v>
                </c:pt>
                <c:pt idx="2885" formatCode="0.0">
                  <c:v>0.92256876651660236</c:v>
                </c:pt>
                <c:pt idx="2886" formatCode="0.0">
                  <c:v>0.93391975137892957</c:v>
                </c:pt>
                <c:pt idx="2887" formatCode="0.0">
                  <c:v>0.93807247879963918</c:v>
                </c:pt>
                <c:pt idx="2888" formatCode="0.0">
                  <c:v>0.93970123885341528</c:v>
                </c:pt>
                <c:pt idx="2889" formatCode="0.0">
                  <c:v>0.94500073709662535</c:v>
                </c:pt>
                <c:pt idx="2890" formatCode="0.0">
                  <c:v>0.95502305549291988</c:v>
                </c:pt>
                <c:pt idx="2891" formatCode="0.0">
                  <c:v>0.9609801194758214</c:v>
                </c:pt>
                <c:pt idx="2892" formatCode="0.0">
                  <c:v>0.96562854020121958</c:v>
                </c:pt>
                <c:pt idx="2893" formatCode="0.0">
                  <c:v>0.97651919452414637</c:v>
                </c:pt>
                <c:pt idx="2894" formatCode="0.0">
                  <c:v>0.97161605696763831</c:v>
                </c:pt>
                <c:pt idx="2895" formatCode="0.0">
                  <c:v>0.98261704814700934</c:v>
                </c:pt>
                <c:pt idx="2896" formatCode="0.0">
                  <c:v>0.98587640246022734</c:v>
                </c:pt>
                <c:pt idx="2897" formatCode="0.0">
                  <c:v>0.97561433306696865</c:v>
                </c:pt>
                <c:pt idx="2898" formatCode="0.0">
                  <c:v>0.97210607798897075</c:v>
                </c:pt>
                <c:pt idx="2899" formatCode="0.0">
                  <c:v>0.96648674856671979</c:v>
                </c:pt>
                <c:pt idx="2900" formatCode="0.0">
                  <c:v>0.97029181237632323</c:v>
                </c:pt>
                <c:pt idx="2901" formatCode="0.0">
                  <c:v>0.9693225456598501</c:v>
                </c:pt>
                <c:pt idx="2902" formatCode="0.0">
                  <c:v>0.96346259812342017</c:v>
                </c:pt>
                <c:pt idx="2903" formatCode="0.0">
                  <c:v>0.96147427799523022</c:v>
                </c:pt>
                <c:pt idx="2904" formatCode="0.0">
                  <c:v>0.96147427799523022</c:v>
                </c:pt>
                <c:pt idx="2905" formatCode="0.0">
                  <c:v>0.9701696509341895</c:v>
                </c:pt>
                <c:pt idx="2906" formatCode="0.0">
                  <c:v>0.96952665140987293</c:v>
                </c:pt>
                <c:pt idx="2907" formatCode="0.0">
                  <c:v>0.96645475669968972</c:v>
                </c:pt>
                <c:pt idx="2908" formatCode="0.0">
                  <c:v>0.9716131638213904</c:v>
                </c:pt>
                <c:pt idx="2909" formatCode="0.0">
                  <c:v>0.97280060307418748</c:v>
                </c:pt>
                <c:pt idx="2910" formatCode="0.0">
                  <c:v>0.97594995787013283</c:v>
                </c:pt>
                <c:pt idx="2911" formatCode="0.0">
                  <c:v>0.97028747507214241</c:v>
                </c:pt>
                <c:pt idx="2912" formatCode="0.0">
                  <c:v>0.97361554427091634</c:v>
                </c:pt>
                <c:pt idx="2913" formatCode="0.0">
                  <c:v>0.97343525057612756</c:v>
                </c:pt>
                <c:pt idx="2914" formatCode="0.0">
                  <c:v>0.9802700108801472</c:v>
                </c:pt>
                <c:pt idx="2915" formatCode="0.0">
                  <c:v>0.99441771520829503</c:v>
                </c:pt>
                <c:pt idx="2916" formatCode="0.0">
                  <c:v>0.99955613266095322</c:v>
                </c:pt>
                <c:pt idx="2917" formatCode="0.0">
                  <c:v>1.0056069673608521</c:v>
                </c:pt>
                <c:pt idx="2918" formatCode="0.0">
                  <c:v>1.0017033275170331</c:v>
                </c:pt>
                <c:pt idx="2919" formatCode="0.0">
                  <c:v>0.97762510994368068</c:v>
                </c:pt>
                <c:pt idx="2920" formatCode="0.0">
                  <c:v>0.96795105192878084</c:v>
                </c:pt>
                <c:pt idx="2921" formatCode="0.0">
                  <c:v>0.98063271427273146</c:v>
                </c:pt>
                <c:pt idx="2922" formatCode="0.0">
                  <c:v>0.97858353606683646</c:v>
                </c:pt>
                <c:pt idx="2923" formatCode="0.0">
                  <c:v>0.97387293850187007</c:v>
                </c:pt>
                <c:pt idx="2924" formatCode="0.0">
                  <c:v>0.98158621234622212</c:v>
                </c:pt>
                <c:pt idx="2925" formatCode="0.0">
                  <c:v>0.98942874785877177</c:v>
                </c:pt>
                <c:pt idx="2926" formatCode="0.0">
                  <c:v>0.99455131140335584</c:v>
                </c:pt>
                <c:pt idx="2927" formatCode="0.0">
                  <c:v>0.98602567740208613</c:v>
                </c:pt>
                <c:pt idx="2928" formatCode="0.0">
                  <c:v>0.98088901370194126</c:v>
                </c:pt>
                <c:pt idx="2929" formatCode="0.0">
                  <c:v>0.98821721773068327</c:v>
                </c:pt>
                <c:pt idx="2930" formatCode="0.0">
                  <c:v>1.0049824317899394</c:v>
                </c:pt>
                <c:pt idx="2931" formatCode="0.0">
                  <c:v>1.0147207242922502</c:v>
                </c:pt>
                <c:pt idx="2932" formatCode="0.0">
                  <c:v>1.008750934359147</c:v>
                </c:pt>
                <c:pt idx="2933" formatCode="0.0">
                  <c:v>1.008750934359147</c:v>
                </c:pt>
                <c:pt idx="2934" formatCode="0.0">
                  <c:v>1.0182463487095814</c:v>
                </c:pt>
                <c:pt idx="2935" formatCode="0.0">
                  <c:v>1.0310718637742537</c:v>
                </c:pt>
                <c:pt idx="2936" formatCode="0.0">
                  <c:v>1.037497448139389</c:v>
                </c:pt>
                <c:pt idx="2937" formatCode="0.0">
                  <c:v>1.0432815424435626</c:v>
                </c:pt>
                <c:pt idx="2938" formatCode="0.0">
                  <c:v>1.0484965120644165</c:v>
                </c:pt>
                <c:pt idx="2939" formatCode="0.0">
                  <c:v>1.0401513499935551</c:v>
                </c:pt>
                <c:pt idx="2940" formatCode="0.0">
                  <c:v>1.0439862801568736</c:v>
                </c:pt>
                <c:pt idx="2941" formatCode="0.0">
                  <c:v>1.0379345265407267</c:v>
                </c:pt>
                <c:pt idx="2942" formatCode="0.0">
                  <c:v>1.0535828786273047</c:v>
                </c:pt>
                <c:pt idx="2943" formatCode="0.0">
                  <c:v>1.0487655935482934</c:v>
                </c:pt>
                <c:pt idx="2944" formatCode="0.0">
                  <c:v>1.0431435393243027</c:v>
                </c:pt>
                <c:pt idx="2945" formatCode="0.0">
                  <c:v>1.0396259252382878</c:v>
                </c:pt>
                <c:pt idx="2946" formatCode="0.0">
                  <c:v>1.0370675966176215</c:v>
                </c:pt>
                <c:pt idx="2947" formatCode="0.0">
                  <c:v>1.021745276271943</c:v>
                </c:pt>
                <c:pt idx="2948" formatCode="0.0">
                  <c:v>1.0190535892850794</c:v>
                </c:pt>
                <c:pt idx="2949" formatCode="0.0">
                  <c:v>1.0176953911579123</c:v>
                </c:pt>
                <c:pt idx="2950" formatCode="0.0">
                  <c:v>1.0186051966005416</c:v>
                </c:pt>
                <c:pt idx="2951" formatCode="0.0">
                  <c:v>1.0248659259728923</c:v>
                </c:pt>
                <c:pt idx="2952" formatCode="0.0">
                  <c:v>1.024630817460217</c:v>
                </c:pt>
                <c:pt idx="2953" formatCode="0.0">
                  <c:v>1.0227644811096237</c:v>
                </c:pt>
                <c:pt idx="2954" formatCode="0.0">
                  <c:v>1.0177423153850775</c:v>
                </c:pt>
                <c:pt idx="2955" formatCode="0.0">
                  <c:v>1.0036431533600381</c:v>
                </c:pt>
                <c:pt idx="2956" formatCode="0.0">
                  <c:v>0.99274738912671034</c:v>
                </c:pt>
                <c:pt idx="2957" formatCode="0.0">
                  <c:v>1.0007838475976207</c:v>
                </c:pt>
                <c:pt idx="2958" formatCode="0.0">
                  <c:v>1.0022618008738911</c:v>
                </c:pt>
                <c:pt idx="2959" formatCode="0.0">
                  <c:v>1.0049874808899451</c:v>
                </c:pt>
                <c:pt idx="2960" formatCode="0.0">
                  <c:v>1.0082489107519135</c:v>
                </c:pt>
                <c:pt idx="2961" formatCode="0.0">
                  <c:v>1.0085520198558877</c:v>
                </c:pt>
                <c:pt idx="2962" formatCode="0.0">
                  <c:v>1.0112523479903333</c:v>
                </c:pt>
                <c:pt idx="2963" formatCode="0.0">
                  <c:v>1.0218434576642363</c:v>
                </c:pt>
                <c:pt idx="2964" formatCode="0.0">
                  <c:v>1.0201389213544623</c:v>
                </c:pt>
                <c:pt idx="2965" formatCode="0.0">
                  <c:v>1.0230984939021412</c:v>
                </c:pt>
                <c:pt idx="2966" formatCode="0.0">
                  <c:v>1.0006283863082339</c:v>
                </c:pt>
                <c:pt idx="2967" formatCode="0.0">
                  <c:v>1.0008007970263109</c:v>
                </c:pt>
                <c:pt idx="2968" formatCode="0.0">
                  <c:v>0.99938078932715058</c:v>
                </c:pt>
                <c:pt idx="2969" formatCode="0.0">
                  <c:v>0.9926139466961903</c:v>
                </c:pt>
                <c:pt idx="2970" formatCode="0.0">
                  <c:v>0.99454507963908045</c:v>
                </c:pt>
                <c:pt idx="2971" formatCode="0.0">
                  <c:v>1.009150483934762</c:v>
                </c:pt>
                <c:pt idx="2972" formatCode="0.0">
                  <c:v>1.0181116184747163</c:v>
                </c:pt>
                <c:pt idx="2973" formatCode="0.0">
                  <c:v>1.0201344255152494</c:v>
                </c:pt>
                <c:pt idx="2974" formatCode="0.0">
                  <c:v>1.0201344255152494</c:v>
                </c:pt>
                <c:pt idx="2975" formatCode="0.0">
                  <c:v>1.0227266344010757</c:v>
                </c:pt>
                <c:pt idx="2976" formatCode="0.0">
                  <c:v>1.0241137125754622</c:v>
                </c:pt>
                <c:pt idx="2977" formatCode="0.0">
                  <c:v>1.0237119822584502</c:v>
                </c:pt>
                <c:pt idx="2978" formatCode="0.0">
                  <c:v>1.0226262021027388</c:v>
                </c:pt>
                <c:pt idx="2979" formatCode="0.0">
                  <c:v>1.0344337212423711</c:v>
                </c:pt>
                <c:pt idx="2980" formatCode="0.0">
                  <c:v>1.0359876004481092</c:v>
                </c:pt>
                <c:pt idx="2981" formatCode="0.0">
                  <c:v>1.0291654930647145</c:v>
                </c:pt>
                <c:pt idx="2982" formatCode="0.0">
                  <c:v>1.0213126186157895</c:v>
                </c:pt>
                <c:pt idx="2983" formatCode="0.0">
                  <c:v>1.018910286302783</c:v>
                </c:pt>
                <c:pt idx="2984" formatCode="0.0">
                  <c:v>1.0129591326226361</c:v>
                </c:pt>
                <c:pt idx="2985" formatCode="0.0">
                  <c:v>1.0096662660869749</c:v>
                </c:pt>
                <c:pt idx="2986" formatCode="0.0">
                  <c:v>1.0064005809077992</c:v>
                </c:pt>
                <c:pt idx="2987" formatCode="0.0">
                  <c:v>1.0018969668943225</c:v>
                </c:pt>
                <c:pt idx="2988" formatCode="0.0">
                  <c:v>1.0009343778174491</c:v>
                </c:pt>
                <c:pt idx="2989" formatCode="0.0">
                  <c:v>1.0057574166420638</c:v>
                </c:pt>
                <c:pt idx="2990" formatCode="0.0">
                  <c:v>1.0019605936008822</c:v>
                </c:pt>
                <c:pt idx="2991" formatCode="0.0">
                  <c:v>0.99146319498014379</c:v>
                </c:pt>
                <c:pt idx="2992" formatCode="0.0">
                  <c:v>0.99169542798908294</c:v>
                </c:pt>
                <c:pt idx="2993" formatCode="0.0">
                  <c:v>0.9845194397059287</c:v>
                </c:pt>
                <c:pt idx="2994" formatCode="0.0">
                  <c:v>0.96642388448018368</c:v>
                </c:pt>
                <c:pt idx="2995" formatCode="0.0">
                  <c:v>0.96760407309055896</c:v>
                </c:pt>
                <c:pt idx="2996" formatCode="0.0">
                  <c:v>0.97073195872820139</c:v>
                </c:pt>
                <c:pt idx="2997" formatCode="0.0">
                  <c:v>0.97417032413219629</c:v>
                </c:pt>
                <c:pt idx="2998" formatCode="0.0">
                  <c:v>0.97855505756861838</c:v>
                </c:pt>
                <c:pt idx="2999" formatCode="0.0">
                  <c:v>0.97969080034578004</c:v>
                </c:pt>
                <c:pt idx="3000" formatCode="0.0">
                  <c:v>0.96938913951180927</c:v>
                </c:pt>
                <c:pt idx="3001" formatCode="0.0">
                  <c:v>0.96613106757074874</c:v>
                </c:pt>
                <c:pt idx="3002" formatCode="0.0">
                  <c:v>0.96613106757074874</c:v>
                </c:pt>
                <c:pt idx="3003" formatCode="0.0">
                  <c:v>0.96247521114368584</c:v>
                </c:pt>
                <c:pt idx="3004" formatCode="0.0">
                  <c:v>0.97892063537662533</c:v>
                </c:pt>
                <c:pt idx="3005" formatCode="0.0">
                  <c:v>0.99033197761668179</c:v>
                </c:pt>
                <c:pt idx="3006" formatCode="0.0">
                  <c:v>1.0013845324205404</c:v>
                </c:pt>
                <c:pt idx="3007" formatCode="0.0">
                  <c:v>1.0000502425819713</c:v>
                </c:pt>
                <c:pt idx="3008" formatCode="0.0">
                  <c:v>1.0049515206274466</c:v>
                </c:pt>
                <c:pt idx="3009" formatCode="0.0">
                  <c:v>1.004782926109981</c:v>
                </c:pt>
                <c:pt idx="3010" formatCode="0.0">
                  <c:v>0.99046864483440478</c:v>
                </c:pt>
                <c:pt idx="3011" formatCode="0.0">
                  <c:v>0.98728072545977175</c:v>
                </c:pt>
                <c:pt idx="3012" formatCode="0.0">
                  <c:v>0.98715050590627107</c:v>
                </c:pt>
                <c:pt idx="3013" formatCode="0.0">
                  <c:v>0.99267112587620276</c:v>
                </c:pt>
                <c:pt idx="3014" formatCode="0.0">
                  <c:v>0.98647975119292031</c:v>
                </c:pt>
                <c:pt idx="3015" formatCode="0.0">
                  <c:v>0.97657086643541458</c:v>
                </c:pt>
                <c:pt idx="3016" formatCode="0.0">
                  <c:v>0.97307307930043307</c:v>
                </c:pt>
                <c:pt idx="3017" formatCode="0.0">
                  <c:v>0.97967441300833302</c:v>
                </c:pt>
                <c:pt idx="3018" formatCode="0.0">
                  <c:v>0.99107947552305331</c:v>
                </c:pt>
                <c:pt idx="3019" formatCode="0.0">
                  <c:v>0.98686607048754971</c:v>
                </c:pt>
                <c:pt idx="3020" formatCode="0.0">
                  <c:v>0.99512470819391174</c:v>
                </c:pt>
                <c:pt idx="3021" formatCode="0.0">
                  <c:v>1.0027145247781715</c:v>
                </c:pt>
                <c:pt idx="3022" formatCode="0.0">
                  <c:v>1.0122159162818054</c:v>
                </c:pt>
                <c:pt idx="3023" formatCode="0.0">
                  <c:v>1.0165982654061072</c:v>
                </c:pt>
                <c:pt idx="3024" formatCode="0.0">
                  <c:v>1.0099127626812321</c:v>
                </c:pt>
                <c:pt idx="3025" formatCode="0.0">
                  <c:v>1.0049753026000514</c:v>
                </c:pt>
                <c:pt idx="3026" formatCode="0.0">
                  <c:v>1.0117149492724868</c:v>
                </c:pt>
                <c:pt idx="3027" formatCode="0.0">
                  <c:v>1.0230849874504604</c:v>
                </c:pt>
                <c:pt idx="3028" formatCode="0.0">
                  <c:v>1.0266476703390612</c:v>
                </c:pt>
                <c:pt idx="3029" formatCode="0.0">
                  <c:v>1.0319994854447181</c:v>
                </c:pt>
                <c:pt idx="3030" formatCode="0.0">
                  <c:v>1.0359029235373194</c:v>
                </c:pt>
                <c:pt idx="3031" formatCode="0.0">
                  <c:v>1.043441159195206</c:v>
                </c:pt>
                <c:pt idx="3032" formatCode="0.0">
                  <c:v>1.0342523134024928</c:v>
                </c:pt>
                <c:pt idx="3033" formatCode="0.0">
                  <c:v>1.0357878730746994</c:v>
                </c:pt>
                <c:pt idx="3034" formatCode="0.0">
                  <c:v>1.0321970874751967</c:v>
                </c:pt>
                <c:pt idx="3035" formatCode="0.0">
                  <c:v>1.0325801105230554</c:v>
                </c:pt>
                <c:pt idx="3036" formatCode="0.0">
                  <c:v>1.0464632589089806</c:v>
                </c:pt>
                <c:pt idx="3037" formatCode="0.0">
                  <c:v>1.0390074942513994</c:v>
                </c:pt>
                <c:pt idx="3038" formatCode="0.0">
                  <c:v>1.0395326151354454</c:v>
                </c:pt>
                <c:pt idx="3039" formatCode="0.0">
                  <c:v>1.0401232730766834</c:v>
                </c:pt>
                <c:pt idx="3040" formatCode="0.0">
                  <c:v>1.0424682514321948</c:v>
                </c:pt>
                <c:pt idx="3041" formatCode="0.0">
                  <c:v>1.0442625757200286</c:v>
                </c:pt>
                <c:pt idx="3042" formatCode="0.0">
                  <c:v>1.0400612552823507</c:v>
                </c:pt>
                <c:pt idx="3043" formatCode="0.0">
                  <c:v>1.0384966976914223</c:v>
                </c:pt>
                <c:pt idx="3044" formatCode="0.0">
                  <c:v>1.0384966976914223</c:v>
                </c:pt>
                <c:pt idx="3045" formatCode="0.0">
                  <c:v>1.035996853800115</c:v>
                </c:pt>
                <c:pt idx="3046" formatCode="0.0">
                  <c:v>1.0325549482703604</c:v>
                </c:pt>
                <c:pt idx="3047" formatCode="0.0">
                  <c:v>1.0308284396080245</c:v>
                </c:pt>
                <c:pt idx="3048" formatCode="0.0">
                  <c:v>1.0280700914204579</c:v>
                </c:pt>
                <c:pt idx="3049" formatCode="0.0">
                  <c:v>1.0345469069094633</c:v>
                </c:pt>
                <c:pt idx="3050" formatCode="0.0">
                  <c:v>1.0269426420602157</c:v>
                </c:pt>
                <c:pt idx="3051" formatCode="0.0">
                  <c:v>1.0376253024319406</c:v>
                </c:pt>
                <c:pt idx="3052" formatCode="0.0">
                  <c:v>1.0533623394506813</c:v>
                </c:pt>
                <c:pt idx="3053" formatCode="0.0">
                  <c:v>1.0411241157390188</c:v>
                </c:pt>
                <c:pt idx="3054" formatCode="0.0">
                  <c:v>1.0318063495401271</c:v>
                </c:pt>
                <c:pt idx="3055" formatCode="0.0">
                  <c:v>1.030739597610332</c:v>
                </c:pt>
                <c:pt idx="3056" formatCode="0.0">
                  <c:v>1.0377971657193323</c:v>
                </c:pt>
                <c:pt idx="3057" formatCode="0.0">
                  <c:v>1.0452433316779313</c:v>
                </c:pt>
                <c:pt idx="3058" formatCode="0.0">
                  <c:v>1.0558022784037362</c:v>
                </c:pt>
                <c:pt idx="3059" formatCode="0.0">
                  <c:v>1.054720531673881</c:v>
                </c:pt>
                <c:pt idx="3060" formatCode="0.0">
                  <c:v>1.0589907571356356</c:v>
                </c:pt>
                <c:pt idx="3061" formatCode="0.0">
                  <c:v>1.0673196537280019</c:v>
                </c:pt>
                <c:pt idx="3062" formatCode="0.0">
                  <c:v>1.0644408741399867</c:v>
                </c:pt>
                <c:pt idx="3063" formatCode="0.0">
                  <c:v>1.058737034909329</c:v>
                </c:pt>
                <c:pt idx="3064" formatCode="0.0">
                  <c:v>1.0592811550082315</c:v>
                </c:pt>
                <c:pt idx="3065" formatCode="0.0">
                  <c:v>1.0586812382269299</c:v>
                </c:pt>
                <c:pt idx="3066" formatCode="0.0">
                  <c:v>1.0490630760727853</c:v>
                </c:pt>
                <c:pt idx="3067" formatCode="0.0">
                  <c:v>1.0421230708332452</c:v>
                </c:pt>
                <c:pt idx="3068" formatCode="0.0">
                  <c:v>1.0513645761861139</c:v>
                </c:pt>
                <c:pt idx="3069" formatCode="0.0">
                  <c:v>1.0500856045522706</c:v>
                </c:pt>
                <c:pt idx="3070" formatCode="0.0">
                  <c:v>1.0510620848361427</c:v>
                </c:pt>
                <c:pt idx="3071" formatCode="0.0">
                  <c:v>1.0485470407548441</c:v>
                </c:pt>
                <c:pt idx="3072" formatCode="0.0">
                  <c:v>1.0480142816751001</c:v>
                </c:pt>
                <c:pt idx="3073" formatCode="0.0">
                  <c:v>1.0544567002721417</c:v>
                </c:pt>
                <c:pt idx="3074" formatCode="0.0">
                  <c:v>1.0617230643010689</c:v>
                </c:pt>
                <c:pt idx="3075" formatCode="0.0">
                  <c:v>1.0718326348718505</c:v>
                </c:pt>
                <c:pt idx="3076" formatCode="0.0">
                  <c:v>1.0827355055392565</c:v>
                </c:pt>
                <c:pt idx="3077" formatCode="0.0">
                  <c:v>1.0662450304582287</c:v>
                </c:pt>
                <c:pt idx="3078" formatCode="0.0">
                  <c:v>1.0670356883694125</c:v>
                </c:pt>
                <c:pt idx="3079" formatCode="0.0">
                  <c:v>1.0655776250633469</c:v>
                </c:pt>
                <c:pt idx="3080" formatCode="0.0">
                  <c:v>1.0713368370691276</c:v>
                </c:pt>
                <c:pt idx="3081" formatCode="0.0">
                  <c:v>1.0657292756909198</c:v>
                </c:pt>
                <c:pt idx="3082" formatCode="0.0">
                  <c:v>1.0599430077672909</c:v>
                </c:pt>
                <c:pt idx="3083" formatCode="0.0">
                  <c:v>1.0522645981983154</c:v>
                </c:pt>
                <c:pt idx="3084" formatCode="0.0">
                  <c:v>1.050511700809343</c:v>
                </c:pt>
                <c:pt idx="3085" formatCode="0.0">
                  <c:v>1.058756715310718</c:v>
                </c:pt>
                <c:pt idx="3086" formatCode="0.0">
                  <c:v>1.0716407859293298</c:v>
                </c:pt>
                <c:pt idx="3087" formatCode="0.0">
                  <c:v>1.0649599833263288</c:v>
                </c:pt>
                <c:pt idx="3088" formatCode="0.0">
                  <c:v>1.0589340159029776</c:v>
                </c:pt>
                <c:pt idx="3089" formatCode="0.0">
                  <c:v>1.0505162348896924</c:v>
                </c:pt>
                <c:pt idx="3090" formatCode="0.0">
                  <c:v>1.0625153942454881</c:v>
                </c:pt>
                <c:pt idx="3091" formatCode="0.0">
                  <c:v>1.0604747123164207</c:v>
                </c:pt>
                <c:pt idx="3092" formatCode="0.0">
                  <c:v>1.0628946235327374</c:v>
                </c:pt>
                <c:pt idx="3093" formatCode="0.0">
                  <c:v>1.0748502440255996</c:v>
                </c:pt>
                <c:pt idx="3094" formatCode="0.0">
                  <c:v>1.0825810883497859</c:v>
                </c:pt>
                <c:pt idx="3095" formatCode="0.0">
                  <c:v>1.0875053409259476</c:v>
                </c:pt>
                <c:pt idx="3096" formatCode="0.0">
                  <c:v>1.0887999100944579</c:v>
                </c:pt>
                <c:pt idx="3097" formatCode="0.0">
                  <c:v>1.08310867801091</c:v>
                </c:pt>
                <c:pt idx="3098" formatCode="0.0">
                  <c:v>1.0625101890913975</c:v>
                </c:pt>
                <c:pt idx="3099" formatCode="0.0">
                  <c:v>1.0703797266166382</c:v>
                </c:pt>
                <c:pt idx="3100" formatCode="0.0">
                  <c:v>1.0709817549960186</c:v>
                </c:pt>
                <c:pt idx="3101" formatCode="0.0">
                  <c:v>1.0765951392840871</c:v>
                </c:pt>
                <c:pt idx="3102" formatCode="0.0">
                  <c:v>1.0850435798805937</c:v>
                </c:pt>
                <c:pt idx="3103" formatCode="0.0">
                  <c:v>1.0876524337650366</c:v>
                </c:pt>
                <c:pt idx="3104" formatCode="0.0">
                  <c:v>1.0774081285722061</c:v>
                </c:pt>
                <c:pt idx="3105" formatCode="0.0">
                  <c:v>1.0741358750700267</c:v>
                </c:pt>
                <c:pt idx="3106" formatCode="0.0">
                  <c:v>1.0823320546031876</c:v>
                </c:pt>
                <c:pt idx="3107" formatCode="0.0">
                  <c:v>1.0823320546031876</c:v>
                </c:pt>
                <c:pt idx="3108" formatCode="0.0">
                  <c:v>1.0844929354327728</c:v>
                </c:pt>
                <c:pt idx="3109" formatCode="0.0">
                  <c:v>1.1011619514357907</c:v>
                </c:pt>
                <c:pt idx="3110" formatCode="0.0">
                  <c:v>1.1024712747307406</c:v>
                </c:pt>
                <c:pt idx="3111" formatCode="0.0">
                  <c:v>1.1094514601191166</c:v>
                </c:pt>
                <c:pt idx="3112" formatCode="0.0">
                  <c:v>1.114347403365411</c:v>
                </c:pt>
                <c:pt idx="3113" formatCode="0.0">
                  <c:v>1.1162017897073226</c:v>
                </c:pt>
                <c:pt idx="3114" formatCode="0.0">
                  <c:v>1.117253371593852</c:v>
                </c:pt>
                <c:pt idx="3115" formatCode="0.0">
                  <c:v>1.1204350854527239</c:v>
                </c:pt>
                <c:pt idx="3116" formatCode="0.0">
                  <c:v>1.1153916488338314</c:v>
                </c:pt>
                <c:pt idx="3117" formatCode="0.0">
                  <c:v>1.1158957633904572</c:v>
                </c:pt>
                <c:pt idx="3118" formatCode="0.0">
                  <c:v>1.1198707069440523</c:v>
                </c:pt>
                <c:pt idx="3119" formatCode="0.0">
                  <c:v>1.1261807589946262</c:v>
                </c:pt>
                <c:pt idx="3120" formatCode="0.0">
                  <c:v>1.1158234990033873</c:v>
                </c:pt>
                <c:pt idx="3121" formatCode="0.0">
                  <c:v>1.1163530331778675</c:v>
                </c:pt>
                <c:pt idx="3122" formatCode="0.0">
                  <c:v>1.1001790256884709</c:v>
                </c:pt>
                <c:pt idx="3123" formatCode="0.0">
                  <c:v>1.0920930732176322</c:v>
                </c:pt>
                <c:pt idx="3124" formatCode="0.0">
                  <c:v>1.0921111179623531</c:v>
                </c:pt>
                <c:pt idx="3125" formatCode="0.0">
                  <c:v>1.0987719514960177</c:v>
                </c:pt>
                <c:pt idx="3126" formatCode="0.0">
                  <c:v>1.0987719514960177</c:v>
                </c:pt>
                <c:pt idx="3127" formatCode="0.0">
                  <c:v>1.1071115559408233</c:v>
                </c:pt>
                <c:pt idx="3128" formatCode="0.0">
                  <c:v>1.1135614878342561</c:v>
                </c:pt>
                <c:pt idx="3129" formatCode="0.0">
                  <c:v>1.1245938250374947</c:v>
                </c:pt>
                <c:pt idx="3130" formatCode="0.0">
                  <c:v>1.1334502399404702</c:v>
                </c:pt>
                <c:pt idx="3131" formatCode="0.0">
                  <c:v>1.1334502399404702</c:v>
                </c:pt>
                <c:pt idx="3132" formatCode="0.0">
                  <c:v>1.1415836290890113</c:v>
                </c:pt>
                <c:pt idx="3133" formatCode="0.0">
                  <c:v>1.1408959614400962</c:v>
                </c:pt>
                <c:pt idx="3134" formatCode="0.0">
                  <c:v>1.1517394990895178</c:v>
                </c:pt>
                <c:pt idx="3135" formatCode="0.0">
                  <c:v>1.1626985878961726</c:v>
                </c:pt>
                <c:pt idx="3136" formatCode="0.0">
                  <c:v>1.17660912441237</c:v>
                </c:pt>
                <c:pt idx="3137" formatCode="0.0">
                  <c:v>1.1986213616428814</c:v>
                </c:pt>
                <c:pt idx="3138" formatCode="0.0">
                  <c:v>1.1948196682050256</c:v>
                </c:pt>
                <c:pt idx="3139" formatCode="0.0">
                  <c:v>1.2010115252066988</c:v>
                </c:pt>
                <c:pt idx="3140" formatCode="0.0">
                  <c:v>1.1982679247481127</c:v>
                </c:pt>
                <c:pt idx="3141" formatCode="0.0">
                  <c:v>1.2075495353010581</c:v>
                </c:pt>
                <c:pt idx="3142" formatCode="0.0">
                  <c:v>1.2023682691606281</c:v>
                </c:pt>
                <c:pt idx="3143" formatCode="0.0">
                  <c:v>1.1930316639229162</c:v>
                </c:pt>
                <c:pt idx="3144" formatCode="0.0">
                  <c:v>1.1730154579002279</c:v>
                </c:pt>
                <c:pt idx="3145" formatCode="0.0">
                  <c:v>1.135908761200263</c:v>
                </c:pt>
                <c:pt idx="3146" formatCode="0.0">
                  <c:v>1.1834617207823579</c:v>
                </c:pt>
                <c:pt idx="3147" formatCode="0.0">
                  <c:v>1.1916761236245177</c:v>
                </c:pt>
                <c:pt idx="3148" formatCode="0.0">
                  <c:v>1.1880524562984056</c:v>
                </c:pt>
                <c:pt idx="3149" formatCode="0.0">
                  <c:v>1.1723085850846791</c:v>
                </c:pt>
                <c:pt idx="3150" formatCode="0.0">
                  <c:v>1.1736673796157446</c:v>
                </c:pt>
                <c:pt idx="3151" formatCode="0.0">
                  <c:v>1.1744852908518257</c:v>
                </c:pt>
                <c:pt idx="3152" formatCode="0.0">
                  <c:v>1.184342313084495</c:v>
                </c:pt>
                <c:pt idx="3153" formatCode="0.0">
                  <c:v>1.1825037934318403</c:v>
                </c:pt>
                <c:pt idx="3154" formatCode="0.0">
                  <c:v>1.1910783304456478</c:v>
                </c:pt>
                <c:pt idx="3155" formatCode="0.0">
                  <c:v>1.1977725309640468</c:v>
                </c:pt>
                <c:pt idx="3156" formatCode="0.0">
                  <c:v>1.2114050072529308</c:v>
                </c:pt>
                <c:pt idx="3157" formatCode="0.0">
                  <c:v>1.2052829705164922</c:v>
                </c:pt>
                <c:pt idx="3158" formatCode="0.0">
                  <c:v>1.2054318712630676</c:v>
                </c:pt>
                <c:pt idx="3159" formatCode="0.0">
                  <c:v>1.1922026405466541</c:v>
                </c:pt>
                <c:pt idx="3160" formatCode="0.0">
                  <c:v>1.1893651813673642</c:v>
                </c:pt>
                <c:pt idx="3161" formatCode="0.0">
                  <c:v>1.2193886381547649</c:v>
                </c:pt>
                <c:pt idx="3162" formatCode="0.0">
                  <c:v>1.2082176293873474</c:v>
                </c:pt>
                <c:pt idx="3163" formatCode="0.0">
                  <c:v>1.2009540473035922</c:v>
                </c:pt>
                <c:pt idx="3164" formatCode="0.0">
                  <c:v>1.2009540473035922</c:v>
                </c:pt>
                <c:pt idx="3165" formatCode="0.0">
                  <c:v>1.1874383886506443</c:v>
                </c:pt>
                <c:pt idx="3166" formatCode="0.0">
                  <c:v>1.1831639448432183</c:v>
                </c:pt>
                <c:pt idx="3167" formatCode="0.0">
                  <c:v>1.1921734042452596</c:v>
                </c:pt>
                <c:pt idx="3168" formatCode="0.0">
                  <c:v>1.1889988129890088</c:v>
                </c:pt>
                <c:pt idx="3169" formatCode="0.0">
                  <c:v>1.1748096383647122</c:v>
                </c:pt>
                <c:pt idx="3170" formatCode="0.0">
                  <c:v>1.1777909679732654</c:v>
                </c:pt>
                <c:pt idx="3171" formatCode="0.0">
                  <c:v>1.1965085887535176</c:v>
                </c:pt>
                <c:pt idx="3172" formatCode="0.0">
                  <c:v>1.1993662675751537</c:v>
                </c:pt>
                <c:pt idx="3173" formatCode="0.0">
                  <c:v>1.1975094581608483</c:v>
                </c:pt>
                <c:pt idx="3174" formatCode="0.0">
                  <c:v>1.2008681845380624</c:v>
                </c:pt>
                <c:pt idx="3175" formatCode="0.0">
                  <c:v>1.1964860073590198</c:v>
                </c:pt>
                <c:pt idx="3176" formatCode="0.0">
                  <c:v>1.1924631597368653</c:v>
                </c:pt>
                <c:pt idx="3177" formatCode="0.0">
                  <c:v>1.1863593288131242</c:v>
                </c:pt>
                <c:pt idx="3178" formatCode="0.0">
                  <c:v>1.1764625382074534</c:v>
                </c:pt>
                <c:pt idx="3179" formatCode="0.0">
                  <c:v>1.175320090350205</c:v>
                </c:pt>
                <c:pt idx="3180" formatCode="0.0">
                  <c:v>1.1950839859010856</c:v>
                </c:pt>
                <c:pt idx="3181" formatCode="0.0">
                  <c:v>1.184906220909741</c:v>
                </c:pt>
                <c:pt idx="3182" formatCode="0.0">
                  <c:v>1.1845386428737774</c:v>
                </c:pt>
                <c:pt idx="3183" formatCode="0.0">
                  <c:v>1.1846211158474329</c:v>
                </c:pt>
                <c:pt idx="3184" formatCode="0.0">
                  <c:v>1.1893817763369297</c:v>
                </c:pt>
                <c:pt idx="3185" formatCode="0.0">
                  <c:v>1.1963053479528158</c:v>
                </c:pt>
                <c:pt idx="3186" formatCode="0.0">
                  <c:v>1.1965498634827203</c:v>
                </c:pt>
                <c:pt idx="3187" formatCode="0.0">
                  <c:v>1.1943730314628009</c:v>
                </c:pt>
                <c:pt idx="3188" formatCode="0.0">
                  <c:v>1.1841808726792467</c:v>
                </c:pt>
                <c:pt idx="3189" formatCode="0.0">
                  <c:v>1.1818174463060345</c:v>
                </c:pt>
                <c:pt idx="3190" formatCode="0.0">
                  <c:v>1.1774559656004315</c:v>
                </c:pt>
                <c:pt idx="3191" formatCode="0.0">
                  <c:v>1.1839099194375655</c:v>
                </c:pt>
                <c:pt idx="3192" formatCode="0.0">
                  <c:v>1.1676486178271812</c:v>
                </c:pt>
                <c:pt idx="3193" formatCode="0.0">
                  <c:v>1.1481119392449644</c:v>
                </c:pt>
                <c:pt idx="3194" formatCode="0.0">
                  <c:v>1.1429062277727691</c:v>
                </c:pt>
                <c:pt idx="3195" formatCode="0.0">
                  <c:v>1.1434303744439873</c:v>
                </c:pt>
                <c:pt idx="3196" formatCode="0.0">
                  <c:v>1.1449781341587</c:v>
                </c:pt>
                <c:pt idx="3197" formatCode="0.0">
                  <c:v>1.1333437485348987</c:v>
                </c:pt>
                <c:pt idx="3198" formatCode="0.0">
                  <c:v>1.125825520309403</c:v>
                </c:pt>
                <c:pt idx="3199" formatCode="0.0">
                  <c:v>1.1433582914547991</c:v>
                </c:pt>
                <c:pt idx="3200" formatCode="0.0">
                  <c:v>1.1233840806727395</c:v>
                </c:pt>
                <c:pt idx="3201" formatCode="0.0">
                  <c:v>1.1258793014148953</c:v>
                </c:pt>
                <c:pt idx="3202" formatCode="0.0">
                  <c:v>1.1396169353562902</c:v>
                </c:pt>
                <c:pt idx="3203" formatCode="0.0">
                  <c:v>1.1061790615252116</c:v>
                </c:pt>
                <c:pt idx="3204" formatCode="0.0">
                  <c:v>1.1159406200994448</c:v>
                </c:pt>
                <c:pt idx="3205" formatCode="0.0">
                  <c:v>1.1106459223215779</c:v>
                </c:pt>
                <c:pt idx="3206" formatCode="0.0">
                  <c:v>1.1192143463309201</c:v>
                </c:pt>
                <c:pt idx="3207" formatCode="0.0">
                  <c:v>1.0963765717264087</c:v>
                </c:pt>
                <c:pt idx="3208" formatCode="0.0">
                  <c:v>1.0963765717264087</c:v>
                </c:pt>
                <c:pt idx="3209" formatCode="0.0">
                  <c:v>1.0725465352445289</c:v>
                </c:pt>
                <c:pt idx="3210" formatCode="0.0">
                  <c:v>1.0644487996346415</c:v>
                </c:pt>
                <c:pt idx="3211" formatCode="0.0">
                  <c:v>1.0792503481338986</c:v>
                </c:pt>
                <c:pt idx="3212" formatCode="0.0">
                  <c:v>1.0675444589860299</c:v>
                </c:pt>
                <c:pt idx="3213" formatCode="0.0">
                  <c:v>1.0613179051495107</c:v>
                </c:pt>
                <c:pt idx="3214" formatCode="0.0">
                  <c:v>1.048246334528824</c:v>
                </c:pt>
                <c:pt idx="3215" formatCode="0.0">
                  <c:v>1.029022430017545</c:v>
                </c:pt>
                <c:pt idx="3216" formatCode="0.0">
                  <c:v>1.050711859685997</c:v>
                </c:pt>
                <c:pt idx="3217" formatCode="0.0">
                  <c:v>1.0600966617864112</c:v>
                </c:pt>
                <c:pt idx="3218" formatCode="0.0">
                  <c:v>1.064999261007443</c:v>
                </c:pt>
                <c:pt idx="3219" formatCode="0.0">
                  <c:v>1.0648805372737586</c:v>
                </c:pt>
                <c:pt idx="3220" formatCode="0.0">
                  <c:v>1.0789763304448552</c:v>
                </c:pt>
                <c:pt idx="3221" formatCode="0.0">
                  <c:v>1.0802713694480548</c:v>
                </c:pt>
                <c:pt idx="3222" formatCode="0.0">
                  <c:v>1.0745356033303011</c:v>
                </c:pt>
                <c:pt idx="3223" formatCode="0.0">
                  <c:v>1.0690049350998596</c:v>
                </c:pt>
                <c:pt idx="3224" formatCode="0.0">
                  <c:v>1.0649231319947363</c:v>
                </c:pt>
                <c:pt idx="3225" formatCode="0.0">
                  <c:v>1.0641668364826744</c:v>
                </c:pt>
                <c:pt idx="3226" formatCode="0.0">
                  <c:v>1.0593319491117159</c:v>
                </c:pt>
                <c:pt idx="3227" formatCode="0.0">
                  <c:v>1.0532933189871951</c:v>
                </c:pt>
                <c:pt idx="3228" formatCode="0.0">
                  <c:v>1.0557961779196614</c:v>
                </c:pt>
                <c:pt idx="3229" formatCode="0.0">
                  <c:v>1.0542391595111722</c:v>
                </c:pt>
                <c:pt idx="3230" formatCode="0.0">
                  <c:v>1.0515053220824617</c:v>
                </c:pt>
                <c:pt idx="3231" formatCode="0.0">
                  <c:v>1.0647870042913055</c:v>
                </c:pt>
                <c:pt idx="3232" formatCode="0.0">
                  <c:v>1.0664115806077807</c:v>
                </c:pt>
                <c:pt idx="3233" formatCode="0.0">
                  <c:v>1.0642725329368523</c:v>
                </c:pt>
                <c:pt idx="3234" formatCode="0.0">
                  <c:v>1.0642725329368523</c:v>
                </c:pt>
                <c:pt idx="3235" formatCode="0.0">
                  <c:v>1.0624111111082437</c:v>
                </c:pt>
                <c:pt idx="3236" formatCode="0.0">
                  <c:v>1.0680094567099589</c:v>
                </c:pt>
                <c:pt idx="3237" formatCode="0.0">
                  <c:v>1.0696693138623037</c:v>
                </c:pt>
                <c:pt idx="3238" formatCode="0.0">
                  <c:v>1.0846702453465515</c:v>
                </c:pt>
                <c:pt idx="3239" formatCode="0.0">
                  <c:v>1.0922021819497965</c:v>
                </c:pt>
                <c:pt idx="3240" formatCode="0.0">
                  <c:v>1.0962267567213884</c:v>
                </c:pt>
                <c:pt idx="3241" formatCode="0.0">
                  <c:v>1.093689305922521</c:v>
                </c:pt>
                <c:pt idx="3242" formatCode="0.0">
                  <c:v>1.0923686134846906</c:v>
                </c:pt>
                <c:pt idx="3243" formatCode="0.0">
                  <c:v>1.0824916197232031</c:v>
                </c:pt>
                <c:pt idx="3244" formatCode="0.0">
                  <c:v>1.0723666893066768</c:v>
                </c:pt>
                <c:pt idx="3245" formatCode="0.0">
                  <c:v>1.0622849013913913</c:v>
                </c:pt>
                <c:pt idx="3246" formatCode="0.0">
                  <c:v>1.0616852934633605</c:v>
                </c:pt>
                <c:pt idx="3247" formatCode="0.0">
                  <c:v>1.056943548894582</c:v>
                </c:pt>
                <c:pt idx="3248" formatCode="0.0">
                  <c:v>1.0604473493718876</c:v>
                </c:pt>
                <c:pt idx="3249" formatCode="0.0">
                  <c:v>1.0582416847281855</c:v>
                </c:pt>
                <c:pt idx="3250" formatCode="0.0">
                  <c:v>1.0470403590579764</c:v>
                </c:pt>
                <c:pt idx="3251" formatCode="0.0">
                  <c:v>1.0421763920239491</c:v>
                </c:pt>
                <c:pt idx="3252" formatCode="0.0">
                  <c:v>1.0455553557850004</c:v>
                </c:pt>
                <c:pt idx="3253" formatCode="0.0">
                  <c:v>1.0508187384706653</c:v>
                </c:pt>
                <c:pt idx="3254" formatCode="0.0">
                  <c:v>1.045783976353114</c:v>
                </c:pt>
                <c:pt idx="3255" formatCode="0.0">
                  <c:v>1.0518722085827139</c:v>
                </c:pt>
                <c:pt idx="3256" formatCode="0.0">
                  <c:v>1.0448119511579024</c:v>
                </c:pt>
                <c:pt idx="3257" formatCode="0.0">
                  <c:v>1.0323678484811027</c:v>
                </c:pt>
                <c:pt idx="3258" formatCode="0.0">
                  <c:v>1.0271672727494807</c:v>
                </c:pt>
                <c:pt idx="3259" formatCode="0.0">
                  <c:v>1.0510084557067618</c:v>
                </c:pt>
                <c:pt idx="3260" formatCode="0.0">
                  <c:v>1.0545739336028226</c:v>
                </c:pt>
                <c:pt idx="3261" formatCode="0.0">
                  <c:v>1.0590784399598034</c:v>
                </c:pt>
                <c:pt idx="3262" formatCode="0.0">
                  <c:v>1.0440627200311394</c:v>
                </c:pt>
                <c:pt idx="3263" formatCode="0.0">
                  <c:v>1.0440627200311394</c:v>
                </c:pt>
                <c:pt idx="3264" formatCode="0.0">
                  <c:v>1.0440884517850033</c:v>
                </c:pt>
                <c:pt idx="3265" formatCode="0.0">
                  <c:v>1.0346238330474875</c:v>
                </c:pt>
                <c:pt idx="3266" formatCode="0.0">
                  <c:v>1.0362920680547638</c:v>
                </c:pt>
                <c:pt idx="3267" formatCode="0.0">
                  <c:v>1.0423810575444692</c:v>
                </c:pt>
                <c:pt idx="3268" formatCode="0.0">
                  <c:v>1.0436061267440995</c:v>
                </c:pt>
                <c:pt idx="3269" formatCode="0.0">
                  <c:v>1.0503820695405852</c:v>
                </c:pt>
                <c:pt idx="3270" formatCode="0.0">
                  <c:v>1.0579228533762537</c:v>
                </c:pt>
                <c:pt idx="3271" formatCode="0.0">
                  <c:v>1.0598735483374899</c:v>
                </c:pt>
                <c:pt idx="3272" formatCode="0.0">
                  <c:v>1.0652243899796641</c:v>
                </c:pt>
                <c:pt idx="3273" formatCode="0.0">
                  <c:v>1.0504118368793527</c:v>
                </c:pt>
                <c:pt idx="3274" formatCode="0.0">
                  <c:v>1.037546852687558</c:v>
                </c:pt>
                <c:pt idx="3275" formatCode="0.0">
                  <c:v>1.0536143457947877</c:v>
                </c:pt>
                <c:pt idx="3276" formatCode="0.0">
                  <c:v>1.0472053001673804</c:v>
                </c:pt>
                <c:pt idx="3277" formatCode="0.0">
                  <c:v>1.0488945115628754</c:v>
                </c:pt>
                <c:pt idx="3278" formatCode="0.0">
                  <c:v>1.0533461732249318</c:v>
                </c:pt>
                <c:pt idx="3279" formatCode="0.0">
                  <c:v>1.0479793129057</c:v>
                </c:pt>
                <c:pt idx="3280" formatCode="0.0">
                  <c:v>1.0498068834760208</c:v>
                </c:pt>
                <c:pt idx="3281" formatCode="0.0">
                  <c:v>1.0494328497881704</c:v>
                </c:pt>
                <c:pt idx="3282" formatCode="0.0">
                  <c:v>1.0480467571770327</c:v>
                </c:pt>
                <c:pt idx="3283" formatCode="0.0">
                  <c:v>1.0471955567460411</c:v>
                </c:pt>
                <c:pt idx="3284" formatCode="0.0">
                  <c:v>1.0512461072538299</c:v>
                </c:pt>
                <c:pt idx="3285" formatCode="0.0">
                  <c:v>1.0474314754356233</c:v>
                </c:pt>
                <c:pt idx="3286" formatCode="0.0">
                  <c:v>1.037585390938405</c:v>
                </c:pt>
                <c:pt idx="3287" formatCode="0.0">
                  <c:v>1.0346700833357481</c:v>
                </c:pt>
                <c:pt idx="3288" formatCode="0.0">
                  <c:v>1.0346300190356028</c:v>
                </c:pt>
                <c:pt idx="3289" formatCode="0.0">
                  <c:v>1.0364321405855068</c:v>
                </c:pt>
                <c:pt idx="3290" formatCode="0.0">
                  <c:v>1.0318518473827691</c:v>
                </c:pt>
                <c:pt idx="3291" formatCode="0.0">
                  <c:v>1.0293169002291191</c:v>
                </c:pt>
                <c:pt idx="3292" formatCode="0.0">
                  <c:v>1.0305004654583234</c:v>
                </c:pt>
                <c:pt idx="3293" formatCode="0.0">
                  <c:v>1.0284171837819891</c:v>
                </c:pt>
                <c:pt idx="3294" formatCode="0.0">
                  <c:v>1.0201057162062146</c:v>
                </c:pt>
                <c:pt idx="3295" formatCode="0.0">
                  <c:v>1.0188565298796153</c:v>
                </c:pt>
                <c:pt idx="3296" formatCode="0.0">
                  <c:v>1.0192777044991099</c:v>
                </c:pt>
                <c:pt idx="3297" formatCode="0.0">
                  <c:v>1.0228747162784231</c:v>
                </c:pt>
                <c:pt idx="3298" formatCode="0.0">
                  <c:v>1.0184354633930128</c:v>
                </c:pt>
                <c:pt idx="3299" formatCode="0.0">
                  <c:v>1.0113514247419666</c:v>
                </c:pt>
                <c:pt idx="3300" formatCode="0.0">
                  <c:v>1.0139204287367123</c:v>
                </c:pt>
                <c:pt idx="3301" formatCode="0.0">
                  <c:v>1.0235325778501987</c:v>
                </c:pt>
                <c:pt idx="3302" formatCode="0.0">
                  <c:v>1.0347126762408114</c:v>
                </c:pt>
                <c:pt idx="3303" formatCode="0.0">
                  <c:v>1.030308579356026</c:v>
                </c:pt>
                <c:pt idx="3304" formatCode="0.0">
                  <c:v>1.0327728959969447</c:v>
                </c:pt>
                <c:pt idx="3305" formatCode="0.0">
                  <c:v>1.0370157846102168</c:v>
                </c:pt>
                <c:pt idx="3306" formatCode="0.0">
                  <c:v>1.0479678432285287</c:v>
                </c:pt>
                <c:pt idx="3307" formatCode="0.0">
                  <c:v>1.0534715887517474</c:v>
                </c:pt>
                <c:pt idx="3308" formatCode="0.0">
                  <c:v>1.0496468156417229</c:v>
                </c:pt>
                <c:pt idx="3309" formatCode="0.0">
                  <c:v>1.0496468156417229</c:v>
                </c:pt>
                <c:pt idx="3310" formatCode="0.0">
                  <c:v>1.0541955509880356</c:v>
                </c:pt>
                <c:pt idx="3311" formatCode="0.0">
                  <c:v>1.0638163359600119</c:v>
                </c:pt>
                <c:pt idx="3312" formatCode="0.0">
                  <c:v>1.0711219139370951</c:v>
                </c:pt>
                <c:pt idx="3313" formatCode="0.0">
                  <c:v>1.0733605329680964</c:v>
                </c:pt>
                <c:pt idx="3314" formatCode="0.0">
                  <c:v>1.0907164807808007</c:v>
                </c:pt>
                <c:pt idx="3315" formatCode="0.0">
                  <c:v>1.0888389819919606</c:v>
                </c:pt>
                <c:pt idx="3316" formatCode="0.0">
                  <c:v>1.0835501742279028</c:v>
                </c:pt>
                <c:pt idx="3317" formatCode="0.0">
                  <c:v>1.086246452186727</c:v>
                </c:pt>
                <c:pt idx="3318" formatCode="0.0">
                  <c:v>1.0808048733885098</c:v>
                </c:pt>
                <c:pt idx="3319" formatCode="0.0">
                  <c:v>1.0805935500321806</c:v>
                </c:pt>
                <c:pt idx="3320" formatCode="0.0">
                  <c:v>1.0764876693484535</c:v>
                </c:pt>
                <c:pt idx="3321" formatCode="0.0">
                  <c:v>1.0809852964237308</c:v>
                </c:pt>
                <c:pt idx="3322" formatCode="0.0">
                  <c:v>1.0841975091998313</c:v>
                </c:pt>
                <c:pt idx="3323" formatCode="0.0">
                  <c:v>1.0698045002819063</c:v>
                </c:pt>
                <c:pt idx="3324" formatCode="0.0">
                  <c:v>1.0558816147858567</c:v>
                </c:pt>
                <c:pt idx="3325" formatCode="0.0">
                  <c:v>1.0649558865929183</c:v>
                </c:pt>
                <c:pt idx="3326" formatCode="0.0">
                  <c:v>1.0710593947258575</c:v>
                </c:pt>
                <c:pt idx="3327" formatCode="0.0">
                  <c:v>1.0607001595866365</c:v>
                </c:pt>
                <c:pt idx="3328" formatCode="0.0">
                  <c:v>1.0595877533202707</c:v>
                </c:pt>
                <c:pt idx="3329" formatCode="0.0">
                  <c:v>1.0646379726051765</c:v>
                </c:pt>
                <c:pt idx="3330" formatCode="0.0">
                  <c:v>1.0806768388584782</c:v>
                </c:pt>
                <c:pt idx="3331" formatCode="0.0">
                  <c:v>1.0793903548368542</c:v>
                </c:pt>
                <c:pt idx="3332" formatCode="0.0">
                  <c:v>1.0805327981730923</c:v>
                </c:pt>
                <c:pt idx="3333" formatCode="0.0">
                  <c:v>1.0845397221926887</c:v>
                </c:pt>
                <c:pt idx="3334" formatCode="0.0">
                  <c:v>1.0805132618387518</c:v>
                </c:pt>
                <c:pt idx="3335" formatCode="0.0">
                  <c:v>1.0826547990561544</c:v>
                </c:pt>
                <c:pt idx="3336" formatCode="0.0">
                  <c:v>1.0805499654200417</c:v>
                </c:pt>
                <c:pt idx="3337" formatCode="0.0">
                  <c:v>1.0888386670316459</c:v>
                </c:pt>
                <c:pt idx="3338" formatCode="0.0">
                  <c:v>1.0979548469541409</c:v>
                </c:pt>
                <c:pt idx="3339" formatCode="0.0">
                  <c:v>1.1113923976489437</c:v>
                </c:pt>
                <c:pt idx="3340" formatCode="0.0">
                  <c:v>1.1121183445776022</c:v>
                </c:pt>
                <c:pt idx="3341" formatCode="0.0">
                  <c:v>1.1208568048948333</c:v>
                </c:pt>
                <c:pt idx="3342" formatCode="0.0">
                  <c:v>1.1230402837360149</c:v>
                </c:pt>
                <c:pt idx="3343" formatCode="0.0">
                  <c:v>1.1229325521141142</c:v>
                </c:pt>
                <c:pt idx="3344" formatCode="0.0">
                  <c:v>1.1179411897598968</c:v>
                </c:pt>
                <c:pt idx="3345" formatCode="0.0">
                  <c:v>1.1059631321440686</c:v>
                </c:pt>
                <c:pt idx="3346" formatCode="0.0">
                  <c:v>1.1109986449893576</c:v>
                </c:pt>
                <c:pt idx="3347" formatCode="0.0">
                  <c:v>1.1240778336844928</c:v>
                </c:pt>
                <c:pt idx="3348" formatCode="0.0">
                  <c:v>1.1233099732130787</c:v>
                </c:pt>
                <c:pt idx="3349" formatCode="0.0">
                  <c:v>1.1164836611584008</c:v>
                </c:pt>
                <c:pt idx="3350" formatCode="0.0">
                  <c:v>1.1091383456579802</c:v>
                </c:pt>
                <c:pt idx="3351" formatCode="0.0">
                  <c:v>1.1227765145763215</c:v>
                </c:pt>
                <c:pt idx="3352" formatCode="0.0">
                  <c:v>1.1492929453151668</c:v>
                </c:pt>
                <c:pt idx="3353" formatCode="0.0">
                  <c:v>1.1570305581497951</c:v>
                </c:pt>
                <c:pt idx="3354" formatCode="0.0">
                  <c:v>1.1626018626967372</c:v>
                </c:pt>
                <c:pt idx="3355" formatCode="0.0">
                  <c:v>1.1754888929218283</c:v>
                </c:pt>
                <c:pt idx="3356" formatCode="0.0">
                  <c:v>1.1772650048740776</c:v>
                </c:pt>
                <c:pt idx="3357" formatCode="0.0">
                  <c:v>1.171818051443049</c:v>
                </c:pt>
                <c:pt idx="3358" formatCode="0.0">
                  <c:v>1.1787549731742919</c:v>
                </c:pt>
                <c:pt idx="3359" formatCode="0.0">
                  <c:v>1.1705478877209119</c:v>
                </c:pt>
                <c:pt idx="3360" formatCode="0.0">
                  <c:v>1.1526734976661888</c:v>
                </c:pt>
                <c:pt idx="3361" formatCode="0.0">
                  <c:v>1.1634595057453863</c:v>
                </c:pt>
                <c:pt idx="3362" formatCode="0.0">
                  <c:v>1.1696023623017873</c:v>
                </c:pt>
                <c:pt idx="3363" formatCode="0.0">
                  <c:v>1.1681340869007391</c:v>
                </c:pt>
                <c:pt idx="3364" formatCode="0.0">
                  <c:v>1.1543228939893644</c:v>
                </c:pt>
                <c:pt idx="3365" formatCode="0.0">
                  <c:v>1.1695092409692989</c:v>
                </c:pt>
                <c:pt idx="3366" formatCode="0.0">
                  <c:v>1.1640840255925486</c:v>
                </c:pt>
                <c:pt idx="3367" formatCode="0.0">
                  <c:v>1.1640840255925486</c:v>
                </c:pt>
                <c:pt idx="3368" formatCode="0.0">
                  <c:v>1.1602964569244749</c:v>
                </c:pt>
                <c:pt idx="3369" formatCode="0.0">
                  <c:v>1.1625611073134965</c:v>
                </c:pt>
                <c:pt idx="3370" formatCode="0.0">
                  <c:v>1.1697712861126228</c:v>
                </c:pt>
                <c:pt idx="3371" formatCode="0.0">
                  <c:v>1.1685369159836996</c:v>
                </c:pt>
                <c:pt idx="3372" formatCode="0.0">
                  <c:v>1.1791845872852982</c:v>
                </c:pt>
                <c:pt idx="3373" formatCode="0.0">
                  <c:v>1.1852553123086971</c:v>
                </c:pt>
                <c:pt idx="3374" formatCode="0.0">
                  <c:v>1.187697662143204</c:v>
                </c:pt>
                <c:pt idx="3375" formatCode="0.0">
                  <c:v>1.1790116771257853</c:v>
                </c:pt>
                <c:pt idx="3376" formatCode="0.0">
                  <c:v>1.1735530498133011</c:v>
                </c:pt>
                <c:pt idx="3377" formatCode="0.0">
                  <c:v>1.1655630426751453</c:v>
                </c:pt>
                <c:pt idx="3378" formatCode="0.0">
                  <c:v>1.1559511996702787</c:v>
                </c:pt>
                <c:pt idx="3379" formatCode="0.0">
                  <c:v>1.1534093910104051</c:v>
                </c:pt>
                <c:pt idx="3380" formatCode="0.0">
                  <c:v>1.1460035116330201</c:v>
                </c:pt>
                <c:pt idx="3381" formatCode="0.0">
                  <c:v>1.1554475721481881</c:v>
                </c:pt>
                <c:pt idx="3382" formatCode="0.0">
                  <c:v>1.1709957649798477</c:v>
                </c:pt>
                <c:pt idx="3383" formatCode="0.0">
                  <c:v>1.1588394998678022</c:v>
                </c:pt>
                <c:pt idx="3384" formatCode="0.0">
                  <c:v>1.1650658800872713</c:v>
                </c:pt>
                <c:pt idx="3385" formatCode="0.0">
                  <c:v>1.1540909180892456</c:v>
                </c:pt>
                <c:pt idx="3386" formatCode="0.0">
                  <c:v>1.1602546224899013</c:v>
                </c:pt>
                <c:pt idx="3387" formatCode="0.0">
                  <c:v>1.1617463050136545</c:v>
                </c:pt>
                <c:pt idx="3388" formatCode="0.0">
                  <c:v>1.1617463050136545</c:v>
                </c:pt>
                <c:pt idx="3389" formatCode="0.0">
                  <c:v>1.1682670024540898</c:v>
                </c:pt>
                <c:pt idx="3390" formatCode="0.0">
                  <c:v>1.1738346383707996</c:v>
                </c:pt>
                <c:pt idx="3391" formatCode="0.0">
                  <c:v>1.1719783907738743</c:v>
                </c:pt>
                <c:pt idx="3392" formatCode="0.0">
                  <c:v>1.1811635515244114</c:v>
                </c:pt>
                <c:pt idx="3393" formatCode="0.0">
                  <c:v>1.1811635515244114</c:v>
                </c:pt>
                <c:pt idx="3394" formatCode="0.0">
                  <c:v>1.1695549539303145</c:v>
                </c:pt>
                <c:pt idx="3395" formatCode="0.0">
                  <c:v>1.1850865734161617</c:v>
                </c:pt>
                <c:pt idx="3396" formatCode="0.0">
                  <c:v>1.2043257585036597</c:v>
                </c:pt>
                <c:pt idx="3397" formatCode="0.0">
                  <c:v>1.2075250930161516</c:v>
                </c:pt>
                <c:pt idx="3398" formatCode="0.0">
                  <c:v>1.2173486319033748</c:v>
                </c:pt>
                <c:pt idx="3399" formatCode="0.0">
                  <c:v>1.2294215212053849</c:v>
                </c:pt>
                <c:pt idx="3400" formatCode="0.0">
                  <c:v>1.2195516120496175</c:v>
                </c:pt>
                <c:pt idx="3401" formatCode="0.0">
                  <c:v>1.2401794776082908</c:v>
                </c:pt>
                <c:pt idx="3402" formatCode="0.0">
                  <c:v>1.2498952372843068</c:v>
                </c:pt>
                <c:pt idx="3403" formatCode="0.0">
                  <c:v>1.239571624250529</c:v>
                </c:pt>
                <c:pt idx="3404" formatCode="0.0">
                  <c:v>1.2388485415582629</c:v>
                </c:pt>
                <c:pt idx="3405" formatCode="0.0">
                  <c:v>1.2347524290063401</c:v>
                </c:pt>
                <c:pt idx="3406" formatCode="0.0">
                  <c:v>1.2388108467659722</c:v>
                </c:pt>
                <c:pt idx="3407" formatCode="0.0">
                  <c:v>1.2446247238265919</c:v>
                </c:pt>
                <c:pt idx="3408" formatCode="0.0">
                  <c:v>1.2378752202879071</c:v>
                </c:pt>
                <c:pt idx="3409" formatCode="0.0">
                  <c:v>1.2373922455652406</c:v>
                </c:pt>
                <c:pt idx="3410" formatCode="0.0">
                  <c:v>1.2321372318547383</c:v>
                </c:pt>
                <c:pt idx="3411" formatCode="0.0">
                  <c:v>1.2152323183527045</c:v>
                </c:pt>
                <c:pt idx="3412" formatCode="0.0">
                  <c:v>1.2073568708113052</c:v>
                </c:pt>
                <c:pt idx="3413" formatCode="0.0">
                  <c:v>1.2067010335748285</c:v>
                </c:pt>
                <c:pt idx="3414" formatCode="0.0">
                  <c:v>1.2123886899296297</c:v>
                </c:pt>
                <c:pt idx="3415" formatCode="0.0">
                  <c:v>1.2186071892057309</c:v>
                </c:pt>
                <c:pt idx="3416" formatCode="0.0">
                  <c:v>1.2030557696063522</c:v>
                </c:pt>
                <c:pt idx="3417" formatCode="0.0">
                  <c:v>1.1894936208264426</c:v>
                </c:pt>
                <c:pt idx="3418" formatCode="0.0">
                  <c:v>1.1744531812915826</c:v>
                </c:pt>
                <c:pt idx="3419" formatCode="0.0">
                  <c:v>1.1668525462779464</c:v>
                </c:pt>
                <c:pt idx="3420" formatCode="0.0">
                  <c:v>1.1645357323125178</c:v>
                </c:pt>
                <c:pt idx="3421" formatCode="0.0">
                  <c:v>1.1761159362416775</c:v>
                </c:pt>
                <c:pt idx="3422" formatCode="0.0">
                  <c:v>1.1692628903170301</c:v>
                </c:pt>
                <c:pt idx="3423" formatCode="0.0">
                  <c:v>1.1608437490659786</c:v>
                </c:pt>
                <c:pt idx="3424" formatCode="0.0">
                  <c:v>1.1608437490659786</c:v>
                </c:pt>
                <c:pt idx="3425" formatCode="0.0">
                  <c:v>1.1422997771612398</c:v>
                </c:pt>
                <c:pt idx="3426" formatCode="0.0">
                  <c:v>1.1406762497447942</c:v>
                </c:pt>
                <c:pt idx="3427" formatCode="0.0">
                  <c:v>1.1522144105069598</c:v>
                </c:pt>
                <c:pt idx="3428" formatCode="0.0">
                  <c:v>1.1448406977497523</c:v>
                </c:pt>
                <c:pt idx="3429" formatCode="0.0">
                  <c:v>1.1173389133690146</c:v>
                </c:pt>
                <c:pt idx="3430" formatCode="0.0">
                  <c:v>1.1213943630497532</c:v>
                </c:pt>
                <c:pt idx="3431" formatCode="0.0">
                  <c:v>1.134767129773512</c:v>
                </c:pt>
                <c:pt idx="3432" formatCode="0.0">
                  <c:v>1.1359382640198585</c:v>
                </c:pt>
                <c:pt idx="3433" formatCode="0.0">
                  <c:v>1.1315980139571016</c:v>
                </c:pt>
                <c:pt idx="3434" formatCode="0.0">
                  <c:v>1.1285108130824462</c:v>
                </c:pt>
                <c:pt idx="3435" formatCode="0.0">
                  <c:v>1.136352353519049</c:v>
                </c:pt>
                <c:pt idx="3436" formatCode="0.0">
                  <c:v>1.1448391200436911</c:v>
                </c:pt>
                <c:pt idx="3437" formatCode="0.0">
                  <c:v>1.1356028930163622</c:v>
                </c:pt>
                <c:pt idx="3438" formatCode="0.0">
                  <c:v>1.138830028005148</c:v>
                </c:pt>
                <c:pt idx="3439" formatCode="0.0">
                  <c:v>1.1294834483353882</c:v>
                </c:pt>
                <c:pt idx="3440" formatCode="0.0">
                  <c:v>1.1301282231895571</c:v>
                </c:pt>
                <c:pt idx="3441" formatCode="0.0">
                  <c:v>1.1311724711643756</c:v>
                </c:pt>
                <c:pt idx="3442" formatCode="0.0">
                  <c:v>1.1391910955422602</c:v>
                </c:pt>
                <c:pt idx="3443" formatCode="0.0">
                  <c:v>1.1519330443864613</c:v>
                </c:pt>
                <c:pt idx="3444" formatCode="0.0">
                  <c:v>1.1531044450506585</c:v>
                </c:pt>
                <c:pt idx="3445" formatCode="0.0">
                  <c:v>1.1510418095184691</c:v>
                </c:pt>
                <c:pt idx="3446" formatCode="0.0">
                  <c:v>1.1335282743808706</c:v>
                </c:pt>
                <c:pt idx="3447" formatCode="0.0">
                  <c:v>1.1240738510046744</c:v>
                </c:pt>
                <c:pt idx="3448" formatCode="0.0">
                  <c:v>1.115806472354631</c:v>
                </c:pt>
                <c:pt idx="3449" formatCode="0.0">
                  <c:v>1.1122260054998132</c:v>
                </c:pt>
                <c:pt idx="3450" formatCode="0.0">
                  <c:v>1.1084478913913229</c:v>
                </c:pt>
                <c:pt idx="3451" formatCode="0.0">
                  <c:v>1.1113347286402315</c:v>
                </c:pt>
                <c:pt idx="3452" formatCode="0.0">
                  <c:v>1.1230425293282347</c:v>
                </c:pt>
                <c:pt idx="3453" formatCode="0.0">
                  <c:v>1.125265105632584</c:v>
                </c:pt>
                <c:pt idx="3454" formatCode="0.0">
                  <c:v>1.1138705538687623</c:v>
                </c:pt>
                <c:pt idx="3455" formatCode="0.0">
                  <c:v>1.1308931771065627</c:v>
                </c:pt>
                <c:pt idx="3456" formatCode="0.0">
                  <c:v>1.1370222545330875</c:v>
                </c:pt>
                <c:pt idx="3457" formatCode="0.0">
                  <c:v>1.124362117362347</c:v>
                </c:pt>
                <c:pt idx="3458" formatCode="0.0">
                  <c:v>1.1044575948507176</c:v>
                </c:pt>
                <c:pt idx="3459" formatCode="0.0">
                  <c:v>1.1136141304504561</c:v>
                </c:pt>
                <c:pt idx="3460" formatCode="0.0">
                  <c:v>1.1029929266728118</c:v>
                </c:pt>
                <c:pt idx="3461" formatCode="0.0">
                  <c:v>1.1140242479979099</c:v>
                </c:pt>
                <c:pt idx="3462" formatCode="0.0">
                  <c:v>1.1045616115698651</c:v>
                </c:pt>
                <c:pt idx="3463" formatCode="0.0">
                  <c:v>1.1045616115698651</c:v>
                </c:pt>
                <c:pt idx="3464" formatCode="0.0">
                  <c:v>1.1121845329804583</c:v>
                </c:pt>
                <c:pt idx="3465" formatCode="0.0">
                  <c:v>1.1001243596437595</c:v>
                </c:pt>
                <c:pt idx="3466" formatCode="0.0">
                  <c:v>1.1034720156812239</c:v>
                </c:pt>
                <c:pt idx="3467" formatCode="0.0">
                  <c:v>1.0958267911782253</c:v>
                </c:pt>
                <c:pt idx="3468" formatCode="0.0">
                  <c:v>1.0841966520450428</c:v>
                </c:pt>
                <c:pt idx="3469" formatCode="0.0">
                  <c:v>1.077596208583893</c:v>
                </c:pt>
                <c:pt idx="3470" formatCode="0.0">
                  <c:v>1.0884461166095964</c:v>
                </c:pt>
                <c:pt idx="3471" formatCode="0.0">
                  <c:v>1.0956922930228603</c:v>
                </c:pt>
                <c:pt idx="3472" formatCode="0.0">
                  <c:v>1.1005293563960603</c:v>
                </c:pt>
                <c:pt idx="3473" formatCode="0.0">
                  <c:v>1.090889762360113</c:v>
                </c:pt>
                <c:pt idx="3474" formatCode="0.0">
                  <c:v>1.0786443278404176</c:v>
                </c:pt>
                <c:pt idx="3475" formatCode="0.0">
                  <c:v>1.091515435635271</c:v>
                </c:pt>
                <c:pt idx="3476" formatCode="0.0">
                  <c:v>1.1079966191764643</c:v>
                </c:pt>
                <c:pt idx="3477" formatCode="0.0">
                  <c:v>1.1035864525335102</c:v>
                </c:pt>
                <c:pt idx="3478" formatCode="0.0">
                  <c:v>1.103443418429364</c:v>
                </c:pt>
                <c:pt idx="3479" formatCode="0.0">
                  <c:v>1.1140258913710948</c:v>
                </c:pt>
                <c:pt idx="3480" formatCode="0.0">
                  <c:v>1.1367766598449529</c:v>
                </c:pt>
                <c:pt idx="3481" formatCode="0.0">
                  <c:v>1.1422284809981924</c:v>
                </c:pt>
                <c:pt idx="3482" formatCode="0.0">
                  <c:v>1.1337739993895648</c:v>
                </c:pt>
                <c:pt idx="3483" formatCode="0.0">
                  <c:v>1.1410870952162273</c:v>
                </c:pt>
                <c:pt idx="3484" formatCode="0.0">
                  <c:v>1.145051890656497</c:v>
                </c:pt>
                <c:pt idx="3485" formatCode="0.0">
                  <c:v>1.1350832581182027</c:v>
                </c:pt>
                <c:pt idx="3486" formatCode="0.0">
                  <c:v>1.1274072249093452</c:v>
                </c:pt>
                <c:pt idx="3487" formatCode="0.0">
                  <c:v>1.1311316551707524</c:v>
                </c:pt>
                <c:pt idx="3488" formatCode="0.0">
                  <c:v>1.137076309394484</c:v>
                </c:pt>
                <c:pt idx="3489" formatCode="0.0">
                  <c:v>1.1442970107672994</c:v>
                </c:pt>
                <c:pt idx="3490" formatCode="0.0">
                  <c:v>1.1552329208782746</c:v>
                </c:pt>
                <c:pt idx="3491" formatCode="0.0">
                  <c:v>1.1641985101916235</c:v>
                </c:pt>
                <c:pt idx="3492" formatCode="0.0">
                  <c:v>1.1747561953745962</c:v>
                </c:pt>
                <c:pt idx="3493" formatCode="0.0">
                  <c:v>1.175125686275218</c:v>
                </c:pt>
                <c:pt idx="3494" formatCode="0.0">
                  <c:v>1.1707994526988024</c:v>
                </c:pt>
                <c:pt idx="3495" formatCode="0.0">
                  <c:v>1.1658127470143378</c:v>
                </c:pt>
                <c:pt idx="3496" formatCode="0.0">
                  <c:v>1.1796304640456499</c:v>
                </c:pt>
                <c:pt idx="3497" formatCode="0.0">
                  <c:v>1.1771996496966293</c:v>
                </c:pt>
                <c:pt idx="3498" formatCode="0.0">
                  <c:v>1.168341336497762</c:v>
                </c:pt>
                <c:pt idx="3499" formatCode="0.0">
                  <c:v>1.168341336497762</c:v>
                </c:pt>
                <c:pt idx="3500" formatCode="0.0">
                  <c:v>1.172886593312483</c:v>
                </c:pt>
                <c:pt idx="3501" formatCode="0.0">
                  <c:v>1.1733071517025231</c:v>
                </c:pt>
                <c:pt idx="3502" formatCode="0.0">
                  <c:v>1.1748758228553602</c:v>
                </c:pt>
                <c:pt idx="3503" formatCode="0.0">
                  <c:v>1.170329712829782</c:v>
                </c:pt>
                <c:pt idx="3504" formatCode="0.0">
                  <c:v>1.1628970545428328</c:v>
                </c:pt>
                <c:pt idx="3505" formatCode="0.0">
                  <c:v>1.1590585538625064</c:v>
                </c:pt>
                <c:pt idx="3506" formatCode="0.0">
                  <c:v>1.1547058881990848</c:v>
                </c:pt>
                <c:pt idx="3507" formatCode="0.0">
                  <c:v>1.1534972220901718</c:v>
                </c:pt>
                <c:pt idx="3508" formatCode="0.0">
                  <c:v>1.1599258792207991</c:v>
                </c:pt>
                <c:pt idx="3509" formatCode="0.0">
                  <c:v>1.1717174008356426</c:v>
                </c:pt>
                <c:pt idx="3510" formatCode="0.0">
                  <c:v>1.174985952062938</c:v>
                </c:pt>
                <c:pt idx="3511" formatCode="0.0">
                  <c:v>1.1656485655769306</c:v>
                </c:pt>
                <c:pt idx="3512" formatCode="0.0">
                  <c:v>1.1595783727534825</c:v>
                </c:pt>
                <c:pt idx="3513" formatCode="0.0">
                  <c:v>1.152796417031082</c:v>
                </c:pt>
                <c:pt idx="3514" formatCode="0.0">
                  <c:v>1.1459462090763277</c:v>
                </c:pt>
                <c:pt idx="3515" formatCode="0.0">
                  <c:v>1.1413404135119181</c:v>
                </c:pt>
                <c:pt idx="3516" formatCode="0.0">
                  <c:v>1.1443021853678919</c:v>
                </c:pt>
                <c:pt idx="3517" formatCode="0.0">
                  <c:v>1.1447919108835014</c:v>
                </c:pt>
                <c:pt idx="3518" formatCode="0.0">
                  <c:v>1.1563313729138549</c:v>
                </c:pt>
                <c:pt idx="3519" formatCode="0.0">
                  <c:v>1.1651242597489182</c:v>
                </c:pt>
                <c:pt idx="3520" formatCode="0.0">
                  <c:v>1.1602288698623517</c:v>
                </c:pt>
                <c:pt idx="3521" formatCode="0.0">
                  <c:v>1.1611800648193771</c:v>
                </c:pt>
                <c:pt idx="3522" formatCode="0.0">
                  <c:v>1.1574477842592761</c:v>
                </c:pt>
                <c:pt idx="3523" formatCode="0.0">
                  <c:v>1.1672737814796954</c:v>
                </c:pt>
                <c:pt idx="3524" formatCode="0.0">
                  <c:v>1.1672737814796954</c:v>
                </c:pt>
                <c:pt idx="3525" formatCode="0.0">
                  <c:v>1.1678326624997331</c:v>
                </c:pt>
                <c:pt idx="3526" formatCode="0.0">
                  <c:v>1.1547187801504843</c:v>
                </c:pt>
                <c:pt idx="3527" formatCode="0.0">
                  <c:v>1.1487780298523218</c:v>
                </c:pt>
                <c:pt idx="3528" formatCode="0.0">
                  <c:v>1.1556971392763851</c:v>
                </c:pt>
                <c:pt idx="3529" formatCode="0.0">
                  <c:v>1.154813999109614</c:v>
                </c:pt>
                <c:pt idx="3530" formatCode="0.0">
                  <c:v>1.1542696978752744</c:v>
                </c:pt>
                <c:pt idx="3531" formatCode="0.0">
                  <c:v>1.1547535829894964</c:v>
                </c:pt>
                <c:pt idx="3532" formatCode="0.0">
                  <c:v>1.146563240294868</c:v>
                </c:pt>
                <c:pt idx="3533" formatCode="0.0">
                  <c:v>1.125357055797225</c:v>
                </c:pt>
                <c:pt idx="3534" formatCode="0.0">
                  <c:v>1.1182115784035209</c:v>
                </c:pt>
                <c:pt idx="3535" formatCode="0.0">
                  <c:v>1.1364137503512652</c:v>
                </c:pt>
                <c:pt idx="3536" formatCode="0.0">
                  <c:v>1.1267749206139774</c:v>
                </c:pt>
                <c:pt idx="3537" formatCode="0.0">
                  <c:v>1.1197530397620812</c:v>
                </c:pt>
                <c:pt idx="3538" formatCode="0.0">
                  <c:v>1.1287981570061836</c:v>
                </c:pt>
                <c:pt idx="3539" formatCode="0.0">
                  <c:v>1.1339457602565577</c:v>
                </c:pt>
                <c:pt idx="3540" formatCode="0.0">
                  <c:v>1.1221339445024767</c:v>
                </c:pt>
                <c:pt idx="3541" formatCode="0.0">
                  <c:v>1.1400736415615857</c:v>
                </c:pt>
                <c:pt idx="3542" formatCode="0.0">
                  <c:v>1.1340008352171504</c:v>
                </c:pt>
                <c:pt idx="3543" formatCode="0.0">
                  <c:v>1.1251195981251945</c:v>
                </c:pt>
                <c:pt idx="3544" formatCode="0.0">
                  <c:v>1.1276252780966178</c:v>
                </c:pt>
                <c:pt idx="3545" formatCode="0.0">
                  <c:v>1.1329507784379256</c:v>
                </c:pt>
                <c:pt idx="3546" formatCode="0.0">
                  <c:v>1.1471865157440293</c:v>
                </c:pt>
                <c:pt idx="3547" formatCode="0.0">
                  <c:v>1.1555377151827919</c:v>
                </c:pt>
                <c:pt idx="3548" formatCode="0.0">
                  <c:v>1.1564459748666511</c:v>
                </c:pt>
                <c:pt idx="3549" formatCode="0.0">
                  <c:v>1.1485171587218579</c:v>
                </c:pt>
                <c:pt idx="3550" formatCode="0.0">
                  <c:v>1.1401587168485772</c:v>
                </c:pt>
                <c:pt idx="3551" formatCode="0.0">
                  <c:v>1.1410914955977358</c:v>
                </c:pt>
                <c:pt idx="3552" formatCode="0.0">
                  <c:v>1.1438218652381833</c:v>
                </c:pt>
                <c:pt idx="3553" formatCode="0.0">
                  <c:v>1.1441881420479145</c:v>
                </c:pt>
                <c:pt idx="3554" formatCode="0.0">
                  <c:v>1.1705500545718484</c:v>
                </c:pt>
                <c:pt idx="3555" formatCode="0.0">
                  <c:v>1.1798383582733962</c:v>
                </c:pt>
                <c:pt idx="3556" formatCode="0.0">
                  <c:v>1.1774795303338927</c:v>
                </c:pt>
                <c:pt idx="3557" formatCode="0.0">
                  <c:v>1.1591304509813198</c:v>
                </c:pt>
                <c:pt idx="3558" formatCode="0.0">
                  <c:v>1.1616959496013401</c:v>
                </c:pt>
                <c:pt idx="3559" formatCode="0.0">
                  <c:v>1.1628764793736714</c:v>
                </c:pt>
                <c:pt idx="3560" formatCode="0.0">
                  <c:v>1.1529786098260182</c:v>
                </c:pt>
                <c:pt idx="3561" formatCode="0.0">
                  <c:v>1.1426363378191848</c:v>
                </c:pt>
                <c:pt idx="3562" formatCode="0.0">
                  <c:v>1.1301846416937031</c:v>
                </c:pt>
                <c:pt idx="3563" formatCode="0.0">
                  <c:v>1.1370893532030495</c:v>
                </c:pt>
                <c:pt idx="3564" formatCode="0.0">
                  <c:v>1.142402950836982</c:v>
                </c:pt>
                <c:pt idx="3565" formatCode="0.0">
                  <c:v>1.1486379005279854</c:v>
                </c:pt>
                <c:pt idx="3566" formatCode="0.0">
                  <c:v>1.1543131928844306</c:v>
                </c:pt>
                <c:pt idx="3567" formatCode="0.0">
                  <c:v>1.1601814373226094</c:v>
                </c:pt>
                <c:pt idx="3568" formatCode="0.0">
                  <c:v>1.1574482395041974</c:v>
                </c:pt>
                <c:pt idx="3569" formatCode="0.0">
                  <c:v>1.1574482395041974</c:v>
                </c:pt>
                <c:pt idx="3570" formatCode="0.0">
                  <c:v>1.1426596975328349</c:v>
                </c:pt>
                <c:pt idx="3571" formatCode="0.0">
                  <c:v>1.1416128785614541</c:v>
                </c:pt>
                <c:pt idx="3572" formatCode="0.0">
                  <c:v>1.1502668166346728</c:v>
                </c:pt>
                <c:pt idx="3573" formatCode="0.0">
                  <c:v>1.1469951222872352</c:v>
                </c:pt>
                <c:pt idx="3574" formatCode="0.0">
                  <c:v>1.1367194347047636</c:v>
                </c:pt>
                <c:pt idx="3575" formatCode="0.0">
                  <c:v>1.1314948404076324</c:v>
                </c:pt>
                <c:pt idx="3576" formatCode="0.0">
                  <c:v>1.1370164456602003</c:v>
                </c:pt>
                <c:pt idx="3577" formatCode="0.0">
                  <c:v>1.137472958653964</c:v>
                </c:pt>
                <c:pt idx="3578" formatCode="0.0">
                  <c:v>1.1403306177062005</c:v>
                </c:pt>
                <c:pt idx="3579" formatCode="0.0">
                  <c:v>1.1538222853095748</c:v>
                </c:pt>
                <c:pt idx="3580" formatCode="0.0">
                  <c:v>1.1534304359339151</c:v>
                </c:pt>
                <c:pt idx="3581" formatCode="0.0">
                  <c:v>1.1713974979908499</c:v>
                </c:pt>
                <c:pt idx="3582" formatCode="0.0">
                  <c:v>1.1770084174204076</c:v>
                </c:pt>
                <c:pt idx="3583" formatCode="0.0">
                  <c:v>1.1803511795197688</c:v>
                </c:pt>
                <c:pt idx="3584" formatCode="0.0">
                  <c:v>1.1835233637240592</c:v>
                </c:pt>
                <c:pt idx="3585" formatCode="0.0">
                  <c:v>1.1950823743763563</c:v>
                </c:pt>
                <c:pt idx="3586" formatCode="0.0">
                  <c:v>1.2014724121570881</c:v>
                </c:pt>
                <c:pt idx="3587" formatCode="0.0">
                  <c:v>1.1915785605382754</c:v>
                </c:pt>
                <c:pt idx="3588" formatCode="0.0">
                  <c:v>1.1857611170459847</c:v>
                </c:pt>
                <c:pt idx="3589" formatCode="0.0">
                  <c:v>1.190216435094239</c:v>
                </c:pt>
                <c:pt idx="3590" formatCode="0.0">
                  <c:v>1.1812214005529791</c:v>
                </c:pt>
                <c:pt idx="3591" formatCode="0.0">
                  <c:v>1.1797646909558119</c:v>
                </c:pt>
                <c:pt idx="3592" formatCode="0.0">
                  <c:v>1.176242336574725</c:v>
                </c:pt>
                <c:pt idx="3593" formatCode="0.0">
                  <c:v>1.1836294325786614</c:v>
                </c:pt>
                <c:pt idx="3594" formatCode="0.0">
                  <c:v>1.18011938079037</c:v>
                </c:pt>
                <c:pt idx="3595" formatCode="0.0">
                  <c:v>1.1854236035887242</c:v>
                </c:pt>
                <c:pt idx="3596" formatCode="0.0">
                  <c:v>1.1960528884107278</c:v>
                </c:pt>
                <c:pt idx="3597" formatCode="0.0">
                  <c:v>1.1997871364349277</c:v>
                </c:pt>
                <c:pt idx="3598" formatCode="0.0">
                  <c:v>1.1943640083435298</c:v>
                </c:pt>
                <c:pt idx="3599" formatCode="0.0">
                  <c:v>1.1891106426002043</c:v>
                </c:pt>
                <c:pt idx="3600" formatCode="0.0">
                  <c:v>1.1730023751778023</c:v>
                </c:pt>
                <c:pt idx="3601" formatCode="0.0">
                  <c:v>1.1770336271142319</c:v>
                </c:pt>
                <c:pt idx="3602" formatCode="0.0">
                  <c:v>1.1893609960391529</c:v>
                </c:pt>
                <c:pt idx="3603" formatCode="0.0">
                  <c:v>1.1972866411665091</c:v>
                </c:pt>
                <c:pt idx="3604" formatCode="0.0">
                  <c:v>1.1924562414735669</c:v>
                </c:pt>
                <c:pt idx="3605" formatCode="0.0">
                  <c:v>1.1835825867425378</c:v>
                </c:pt>
                <c:pt idx="3606" formatCode="0.0">
                  <c:v>1.2001687916285944</c:v>
                </c:pt>
                <c:pt idx="3607" formatCode="0.0">
                  <c:v>1.1891081775753578</c:v>
                </c:pt>
                <c:pt idx="3608" formatCode="0.0">
                  <c:v>1.1941683400394976</c:v>
                </c:pt>
                <c:pt idx="3609" formatCode="0.0">
                  <c:v>1.2033019043029396</c:v>
                </c:pt>
                <c:pt idx="3610" formatCode="0.0">
                  <c:v>1.2058208393635119</c:v>
                </c:pt>
                <c:pt idx="3611" formatCode="0.0">
                  <c:v>1.1971307505379607</c:v>
                </c:pt>
                <c:pt idx="3612" formatCode="0.0">
                  <c:v>1.1789321368474186</c:v>
                </c:pt>
                <c:pt idx="3613" formatCode="0.0">
                  <c:v>1.1927795435267112</c:v>
                </c:pt>
                <c:pt idx="3614" formatCode="0.0">
                  <c:v>1.1948775746286915</c:v>
                </c:pt>
                <c:pt idx="3615" formatCode="0.0">
                  <c:v>1.197856308005091</c:v>
                </c:pt>
                <c:pt idx="3616" formatCode="0.0">
                  <c:v>1.2109149557559655</c:v>
                </c:pt>
                <c:pt idx="3617" formatCode="0.0">
                  <c:v>1.2188995117149959</c:v>
                </c:pt>
                <c:pt idx="3618" formatCode="0.0">
                  <c:v>1.2132628243715113</c:v>
                </c:pt>
                <c:pt idx="3619" formatCode="0.0">
                  <c:v>1.2050749877956641</c:v>
                </c:pt>
                <c:pt idx="3620" formatCode="0.0">
                  <c:v>1.2042737637482102</c:v>
                </c:pt>
                <c:pt idx="3621" formatCode="0.0">
                  <c:v>1.1859420660877236</c:v>
                </c:pt>
                <c:pt idx="3622" formatCode="0.0">
                  <c:v>1.1765041876843458</c:v>
                </c:pt>
                <c:pt idx="3623" formatCode="0.0">
                  <c:v>1.1754535739826075</c:v>
                </c:pt>
                <c:pt idx="3624" formatCode="0.0">
                  <c:v>1.1619614495311679</c:v>
                </c:pt>
                <c:pt idx="3625" formatCode="0.0">
                  <c:v>1.1815020003383125</c:v>
                </c:pt>
                <c:pt idx="3626" formatCode="0.0">
                  <c:v>1.1898775897752683</c:v>
                </c:pt>
                <c:pt idx="3627" formatCode="0.0">
                  <c:v>1.1898775897752683</c:v>
                </c:pt>
                <c:pt idx="3628" formatCode="0.0">
                  <c:v>1.1920285406134823</c:v>
                </c:pt>
                <c:pt idx="3629" formatCode="0.0">
                  <c:v>1.1853397311175595</c:v>
                </c:pt>
                <c:pt idx="3630" formatCode="0.0">
                  <c:v>1.1966991933303812</c:v>
                </c:pt>
                <c:pt idx="3631" formatCode="0.0">
                  <c:v>1.215557904618187</c:v>
                </c:pt>
                <c:pt idx="3632" formatCode="0.0">
                  <c:v>1.2222904961492611</c:v>
                </c:pt>
                <c:pt idx="3633" formatCode="0.0">
                  <c:v>1.2348530292121485</c:v>
                </c:pt>
                <c:pt idx="3634" formatCode="0.0">
                  <c:v>1.2223210056347484</c:v>
                </c:pt>
                <c:pt idx="3635" formatCode="0.0">
                  <c:v>1.2152731613851075</c:v>
                </c:pt>
                <c:pt idx="3636" formatCode="0.0">
                  <c:v>1.2098179207296136</c:v>
                </c:pt>
                <c:pt idx="3637" formatCode="0.0">
                  <c:v>1.1920458855074407</c:v>
                </c:pt>
                <c:pt idx="3638" formatCode="0.0">
                  <c:v>1.1917950797842014</c:v>
                </c:pt>
                <c:pt idx="3639" formatCode="0.0">
                  <c:v>1.1897813011743625</c:v>
                </c:pt>
                <c:pt idx="3640" formatCode="0.0">
                  <c:v>1.1812903787193172</c:v>
                </c:pt>
                <c:pt idx="3641" formatCode="0.0">
                  <c:v>1.1909388652221149</c:v>
                </c:pt>
                <c:pt idx="3642" formatCode="0.0">
                  <c:v>1.1909072925862609</c:v>
                </c:pt>
                <c:pt idx="3643" formatCode="0.0">
                  <c:v>1.1918761952344643</c:v>
                </c:pt>
                <c:pt idx="3644" formatCode="0.0">
                  <c:v>1.1953485659686691</c:v>
                </c:pt>
                <c:pt idx="3645" formatCode="0.0">
                  <c:v>1.1930458105635184</c:v>
                </c:pt>
                <c:pt idx="3646" formatCode="0.0">
                  <c:v>1.1875525157777731</c:v>
                </c:pt>
                <c:pt idx="3647" formatCode="0.0">
                  <c:v>1.1932698063358467</c:v>
                </c:pt>
                <c:pt idx="3648" formatCode="0.0">
                  <c:v>1.1932698063358467</c:v>
                </c:pt>
                <c:pt idx="3649" formatCode="0.0">
                  <c:v>1.1898718509472761</c:v>
                </c:pt>
                <c:pt idx="3650" formatCode="0.0">
                  <c:v>1.19765995339178</c:v>
                </c:pt>
                <c:pt idx="3651" formatCode="0.0">
                  <c:v>1.2005194552558924</c:v>
                </c:pt>
                <c:pt idx="3652" formatCode="0.0">
                  <c:v>1.212654176020463</c:v>
                </c:pt>
                <c:pt idx="3653" formatCode="0.0">
                  <c:v>1.2200324213954576</c:v>
                </c:pt>
                <c:pt idx="3654" formatCode="0.0">
                  <c:v>1.2142376534279469</c:v>
                </c:pt>
                <c:pt idx="3655" formatCode="0.0">
                  <c:v>1.218607222398423</c:v>
                </c:pt>
                <c:pt idx="3656" formatCode="0.0">
                  <c:v>1.2256884326458526</c:v>
                </c:pt>
                <c:pt idx="3657" formatCode="0.0">
                  <c:v>1.2364215393060864</c:v>
                </c:pt>
                <c:pt idx="3658" formatCode="0.0">
                  <c:v>1.2308399158075451</c:v>
                </c:pt>
                <c:pt idx="3659" formatCode="0.0">
                  <c:v>1.2293493067782164</c:v>
                </c:pt>
                <c:pt idx="3660" formatCode="0.0">
                  <c:v>1.2291107067436557</c:v>
                </c:pt>
                <c:pt idx="3661" formatCode="0.0">
                  <c:v>1.2308753170903637</c:v>
                </c:pt>
                <c:pt idx="3662" formatCode="0.0">
                  <c:v>1.2338827598483615</c:v>
                </c:pt>
                <c:pt idx="3663" formatCode="0.0">
                  <c:v>1.2388258648485018</c:v>
                </c:pt>
                <c:pt idx="3664" formatCode="0.0">
                  <c:v>1.2401417521005969</c:v>
                </c:pt>
                <c:pt idx="3665" formatCode="0.0">
                  <c:v>1.2381396056303864</c:v>
                </c:pt>
                <c:pt idx="3666" formatCode="0.0">
                  <c:v>1.2242417108326966</c:v>
                </c:pt>
                <c:pt idx="3667" formatCode="0.0">
                  <c:v>1.237981480296706</c:v>
                </c:pt>
                <c:pt idx="3668" formatCode="0.0">
                  <c:v>1.2388401052709042</c:v>
                </c:pt>
                <c:pt idx="3669" formatCode="0.0">
                  <c:v>1.2389136564495189</c:v>
                </c:pt>
                <c:pt idx="3670" formatCode="0.0">
                  <c:v>1.2333320497878024</c:v>
                </c:pt>
                <c:pt idx="3671" formatCode="0.0">
                  <c:v>1.2295334224360772</c:v>
                </c:pt>
                <c:pt idx="3672" formatCode="0.0">
                  <c:v>1.2278173702994379</c:v>
                </c:pt>
                <c:pt idx="3673" formatCode="0.0">
                  <c:v>1.2313160838703909</c:v>
                </c:pt>
                <c:pt idx="3674" formatCode="0.0">
                  <c:v>1.2282374229961537</c:v>
                </c:pt>
                <c:pt idx="3675" formatCode="0.0">
                  <c:v>1.2221021731201915</c:v>
                </c:pt>
                <c:pt idx="3676" formatCode="0.0">
                  <c:v>1.2206922346610769</c:v>
                </c:pt>
                <c:pt idx="3677" formatCode="0.0">
                  <c:v>1.2188257765120252</c:v>
                </c:pt>
                <c:pt idx="3678" formatCode="0.0">
                  <c:v>1.2088738840274154</c:v>
                </c:pt>
                <c:pt idx="3679" formatCode="0.0">
                  <c:v>1.2103586311488292</c:v>
                </c:pt>
                <c:pt idx="3680" formatCode="0.0">
                  <c:v>1.2177643135383749</c:v>
                </c:pt>
                <c:pt idx="3681" formatCode="0.0">
                  <c:v>1.2207385687042061</c:v>
                </c:pt>
                <c:pt idx="3682" formatCode="0.0">
                  <c:v>1.2228126836309594</c:v>
                </c:pt>
                <c:pt idx="3683" formatCode="0.0">
                  <c:v>1.2211420222325706</c:v>
                </c:pt>
                <c:pt idx="3684" formatCode="0.0">
                  <c:v>1.23097887923734</c:v>
                </c:pt>
                <c:pt idx="3685" formatCode="0.0">
                  <c:v>1.2345988884540386</c:v>
                </c:pt>
                <c:pt idx="3686" formatCode="0.0">
                  <c:v>1.2352840368613385</c:v>
                </c:pt>
                <c:pt idx="3687" formatCode="0.0">
                  <c:v>1.237617439241824</c:v>
                </c:pt>
                <c:pt idx="3688" formatCode="0.0">
                  <c:v>1.2463102830564712</c:v>
                </c:pt>
                <c:pt idx="3689" formatCode="0.0">
                  <c:v>1.2463102830564712</c:v>
                </c:pt>
                <c:pt idx="3690" formatCode="0.0">
                  <c:v>1.244042222905503</c:v>
                </c:pt>
                <c:pt idx="3691" formatCode="0.0">
                  <c:v>1.2413113621119696</c:v>
                </c:pt>
                <c:pt idx="3692" formatCode="0.0">
                  <c:v>1.2396679796219783</c:v>
                </c:pt>
                <c:pt idx="3693" formatCode="0.0">
                  <c:v>1.246074330582605</c:v>
                </c:pt>
                <c:pt idx="3694" formatCode="0.0">
                  <c:v>1.2607160815073051</c:v>
                </c:pt>
                <c:pt idx="3695" formatCode="0.0">
                  <c:v>1.2604154496810125</c:v>
                </c:pt>
                <c:pt idx="3696" formatCode="0.0">
                  <c:v>1.254770296108471</c:v>
                </c:pt>
                <c:pt idx="3697" formatCode="0.0">
                  <c:v>1.259617487290482</c:v>
                </c:pt>
                <c:pt idx="3698" formatCode="0.0">
                  <c:v>1.266673229174806</c:v>
                </c:pt>
                <c:pt idx="3699" formatCode="0.0">
                  <c:v>1.2709156465455886</c:v>
                </c:pt>
                <c:pt idx="3700" formatCode="0.0">
                  <c:v>1.2635123624947939</c:v>
                </c:pt>
                <c:pt idx="3701" formatCode="0.0">
                  <c:v>1.2637159418538304</c:v>
                </c:pt>
                <c:pt idx="3702" formatCode="0.0">
                  <c:v>1.2621290359998891</c:v>
                </c:pt>
                <c:pt idx="3703" formatCode="0.0">
                  <c:v>1.2542145813196279</c:v>
                </c:pt>
                <c:pt idx="3704" formatCode="0.0">
                  <c:v>1.262365133282835</c:v>
                </c:pt>
                <c:pt idx="3705" formatCode="0.0">
                  <c:v>1.263086345489262</c:v>
                </c:pt>
                <c:pt idx="3706" formatCode="0.0">
                  <c:v>1.2641504688177181</c:v>
                </c:pt>
                <c:pt idx="3707" formatCode="0.0">
                  <c:v>1.2697050665311191</c:v>
                </c:pt>
                <c:pt idx="3708" formatCode="0.0">
                  <c:v>1.2664528536809569</c:v>
                </c:pt>
                <c:pt idx="3709" formatCode="0.0">
                  <c:v>1.2594497180773008</c:v>
                </c:pt>
                <c:pt idx="3710" formatCode="0.0">
                  <c:v>1.2516800954425422</c:v>
                </c:pt>
                <c:pt idx="3711" formatCode="0.0">
                  <c:v>1.2518562417267536</c:v>
                </c:pt>
                <c:pt idx="3712" formatCode="0.0">
                  <c:v>1.2429048383118333</c:v>
                </c:pt>
                <c:pt idx="3713" formatCode="0.0">
                  <c:v>1.2404831145127211</c:v>
                </c:pt>
                <c:pt idx="3714" formatCode="0.0">
                  <c:v>1.2235963431689321</c:v>
                </c:pt>
                <c:pt idx="3715" formatCode="0.0">
                  <c:v>1.2094484353221748</c:v>
                </c:pt>
                <c:pt idx="3716" formatCode="0.0">
                  <c:v>1.2194408673912471</c:v>
                </c:pt>
                <c:pt idx="3717" formatCode="0.0">
                  <c:v>1.2275255711226152</c:v>
                </c:pt>
                <c:pt idx="3718" formatCode="0.0">
                  <c:v>1.2275255711226152</c:v>
                </c:pt>
                <c:pt idx="3719" formatCode="0.0">
                  <c:v>1.2221373184288373</c:v>
                </c:pt>
                <c:pt idx="3720" formatCode="0.0">
                  <c:v>1.2408648400816356</c:v>
                </c:pt>
                <c:pt idx="3721" formatCode="0.0">
                  <c:v>1.239775536771599</c:v>
                </c:pt>
                <c:pt idx="3722" formatCode="0.0">
                  <c:v>1.2389975102755797</c:v>
                </c:pt>
                <c:pt idx="3723" formatCode="0.0">
                  <c:v>1.2300739238177856</c:v>
                </c:pt>
                <c:pt idx="3724" formatCode="0.0">
                  <c:v>1.2191649904164112</c:v>
                </c:pt>
                <c:pt idx="3725" formatCode="0.0">
                  <c:v>1.1986452755547397</c:v>
                </c:pt>
                <c:pt idx="3726" formatCode="0.0">
                  <c:v>1.1758767792543847</c:v>
                </c:pt>
                <c:pt idx="3727" formatCode="0.0">
                  <c:v>1.170439097854024</c:v>
                </c:pt>
                <c:pt idx="3728" formatCode="0.0">
                  <c:v>1.1730132935229554</c:v>
                </c:pt>
                <c:pt idx="3729" formatCode="0.0">
                  <c:v>1.1640483891457944</c:v>
                </c:pt>
                <c:pt idx="3730" formatCode="0.0">
                  <c:v>1.1538288102309553</c:v>
                </c:pt>
                <c:pt idx="3731" formatCode="0.0">
                  <c:v>1.1489416915665527</c:v>
                </c:pt>
                <c:pt idx="3732" formatCode="0.0">
                  <c:v>1.1686718851032396</c:v>
                </c:pt>
                <c:pt idx="3733" formatCode="0.0">
                  <c:v>1.1781193732049444</c:v>
                </c:pt>
                <c:pt idx="3734" formatCode="0.0">
                  <c:v>1.182921370291367</c:v>
                </c:pt>
                <c:pt idx="3735" formatCode="0.0">
                  <c:v>1.187238953637185</c:v>
                </c:pt>
                <c:pt idx="3736" formatCode="0.0">
                  <c:v>1.187238953637185</c:v>
                </c:pt>
                <c:pt idx="3737" formatCode="0.0">
                  <c:v>1.1849851130984304</c:v>
                </c:pt>
                <c:pt idx="3738" formatCode="0.0">
                  <c:v>1.1827635177696134</c:v>
                </c:pt>
                <c:pt idx="3739" formatCode="0.0">
                  <c:v>1.1979768466783749</c:v>
                </c:pt>
                <c:pt idx="3740" formatCode="0.0">
                  <c:v>1.1892769166144181</c:v>
                </c:pt>
                <c:pt idx="3741" formatCode="0.0">
                  <c:v>1.1941808964606386</c:v>
                </c:pt>
                <c:pt idx="3742" formatCode="0.0">
                  <c:v>1.1972962750145493</c:v>
                </c:pt>
                <c:pt idx="3743" formatCode="0.0">
                  <c:v>1.1951364065489081</c:v>
                </c:pt>
                <c:pt idx="3744" formatCode="0.0">
                  <c:v>1.1887737662687448</c:v>
                </c:pt>
                <c:pt idx="3745" formatCode="0.0">
                  <c:v>1.1854099642297125</c:v>
                </c:pt>
                <c:pt idx="3746" formatCode="0.0">
                  <c:v>1.1818819065910822</c:v>
                </c:pt>
                <c:pt idx="3747" formatCode="0.0">
                  <c:v>1.1805637641408584</c:v>
                </c:pt>
                <c:pt idx="3748" formatCode="0.0">
                  <c:v>1.1736719398470092</c:v>
                </c:pt>
                <c:pt idx="3749" formatCode="0.0">
                  <c:v>1.1588285808294572</c:v>
                </c:pt>
                <c:pt idx="3750" formatCode="0.0">
                  <c:v>1.1462759072405764</c:v>
                </c:pt>
                <c:pt idx="3751" formatCode="0.0">
                  <c:v>1.160839860655783</c:v>
                </c:pt>
                <c:pt idx="3752" formatCode="0.0">
                  <c:v>1.1635109140606119</c:v>
                </c:pt>
                <c:pt idx="3753" formatCode="0.0">
                  <c:v>1.1632920011859837</c:v>
                </c:pt>
                <c:pt idx="3754" formatCode="0.0">
                  <c:v>1.1661936166737268</c:v>
                </c:pt>
                <c:pt idx="3755" formatCode="0.0">
                  <c:v>1.1844025015438162</c:v>
                </c:pt>
                <c:pt idx="3756" formatCode="0.0">
                  <c:v>1.1843140666167322</c:v>
                </c:pt>
                <c:pt idx="3757" formatCode="0.0">
                  <c:v>1.1748205410004291</c:v>
                </c:pt>
                <c:pt idx="3758" formatCode="0.0">
                  <c:v>1.1772825298902492</c:v>
                </c:pt>
                <c:pt idx="3759" formatCode="0.0">
                  <c:v>1.1772825298902492</c:v>
                </c:pt>
                <c:pt idx="3760" formatCode="0.0">
                  <c:v>1.1858082855036922</c:v>
                </c:pt>
                <c:pt idx="3761" formatCode="0.0">
                  <c:v>1.1840667067222568</c:v>
                </c:pt>
                <c:pt idx="3762" formatCode="0.0">
                  <c:v>1.1884796433136202</c:v>
                </c:pt>
                <c:pt idx="3763" formatCode="0.0">
                  <c:v>1.1886572926144894</c:v>
                </c:pt>
                <c:pt idx="3764" formatCode="0.0">
                  <c:v>1.1919574989939197</c:v>
                </c:pt>
                <c:pt idx="3765" formatCode="0.0">
                  <c:v>1.1849378589010455</c:v>
                </c:pt>
                <c:pt idx="3766" formatCode="0.0">
                  <c:v>1.1598148502159638</c:v>
                </c:pt>
                <c:pt idx="3767" formatCode="0.0">
                  <c:v>1.1556038469681584</c:v>
                </c:pt>
                <c:pt idx="3768" formatCode="0.0">
                  <c:v>1.1670830998046935</c:v>
                </c:pt>
                <c:pt idx="3769" formatCode="0.0">
                  <c:v>1.1574000594537113</c:v>
                </c:pt>
                <c:pt idx="3770" formatCode="0.0">
                  <c:v>1.1662111866946687</c:v>
                </c:pt>
                <c:pt idx="3771" formatCode="0.0">
                  <c:v>1.1719081395204392</c:v>
                </c:pt>
                <c:pt idx="3772" formatCode="0.0">
                  <c:v>1.168621187695396</c:v>
                </c:pt>
                <c:pt idx="3773" formatCode="0.0">
                  <c:v>1.1592280478963315</c:v>
                </c:pt>
                <c:pt idx="3774" formatCode="0.0">
                  <c:v>1.1538937100447451</c:v>
                </c:pt>
                <c:pt idx="3775" formatCode="0.0">
                  <c:v>1.1427922509409594</c:v>
                </c:pt>
                <c:pt idx="3776" formatCode="0.0">
                  <c:v>1.1454739166555885</c:v>
                </c:pt>
                <c:pt idx="3777" formatCode="0.0">
                  <c:v>1.1233363770749543</c:v>
                </c:pt>
                <c:pt idx="3778" formatCode="0.0">
                  <c:v>1.1350808878605871</c:v>
                </c:pt>
                <c:pt idx="3779" formatCode="0.0">
                  <c:v>1.1536631157995925</c:v>
                </c:pt>
                <c:pt idx="3780" formatCode="0.0">
                  <c:v>1.1597209602251182</c:v>
                </c:pt>
                <c:pt idx="3781" formatCode="0.0">
                  <c:v>1.1578498976986822</c:v>
                </c:pt>
                <c:pt idx="3782" formatCode="0.0">
                  <c:v>1.1587913511163257</c:v>
                </c:pt>
                <c:pt idx="3783" formatCode="0.0">
                  <c:v>1.1529144842615764</c:v>
                </c:pt>
                <c:pt idx="3784" formatCode="0.0">
                  <c:v>1.1529144842615764</c:v>
                </c:pt>
                <c:pt idx="3785" formatCode="0.0">
                  <c:v>1.1424881089859296</c:v>
                </c:pt>
                <c:pt idx="3786" formatCode="0.0">
                  <c:v>1.132565589164084</c:v>
                </c:pt>
                <c:pt idx="3787" formatCode="0.0">
                  <c:v>1.1447597113442263</c:v>
                </c:pt>
                <c:pt idx="3788" formatCode="0.0">
                  <c:v>1.1420346295696213</c:v>
                </c:pt>
                <c:pt idx="3789" formatCode="0.0">
                  <c:v>1.1441741361531468</c:v>
                </c:pt>
                <c:pt idx="3790" formatCode="0.0">
                  <c:v>1.1524933061401974</c:v>
                </c:pt>
                <c:pt idx="3791" formatCode="0.0">
                  <c:v>1.1754224283881256</c:v>
                </c:pt>
                <c:pt idx="3792" formatCode="0.0">
                  <c:v>1.1581847824110547</c:v>
                </c:pt>
                <c:pt idx="3793" formatCode="0.0">
                  <c:v>1.1553912342924286</c:v>
                </c:pt>
                <c:pt idx="3794" formatCode="0.0">
                  <c:v>1.1556513467875182</c:v>
                </c:pt>
                <c:pt idx="3795" formatCode="0.0">
                  <c:v>1.1482214117250404</c:v>
                </c:pt>
                <c:pt idx="3796" formatCode="0.0">
                  <c:v>1.1375465360648711</c:v>
                </c:pt>
                <c:pt idx="3797" formatCode="0.0">
                  <c:v>1.1434686494523247</c:v>
                </c:pt>
                <c:pt idx="3798" formatCode="0.0">
                  <c:v>1.1511941480328136</c:v>
                </c:pt>
                <c:pt idx="3799" formatCode="0.0">
                  <c:v>1.1516078756531627</c:v>
                </c:pt>
                <c:pt idx="3800" formatCode="0.0">
                  <c:v>1.1472500514267845</c:v>
                </c:pt>
                <c:pt idx="3801" formatCode="0.0">
                  <c:v>1.1423068335862321</c:v>
                </c:pt>
                <c:pt idx="3802" formatCode="0.0">
                  <c:v>1.1391703005568321</c:v>
                </c:pt>
                <c:pt idx="3803" formatCode="0.0">
                  <c:v>1.154158638675572</c:v>
                </c:pt>
                <c:pt idx="3804" formatCode="0.0">
                  <c:v>1.1578738416591945</c:v>
                </c:pt>
                <c:pt idx="3805" formatCode="0.0">
                  <c:v>1.1565232244187815</c:v>
                </c:pt>
                <c:pt idx="3806" formatCode="0.0">
                  <c:v>1.147170811922124</c:v>
                </c:pt>
                <c:pt idx="3807" formatCode="0.0">
                  <c:v>1.1456706540672634</c:v>
                </c:pt>
                <c:pt idx="3808" formatCode="0.0">
                  <c:v>1.1477037040231417</c:v>
                </c:pt>
                <c:pt idx="3809" formatCode="0.0">
                  <c:v>1.1511282026148069</c:v>
                </c:pt>
                <c:pt idx="3810" formatCode="0.0">
                  <c:v>1.1565504879568649</c:v>
                </c:pt>
                <c:pt idx="3811" formatCode="0.0">
                  <c:v>1.1607462932364523</c:v>
                </c:pt>
                <c:pt idx="3812" formatCode="0.0">
                  <c:v>1.1660819325972649</c:v>
                </c:pt>
                <c:pt idx="3813" formatCode="0.0">
                  <c:v>1.1659976350865771</c:v>
                </c:pt>
                <c:pt idx="3814" formatCode="0.0">
                  <c:v>1.1681642782942179</c:v>
                </c:pt>
                <c:pt idx="3815" formatCode="0.0">
                  <c:v>1.1692693870947228</c:v>
                </c:pt>
                <c:pt idx="3816" formatCode="0.0">
                  <c:v>1.188433820111809</c:v>
                </c:pt>
                <c:pt idx="3817" formatCode="0.0">
                  <c:v>1.1896476780388119</c:v>
                </c:pt>
                <c:pt idx="3818" formatCode="0.0">
                  <c:v>1.1836860440855017</c:v>
                </c:pt>
                <c:pt idx="3819" formatCode="0.0">
                  <c:v>1.1831193668501088</c:v>
                </c:pt>
                <c:pt idx="3820" formatCode="0.0">
                  <c:v>1.18963024133046</c:v>
                </c:pt>
                <c:pt idx="3821" formatCode="0.0">
                  <c:v>1.1833447665362951</c:v>
                </c:pt>
                <c:pt idx="3822" formatCode="0.0">
                  <c:v>1.195056831548662</c:v>
                </c:pt>
                <c:pt idx="3823" formatCode="0.0">
                  <c:v>1.2040616299145748</c:v>
                </c:pt>
                <c:pt idx="3824" formatCode="0.0">
                  <c:v>1.1995885704732707</c:v>
                </c:pt>
                <c:pt idx="3825" formatCode="0.0">
                  <c:v>1.2057637723843102</c:v>
                </c:pt>
                <c:pt idx="3826" formatCode="0.0">
                  <c:v>1.1956953002061879</c:v>
                </c:pt>
                <c:pt idx="3827" formatCode="0.0">
                  <c:v>1.1825636964242163</c:v>
                </c:pt>
                <c:pt idx="3828" formatCode="0.0">
                  <c:v>1.1874305045983962</c:v>
                </c:pt>
                <c:pt idx="3829" formatCode="0.0">
                  <c:v>1.1874305045983962</c:v>
                </c:pt>
                <c:pt idx="3830" formatCode="0.0">
                  <c:v>1.1921453001950233</c:v>
                </c:pt>
                <c:pt idx="3831" formatCode="0.0">
                  <c:v>1.2046174453690062</c:v>
                </c:pt>
                <c:pt idx="3832" formatCode="0.0">
                  <c:v>1.2102409292842959</c:v>
                </c:pt>
                <c:pt idx="3833" formatCode="0.0">
                  <c:v>1.2050255540357313</c:v>
                </c:pt>
                <c:pt idx="3834" formatCode="0.0">
                  <c:v>1.2004019551273477</c:v>
                </c:pt>
                <c:pt idx="3835" formatCode="0.0">
                  <c:v>1.2124066747101476</c:v>
                </c:pt>
                <c:pt idx="3836" formatCode="0.0">
                  <c:v>1.2124231747293175</c:v>
                </c:pt>
                <c:pt idx="3837" formatCode="0.0">
                  <c:v>1.2250934449620694</c:v>
                </c:pt>
                <c:pt idx="3838" formatCode="0.0">
                  <c:v>1.2265301292043154</c:v>
                </c:pt>
                <c:pt idx="3839" formatCode="0.0">
                  <c:v>1.2256253743120955</c:v>
                </c:pt>
                <c:pt idx="3840" formatCode="0.0">
                  <c:v>1.2237587646640611</c:v>
                </c:pt>
                <c:pt idx="3841" formatCode="0.0">
                  <c:v>1.2190748026646916</c:v>
                </c:pt>
                <c:pt idx="3842" formatCode="0.0">
                  <c:v>1.2190813227321315</c:v>
                </c:pt>
                <c:pt idx="3843" formatCode="0.0">
                  <c:v>1.2129113919975183</c:v>
                </c:pt>
                <c:pt idx="3844" formatCode="0.0">
                  <c:v>1.205853628019375</c:v>
                </c:pt>
                <c:pt idx="3845" formatCode="0.0">
                  <c:v>1.2039733280983036</c:v>
                </c:pt>
                <c:pt idx="3846" formatCode="0.0">
                  <c:v>1.2048619994283893</c:v>
                </c:pt>
                <c:pt idx="3847" formatCode="0.0">
                  <c:v>1.2093207230623988</c:v>
                </c:pt>
                <c:pt idx="3848" formatCode="0.0">
                  <c:v>1.2162663944563792</c:v>
                </c:pt>
                <c:pt idx="3849" formatCode="0.0">
                  <c:v>1.2152719985277902</c:v>
                </c:pt>
                <c:pt idx="3850" formatCode="0.0">
                  <c:v>1.2029232060626462</c:v>
                </c:pt>
                <c:pt idx="3851" formatCode="0.0">
                  <c:v>1.2192458039242411</c:v>
                </c:pt>
                <c:pt idx="3852" formatCode="0.0">
                  <c:v>1.2092954723171629</c:v>
                </c:pt>
                <c:pt idx="3853" formatCode="0.0">
                  <c:v>1.2161745399182162</c:v>
                </c:pt>
                <c:pt idx="3854" formatCode="0.0">
                  <c:v>1.2228246855824827</c:v>
                </c:pt>
                <c:pt idx="3855" formatCode="0.0">
                  <c:v>1.2279270063037031</c:v>
                </c:pt>
                <c:pt idx="3856" formatCode="0.0">
                  <c:v>1.2274205090305641</c:v>
                </c:pt>
                <c:pt idx="3857" formatCode="0.0">
                  <c:v>1.221415894311882</c:v>
                </c:pt>
                <c:pt idx="3858" formatCode="0.0">
                  <c:v>1.2147242106974112</c:v>
                </c:pt>
                <c:pt idx="3859" formatCode="0.0">
                  <c:v>1.2091454733767046</c:v>
                </c:pt>
                <c:pt idx="3860" formatCode="0.0">
                  <c:v>1.2160202791197969</c:v>
                </c:pt>
                <c:pt idx="3861" formatCode="0.0">
                  <c:v>1.2266551402093739</c:v>
                </c:pt>
                <c:pt idx="3862" formatCode="0.0">
                  <c:v>1.2334026498780066</c:v>
                </c:pt>
                <c:pt idx="3863" formatCode="0.0">
                  <c:v>1.2310111139708035</c:v>
                </c:pt>
                <c:pt idx="3864" formatCode="0.0">
                  <c:v>1.2364924998249751</c:v>
                </c:pt>
                <c:pt idx="3865" formatCode="0.0">
                  <c:v>1.2336573870304404</c:v>
                </c:pt>
                <c:pt idx="3866" formatCode="0.0">
                  <c:v>1.247274793082418</c:v>
                </c:pt>
                <c:pt idx="3867" formatCode="0.0">
                  <c:v>1.2441170207539041</c:v>
                </c:pt>
                <c:pt idx="3868" formatCode="0.0">
                  <c:v>1.2420781990618095</c:v>
                </c:pt>
                <c:pt idx="3869" formatCode="0.0">
                  <c:v>1.2494724297042719</c:v>
                </c:pt>
                <c:pt idx="3870" formatCode="0.0">
                  <c:v>1.2508347798362749</c:v>
                </c:pt>
                <c:pt idx="3871" formatCode="0.0">
                  <c:v>1.2524605466934255</c:v>
                </c:pt>
                <c:pt idx="3872" formatCode="0.0">
                  <c:v>1.2464266478390416</c:v>
                </c:pt>
                <c:pt idx="3873" formatCode="0.0">
                  <c:v>1.2408667471927222</c:v>
                </c:pt>
                <c:pt idx="3874" formatCode="0.0">
                  <c:v>1.2348310942796508</c:v>
                </c:pt>
                <c:pt idx="3875" formatCode="0.0">
                  <c:v>1.2502360766499763</c:v>
                </c:pt>
                <c:pt idx="3876" formatCode="0.0">
                  <c:v>1.2536094132951265</c:v>
                </c:pt>
                <c:pt idx="3877" formatCode="0.0">
                  <c:v>1.2496206501471365</c:v>
                </c:pt>
                <c:pt idx="3878" formatCode="0.0">
                  <c:v>1.2509390644273071</c:v>
                </c:pt>
                <c:pt idx="3879" formatCode="0.0">
                  <c:v>1.2636917653319939</c:v>
                </c:pt>
                <c:pt idx="3880" formatCode="0.0">
                  <c:v>1.2652380644402279</c:v>
                </c:pt>
                <c:pt idx="3881" formatCode="0.0">
                  <c:v>1.2665738406894416</c:v>
                </c:pt>
                <c:pt idx="3882" formatCode="0.0">
                  <c:v>1.2667843938252825</c:v>
                </c:pt>
                <c:pt idx="3883" formatCode="0.0">
                  <c:v>1.277011316996651</c:v>
                </c:pt>
                <c:pt idx="3884" formatCode="0.0">
                  <c:v>1.2760233933090581</c:v>
                </c:pt>
                <c:pt idx="3885" formatCode="0.0">
                  <c:v>1.2632673996900121</c:v>
                </c:pt>
                <c:pt idx="3886" formatCode="0.0">
                  <c:v>1.2613030795829037</c:v>
                </c:pt>
                <c:pt idx="3887" formatCode="0.0">
                  <c:v>1.2613030795829037</c:v>
                </c:pt>
                <c:pt idx="3888" formatCode="0.0">
                  <c:v>1.2673583588443085</c:v>
                </c:pt>
                <c:pt idx="3889" formatCode="0.0">
                  <c:v>1.2704773124713225</c:v>
                </c:pt>
                <c:pt idx="3890" formatCode="0.0">
                  <c:v>1.2842329840826909</c:v>
                </c:pt>
                <c:pt idx="3891" formatCode="0.0">
                  <c:v>1.2749428698300933</c:v>
                </c:pt>
                <c:pt idx="3892" formatCode="0.0">
                  <c:v>1.2686286627334111</c:v>
                </c:pt>
                <c:pt idx="3893" formatCode="0.0">
                  <c:v>1.2672768926392461</c:v>
                </c:pt>
                <c:pt idx="3894" formatCode="0.0">
                  <c:v>1.2693328065578409</c:v>
                </c:pt>
                <c:pt idx="3895" formatCode="0.0">
                  <c:v>1.2613122098563654</c:v>
                </c:pt>
                <c:pt idx="3896" formatCode="0.0">
                  <c:v>1.2531727087635491</c:v>
                </c:pt>
                <c:pt idx="3897" formatCode="0.0">
                  <c:v>1.2391209955610434</c:v>
                </c:pt>
                <c:pt idx="3898" formatCode="0.0">
                  <c:v>1.2423833859427105</c:v>
                </c:pt>
                <c:pt idx="3899" formatCode="0.0">
                  <c:v>1.236240220206607</c:v>
                </c:pt>
                <c:pt idx="3900" formatCode="0.0">
                  <c:v>1.2300876115996686</c:v>
                </c:pt>
                <c:pt idx="3901" formatCode="0.0">
                  <c:v>1.2299949851908827</c:v>
                </c:pt>
                <c:pt idx="3902" formatCode="0.0">
                  <c:v>1.2354284049146487</c:v>
                </c:pt>
                <c:pt idx="3903" formatCode="0.0">
                  <c:v>1.2208483129676155</c:v>
                </c:pt>
                <c:pt idx="3904" formatCode="0.0">
                  <c:v>1.2182597617946143</c:v>
                </c:pt>
                <c:pt idx="3905" formatCode="0.0">
                  <c:v>1.2210124914806548</c:v>
                </c:pt>
                <c:pt idx="3906" formatCode="0.0">
                  <c:v>1.2366969231672864</c:v>
                </c:pt>
                <c:pt idx="3907" formatCode="0.0">
                  <c:v>1.2427523693506095</c:v>
                </c:pt>
                <c:pt idx="3908" formatCode="0.0">
                  <c:v>1.2465148751366102</c:v>
                </c:pt>
                <c:pt idx="3909" formatCode="0.0">
                  <c:v>1.2465148751366102</c:v>
                </c:pt>
                <c:pt idx="3910" formatCode="0.0">
                  <c:v>1.2482972639350358</c:v>
                </c:pt>
                <c:pt idx="3911" formatCode="0.0">
                  <c:v>1.2409696103692327</c:v>
                </c:pt>
                <c:pt idx="3912" formatCode="0.0">
                  <c:v>1.2589075887788648</c:v>
                </c:pt>
                <c:pt idx="3913" formatCode="0.0">
                  <c:v>1.2577415478989125</c:v>
                </c:pt>
                <c:pt idx="3914" formatCode="0.0">
                  <c:v>1.2577415478989125</c:v>
                </c:pt>
                <c:pt idx="3915" formatCode="0.0">
                  <c:v>1.2386662101308277</c:v>
                </c:pt>
                <c:pt idx="3916" formatCode="0.0">
                  <c:v>1.2394817856400095</c:v>
                </c:pt>
                <c:pt idx="3917" formatCode="0.0">
                  <c:v>1.2354186488699419</c:v>
                </c:pt>
                <c:pt idx="3918" formatCode="0.0">
                  <c:v>1.2455796452240442</c:v>
                </c:pt>
                <c:pt idx="3919" formatCode="0.0">
                  <c:v>1.2511893940529404</c:v>
                </c:pt>
                <c:pt idx="3920" formatCode="0.0">
                  <c:v>1.2613892309860131</c:v>
                </c:pt>
                <c:pt idx="3921" formatCode="0.0">
                  <c:v>1.2599892098133696</c:v>
                </c:pt>
                <c:pt idx="3922" formatCode="0.0">
                  <c:v>1.2607247347853583</c:v>
                </c:pt>
                <c:pt idx="3923" formatCode="0.0">
                  <c:v>1.2586993720862467</c:v>
                </c:pt>
                <c:pt idx="3924" formatCode="0.0">
                  <c:v>1.2592049401328482</c:v>
                </c:pt>
                <c:pt idx="3925" formatCode="0.0">
                  <c:v>1.2672590213695798</c:v>
                </c:pt>
                <c:pt idx="3926" formatCode="0.0">
                  <c:v>1.2753586985402103</c:v>
                </c:pt>
                <c:pt idx="3927" formatCode="0.0">
                  <c:v>1.2785485086478976</c:v>
                </c:pt>
                <c:pt idx="3928" formatCode="0.0">
                  <c:v>1.2608460935874923</c:v>
                </c:pt>
                <c:pt idx="3929" formatCode="0.0">
                  <c:v>1.2634568409621421</c:v>
                </c:pt>
                <c:pt idx="3930" formatCode="0.0">
                  <c:v>1.2685660328864774</c:v>
                </c:pt>
                <c:pt idx="3931" formatCode="0.0">
                  <c:v>1.2559331670796501</c:v>
                </c:pt>
                <c:pt idx="3932" formatCode="0.0">
                  <c:v>1.2402402331177329</c:v>
                </c:pt>
                <c:pt idx="3933" formatCode="0.0">
                  <c:v>1.2369694957975061</c:v>
                </c:pt>
                <c:pt idx="3934" formatCode="0.0">
                  <c:v>1.2251287987184081</c:v>
                </c:pt>
                <c:pt idx="3935" formatCode="0.0">
                  <c:v>1.2311499220858955</c:v>
                </c:pt>
                <c:pt idx="3936" formatCode="0.0">
                  <c:v>1.2364571947856944</c:v>
                </c:pt>
                <c:pt idx="3937" formatCode="0.0">
                  <c:v>1.2425937621017356</c:v>
                </c:pt>
                <c:pt idx="3938" formatCode="0.0">
                  <c:v>1.2422769977620796</c:v>
                </c:pt>
                <c:pt idx="3939" formatCode="0.0">
                  <c:v>1.2500471270211935</c:v>
                </c:pt>
                <c:pt idx="3940" formatCode="0.0">
                  <c:v>1.2498352511755806</c:v>
                </c:pt>
                <c:pt idx="3941" formatCode="0.0">
                  <c:v>1.2639625842561941</c:v>
                </c:pt>
                <c:pt idx="3942" formatCode="0.0">
                  <c:v>1.2688860113534062</c:v>
                </c:pt>
                <c:pt idx="3943" formatCode="0.0">
                  <c:v>1.2784189793676937</c:v>
                </c:pt>
                <c:pt idx="3944" formatCode="0.0">
                  <c:v>1.2719815074097198</c:v>
                </c:pt>
                <c:pt idx="3945" formatCode="0.0">
                  <c:v>1.2726886366187551</c:v>
                </c:pt>
                <c:pt idx="3946" formatCode="0.0">
                  <c:v>1.2753647404592006</c:v>
                </c:pt>
                <c:pt idx="3947" formatCode="0.0">
                  <c:v>1.2687774590921259</c:v>
                </c:pt>
                <c:pt idx="3948" formatCode="0.0">
                  <c:v>1.2619170403100566</c:v>
                </c:pt>
                <c:pt idx="3949" formatCode="0.0">
                  <c:v>1.2619170403100566</c:v>
                </c:pt>
                <c:pt idx="3950" formatCode="0.0">
                  <c:v>1.2574179024692322</c:v>
                </c:pt>
                <c:pt idx="3951" formatCode="0.0">
                  <c:v>1.2643094583702079</c:v>
                </c:pt>
                <c:pt idx="3952" formatCode="0.0">
                  <c:v>1.2648725718212646</c:v>
                </c:pt>
                <c:pt idx="3953" formatCode="0.0">
                  <c:v>1.2541226240201142</c:v>
                </c:pt>
                <c:pt idx="3954" formatCode="0.0">
                  <c:v>1.254430248302661</c:v>
                </c:pt>
                <c:pt idx="3955" formatCode="0.0">
                  <c:v>1.2679363956706404</c:v>
                </c:pt>
                <c:pt idx="3956" formatCode="0.0">
                  <c:v>1.2645353918595035</c:v>
                </c:pt>
                <c:pt idx="3957" formatCode="0.0">
                  <c:v>1.2714279869175218</c:v>
                </c:pt>
                <c:pt idx="3958" formatCode="0.0">
                  <c:v>1.2853861217079909</c:v>
                </c:pt>
                <c:pt idx="3959" formatCode="0.0">
                  <c:v>1.286477955754354</c:v>
                </c:pt>
                <c:pt idx="3960" formatCode="0.0">
                  <c:v>1.2806698648076051</c:v>
                </c:pt>
                <c:pt idx="3961" formatCode="0.0">
                  <c:v>1.2924279776986005</c:v>
                </c:pt>
                <c:pt idx="3962" formatCode="0.0">
                  <c:v>1.2924040518443458</c:v>
                </c:pt>
                <c:pt idx="3963" formatCode="0.0">
                  <c:v>1.2893165664893429</c:v>
                </c:pt>
                <c:pt idx="3964" formatCode="0.0">
                  <c:v>1.285312903454388</c:v>
                </c:pt>
                <c:pt idx="3965" formatCode="0.0">
                  <c:v>1.293706191473911</c:v>
                </c:pt>
                <c:pt idx="3966" formatCode="0.0">
                  <c:v>1.2885194313373798</c:v>
                </c:pt>
                <c:pt idx="3967" formatCode="0.0">
                  <c:v>1.2825396464532524</c:v>
                </c:pt>
                <c:pt idx="3968" formatCode="0.0">
                  <c:v>1.2801211131887489</c:v>
                </c:pt>
                <c:pt idx="3969" formatCode="0.0">
                  <c:v>1.2861849344053156</c:v>
                </c:pt>
                <c:pt idx="3970" formatCode="0.0">
                  <c:v>1.2904915658057277</c:v>
                </c:pt>
                <c:pt idx="3971" formatCode="0.0">
                  <c:v>1.2889294479864457</c:v>
                </c:pt>
                <c:pt idx="3972" formatCode="0.0">
                  <c:v>1.2930707196042659</c:v>
                </c:pt>
                <c:pt idx="3973" formatCode="0.0">
                  <c:v>1.2989663070597564</c:v>
                </c:pt>
                <c:pt idx="3974" formatCode="0.0">
                  <c:v>1.2980085746264314</c:v>
                </c:pt>
                <c:pt idx="3975" formatCode="0.0">
                  <c:v>1.3059031489102164</c:v>
                </c:pt>
                <c:pt idx="3976" formatCode="0.0">
                  <c:v>1.2833050350821176</c:v>
                </c:pt>
                <c:pt idx="3977" formatCode="0.0">
                  <c:v>1.2757892589606945</c:v>
                </c:pt>
                <c:pt idx="3978" formatCode="0.0">
                  <c:v>1.2760125353419471</c:v>
                </c:pt>
                <c:pt idx="3979" formatCode="0.0">
                  <c:v>1.2769291649734518</c:v>
                </c:pt>
                <c:pt idx="3980" formatCode="0.0">
                  <c:v>1.2496112677030946</c:v>
                </c:pt>
                <c:pt idx="3981" formatCode="0.0">
                  <c:v>1.256709039622171</c:v>
                </c:pt>
                <c:pt idx="3982" formatCode="0.0">
                  <c:v>1.2420597917220748</c:v>
                </c:pt>
                <c:pt idx="3983" formatCode="0.0">
                  <c:v>1.2527657553295199</c:v>
                </c:pt>
                <c:pt idx="3984" formatCode="0.0">
                  <c:v>1.2663852877726371</c:v>
                </c:pt>
                <c:pt idx="3985" formatCode="0.0">
                  <c:v>1.2813137828558623</c:v>
                </c:pt>
                <c:pt idx="3986" formatCode="0.0">
                  <c:v>1.2874536647251351</c:v>
                </c:pt>
                <c:pt idx="3987" formatCode="0.0">
                  <c:v>1.2877170260630031</c:v>
                </c:pt>
                <c:pt idx="3988" formatCode="0.0">
                  <c:v>1.2877170260630031</c:v>
                </c:pt>
                <c:pt idx="3989" formatCode="0.0">
                  <c:v>1.2903249826905063</c:v>
                </c:pt>
                <c:pt idx="3990" formatCode="0.0">
                  <c:v>1.282002180749249</c:v>
                </c:pt>
                <c:pt idx="3991" formatCode="0.0">
                  <c:v>1.2651185131837812</c:v>
                </c:pt>
                <c:pt idx="3992" formatCode="0.0">
                  <c:v>1.2697063185896635</c:v>
                </c:pt>
                <c:pt idx="3993" formatCode="0.0">
                  <c:v>1.26826316432665</c:v>
                </c:pt>
                <c:pt idx="3994" formatCode="0.0">
                  <c:v>1.271507395623507</c:v>
                </c:pt>
                <c:pt idx="3995" formatCode="0.0">
                  <c:v>1.2809745097185583</c:v>
                </c:pt>
                <c:pt idx="3996" formatCode="0.0">
                  <c:v>1.29052870156662</c:v>
                </c:pt>
                <c:pt idx="3997" formatCode="0.0">
                  <c:v>1.2947193024356065</c:v>
                </c:pt>
                <c:pt idx="3998" formatCode="0.0">
                  <c:v>1.3035162776216407</c:v>
                </c:pt>
                <c:pt idx="3999" formatCode="0.0">
                  <c:v>1.2949044926233531</c:v>
                </c:pt>
                <c:pt idx="4000" formatCode="0.0">
                  <c:v>1.2915360524046444</c:v>
                </c:pt>
                <c:pt idx="4001" formatCode="0.0">
                  <c:v>1.3038076607782985</c:v>
                </c:pt>
                <c:pt idx="4002" formatCode="0.0">
                  <c:v>1.3013790720126415</c:v>
                </c:pt>
                <c:pt idx="4003" formatCode="0.0">
                  <c:v>1.2919907242496955</c:v>
                </c:pt>
                <c:pt idx="4004" formatCode="0.0">
                  <c:v>1.3001931290311874</c:v>
                </c:pt>
                <c:pt idx="4005" formatCode="0.0">
                  <c:v>1.2990577688704534</c:v>
                </c:pt>
                <c:pt idx="4006" formatCode="0.0">
                  <c:v>1.2885739945845385</c:v>
                </c:pt>
                <c:pt idx="4007" formatCode="0.0">
                  <c:v>1.3067789835628243</c:v>
                </c:pt>
                <c:pt idx="4008" formatCode="0.0">
                  <c:v>1.3136868965292052</c:v>
                </c:pt>
                <c:pt idx="4009" formatCode="0.0">
                  <c:v>1.3167640121495943</c:v>
                </c:pt>
                <c:pt idx="4010" formatCode="0.0">
                  <c:v>1.3283565674542319</c:v>
                </c:pt>
                <c:pt idx="4011" formatCode="0.0">
                  <c:v>1.3410741910091133</c:v>
                </c:pt>
                <c:pt idx="4012" formatCode="0.0">
                  <c:v>1.3420638114098089</c:v>
                </c:pt>
                <c:pt idx="4013" formatCode="0.0">
                  <c:v>1.3471174927728384</c:v>
                </c:pt>
                <c:pt idx="4014" formatCode="0.0">
                  <c:v>1.3509243112912617</c:v>
                </c:pt>
                <c:pt idx="4015" formatCode="0.0">
                  <c:v>1.3600053279271629</c:v>
                </c:pt>
                <c:pt idx="4016" formatCode="0.0">
                  <c:v>1.3528719052045415</c:v>
                </c:pt>
                <c:pt idx="4017" formatCode="0.0">
                  <c:v>1.3560587390839971</c:v>
                </c:pt>
                <c:pt idx="4018" formatCode="0.0">
                  <c:v>1.3535710958798264</c:v>
                </c:pt>
                <c:pt idx="4019" formatCode="0.0">
                  <c:v>1.3535710958798264</c:v>
                </c:pt>
                <c:pt idx="4020" formatCode="0.0">
                  <c:v>1.3156005197061542</c:v>
                </c:pt>
                <c:pt idx="4021" formatCode="0.0">
                  <c:v>1.3075062307514207</c:v>
                </c:pt>
                <c:pt idx="4022" formatCode="0.0">
                  <c:v>1.3149456353692694</c:v>
                </c:pt>
                <c:pt idx="4023" formatCode="0.0">
                  <c:v>1.3219002665066302</c:v>
                </c:pt>
                <c:pt idx="4024" formatCode="0.0">
                  <c:v>1.3360428727937954</c:v>
                </c:pt>
                <c:pt idx="4025" formatCode="0.0">
                  <c:v>1.3209866142080224</c:v>
                </c:pt>
                <c:pt idx="4026" formatCode="0.0">
                  <c:v>1.3324235282820731</c:v>
                </c:pt>
                <c:pt idx="4027" formatCode="0.0">
                  <c:v>1.3443336252229148</c:v>
                </c:pt>
                <c:pt idx="4028" formatCode="0.0">
                  <c:v>1.3543452303592474</c:v>
                </c:pt>
                <c:pt idx="4029" formatCode="0.0">
                  <c:v>1.3502899987263548</c:v>
                </c:pt>
                <c:pt idx="4030" formatCode="0.0">
                  <c:v>1.3469428149011198</c:v>
                </c:pt>
                <c:pt idx="4031" formatCode="0.0">
                  <c:v>1.3479391462734156</c:v>
                </c:pt>
                <c:pt idx="4032" formatCode="0.0">
                  <c:v>1.3620031923045317</c:v>
                </c:pt>
                <c:pt idx="4033" formatCode="0.0">
                  <c:v>1.3699352798064655</c:v>
                </c:pt>
                <c:pt idx="4034" formatCode="0.0">
                  <c:v>1.3903563971952293</c:v>
                </c:pt>
                <c:pt idx="4035" formatCode="0.0">
                  <c:v>1.4146177500046968</c:v>
                </c:pt>
                <c:pt idx="4036" formatCode="0.0">
                  <c:v>1.4066327773836651</c:v>
                </c:pt>
                <c:pt idx="4037" formatCode="0.0">
                  <c:v>1.415864088808003</c:v>
                </c:pt>
                <c:pt idx="4038" formatCode="0.0">
                  <c:v>1.4157279789083181</c:v>
                </c:pt>
                <c:pt idx="4039" formatCode="0.0">
                  <c:v>1.4087921764853402</c:v>
                </c:pt>
                <c:pt idx="4040" formatCode="0.0">
                  <c:v>1.3904217992980661</c:v>
                </c:pt>
                <c:pt idx="4041" formatCode="0.0">
                  <c:v>1.3919218280699277</c:v>
                </c:pt>
                <c:pt idx="4042" formatCode="0.0">
                  <c:v>1.4087300416721298</c:v>
                </c:pt>
                <c:pt idx="4043" formatCode="0.0">
                  <c:v>1.4112281280184971</c:v>
                </c:pt>
                <c:pt idx="4044" formatCode="0.0">
                  <c:v>1.4076470888819774</c:v>
                </c:pt>
                <c:pt idx="4045" formatCode="0.0">
                  <c:v>1.4076470888819774</c:v>
                </c:pt>
                <c:pt idx="4046" formatCode="0.0">
                  <c:v>1.4187501045600226</c:v>
                </c:pt>
                <c:pt idx="4047" formatCode="0.0">
                  <c:v>1.4285448765084274</c:v>
                </c:pt>
                <c:pt idx="4048" formatCode="0.0">
                  <c:v>1.4575922364902258</c:v>
                </c:pt>
                <c:pt idx="4049" formatCode="0.0">
                  <c:v>1.4708335018638197</c:v>
                </c:pt>
                <c:pt idx="4050" formatCode="0.0">
                  <c:v>1.4525492878820996</c:v>
                </c:pt>
                <c:pt idx="4051" formatCode="0.0">
                  <c:v>1.4767978986042223</c:v>
                </c:pt>
                <c:pt idx="4052" formatCode="0.0">
                  <c:v>1.4855246307624039</c:v>
                </c:pt>
                <c:pt idx="4053" formatCode="0.0">
                  <c:v>1.5053131093141274</c:v>
                </c:pt>
                <c:pt idx="4054" formatCode="0.0">
                  <c:v>1.5156693714554927</c:v>
                </c:pt>
                <c:pt idx="4055" formatCode="0.0">
                  <c:v>1.4800256157496927</c:v>
                </c:pt>
                <c:pt idx="4056" formatCode="0.0">
                  <c:v>1.4185849279926963</c:v>
                </c:pt>
                <c:pt idx="4057" formatCode="0.0">
                  <c:v>1.4205683990810374</c:v>
                </c:pt>
                <c:pt idx="4058" formatCode="0.0">
                  <c:v>1.4137817509395569</c:v>
                </c:pt>
                <c:pt idx="4059" formatCode="0.0">
                  <c:v>1.4442818911312194</c:v>
                </c:pt>
                <c:pt idx="4060" formatCode="0.0">
                  <c:v>1.4584195200132748</c:v>
                </c:pt>
                <c:pt idx="4061" formatCode="0.0">
                  <c:v>1.4676027158953118</c:v>
                </c:pt>
                <c:pt idx="4062" formatCode="0.0">
                  <c:v>1.4769614879851169</c:v>
                </c:pt>
                <c:pt idx="4063" formatCode="0.0">
                  <c:v>1.4574096399550034</c:v>
                </c:pt>
                <c:pt idx="4064" formatCode="0.0">
                  <c:v>1.4461920086811066</c:v>
                </c:pt>
                <c:pt idx="4065" formatCode="0.0">
                  <c:v>1.4277565194280621</c:v>
                </c:pt>
                <c:pt idx="4066" formatCode="0.0">
                  <c:v>1.4103416652044407</c:v>
                </c:pt>
                <c:pt idx="4067" formatCode="0.0">
                  <c:v>1.4143037209630427</c:v>
                </c:pt>
                <c:pt idx="4068" formatCode="0.0">
                  <c:v>1.4330468190414323</c:v>
                </c:pt>
                <c:pt idx="4069" formatCode="0.0">
                  <c:v>1.4380904094163212</c:v>
                </c:pt>
                <c:pt idx="4070" formatCode="0.0">
                  <c:v>1.4424190510372683</c:v>
                </c:pt>
                <c:pt idx="4071" formatCode="0.0">
                  <c:v>1.4691383178061732</c:v>
                </c:pt>
                <c:pt idx="4072" formatCode="0.0">
                  <c:v>1.4603817090518982</c:v>
                </c:pt>
                <c:pt idx="4073" formatCode="0.0">
                  <c:v>1.4816986471446723</c:v>
                </c:pt>
                <c:pt idx="4074" formatCode="0.0">
                  <c:v>1.4926466258297471</c:v>
                </c:pt>
                <c:pt idx="4075" formatCode="0.0">
                  <c:v>1.4940336956204234</c:v>
                </c:pt>
                <c:pt idx="4076" formatCode="0.0">
                  <c:v>1.5218879915039021</c:v>
                </c:pt>
                <c:pt idx="4077" formatCode="0.0">
                  <c:v>1.5240363667094561</c:v>
                </c:pt>
                <c:pt idx="4078" formatCode="0.0">
                  <c:v>1.5216311602358907</c:v>
                </c:pt>
                <c:pt idx="4079" formatCode="0.0">
                  <c:v>1.4820546357447568</c:v>
                </c:pt>
                <c:pt idx="4080" formatCode="0.0">
                  <c:v>1.5047763156726184</c:v>
                </c:pt>
                <c:pt idx="4081" formatCode="0.0">
                  <c:v>1.5165132151960161</c:v>
                </c:pt>
                <c:pt idx="4082" formatCode="0.0">
                  <c:v>1.4947273723018641</c:v>
                </c:pt>
                <c:pt idx="4083" formatCode="0.0">
                  <c:v>1.4798757838900296</c:v>
                </c:pt>
                <c:pt idx="4084" formatCode="0.0">
                  <c:v>1.4467454118601126</c:v>
                </c:pt>
                <c:pt idx="4085" formatCode="0.0">
                  <c:v>1.4462557863820542</c:v>
                </c:pt>
                <c:pt idx="4086" formatCode="0.0">
                  <c:v>1.4591932097361431</c:v>
                </c:pt>
                <c:pt idx="4087" formatCode="0.0">
                  <c:v>1.4667194800798733</c:v>
                </c:pt>
                <c:pt idx="4088" formatCode="0.0">
                  <c:v>1.4525993541963467</c:v>
                </c:pt>
                <c:pt idx="4089" formatCode="0.0">
                  <c:v>1.4525993541963467</c:v>
                </c:pt>
                <c:pt idx="4090" formatCode="0.0">
                  <c:v>1.4946022179920135</c:v>
                </c:pt>
                <c:pt idx="4091" formatCode="0.0">
                  <c:v>1.4888734324530895</c:v>
                </c:pt>
                <c:pt idx="4092" formatCode="0.0">
                  <c:v>1.5011376913072263</c:v>
                </c:pt>
                <c:pt idx="4093" formatCode="0.0">
                  <c:v>1.5076724120824105</c:v>
                </c:pt>
                <c:pt idx="4094" formatCode="0.0">
                  <c:v>1.5180846456074037</c:v>
                </c:pt>
                <c:pt idx="4095" formatCode="0.0">
                  <c:v>1.501919249426872</c:v>
                </c:pt>
                <c:pt idx="4096" formatCode="0.0">
                  <c:v>1.5002761156919069</c:v>
                </c:pt>
                <c:pt idx="4097" formatCode="0.0">
                  <c:v>1.4790690851667532</c:v>
                </c:pt>
                <c:pt idx="4098" formatCode="0.0">
                  <c:v>1.4427179550761051</c:v>
                </c:pt>
                <c:pt idx="4099" formatCode="0.0">
                  <c:v>1.4493517002966401</c:v>
                </c:pt>
                <c:pt idx="4100" formatCode="0.0">
                  <c:v>1.4699932560977877</c:v>
                </c:pt>
                <c:pt idx="4101" formatCode="0.0">
                  <c:v>1.4688390241825873</c:v>
                </c:pt>
                <c:pt idx="4102" formatCode="0.0">
                  <c:v>1.4578971332419937</c:v>
                </c:pt>
                <c:pt idx="4103" formatCode="0.0">
                  <c:v>1.4556516949401679</c:v>
                </c:pt>
                <c:pt idx="4104" formatCode="0.0">
                  <c:v>1.4438843546207658</c:v>
                </c:pt>
                <c:pt idx="4105" formatCode="0.0">
                  <c:v>1.4272815379718886</c:v>
                </c:pt>
                <c:pt idx="4106" formatCode="0.0">
                  <c:v>1.4170013623117133</c:v>
                </c:pt>
                <c:pt idx="4107" formatCode="0.0">
                  <c:v>1.4521942628313678</c:v>
                </c:pt>
                <c:pt idx="4108" formatCode="0.0">
                  <c:v>1.430492499059524</c:v>
                </c:pt>
                <c:pt idx="4109" formatCode="0.0">
                  <c:v>1.4095727562430136</c:v>
                </c:pt>
                <c:pt idx="4110" formatCode="0.0">
                  <c:v>1.4063299398135214</c:v>
                </c:pt>
                <c:pt idx="4111" formatCode="0.0">
                  <c:v>1.3736139621456791</c:v>
                </c:pt>
                <c:pt idx="4112" formatCode="0.0">
                  <c:v>1.4046244560951171</c:v>
                </c:pt>
                <c:pt idx="4113" formatCode="0.0">
                  <c:v>1.3918875053695232</c:v>
                </c:pt>
                <c:pt idx="4114" formatCode="0.0">
                  <c:v>1.351182334372641</c:v>
                </c:pt>
                <c:pt idx="4115" formatCode="0.0">
                  <c:v>1.3626469022912628</c:v>
                </c:pt>
                <c:pt idx="4116" formatCode="0.0">
                  <c:v>1.3915462550731108</c:v>
                </c:pt>
                <c:pt idx="4117" formatCode="0.0">
                  <c:v>1.4043499329242528</c:v>
                </c:pt>
                <c:pt idx="4118" formatCode="0.0">
                  <c:v>1.393408036452165</c:v>
                </c:pt>
                <c:pt idx="4119" formatCode="0.0">
                  <c:v>1.3931471134575963</c:v>
                </c:pt>
                <c:pt idx="4120" formatCode="0.0">
                  <c:v>1.4353073348337817</c:v>
                </c:pt>
                <c:pt idx="4121" formatCode="0.0">
                  <c:v>1.4544669316858716</c:v>
                </c:pt>
                <c:pt idx="4122" formatCode="0.0">
                  <c:v>1.4545212651550412</c:v>
                </c:pt>
                <c:pt idx="4123" formatCode="0.0">
                  <c:v>1.4396049623256086</c:v>
                </c:pt>
                <c:pt idx="4124" formatCode="0.0">
                  <c:v>1.448905135811241</c:v>
                </c:pt>
                <c:pt idx="4125" formatCode="0.0">
                  <c:v>1.447587784232472</c:v>
                </c:pt>
                <c:pt idx="4126" formatCode="0.0">
                  <c:v>1.4334171383752761</c:v>
                </c:pt>
                <c:pt idx="4127" formatCode="0.0">
                  <c:v>1.4431003111394478</c:v>
                </c:pt>
                <c:pt idx="4128" formatCode="0.0">
                  <c:v>1.4629427995460524</c:v>
                </c:pt>
                <c:pt idx="4129" formatCode="0.0">
                  <c:v>1.4872824600947474</c:v>
                </c:pt>
                <c:pt idx="4130" formatCode="0.0">
                  <c:v>1.4713145767813449</c:v>
                </c:pt>
                <c:pt idx="4131" formatCode="0.0">
                  <c:v>1.4696739006374162</c:v>
                </c:pt>
                <c:pt idx="4132" formatCode="0.0">
                  <c:v>1.4893551170112362</c:v>
                </c:pt>
                <c:pt idx="4133" formatCode="0.0">
                  <c:v>1.504196043415962</c:v>
                </c:pt>
                <c:pt idx="4134" formatCode="0.0">
                  <c:v>1.4950450661328594</c:v>
                </c:pt>
                <c:pt idx="4135" formatCode="0.0">
                  <c:v>1.4530049251708834</c:v>
                </c:pt>
                <c:pt idx="4136" formatCode="0.0">
                  <c:v>1.4457820471776339</c:v>
                </c:pt>
                <c:pt idx="4137" formatCode="0.0">
                  <c:v>1.4859112539282384</c:v>
                </c:pt>
                <c:pt idx="4138" formatCode="0.0">
                  <c:v>1.4792133501014439</c:v>
                </c:pt>
                <c:pt idx="4139" formatCode="0.0">
                  <c:v>1.467500755014981</c:v>
                </c:pt>
                <c:pt idx="4140" formatCode="0.0">
                  <c:v>1.4346494260746903</c:v>
                </c:pt>
                <c:pt idx="4141" formatCode="0.0">
                  <c:v>1.4276996736779997</c:v>
                </c:pt>
                <c:pt idx="4142" formatCode="0.0">
                  <c:v>1.4153633397716194</c:v>
                </c:pt>
                <c:pt idx="4143" formatCode="0.0">
                  <c:v>1.4020426753835353</c:v>
                </c:pt>
                <c:pt idx="4144" formatCode="0.0">
                  <c:v>1.3685736518772889</c:v>
                </c:pt>
                <c:pt idx="4145" formatCode="0.0">
                  <c:v>1.3669145055229901</c:v>
                </c:pt>
                <c:pt idx="4146" formatCode="0.0">
                  <c:v>1.3587488253681501</c:v>
                </c:pt>
                <c:pt idx="4147" formatCode="0.0">
                  <c:v>1.3587488253681501</c:v>
                </c:pt>
                <c:pt idx="4148" formatCode="0.0">
                  <c:v>1.3772939742957147</c:v>
                </c:pt>
                <c:pt idx="4149" formatCode="0.0">
                  <c:v>1.3637228396476675</c:v>
                </c:pt>
                <c:pt idx="4150" formatCode="0.0">
                  <c:v>1.4089453705680361</c:v>
                </c:pt>
                <c:pt idx="4151" formatCode="0.0">
                  <c:v>1.4099014381925867</c:v>
                </c:pt>
                <c:pt idx="4152" formatCode="0.0">
                  <c:v>1.4013568945096093</c:v>
                </c:pt>
                <c:pt idx="4153" formatCode="0.0">
                  <c:v>1.3818677697370261</c:v>
                </c:pt>
                <c:pt idx="4154" formatCode="0.0">
                  <c:v>1.3923460435096233</c:v>
                </c:pt>
                <c:pt idx="4155" formatCode="0.0">
                  <c:v>1.3676686566183087</c:v>
                </c:pt>
                <c:pt idx="4156" formatCode="0.0">
                  <c:v>1.3592755455568513</c:v>
                </c:pt>
                <c:pt idx="4157" formatCode="0.0">
                  <c:v>1.3615126878246531</c:v>
                </c:pt>
                <c:pt idx="4158" formatCode="0.0">
                  <c:v>1.3869708152929576</c:v>
                </c:pt>
                <c:pt idx="4159" formatCode="0.0">
                  <c:v>1.37486180462365</c:v>
                </c:pt>
                <c:pt idx="4160" formatCode="0.0">
                  <c:v>1.3509437396168698</c:v>
                </c:pt>
                <c:pt idx="4161" formatCode="0.0">
                  <c:v>1.3503661039315806</c:v>
                </c:pt>
                <c:pt idx="4162" formatCode="0.0">
                  <c:v>1.3115897483496943</c:v>
                </c:pt>
                <c:pt idx="4163" formatCode="0.0">
                  <c:v>1.3058459549345551</c:v>
                </c:pt>
                <c:pt idx="4164" formatCode="0.0">
                  <c:v>1.2904687712698866</c:v>
                </c:pt>
                <c:pt idx="4165" formatCode="0.0">
                  <c:v>1.3426463120884717</c:v>
                </c:pt>
                <c:pt idx="4166" formatCode="0.0">
                  <c:v>1.3326683393690477</c:v>
                </c:pt>
                <c:pt idx="4167" formatCode="0.0">
                  <c:v>1.3592711927278471</c:v>
                </c:pt>
                <c:pt idx="4168" formatCode="0.0">
                  <c:v>1.3663262416064776</c:v>
                </c:pt>
                <c:pt idx="4169" formatCode="0.0">
                  <c:v>1.3663262416064776</c:v>
                </c:pt>
                <c:pt idx="4170" formatCode="0.0">
                  <c:v>1.3609122740016097</c:v>
                </c:pt>
                <c:pt idx="4171" formatCode="0.0">
                  <c:v>1.3494283716657285</c:v>
                </c:pt>
                <c:pt idx="4172" formatCode="0.0">
                  <c:v>1.3307619877117163</c:v>
                </c:pt>
                <c:pt idx="4173" formatCode="0.0">
                  <c:v>1.3367570342431938</c:v>
                </c:pt>
                <c:pt idx="4174" formatCode="0.0">
                  <c:v>1.3367570342431938</c:v>
                </c:pt>
                <c:pt idx="4175" formatCode="0.0">
                  <c:v>1.3487715047496367</c:v>
                </c:pt>
                <c:pt idx="4176" formatCode="0.0">
                  <c:v>1.3160997132545678</c:v>
                </c:pt>
                <c:pt idx="4177" formatCode="0.0">
                  <c:v>1.3034334899475661</c:v>
                </c:pt>
                <c:pt idx="4178" formatCode="0.0">
                  <c:v>1.3093719333454434</c:v>
                </c:pt>
                <c:pt idx="4179" formatCode="0.0">
                  <c:v>1.3010693412586143</c:v>
                </c:pt>
                <c:pt idx="4180" formatCode="0.0">
                  <c:v>1.2529466870486554</c:v>
                </c:pt>
                <c:pt idx="4181" formatCode="0.0">
                  <c:v>1.277990010916791</c:v>
                </c:pt>
                <c:pt idx="4182" formatCode="0.0">
                  <c:v>1.3162653312050172</c:v>
                </c:pt>
                <c:pt idx="4183" formatCode="0.0">
                  <c:v>1.3122781360473681</c:v>
                </c:pt>
                <c:pt idx="4184" formatCode="0.0">
                  <c:v>1.2731101588967155</c:v>
                </c:pt>
                <c:pt idx="4185" formatCode="0.0">
                  <c:v>1.2823383322523403</c:v>
                </c:pt>
                <c:pt idx="4186" formatCode="0.0">
                  <c:v>1.2854434644025015</c:v>
                </c:pt>
                <c:pt idx="4187" formatCode="0.0">
                  <c:v>1.3021875585434393</c:v>
                </c:pt>
                <c:pt idx="4188" formatCode="0.0">
                  <c:v>1.3186478888299837</c:v>
                </c:pt>
                <c:pt idx="4189" formatCode="0.0">
                  <c:v>1.3306701422935108</c:v>
                </c:pt>
                <c:pt idx="4190" formatCode="0.0">
                  <c:v>1.3229010479870871</c:v>
                </c:pt>
                <c:pt idx="4191" formatCode="0.0">
                  <c:v>1.3416886403873367</c:v>
                </c:pt>
                <c:pt idx="4192" formatCode="0.0">
                  <c:v>1.3251806366106851</c:v>
                </c:pt>
                <c:pt idx="4193" formatCode="0.0">
                  <c:v>1.3264058760883275</c:v>
                </c:pt>
                <c:pt idx="4194" formatCode="0.0">
                  <c:v>1.3190041333206406</c:v>
                </c:pt>
                <c:pt idx="4195" formatCode="0.0">
                  <c:v>1.3241873682453793</c:v>
                </c:pt>
                <c:pt idx="4196" formatCode="0.0">
                  <c:v>1.3295566175669444</c:v>
                </c:pt>
                <c:pt idx="4197" formatCode="0.0">
                  <c:v>1.3469894354856893</c:v>
                </c:pt>
                <c:pt idx="4198" formatCode="0.0">
                  <c:v>1.3515060423452807</c:v>
                </c:pt>
                <c:pt idx="4199" formatCode="0.0">
                  <c:v>1.3710256863901484</c:v>
                </c:pt>
                <c:pt idx="4200" formatCode="0.0">
                  <c:v>1.3688775592394822</c:v>
                </c:pt>
                <c:pt idx="4201" formatCode="0.0">
                  <c:v>1.3522155682438681</c:v>
                </c:pt>
                <c:pt idx="4202" formatCode="0.0">
                  <c:v>1.3585735714435263</c:v>
                </c:pt>
                <c:pt idx="4203" formatCode="0.0">
                  <c:v>1.3562328687413738</c:v>
                </c:pt>
                <c:pt idx="4204" formatCode="0.0">
                  <c:v>1.3507420909290204</c:v>
                </c:pt>
                <c:pt idx="4205" formatCode="0.0">
                  <c:v>1.3380623896256481</c:v>
                </c:pt>
                <c:pt idx="4206" formatCode="0.0">
                  <c:v>1.3460541464191398</c:v>
                </c:pt>
                <c:pt idx="4207" formatCode="0.0">
                  <c:v>1.3606496850640712</c:v>
                </c:pt>
                <c:pt idx="4208" formatCode="0.0">
                  <c:v>1.3650390693574743</c:v>
                </c:pt>
                <c:pt idx="4209" formatCode="0.0">
                  <c:v>1.3650390693574743</c:v>
                </c:pt>
                <c:pt idx="4210" formatCode="0.0">
                  <c:v>1.3757281635522016</c:v>
                </c:pt>
                <c:pt idx="4211" formatCode="0.0">
                  <c:v>1.3829529027367173</c:v>
                </c:pt>
                <c:pt idx="4212" formatCode="0.0">
                  <c:v>1.3953483250357486</c:v>
                </c:pt>
                <c:pt idx="4213" formatCode="0.0">
                  <c:v>1.3931048383207461</c:v>
                </c:pt>
                <c:pt idx="4214" formatCode="0.0">
                  <c:v>1.401307977246949</c:v>
                </c:pt>
                <c:pt idx="4215" formatCode="0.0">
                  <c:v>1.3932235337741796</c:v>
                </c:pt>
                <c:pt idx="4216" formatCode="0.0">
                  <c:v>1.3993575967268264</c:v>
                </c:pt>
                <c:pt idx="4217" formatCode="0.0">
                  <c:v>1.3895872683465058</c:v>
                </c:pt>
                <c:pt idx="4218" formatCode="0.0">
                  <c:v>1.341021424954858</c:v>
                </c:pt>
                <c:pt idx="4219" formatCode="0.0">
                  <c:v>1.3205941984839238</c:v>
                </c:pt>
                <c:pt idx="4220" formatCode="0.0">
                  <c:v>1.3418973090738511</c:v>
                </c:pt>
                <c:pt idx="4221" formatCode="0.0">
                  <c:v>1.3320779863380037</c:v>
                </c:pt>
                <c:pt idx="4222" formatCode="0.0">
                  <c:v>1.3324534354536788</c:v>
                </c:pt>
                <c:pt idx="4223" formatCode="0.0">
                  <c:v>1.33459735741593</c:v>
                </c:pt>
                <c:pt idx="4224" formatCode="0.0">
                  <c:v>1.3517433060727073</c:v>
                </c:pt>
                <c:pt idx="4225" formatCode="0.0">
                  <c:v>1.3434716467843624</c:v>
                </c:pt>
                <c:pt idx="4226" formatCode="0.0">
                  <c:v>1.3755982004020681</c:v>
                </c:pt>
                <c:pt idx="4227" formatCode="0.0">
                  <c:v>1.3612765943316876</c:v>
                </c:pt>
                <c:pt idx="4228" formatCode="0.0">
                  <c:v>1.3849259581874325</c:v>
                </c:pt>
                <c:pt idx="4229" formatCode="0.0">
                  <c:v>1.3864036243981865</c:v>
                </c:pt>
                <c:pt idx="4230" formatCode="0.0">
                  <c:v>1.3799608080653087</c:v>
                </c:pt>
                <c:pt idx="4231" formatCode="0.0">
                  <c:v>1.3525292264395405</c:v>
                </c:pt>
                <c:pt idx="4232" formatCode="0.0">
                  <c:v>1.3459214446795635</c:v>
                </c:pt>
                <c:pt idx="4233" formatCode="0.0">
                  <c:v>1.3459719547106197</c:v>
                </c:pt>
                <c:pt idx="4234" formatCode="0.0">
                  <c:v>1.3140694821739627</c:v>
                </c:pt>
                <c:pt idx="4235" formatCode="0.0">
                  <c:v>1.3174949015367339</c:v>
                </c:pt>
                <c:pt idx="4236" formatCode="0.0">
                  <c:v>1.3389055416872155</c:v>
                </c:pt>
                <c:pt idx="4237" formatCode="0.0">
                  <c:v>1.3388876816714577</c:v>
                </c:pt>
                <c:pt idx="4238" formatCode="0.0">
                  <c:v>1.3495867199034404</c:v>
                </c:pt>
                <c:pt idx="4239" formatCode="0.0">
                  <c:v>1.3398091676315294</c:v>
                </c:pt>
                <c:pt idx="4240" formatCode="0.0">
                  <c:v>1.3428300468681957</c:v>
                </c:pt>
                <c:pt idx="4241" formatCode="0.0">
                  <c:v>1.3475734198375831</c:v>
                </c:pt>
                <c:pt idx="4242" formatCode="0.0">
                  <c:v>1.3463727130878049</c:v>
                </c:pt>
                <c:pt idx="4243" formatCode="0.0">
                  <c:v>1.3463727130878049</c:v>
                </c:pt>
                <c:pt idx="4244" formatCode="0.0">
                  <c:v>1.3542666921153772</c:v>
                </c:pt>
                <c:pt idx="4245" formatCode="0.0">
                  <c:v>1.3595910216602067</c:v>
                </c:pt>
                <c:pt idx="4246" formatCode="0.0">
                  <c:v>1.3738429236883221</c:v>
                </c:pt>
                <c:pt idx="4247" formatCode="0.0">
                  <c:v>1.3674832315268339</c:v>
                </c:pt>
                <c:pt idx="4248" formatCode="0.0">
                  <c:v>1.3578055054400293</c:v>
                </c:pt>
                <c:pt idx="4249" formatCode="0.0">
                  <c:v>1.3590006619365174</c:v>
                </c:pt>
                <c:pt idx="4250" formatCode="0.0">
                  <c:v>1.3866311804539633</c:v>
                </c:pt>
                <c:pt idx="4251" formatCode="0.0">
                  <c:v>1.3823104424477886</c:v>
                </c:pt>
                <c:pt idx="4252" formatCode="0.0">
                  <c:v>1.4062763463154699</c:v>
                </c:pt>
                <c:pt idx="4253" formatCode="0.0">
                  <c:v>1.4021410263508869</c:v>
                </c:pt>
                <c:pt idx="4254" formatCode="0.0">
                  <c:v>1.4209149536009875</c:v>
                </c:pt>
                <c:pt idx="4255" formatCode="0.0">
                  <c:v>1.4352357407796166</c:v>
                </c:pt>
                <c:pt idx="4256" formatCode="0.0">
                  <c:v>1.4592700335090498</c:v>
                </c:pt>
                <c:pt idx="4257" formatCode="0.0">
                  <c:v>1.4590785897414298</c:v>
                </c:pt>
                <c:pt idx="4258" formatCode="0.0">
                  <c:v>1.4576956099119305</c:v>
                </c:pt>
                <c:pt idx="4259" formatCode="0.0">
                  <c:v>1.4569002572558454</c:v>
                </c:pt>
                <c:pt idx="4260" formatCode="0.0">
                  <c:v>1.4562882455685058</c:v>
                </c:pt>
                <c:pt idx="4261" formatCode="0.0">
                  <c:v>1.4698484312859612</c:v>
                </c:pt>
                <c:pt idx="4262" formatCode="0.0">
                  <c:v>1.4585028098342476</c:v>
                </c:pt>
                <c:pt idx="4263" formatCode="0.0">
                  <c:v>1.4721455758080764</c:v>
                </c:pt>
                <c:pt idx="4264" formatCode="0.0">
                  <c:v>1.47817673718394</c:v>
                </c:pt>
                <c:pt idx="4265" formatCode="0.0">
                  <c:v>1.479358807085555</c:v>
                </c:pt>
                <c:pt idx="4266" formatCode="0.0">
                  <c:v>1.4704278232293442</c:v>
                </c:pt>
                <c:pt idx="4267" formatCode="0.0">
                  <c:v>1.4667098130672989</c:v>
                </c:pt>
                <c:pt idx="4268" formatCode="0.0">
                  <c:v>1.4736642573242165</c:v>
                </c:pt>
                <c:pt idx="4269" formatCode="0.0">
                  <c:v>1.4871956864911331</c:v>
                </c:pt>
                <c:pt idx="4270" formatCode="0.0">
                  <c:v>1.4928909290040739</c:v>
                </c:pt>
                <c:pt idx="4271" formatCode="0.0">
                  <c:v>1.4819785094466378</c:v>
                </c:pt>
                <c:pt idx="4272" formatCode="0.0">
                  <c:v>1.4941881756132791</c:v>
                </c:pt>
                <c:pt idx="4273" formatCode="0.0">
                  <c:v>1.4756348314478585</c:v>
                </c:pt>
                <c:pt idx="4274" formatCode="0.0">
                  <c:v>1.4715618760775984</c:v>
                </c:pt>
                <c:pt idx="4275" formatCode="0.0">
                  <c:v>1.4609248092620426</c:v>
                </c:pt>
                <c:pt idx="4276" formatCode="0.0">
                  <c:v>1.4499369441886114</c:v>
                </c:pt>
                <c:pt idx="4277" formatCode="0.0">
                  <c:v>1.4628636519404929</c:v>
                </c:pt>
                <c:pt idx="4278" formatCode="0.0">
                  <c:v>1.4507554373250691</c:v>
                </c:pt>
                <c:pt idx="4279" formatCode="0.0">
                  <c:v>1.4507554373250691</c:v>
                </c:pt>
                <c:pt idx="4280" formatCode="0.0">
                  <c:v>1.4561463650171436</c:v>
                </c:pt>
                <c:pt idx="4281" formatCode="0.0">
                  <c:v>1.4484497072944567</c:v>
                </c:pt>
                <c:pt idx="4282" formatCode="0.0">
                  <c:v>1.4551042890320056</c:v>
                </c:pt>
                <c:pt idx="4283" formatCode="0.0">
                  <c:v>1.478545679438882</c:v>
                </c:pt>
                <c:pt idx="4284" formatCode="0.0">
                  <c:v>1.4750148009062038</c:v>
                </c:pt>
                <c:pt idx="4285" formatCode="0.0">
                  <c:v>1.4714081359319506</c:v>
                </c:pt>
                <c:pt idx="4286" formatCode="0.0">
                  <c:v>1.4728926825062925</c:v>
                </c:pt>
                <c:pt idx="4287" formatCode="0.0">
                  <c:v>1.4585341640864127</c:v>
                </c:pt>
                <c:pt idx="4288" formatCode="0.0">
                  <c:v>1.4673711224422517</c:v>
                </c:pt>
                <c:pt idx="4289" formatCode="0.0">
                  <c:v>1.4643121458770918</c:v>
                </c:pt>
                <c:pt idx="4290" formatCode="0.0">
                  <c:v>1.4713812035908431</c:v>
                </c:pt>
                <c:pt idx="4291" formatCode="0.0">
                  <c:v>1.4889096622394107</c:v>
                </c:pt>
                <c:pt idx="4292" formatCode="0.0">
                  <c:v>1.4800254747821047</c:v>
                </c:pt>
                <c:pt idx="4293" formatCode="0.0">
                  <c:v>1.4616438908063265</c:v>
                </c:pt>
                <c:pt idx="4294" formatCode="0.0">
                  <c:v>1.4573816321003357</c:v>
                </c:pt>
                <c:pt idx="4295" formatCode="0.0">
                  <c:v>1.4375087419749444</c:v>
                </c:pt>
                <c:pt idx="4296" formatCode="0.0">
                  <c:v>1.4412874606335369</c:v>
                </c:pt>
                <c:pt idx="4297" formatCode="0.0">
                  <c:v>1.4339258323732431</c:v>
                </c:pt>
                <c:pt idx="4298" formatCode="0.0">
                  <c:v>1.4410464834364105</c:v>
                </c:pt>
                <c:pt idx="4299" formatCode="0.0">
                  <c:v>1.4466282744168131</c:v>
                </c:pt>
                <c:pt idx="4300" formatCode="0.0">
                  <c:v>1.4279138954687836</c:v>
                </c:pt>
                <c:pt idx="4301" formatCode="0.0">
                  <c:v>1.4187464392294076</c:v>
                </c:pt>
                <c:pt idx="4302" formatCode="0.0">
                  <c:v>1.4344112152698021</c:v>
                </c:pt>
                <c:pt idx="4303" formatCode="0.0">
                  <c:v>1.4430655837246271</c:v>
                </c:pt>
                <c:pt idx="4304" formatCode="0.0">
                  <c:v>1.4525107707255027</c:v>
                </c:pt>
                <c:pt idx="4305" formatCode="0.0">
                  <c:v>1.4427693836009008</c:v>
                </c:pt>
                <c:pt idx="4306" formatCode="0.0">
                  <c:v>1.4319143906218907</c:v>
                </c:pt>
                <c:pt idx="4307" formatCode="0.0">
                  <c:v>1.4319143906218907</c:v>
                </c:pt>
                <c:pt idx="4308" formatCode="0.0">
                  <c:v>1.4293759878518728</c:v>
                </c:pt>
                <c:pt idx="4309" formatCode="0.0">
                  <c:v>1.4364306771889137</c:v>
                </c:pt>
                <c:pt idx="4310" formatCode="0.0">
                  <c:v>1.4419699441734279</c:v>
                </c:pt>
                <c:pt idx="4311" formatCode="0.0">
                  <c:v>1.4318817073829384</c:v>
                </c:pt>
                <c:pt idx="4312" formatCode="0.0">
                  <c:v>1.4069680154013644</c:v>
                </c:pt>
                <c:pt idx="4313" formatCode="0.0">
                  <c:v>1.4042437415461499</c:v>
                </c:pt>
                <c:pt idx="4314" formatCode="0.0">
                  <c:v>1.376877477659894</c:v>
                </c:pt>
                <c:pt idx="4315" formatCode="0.0">
                  <c:v>1.39674682699066</c:v>
                </c:pt>
                <c:pt idx="4316" formatCode="0.0">
                  <c:v>1.4226122839374953</c:v>
                </c:pt>
                <c:pt idx="4317" formatCode="0.0">
                  <c:v>1.4292540235236224</c:v>
                </c:pt>
                <c:pt idx="4318" formatCode="0.0">
                  <c:v>1.4161480845481129</c:v>
                </c:pt>
                <c:pt idx="4319" formatCode="0.0">
                  <c:v>1.4068952451593471</c:v>
                </c:pt>
                <c:pt idx="4320" formatCode="0.0">
                  <c:v>1.3638246055332157</c:v>
                </c:pt>
                <c:pt idx="4321" formatCode="0.0">
                  <c:v>1.379603196950006</c:v>
                </c:pt>
                <c:pt idx="4322" formatCode="0.0">
                  <c:v>1.4044504168083545</c:v>
                </c:pt>
                <c:pt idx="4323" formatCode="0.0">
                  <c:v>1.4232144622315419</c:v>
                </c:pt>
                <c:pt idx="4324" formatCode="0.0">
                  <c:v>1.4053009654351301</c:v>
                </c:pt>
                <c:pt idx="4325" formatCode="0.0">
                  <c:v>1.417743118695705</c:v>
                </c:pt>
                <c:pt idx="4326" formatCode="0.0">
                  <c:v>1.4200573091833486</c:v>
                </c:pt>
                <c:pt idx="4327" formatCode="0.0">
                  <c:v>1.4311624596063892</c:v>
                </c:pt>
                <c:pt idx="4328" formatCode="0.0">
                  <c:v>1.4403932285268077</c:v>
                </c:pt>
                <c:pt idx="4329" formatCode="0.0">
                  <c:v>1.4305640808304285</c:v>
                </c:pt>
                <c:pt idx="4330" formatCode="0.0">
                  <c:v>1.448937466914</c:v>
                </c:pt>
                <c:pt idx="4331" formatCode="0.0">
                  <c:v>1.4680308421556989</c:v>
                </c:pt>
                <c:pt idx="4332" formatCode="0.0">
                  <c:v>1.4610504540924543</c:v>
                </c:pt>
                <c:pt idx="4333" formatCode="0.0">
                  <c:v>1.4638366037430872</c:v>
                </c:pt>
                <c:pt idx="4334" formatCode="0.0">
                  <c:v>1.4580851916878748</c:v>
                </c:pt>
                <c:pt idx="4335" formatCode="0.0">
                  <c:v>1.4481164290928292</c:v>
                </c:pt>
                <c:pt idx="4336" formatCode="0.0">
                  <c:v>1.461486777952852</c:v>
                </c:pt>
                <c:pt idx="4337" formatCode="0.0">
                  <c:v>1.460806627096072</c:v>
                </c:pt>
                <c:pt idx="4338" formatCode="0.0">
                  <c:v>1.444040563760957</c:v>
                </c:pt>
                <c:pt idx="4339" formatCode="0.0">
                  <c:v>1.4367212473004154</c:v>
                </c:pt>
                <c:pt idx="4340" formatCode="0.0">
                  <c:v>1.4228014596763754</c:v>
                </c:pt>
                <c:pt idx="4341" formatCode="0.0">
                  <c:v>1.4339031848175443</c:v>
                </c:pt>
                <c:pt idx="4342" formatCode="0.0">
                  <c:v>1.4521828769070377</c:v>
                </c:pt>
                <c:pt idx="4343" formatCode="0.0">
                  <c:v>1.451432264060359</c:v>
                </c:pt>
                <c:pt idx="4344" formatCode="0.0">
                  <c:v>1.4483109752115131</c:v>
                </c:pt>
                <c:pt idx="4345" formatCode="0.0">
                  <c:v>1.4559777424676097</c:v>
                </c:pt>
                <c:pt idx="4346" formatCode="0.0">
                  <c:v>1.4607924930382865</c:v>
                </c:pt>
                <c:pt idx="4347" formatCode="0.0">
                  <c:v>1.458631237069614</c:v>
                </c:pt>
                <c:pt idx="4348" formatCode="0.0">
                  <c:v>1.4542322761987665</c:v>
                </c:pt>
                <c:pt idx="4349" formatCode="0.0">
                  <c:v>1.4542322761987665</c:v>
                </c:pt>
                <c:pt idx="4350" formatCode="0.0">
                  <c:v>1.460651803548878</c:v>
                </c:pt>
                <c:pt idx="4351" formatCode="0.0">
                  <c:v>1.4584727992636017</c:v>
                </c:pt>
                <c:pt idx="4352" formatCode="0.0">
                  <c:v>1.4351907643044681</c:v>
                </c:pt>
                <c:pt idx="4353" formatCode="0.0">
                  <c:v>1.4474647039815753</c:v>
                </c:pt>
                <c:pt idx="4354" formatCode="0.0">
                  <c:v>1.4465493056301295</c:v>
                </c:pt>
                <c:pt idx="4355" formatCode="0.0">
                  <c:v>1.4457300208783324</c:v>
                </c:pt>
                <c:pt idx="4356" formatCode="0.0">
                  <c:v>1.4456422639104205</c:v>
                </c:pt>
                <c:pt idx="4357" formatCode="0.0">
                  <c:v>1.459724363401018</c:v>
                </c:pt>
                <c:pt idx="4358" formatCode="0.0">
                  <c:v>1.4862151560582977</c:v>
                </c:pt>
                <c:pt idx="4359" formatCode="0.0">
                  <c:v>1.4815814852223732</c:v>
                </c:pt>
                <c:pt idx="4360" formatCode="0.0">
                  <c:v>1.5116222368659828</c:v>
                </c:pt>
                <c:pt idx="4361" formatCode="0.0">
                  <c:v>1.5256391527448177</c:v>
                </c:pt>
                <c:pt idx="4362" formatCode="0.0">
                  <c:v>1.5413217480552328</c:v>
                </c:pt>
                <c:pt idx="4363" formatCode="0.0">
                  <c:v>1.5461317906070717</c:v>
                </c:pt>
                <c:pt idx="4364" formatCode="0.0">
                  <c:v>1.5265355024830625</c:v>
                </c:pt>
                <c:pt idx="4365" formatCode="0.0">
                  <c:v>1.5350999090983406</c:v>
                </c:pt>
                <c:pt idx="4366" formatCode="0.0">
                  <c:v>1.5536497057892462</c:v>
                </c:pt>
                <c:pt idx="4367" formatCode="0.0">
                  <c:v>1.5512484483924576</c:v>
                </c:pt>
                <c:pt idx="4368" formatCode="0.0">
                  <c:v>1.5507523037937008</c:v>
                </c:pt>
                <c:pt idx="4369" formatCode="0.0">
                  <c:v>1.5333610954508741</c:v>
                </c:pt>
                <c:pt idx="4370" formatCode="0.0">
                  <c:v>1.5230358492774765</c:v>
                </c:pt>
                <c:pt idx="4371" formatCode="0.0">
                  <c:v>1.5390845847974723</c:v>
                </c:pt>
                <c:pt idx="4372" formatCode="0.0">
                  <c:v>1.5330103127795303</c:v>
                </c:pt>
                <c:pt idx="4373" formatCode="0.0">
                  <c:v>1.5463061869332966</c:v>
                </c:pt>
                <c:pt idx="4374" formatCode="0.0">
                  <c:v>1.5540370908417931</c:v>
                </c:pt>
                <c:pt idx="4375" formatCode="0.0">
                  <c:v>1.5361245063435494</c:v>
                </c:pt>
                <c:pt idx="4376" formatCode="0.0">
                  <c:v>1.5462200215616284</c:v>
                </c:pt>
                <c:pt idx="4377" formatCode="0.0">
                  <c:v>1.5457570956915594</c:v>
                </c:pt>
                <c:pt idx="4378" formatCode="0.0">
                  <c:v>1.5613679508633422</c:v>
                </c:pt>
                <c:pt idx="4379" formatCode="0.0">
                  <c:v>1.5678728910549191</c:v>
                </c:pt>
                <c:pt idx="4380" formatCode="0.0">
                  <c:v>1.576321866590954</c:v>
                </c:pt>
                <c:pt idx="4381" formatCode="0.0">
                  <c:v>1.5571127286869686</c:v>
                </c:pt>
                <c:pt idx="4382" formatCode="0.0">
                  <c:v>1.5274406649444536</c:v>
                </c:pt>
                <c:pt idx="4383" formatCode="0.0">
                  <c:v>1.5213413541447802</c:v>
                </c:pt>
                <c:pt idx="4384" formatCode="0.0">
                  <c:v>1.5021841905066142</c:v>
                </c:pt>
                <c:pt idx="4385" formatCode="0.0">
                  <c:v>1.4896631492930283</c:v>
                </c:pt>
                <c:pt idx="4386" formatCode="0.0">
                  <c:v>1.5145731186321461</c:v>
                </c:pt>
                <c:pt idx="4387" formatCode="0.0">
                  <c:v>1.5226885011365099</c:v>
                </c:pt>
                <c:pt idx="4388" formatCode="0.0">
                  <c:v>1.5157573976635528</c:v>
                </c:pt>
                <c:pt idx="4389" formatCode="0.0">
                  <c:v>1.5197997351090995</c:v>
                </c:pt>
                <c:pt idx="4390" formatCode="0.0">
                  <c:v>1.4893693686469665</c:v>
                </c:pt>
                <c:pt idx="4391" formatCode="0.0">
                  <c:v>1.5011431190886411</c:v>
                </c:pt>
                <c:pt idx="4392" formatCode="0.0">
                  <c:v>1.5235076015540083</c:v>
                </c:pt>
                <c:pt idx="4393" formatCode="0.0">
                  <c:v>1.5339013791010661</c:v>
                </c:pt>
                <c:pt idx="4394" formatCode="0.0">
                  <c:v>1.5289326174415254</c:v>
                </c:pt>
                <c:pt idx="4395" formatCode="0.0">
                  <c:v>1.5403992208420976</c:v>
                </c:pt>
                <c:pt idx="4396" formatCode="0.0">
                  <c:v>1.5517265109883558</c:v>
                </c:pt>
                <c:pt idx="4397" formatCode="0.0">
                  <c:v>1.5619313570057169</c:v>
                </c:pt>
                <c:pt idx="4398" formatCode="0.0">
                  <c:v>1.561490982896506</c:v>
                </c:pt>
                <c:pt idx="4399" formatCode="0.0">
                  <c:v>1.5710818829446944</c:v>
                </c:pt>
                <c:pt idx="4400" formatCode="0.0">
                  <c:v>1.5552373699190774</c:v>
                </c:pt>
                <c:pt idx="4401" formatCode="0.0">
                  <c:v>1.5609070812245076</c:v>
                </c:pt>
                <c:pt idx="4402" formatCode="0.0">
                  <c:v>1.5722873773011448</c:v>
                </c:pt>
                <c:pt idx="4403" formatCode="0.0">
                  <c:v>1.5486067982671177</c:v>
                </c:pt>
                <c:pt idx="4404" formatCode="0.0">
                  <c:v>1.5379445497994226</c:v>
                </c:pt>
                <c:pt idx="4405" formatCode="0.0">
                  <c:v>1.5513397155799924</c:v>
                </c:pt>
                <c:pt idx="4406" formatCode="0.0">
                  <c:v>1.5526199250620081</c:v>
                </c:pt>
                <c:pt idx="4407" formatCode="0.0">
                  <c:v>1.5398923817576136</c:v>
                </c:pt>
                <c:pt idx="4408" formatCode="0.0">
                  <c:v>1.5620204874761539</c:v>
                </c:pt>
                <c:pt idx="4409" formatCode="0.0">
                  <c:v>1.5500473852407484</c:v>
                </c:pt>
                <c:pt idx="4410" formatCode="0.0">
                  <c:v>1.5603121597130729</c:v>
                </c:pt>
                <c:pt idx="4411" formatCode="0.0">
                  <c:v>1.5752788361748278</c:v>
                </c:pt>
                <c:pt idx="4412" formatCode="0.0">
                  <c:v>1.5752788361748278</c:v>
                </c:pt>
                <c:pt idx="4413" formatCode="0.0">
                  <c:v>1.5741708838567368</c:v>
                </c:pt>
                <c:pt idx="4414" formatCode="0.0">
                  <c:v>1.5951851486015471</c:v>
                </c:pt>
                <c:pt idx="4415" formatCode="0.0">
                  <c:v>1.6000045097878595</c:v>
                </c:pt>
                <c:pt idx="4416" formatCode="0.0">
                  <c:v>1.6005815451633607</c:v>
                </c:pt>
                <c:pt idx="4417" formatCode="0.0">
                  <c:v>1.6043371555383605</c:v>
                </c:pt>
                <c:pt idx="4418" formatCode="0.0">
                  <c:v>1.5981106445440794</c:v>
                </c:pt>
                <c:pt idx="4419" formatCode="0.0">
                  <c:v>1.6324319722925382</c:v>
                </c:pt>
                <c:pt idx="4420" formatCode="0.0">
                  <c:v>1.6227094409620246</c:v>
                </c:pt>
                <c:pt idx="4421" formatCode="0.0">
                  <c:v>1.6519410784031237</c:v>
                </c:pt>
                <c:pt idx="4422" formatCode="0.0">
                  <c:v>1.6522738945410513</c:v>
                </c:pt>
                <c:pt idx="4423" formatCode="0.0">
                  <c:v>1.6245806051514298</c:v>
                </c:pt>
                <c:pt idx="4424" formatCode="0.0">
                  <c:v>1.5946140145810004</c:v>
                </c:pt>
                <c:pt idx="4425" formatCode="0.0">
                  <c:v>1.6054833282891445</c:v>
                </c:pt>
                <c:pt idx="4426" formatCode="0.0">
                  <c:v>1.6339418816220055</c:v>
                </c:pt>
                <c:pt idx="4427" formatCode="0.0">
                  <c:v>1.6165428804696669</c:v>
                </c:pt>
                <c:pt idx="4428" formatCode="0.0">
                  <c:v>1.5913790065999127</c:v>
                </c:pt>
                <c:pt idx="4429" formatCode="0.0">
                  <c:v>1.5778193181360822</c:v>
                </c:pt>
                <c:pt idx="4430" formatCode="0.0">
                  <c:v>1.589370531253278</c:v>
                </c:pt>
                <c:pt idx="4431" formatCode="0.0">
                  <c:v>1.589370531253278</c:v>
                </c:pt>
                <c:pt idx="4432" formatCode="0.0">
                  <c:v>1.5936276710022779</c:v>
                </c:pt>
                <c:pt idx="4433" formatCode="0.0">
                  <c:v>1.5768771927048313</c:v>
                </c:pt>
                <c:pt idx="4434" formatCode="0.0">
                  <c:v>1.5665369205416315</c:v>
                </c:pt>
                <c:pt idx="4435" formatCode="0.0">
                  <c:v>1.5843667610424066</c:v>
                </c:pt>
                <c:pt idx="4436" formatCode="0.0">
                  <c:v>1.5843667610424066</c:v>
                </c:pt>
                <c:pt idx="4437" formatCode="0.0">
                  <c:v>1.5812182105244366</c:v>
                </c:pt>
                <c:pt idx="4438" formatCode="0.0">
                  <c:v>1.6199655410093998</c:v>
                </c:pt>
                <c:pt idx="4439" formatCode="0.0">
                  <c:v>1.6306503206693708</c:v>
                </c:pt>
                <c:pt idx="4440" formatCode="0.0">
                  <c:v>1.6400250325933239</c:v>
                </c:pt>
                <c:pt idx="4441" formatCode="0.0">
                  <c:v>1.6287080398328044</c:v>
                </c:pt>
                <c:pt idx="4442" formatCode="0.0">
                  <c:v>1.622119311125193</c:v>
                </c:pt>
                <c:pt idx="4443" formatCode="0.0">
                  <c:v>1.6284236672981509</c:v>
                </c:pt>
                <c:pt idx="4444" formatCode="0.0">
                  <c:v>1.6261258726174064</c:v>
                </c:pt>
                <c:pt idx="4445" formatCode="0.0">
                  <c:v>1.6379622747138924</c:v>
                </c:pt>
                <c:pt idx="4446" formatCode="0.0">
                  <c:v>1.6091746121978787</c:v>
                </c:pt>
                <c:pt idx="4447" formatCode="0.0">
                  <c:v>1.6216824333639757</c:v>
                </c:pt>
                <c:pt idx="4448" formatCode="0.0">
                  <c:v>1.6263281427546492</c:v>
                </c:pt>
                <c:pt idx="4449" formatCode="0.0">
                  <c:v>1.6552230327280621</c:v>
                </c:pt>
                <c:pt idx="4450" formatCode="0.0">
                  <c:v>1.6680129724162005</c:v>
                </c:pt>
                <c:pt idx="4451" formatCode="0.0">
                  <c:v>1.6819929370850992</c:v>
                </c:pt>
                <c:pt idx="4452" formatCode="0.0">
                  <c:v>1.6772629095274731</c:v>
                </c:pt>
                <c:pt idx="4453" formatCode="0.0">
                  <c:v>1.6659397685637958</c:v>
                </c:pt>
                <c:pt idx="4454" formatCode="0.0">
                  <c:v>1.6619476687069381</c:v>
                </c:pt>
                <c:pt idx="4455" formatCode="0.0">
                  <c:v>1.6637593713419041</c:v>
                </c:pt>
                <c:pt idx="4456" formatCode="0.0">
                  <c:v>1.6507383573859582</c:v>
                </c:pt>
                <c:pt idx="4457" formatCode="0.0">
                  <c:v>1.6612479792895745</c:v>
                </c:pt>
                <c:pt idx="4458" formatCode="0.0">
                  <c:v>1.6749271840730873</c:v>
                </c:pt>
                <c:pt idx="4459" formatCode="0.0">
                  <c:v>1.6672843421775094</c:v>
                </c:pt>
                <c:pt idx="4460" formatCode="0.0">
                  <c:v>1.6588440685317802</c:v>
                </c:pt>
                <c:pt idx="4461" formatCode="0.0">
                  <c:v>1.6291708502952287</c:v>
                </c:pt>
                <c:pt idx="4462" formatCode="0.0">
                  <c:v>1.621840840447162</c:v>
                </c:pt>
                <c:pt idx="4463" formatCode="0.0">
                  <c:v>1.6284263721746257</c:v>
                </c:pt>
                <c:pt idx="4464" formatCode="0.0">
                  <c:v>1.5864516910525128</c:v>
                </c:pt>
                <c:pt idx="4465" formatCode="0.0">
                  <c:v>1.5774600142731561</c:v>
                </c:pt>
                <c:pt idx="4466" formatCode="0.0">
                  <c:v>1.6028045022930792</c:v>
                </c:pt>
                <c:pt idx="4467" formatCode="0.0">
                  <c:v>1.597626826629732</c:v>
                </c:pt>
                <c:pt idx="4468" formatCode="0.0">
                  <c:v>1.5904417502237334</c:v>
                </c:pt>
                <c:pt idx="4469" formatCode="0.0">
                  <c:v>1.5904417502237334</c:v>
                </c:pt>
                <c:pt idx="4470" formatCode="0.0">
                  <c:v>1.5710589040580369</c:v>
                </c:pt>
                <c:pt idx="4471" formatCode="0.0">
                  <c:v>1.5786177495344971</c:v>
                </c:pt>
                <c:pt idx="4472" formatCode="0.0">
                  <c:v>1.5667028762901387</c:v>
                </c:pt>
                <c:pt idx="4473" formatCode="0.0">
                  <c:v>1.5402906590480554</c:v>
                </c:pt>
                <c:pt idx="4474" formatCode="0.0">
                  <c:v>1.5522576857747146</c:v>
                </c:pt>
                <c:pt idx="4475" formatCode="0.0">
                  <c:v>1.5519107479720986</c:v>
                </c:pt>
                <c:pt idx="4476" formatCode="0.0">
                  <c:v>1.5619715119309534</c:v>
                </c:pt>
                <c:pt idx="4477" formatCode="0.0">
                  <c:v>1.5248577533268382</c:v>
                </c:pt>
                <c:pt idx="4478" formatCode="0.0">
                  <c:v>1.5366119939665288</c:v>
                </c:pt>
                <c:pt idx="4479" formatCode="0.0">
                  <c:v>1.538033796495925</c:v>
                </c:pt>
                <c:pt idx="4480" formatCode="0.0">
                  <c:v>1.5572787544135016</c:v>
                </c:pt>
                <c:pt idx="4481" formatCode="0.0">
                  <c:v>1.5537114430942873</c:v>
                </c:pt>
                <c:pt idx="4482" formatCode="0.0">
                  <c:v>1.5235972177030048</c:v>
                </c:pt>
                <c:pt idx="4483" formatCode="0.0">
                  <c:v>1.4928623430109511</c:v>
                </c:pt>
                <c:pt idx="4484" formatCode="0.0">
                  <c:v>1.5011883233066279</c:v>
                </c:pt>
                <c:pt idx="4485" formatCode="0.0">
                  <c:v>1.4942970178733721</c:v>
                </c:pt>
                <c:pt idx="4486" formatCode="0.0">
                  <c:v>1.491142241640274</c:v>
                </c:pt>
                <c:pt idx="4487" formatCode="0.0">
                  <c:v>1.5210397024057307</c:v>
                </c:pt>
                <c:pt idx="4488" formatCode="0.0">
                  <c:v>1.5113787066732043</c:v>
                </c:pt>
                <c:pt idx="4489" formatCode="0.0">
                  <c:v>1.4944512074027394</c:v>
                </c:pt>
                <c:pt idx="4490" formatCode="0.0">
                  <c:v>1.4974508272953515</c:v>
                </c:pt>
                <c:pt idx="4491" formatCode="0.0">
                  <c:v>1.4761876715704421</c:v>
                </c:pt>
                <c:pt idx="4492" formatCode="0.0">
                  <c:v>1.5002012530449254</c:v>
                </c:pt>
                <c:pt idx="4493" formatCode="0.0">
                  <c:v>1.4810264268134918</c:v>
                </c:pt>
                <c:pt idx="4494" formatCode="0.0">
                  <c:v>1.4495946210912034</c:v>
                </c:pt>
                <c:pt idx="4495" formatCode="0.0">
                  <c:v>1.4616662247866401</c:v>
                </c:pt>
                <c:pt idx="4496" formatCode="0.0">
                  <c:v>1.5081689040079511</c:v>
                </c:pt>
                <c:pt idx="4497" formatCode="0.0">
                  <c:v>1.5116817027132188</c:v>
                </c:pt>
                <c:pt idx="4498" formatCode="0.0">
                  <c:v>1.5116817027132188</c:v>
                </c:pt>
                <c:pt idx="4499" formatCode="0.0">
                  <c:v>1.5042300733178913</c:v>
                </c:pt>
                <c:pt idx="4500" formatCode="0.0">
                  <c:v>1.4987321394706801</c:v>
                </c:pt>
                <c:pt idx="4501" formatCode="0.0">
                  <c:v>1.4932576909266111</c:v>
                </c:pt>
                <c:pt idx="4502" formatCode="0.0">
                  <c:v>1.5323545353338197</c:v>
                </c:pt>
                <c:pt idx="4503" formatCode="0.0">
                  <c:v>1.5504549981937472</c:v>
                </c:pt>
                <c:pt idx="4504" formatCode="0.0">
                  <c:v>1.5604290476022731</c:v>
                </c:pt>
                <c:pt idx="4505" formatCode="0.0">
                  <c:v>1.5673159137186019</c:v>
                </c:pt>
                <c:pt idx="4506" formatCode="0.0">
                  <c:v>1.556842612890198</c:v>
                </c:pt>
                <c:pt idx="4507" formatCode="0.0">
                  <c:v>1.5326919276563955</c:v>
                </c:pt>
                <c:pt idx="4508" formatCode="0.0">
                  <c:v>1.5302000888598344</c:v>
                </c:pt>
                <c:pt idx="4509" formatCode="0.0">
                  <c:v>1.5500052791199741</c:v>
                </c:pt>
                <c:pt idx="4510" formatCode="0.0">
                  <c:v>1.5107931368306218</c:v>
                </c:pt>
                <c:pt idx="4511" formatCode="0.0">
                  <c:v>1.4945772288929213</c:v>
                </c:pt>
                <c:pt idx="4512" formatCode="0.0">
                  <c:v>1.5159807921092596</c:v>
                </c:pt>
                <c:pt idx="4513" formatCode="0.0">
                  <c:v>1.5222480654475081</c:v>
                </c:pt>
                <c:pt idx="4514" formatCode="0.0">
                  <c:v>1.5080232530799251</c:v>
                </c:pt>
                <c:pt idx="4515" formatCode="0.0">
                  <c:v>1.5090396356929139</c:v>
                </c:pt>
                <c:pt idx="4516" formatCode="0.0">
                  <c:v>1.5476670102979861</c:v>
                </c:pt>
                <c:pt idx="4517" formatCode="0.0">
                  <c:v>1.5521963197736732</c:v>
                </c:pt>
                <c:pt idx="4518" formatCode="0.0">
                  <c:v>1.528172427519886</c:v>
                </c:pt>
                <c:pt idx="4519" formatCode="0.0">
                  <c:v>1.5331679973813681</c:v>
                </c:pt>
                <c:pt idx="4520" formatCode="0.0">
                  <c:v>1.5407982526034849</c:v>
                </c:pt>
                <c:pt idx="4521" formatCode="0.0">
                  <c:v>1.559732549785479</c:v>
                </c:pt>
                <c:pt idx="4522" formatCode="0.0">
                  <c:v>1.5784266424287634</c:v>
                </c:pt>
                <c:pt idx="4523" formatCode="0.0">
                  <c:v>1.5984953579998706</c:v>
                </c:pt>
                <c:pt idx="4524" formatCode="0.0">
                  <c:v>1.6053099118187526</c:v>
                </c:pt>
                <c:pt idx="4525" formatCode="0.0">
                  <c:v>1.5792728247265613</c:v>
                </c:pt>
                <c:pt idx="4526" formatCode="0.0">
                  <c:v>1.5929513748031032</c:v>
                </c:pt>
                <c:pt idx="4527" formatCode="0.0">
                  <c:v>1.601464505635009</c:v>
                </c:pt>
                <c:pt idx="4528" formatCode="0.0">
                  <c:v>1.5923242755305804</c:v>
                </c:pt>
                <c:pt idx="4529" formatCode="0.0">
                  <c:v>1.577222160624749</c:v>
                </c:pt>
                <c:pt idx="4530" formatCode="0.0">
                  <c:v>1.5616673675475532</c:v>
                </c:pt>
                <c:pt idx="4531" formatCode="0.0">
                  <c:v>1.5551207819925932</c:v>
                </c:pt>
                <c:pt idx="4532" formatCode="0.0">
                  <c:v>1.5814513040989058</c:v>
                </c:pt>
                <c:pt idx="4533" formatCode="0.0">
                  <c:v>1.5761568262782062</c:v>
                </c:pt>
                <c:pt idx="4534" formatCode="0.0">
                  <c:v>1.5665492542256538</c:v>
                </c:pt>
                <c:pt idx="4535" formatCode="0.0">
                  <c:v>1.5993845508984323</c:v>
                </c:pt>
                <c:pt idx="4536" formatCode="0.0">
                  <c:v>1.6181199201753829</c:v>
                </c:pt>
                <c:pt idx="4537" formatCode="0.0">
                  <c:v>1.6177074631239152</c:v>
                </c:pt>
                <c:pt idx="4538" formatCode="0.0">
                  <c:v>1.6178714566884316</c:v>
                </c:pt>
                <c:pt idx="4539" formatCode="0.0">
                  <c:v>1.6178714566884316</c:v>
                </c:pt>
                <c:pt idx="4540" formatCode="0.0">
                  <c:v>1.6556993707404131</c:v>
                </c:pt>
                <c:pt idx="4541" formatCode="0.0">
                  <c:v>1.6571951641335039</c:v>
                </c:pt>
                <c:pt idx="4542" formatCode="0.0">
                  <c:v>1.6429252335889988</c:v>
                </c:pt>
                <c:pt idx="4543" formatCode="0.0">
                  <c:v>1.615099994637522</c:v>
                </c:pt>
                <c:pt idx="4544" formatCode="0.0">
                  <c:v>1.6184937931259968</c:v>
                </c:pt>
                <c:pt idx="4545" formatCode="0.0">
                  <c:v>1.5713714011211777</c:v>
                </c:pt>
                <c:pt idx="4546" formatCode="0.0">
                  <c:v>1.568064402670134</c:v>
                </c:pt>
                <c:pt idx="4547" formatCode="0.0">
                  <c:v>1.5765459797789085</c:v>
                </c:pt>
                <c:pt idx="4548" formatCode="0.0">
                  <c:v>1.5736865691347777</c:v>
                </c:pt>
                <c:pt idx="4549" formatCode="0.0">
                  <c:v>1.5806135496814282</c:v>
                </c:pt>
                <c:pt idx="4550" formatCode="0.0">
                  <c:v>1.5541414961334294</c:v>
                </c:pt>
                <c:pt idx="4551" formatCode="0.0">
                  <c:v>1.5593716524212102</c:v>
                </c:pt>
                <c:pt idx="4552" formatCode="0.0">
                  <c:v>1.5363888220963844</c:v>
                </c:pt>
                <c:pt idx="4553" formatCode="0.0">
                  <c:v>1.5426323119180025</c:v>
                </c:pt>
                <c:pt idx="4554" formatCode="0.0">
                  <c:v>1.5598793209752844</c:v>
                </c:pt>
                <c:pt idx="4555" formatCode="0.0">
                  <c:v>1.5805389628659183</c:v>
                </c:pt>
                <c:pt idx="4556" formatCode="0.0">
                  <c:v>1.561428333400281</c:v>
                </c:pt>
                <c:pt idx="4557" formatCode="0.0">
                  <c:v>1.5624489801197567</c:v>
                </c:pt>
                <c:pt idx="4558" formatCode="0.0">
                  <c:v>1.5603560457236798</c:v>
                </c:pt>
                <c:pt idx="4559" formatCode="0.0">
                  <c:v>1.5759160252893807</c:v>
                </c:pt>
                <c:pt idx="4560" formatCode="0.0">
                  <c:v>1.5724507873595723</c:v>
                </c:pt>
                <c:pt idx="4561" formatCode="0.0">
                  <c:v>1.5738791068481734</c:v>
                </c:pt>
                <c:pt idx="4562" formatCode="0.0">
                  <c:v>1.5641272826677497</c:v>
                </c:pt>
                <c:pt idx="4563" formatCode="0.0">
                  <c:v>1.550773196976301</c:v>
                </c:pt>
                <c:pt idx="4564" formatCode="0.0">
                  <c:v>1.545340058250894</c:v>
                </c:pt>
                <c:pt idx="4565" formatCode="0.0">
                  <c:v>1.5289349643094099</c:v>
                </c:pt>
                <c:pt idx="4566" formatCode="0.0">
                  <c:v>1.5424951122005697</c:v>
                </c:pt>
                <c:pt idx="4567" formatCode="0.0">
                  <c:v>1.5373134233957195</c:v>
                </c:pt>
                <c:pt idx="4568" formatCode="0.0">
                  <c:v>1.5373134233957195</c:v>
                </c:pt>
                <c:pt idx="4569" formatCode="0.0">
                  <c:v>1.5523480004200874</c:v>
                </c:pt>
                <c:pt idx="4570" formatCode="0.0">
                  <c:v>1.5642514559935841</c:v>
                </c:pt>
                <c:pt idx="4571" formatCode="0.0">
                  <c:v>1.5903904672685181</c:v>
                </c:pt>
                <c:pt idx="4572" formatCode="0.0">
                  <c:v>1.5793736777197434</c:v>
                </c:pt>
                <c:pt idx="4573" formatCode="0.0">
                  <c:v>1.5830748861915405</c:v>
                </c:pt>
                <c:pt idx="4574" formatCode="0.0">
                  <c:v>1.6210008958442044</c:v>
                </c:pt>
                <c:pt idx="4575" formatCode="0.0">
                  <c:v>1.6345176701045907</c:v>
                </c:pt>
                <c:pt idx="4576" formatCode="0.0">
                  <c:v>1.6833841807948697</c:v>
                </c:pt>
                <c:pt idx="4577" formatCode="0.0">
                  <c:v>1.6793766755807251</c:v>
                </c:pt>
                <c:pt idx="4578" formatCode="0.0">
                  <c:v>1.6718985619614011</c:v>
                </c:pt>
                <c:pt idx="4579" formatCode="0.0">
                  <c:v>1.6565939928391045</c:v>
                </c:pt>
                <c:pt idx="4580" formatCode="0.0">
                  <c:v>1.668980490662531</c:v>
                </c:pt>
                <c:pt idx="4581" formatCode="0.0">
                  <c:v>1.6660915644229717</c:v>
                </c:pt>
                <c:pt idx="4582" formatCode="0.0">
                  <c:v>1.6531585343973587</c:v>
                </c:pt>
                <c:pt idx="4583" formatCode="0.0">
                  <c:v>1.6519820799679521</c:v>
                </c:pt>
                <c:pt idx="4584" formatCode="0.0">
                  <c:v>1.6405314257255192</c:v>
                </c:pt>
                <c:pt idx="4585" formatCode="0.0">
                  <c:v>1.6496824315631584</c:v>
                </c:pt>
                <c:pt idx="4586" formatCode="0.0">
                  <c:v>1.6519548631788965</c:v>
                </c:pt>
                <c:pt idx="4587" formatCode="0.0">
                  <c:v>1.6575513372906852</c:v>
                </c:pt>
                <c:pt idx="4588" formatCode="0.0">
                  <c:v>1.6729456865207832</c:v>
                </c:pt>
                <c:pt idx="4589" formatCode="0.0">
                  <c:v>1.6901469355606173</c:v>
                </c:pt>
                <c:pt idx="4590" formatCode="0.0">
                  <c:v>1.7049722349338312</c:v>
                </c:pt>
                <c:pt idx="4591" formatCode="0.0">
                  <c:v>1.6989071451041695</c:v>
                </c:pt>
                <c:pt idx="4592" formatCode="0.0">
                  <c:v>1.7058856000157079</c:v>
                </c:pt>
                <c:pt idx="4593" formatCode="0.0">
                  <c:v>1.7066234035705254</c:v>
                </c:pt>
                <c:pt idx="4594" formatCode="0.0">
                  <c:v>1.6792165075057408</c:v>
                </c:pt>
                <c:pt idx="4595" formatCode="0.0">
                  <c:v>1.6821536075118908</c:v>
                </c:pt>
                <c:pt idx="4596" formatCode="0.0">
                  <c:v>1.7032752547882928</c:v>
                </c:pt>
                <c:pt idx="4597" formatCode="0.0">
                  <c:v>1.7050704108833583</c:v>
                </c:pt>
                <c:pt idx="4598" formatCode="0.0">
                  <c:v>1.707801474948889</c:v>
                </c:pt>
                <c:pt idx="4599" formatCode="0.0">
                  <c:v>1.7061099749904856</c:v>
                </c:pt>
                <c:pt idx="4600" formatCode="0.0">
                  <c:v>1.7300061070157573</c:v>
                </c:pt>
                <c:pt idx="4601" formatCode="0.0">
                  <c:v>1.7417770653382267</c:v>
                </c:pt>
                <c:pt idx="4602" formatCode="0.0">
                  <c:v>1.728001700859211</c:v>
                </c:pt>
                <c:pt idx="4603" formatCode="0.0">
                  <c:v>1.7187251590735053</c:v>
                </c:pt>
                <c:pt idx="4604" formatCode="0.0">
                  <c:v>1.7202278772568704</c:v>
                </c:pt>
                <c:pt idx="4605" formatCode="0.0">
                  <c:v>1.7108474054395342</c:v>
                </c:pt>
                <c:pt idx="4606" formatCode="0.0">
                  <c:v>1.7075099160897098</c:v>
                </c:pt>
                <c:pt idx="4607" formatCode="0.0">
                  <c:v>1.6927513748637777</c:v>
                </c:pt>
                <c:pt idx="4608" formatCode="0.0">
                  <c:v>1.7063743212065001</c:v>
                </c:pt>
                <c:pt idx="4609" formatCode="0.0">
                  <c:v>1.7063743212065001</c:v>
                </c:pt>
                <c:pt idx="4610" formatCode="0.0">
                  <c:v>1.6986727617753854</c:v>
                </c:pt>
                <c:pt idx="4611" formatCode="0.0">
                  <c:v>1.694618277855239</c:v>
                </c:pt>
                <c:pt idx="4612" formatCode="0.0">
                  <c:v>1.6973967920996791</c:v>
                </c:pt>
                <c:pt idx="4613" formatCode="0.0">
                  <c:v>1.7089193753983458</c:v>
                </c:pt>
                <c:pt idx="4614" formatCode="0.0">
                  <c:v>1.715208338097828</c:v>
                </c:pt>
                <c:pt idx="4615" formatCode="0.0">
                  <c:v>1.7243986814480603</c:v>
                </c:pt>
                <c:pt idx="4616" formatCode="0.0">
                  <c:v>1.7148024980552021</c:v>
                </c:pt>
                <c:pt idx="4617" formatCode="0.0">
                  <c:v>1.7302072371295836</c:v>
                </c:pt>
                <c:pt idx="4618" formatCode="0.0">
                  <c:v>1.7105702562556291</c:v>
                </c:pt>
                <c:pt idx="4619" formatCode="0.0">
                  <c:v>1.6782207503058308</c:v>
                </c:pt>
                <c:pt idx="4620" formatCode="0.0">
                  <c:v>1.6870526772779142</c:v>
                </c:pt>
                <c:pt idx="4621" formatCode="0.0">
                  <c:v>1.6798206072885582</c:v>
                </c:pt>
                <c:pt idx="4622" formatCode="0.0">
                  <c:v>1.6732087075391149</c:v>
                </c:pt>
                <c:pt idx="4623" formatCode="0.0">
                  <c:v>1.6816559733243877</c:v>
                </c:pt>
                <c:pt idx="4624" formatCode="0.0">
                  <c:v>1.6804289434907025</c:v>
                </c:pt>
                <c:pt idx="4625" formatCode="0.0">
                  <c:v>1.703703924533984</c:v>
                </c:pt>
                <c:pt idx="4626" formatCode="0.0">
                  <c:v>1.6881564743955342</c:v>
                </c:pt>
                <c:pt idx="4627" formatCode="0.0">
                  <c:v>1.6856615194991487</c:v>
                </c:pt>
                <c:pt idx="4628" formatCode="0.0">
                  <c:v>1.6731391699742573</c:v>
                </c:pt>
                <c:pt idx="4629" formatCode="0.0">
                  <c:v>1.676798850461404</c:v>
                </c:pt>
                <c:pt idx="4630" formatCode="0.0">
                  <c:v>1.6549448541762841</c:v>
                </c:pt>
                <c:pt idx="4631" formatCode="0.0">
                  <c:v>1.6481604450911722</c:v>
                </c:pt>
                <c:pt idx="4632" formatCode="0.0">
                  <c:v>1.6556210069520738</c:v>
                </c:pt>
                <c:pt idx="4633" formatCode="0.0">
                  <c:v>1.6648819419505101</c:v>
                </c:pt>
                <c:pt idx="4634" formatCode="0.0">
                  <c:v>1.6539596515524442</c:v>
                </c:pt>
                <c:pt idx="4635" formatCode="0.0">
                  <c:v>1.6579373289676724</c:v>
                </c:pt>
                <c:pt idx="4636" formatCode="0.0">
                  <c:v>1.6804855797753202</c:v>
                </c:pt>
                <c:pt idx="4637" formatCode="0.0">
                  <c:v>1.6902854763785562</c:v>
                </c:pt>
                <c:pt idx="4638" formatCode="0.0">
                  <c:v>1.6812215861159669</c:v>
                </c:pt>
                <c:pt idx="4639" formatCode="0.0">
                  <c:v>1.6832763606193326</c:v>
                </c:pt>
                <c:pt idx="4640" formatCode="0.0">
                  <c:v>1.6661672018029456</c:v>
                </c:pt>
                <c:pt idx="4641" formatCode="0.0">
                  <c:v>1.6557470823978446</c:v>
                </c:pt>
                <c:pt idx="4642" formatCode="0.0">
                  <c:v>1.6444771726669478</c:v>
                </c:pt>
                <c:pt idx="4643" formatCode="0.0">
                  <c:v>1.627044062825991</c:v>
                </c:pt>
                <c:pt idx="4644" formatCode="0.0">
                  <c:v>1.627181360998166</c:v>
                </c:pt>
                <c:pt idx="4645" formatCode="0.0">
                  <c:v>1.6320547919170294</c:v>
                </c:pt>
                <c:pt idx="4646" formatCode="0.0">
                  <c:v>1.6209734712916173</c:v>
                </c:pt>
                <c:pt idx="4647" formatCode="0.0">
                  <c:v>1.6151619989677031</c:v>
                </c:pt>
                <c:pt idx="4648" formatCode="0.0">
                  <c:v>1.6044187709308828</c:v>
                </c:pt>
                <c:pt idx="4649" formatCode="0.0">
                  <c:v>1.5948119261062261</c:v>
                </c:pt>
                <c:pt idx="4650" formatCode="0.0">
                  <c:v>1.6226336020912111</c:v>
                </c:pt>
                <c:pt idx="4651" formatCode="0.0">
                  <c:v>1.6007845071856719</c:v>
                </c:pt>
                <c:pt idx="4652" formatCode="0.0">
                  <c:v>1.5822576346781756</c:v>
                </c:pt>
                <c:pt idx="4653" formatCode="0.0">
                  <c:v>1.5928894012803323</c:v>
                </c:pt>
                <c:pt idx="4654" formatCode="0.0">
                  <c:v>1.5988731247995758</c:v>
                </c:pt>
                <c:pt idx="4655" formatCode="0.0">
                  <c:v>1.5911565403224119</c:v>
                </c:pt>
                <c:pt idx="4656" formatCode="0.0">
                  <c:v>1.5867200865616331</c:v>
                </c:pt>
                <c:pt idx="4657" formatCode="0.0">
                  <c:v>1.575299655070783</c:v>
                </c:pt>
                <c:pt idx="4658" formatCode="0.0">
                  <c:v>1.5841549280501532</c:v>
                </c:pt>
                <c:pt idx="4659" formatCode="0.0">
                  <c:v>1.5690981303383946</c:v>
                </c:pt>
                <c:pt idx="4660" formatCode="0.0">
                  <c:v>1.5636998259948116</c:v>
                </c:pt>
                <c:pt idx="4661" formatCode="0.0">
                  <c:v>1.5458489704045406</c:v>
                </c:pt>
                <c:pt idx="4662" formatCode="0.0">
                  <c:v>1.5669450687720765</c:v>
                </c:pt>
                <c:pt idx="4663" formatCode="0.0">
                  <c:v>1.581998142679609</c:v>
                </c:pt>
                <c:pt idx="4664" formatCode="0.0">
                  <c:v>1.5851494863524516</c:v>
                </c:pt>
                <c:pt idx="4665" formatCode="0.0">
                  <c:v>1.5782229131683043</c:v>
                </c:pt>
                <c:pt idx="4666" formatCode="0.0">
                  <c:v>1.5718472190401973</c:v>
                </c:pt>
                <c:pt idx="4667" formatCode="0.0">
                  <c:v>1.583081494424011</c:v>
                </c:pt>
                <c:pt idx="4668" formatCode="0.0">
                  <c:v>1.5675723459629183</c:v>
                </c:pt>
                <c:pt idx="4669" formatCode="0.0">
                  <c:v>1.5549603987029823</c:v>
                </c:pt>
                <c:pt idx="4670" formatCode="0.0">
                  <c:v>1.5599551744694753</c:v>
                </c:pt>
                <c:pt idx="4671" formatCode="0.0">
                  <c:v>1.5678900624869956</c:v>
                </c:pt>
                <c:pt idx="4672" formatCode="0.0">
                  <c:v>1.5678900624869956</c:v>
                </c:pt>
                <c:pt idx="4673" formatCode="0.0">
                  <c:v>1.5710967302025263</c:v>
                </c:pt>
                <c:pt idx="4674" formatCode="0.0">
                  <c:v>1.5819595332943646</c:v>
                </c:pt>
                <c:pt idx="4675" formatCode="0.0">
                  <c:v>1.5470677886446427</c:v>
                </c:pt>
                <c:pt idx="4676" formatCode="0.0">
                  <c:v>1.5529760211831445</c:v>
                </c:pt>
                <c:pt idx="4677" formatCode="0.0">
                  <c:v>1.5458233875175023</c:v>
                </c:pt>
                <c:pt idx="4678" formatCode="0.0">
                  <c:v>1.5544577385506848</c:v>
                </c:pt>
                <c:pt idx="4679" formatCode="0.0">
                  <c:v>1.5751040713086242</c:v>
                </c:pt>
                <c:pt idx="4680" formatCode="0.0">
                  <c:v>1.538517322282166</c:v>
                </c:pt>
                <c:pt idx="4681" formatCode="0.0">
                  <c:v>1.522295172398207</c:v>
                </c:pt>
                <c:pt idx="4682" formatCode="0.0">
                  <c:v>1.4990896050807754</c:v>
                </c:pt>
                <c:pt idx="4683" formatCode="0.0">
                  <c:v>1.4664719826080126</c:v>
                </c:pt>
                <c:pt idx="4684" formatCode="0.0">
                  <c:v>1.4599857542678991</c:v>
                </c:pt>
                <c:pt idx="4685" formatCode="0.0">
                  <c:v>1.4720577279384872</c:v>
                </c:pt>
                <c:pt idx="4686" formatCode="0.0">
                  <c:v>1.4556248679684138</c:v>
                </c:pt>
                <c:pt idx="4687" formatCode="0.0">
                  <c:v>1.4460102063755162</c:v>
                </c:pt>
                <c:pt idx="4688" formatCode="0.0">
                  <c:v>1.463746450457138</c:v>
                </c:pt>
                <c:pt idx="4689" formatCode="0.0">
                  <c:v>1.4618002843988502</c:v>
                </c:pt>
                <c:pt idx="4690" formatCode="0.0">
                  <c:v>1.4447384864643</c:v>
                </c:pt>
                <c:pt idx="4691" formatCode="0.0">
                  <c:v>1.4384903778703855</c:v>
                </c:pt>
                <c:pt idx="4692" formatCode="0.0">
                  <c:v>1.4384903778703855</c:v>
                </c:pt>
                <c:pt idx="4693" formatCode="0.0">
                  <c:v>1.4557237890660508</c:v>
                </c:pt>
                <c:pt idx="4694" formatCode="0.0">
                  <c:v>1.4665934627092911</c:v>
                </c:pt>
                <c:pt idx="4695" formatCode="0.0">
                  <c:v>1.4695047026204091</c:v>
                </c:pt>
                <c:pt idx="4696" formatCode="0.0">
                  <c:v>1.4588470275359442</c:v>
                </c:pt>
                <c:pt idx="4697" formatCode="0.0">
                  <c:v>1.4588470275359442</c:v>
                </c:pt>
                <c:pt idx="4698" formatCode="0.0">
                  <c:v>1.4774920544764358</c:v>
                </c:pt>
                <c:pt idx="4699" formatCode="0.0">
                  <c:v>1.4878616931850239</c:v>
                </c:pt>
                <c:pt idx="4700" formatCode="0.0">
                  <c:v>1.4875559967070495</c:v>
                </c:pt>
                <c:pt idx="4701" formatCode="0.0">
                  <c:v>1.469155782303309</c:v>
                </c:pt>
                <c:pt idx="4702" formatCode="0.0">
                  <c:v>1.4863792022567237</c:v>
                </c:pt>
                <c:pt idx="4703" formatCode="0.0">
                  <c:v>1.4727508874699751</c:v>
                </c:pt>
                <c:pt idx="4704" formatCode="0.0">
                  <c:v>1.4774762932975403</c:v>
                </c:pt>
                <c:pt idx="4705" formatCode="0.0">
                  <c:v>1.49327978831657</c:v>
                </c:pt>
                <c:pt idx="4706" formatCode="0.0">
                  <c:v>1.4861762112817172</c:v>
                </c:pt>
                <c:pt idx="4707" formatCode="0.0">
                  <c:v>1.4962595530529481</c:v>
                </c:pt>
                <c:pt idx="4708" formatCode="0.0">
                  <c:v>1.4947756720751524</c:v>
                </c:pt>
                <c:pt idx="4709" formatCode="0.0">
                  <c:v>1.4947756720751524</c:v>
                </c:pt>
                <c:pt idx="4710" formatCode="0.0">
                  <c:v>1.4993480349548474</c:v>
                </c:pt>
                <c:pt idx="4711" formatCode="0.0">
                  <c:v>1.5108492902108213</c:v>
                </c:pt>
                <c:pt idx="4712" formatCode="0.0">
                  <c:v>1.5143001818450625</c:v>
                </c:pt>
                <c:pt idx="4713" formatCode="0.0">
                  <c:v>1.5286484277697419</c:v>
                </c:pt>
                <c:pt idx="4714" formatCode="0.0">
                  <c:v>1.5176211851104315</c:v>
                </c:pt>
                <c:pt idx="4715" formatCode="0.0">
                  <c:v>1.5272648798912476</c:v>
                </c:pt>
                <c:pt idx="4716" formatCode="0.0">
                  <c:v>1.5542186434442764</c:v>
                </c:pt>
                <c:pt idx="4717" formatCode="0.0">
                  <c:v>1.549934888780814</c:v>
                </c:pt>
                <c:pt idx="4718" formatCode="0.0">
                  <c:v>1.5612771793534952</c:v>
                </c:pt>
                <c:pt idx="4719" formatCode="0.0">
                  <c:v>1.5711590132536115</c:v>
                </c:pt>
                <c:pt idx="4720" formatCode="0.0">
                  <c:v>1.578358568286053</c:v>
                </c:pt>
                <c:pt idx="4721" formatCode="0.0">
                  <c:v>1.5956510283449208</c:v>
                </c:pt>
                <c:pt idx="4722" formatCode="0.0">
                  <c:v>1.5873533645576956</c:v>
                </c:pt>
                <c:pt idx="4723" formatCode="0.0">
                  <c:v>1.6008317382683195</c:v>
                </c:pt>
                <c:pt idx="4724" formatCode="0.0">
                  <c:v>1.5871573212742836</c:v>
                </c:pt>
                <c:pt idx="4725" formatCode="0.0">
                  <c:v>1.5982119264703201</c:v>
                </c:pt>
                <c:pt idx="4726" formatCode="0.0">
                  <c:v>1.5952722599767715</c:v>
                </c:pt>
                <c:pt idx="4727" formatCode="0.0">
                  <c:v>1.5971961798606917</c:v>
                </c:pt>
                <c:pt idx="4728" formatCode="0.0">
                  <c:v>1.5921776378659529</c:v>
                </c:pt>
                <c:pt idx="4729" formatCode="0.0">
                  <c:v>1.5921776378659529</c:v>
                </c:pt>
                <c:pt idx="4730" formatCode="0.0">
                  <c:v>1.5767608434998366</c:v>
                </c:pt>
                <c:pt idx="4731" formatCode="0.0">
                  <c:v>1.5792877944100245</c:v>
                </c:pt>
                <c:pt idx="4732" formatCode="0.0">
                  <c:v>1.6073708576441592</c:v>
                </c:pt>
                <c:pt idx="4733" formatCode="0.0">
                  <c:v>1.602271580776079</c:v>
                </c:pt>
                <c:pt idx="4734" formatCode="0.0">
                  <c:v>1.6317160831779891</c:v>
                </c:pt>
                <c:pt idx="4735" formatCode="0.0">
                  <c:v>1.625513193375183</c:v>
                </c:pt>
                <c:pt idx="4736" formatCode="0.0">
                  <c:v>1.6446279707504177</c:v>
                </c:pt>
                <c:pt idx="4737" formatCode="0.0">
                  <c:v>1.6445443967350681</c:v>
                </c:pt>
                <c:pt idx="4738" formatCode="0.0">
                  <c:v>1.6260105230612139</c:v>
                </c:pt>
                <c:pt idx="4739" formatCode="0.0">
                  <c:v>1.6059985022462147</c:v>
                </c:pt>
                <c:pt idx="4740" formatCode="0.0">
                  <c:v>1.5968638173327905</c:v>
                </c:pt>
                <c:pt idx="4741" formatCode="0.0">
                  <c:v>1.6096764332088112</c:v>
                </c:pt>
                <c:pt idx="4742" formatCode="0.0">
                  <c:v>1.5555538209860991</c:v>
                </c:pt>
                <c:pt idx="4743" formatCode="0.0">
                  <c:v>1.5742451092299981</c:v>
                </c:pt>
                <c:pt idx="4744" formatCode="0.0">
                  <c:v>1.5321306631684295</c:v>
                </c:pt>
                <c:pt idx="4745" formatCode="0.0">
                  <c:v>1.54211550935875</c:v>
                </c:pt>
                <c:pt idx="4746" formatCode="0.0">
                  <c:v>1.5430589580244345</c:v>
                </c:pt>
                <c:pt idx="4747" formatCode="0.0">
                  <c:v>1.553521231553775</c:v>
                </c:pt>
                <c:pt idx="4748" formatCode="0.0">
                  <c:v>1.5634751120044494</c:v>
                </c:pt>
                <c:pt idx="4749" formatCode="0.0">
                  <c:v>1.5624367165833908</c:v>
                </c:pt>
                <c:pt idx="4750" formatCode="0.0">
                  <c:v>1.5444904838774027</c:v>
                </c:pt>
                <c:pt idx="4751" formatCode="0.0">
                  <c:v>1.549281353878547</c:v>
                </c:pt>
                <c:pt idx="4752" formatCode="0.0">
                  <c:v>1.5552791609471786</c:v>
                </c:pt>
                <c:pt idx="4753" formatCode="0.0">
                  <c:v>1.5202019533575166</c:v>
                </c:pt>
                <c:pt idx="4754" formatCode="0.0">
                  <c:v>1.537927533448523</c:v>
                </c:pt>
                <c:pt idx="4755" formatCode="0.0">
                  <c:v>1.5479546568914337</c:v>
                </c:pt>
                <c:pt idx="4756" formatCode="0.0">
                  <c:v>1.5752369745962909</c:v>
                </c:pt>
                <c:pt idx="4757" formatCode="0.0">
                  <c:v>1.5809038018589727</c:v>
                </c:pt>
                <c:pt idx="4758" formatCode="0.0">
                  <c:v>1.5804216775766364</c:v>
                </c:pt>
                <c:pt idx="4759" formatCode="0.0">
                  <c:v>1.5766200453370725</c:v>
                </c:pt>
                <c:pt idx="4760" formatCode="0.0">
                  <c:v>1.583068199685344</c:v>
                </c:pt>
                <c:pt idx="4761" formatCode="0.0">
                  <c:v>1.583918251552525</c:v>
                </c:pt>
                <c:pt idx="4762" formatCode="0.0">
                  <c:v>1.5694039184585171</c:v>
                </c:pt>
                <c:pt idx="4763" formatCode="0.0">
                  <c:v>1.570072589257536</c:v>
                </c:pt>
                <c:pt idx="4764" formatCode="0.0">
                  <c:v>1.5358738389432496</c:v>
                </c:pt>
                <c:pt idx="4765" formatCode="0.0">
                  <c:v>1.5223350484833218</c:v>
                </c:pt>
                <c:pt idx="4766" formatCode="0.0">
                  <c:v>1.5448203143635908</c:v>
                </c:pt>
                <c:pt idx="4767" formatCode="0.0">
                  <c:v>1.5397875236614711</c:v>
                </c:pt>
                <c:pt idx="4768" formatCode="0.0">
                  <c:v>1.5397875236614711</c:v>
                </c:pt>
                <c:pt idx="4769" formatCode="0.0">
                  <c:v>1.5489631834108695</c:v>
                </c:pt>
                <c:pt idx="4770" formatCode="0.0">
                  <c:v>1.5535485789547698</c:v>
                </c:pt>
                <c:pt idx="4771" formatCode="0.0">
                  <c:v>1.5718776854541916</c:v>
                </c:pt>
                <c:pt idx="4772" formatCode="0.0">
                  <c:v>1.5827550092516853</c:v>
                </c:pt>
                <c:pt idx="4773" formatCode="0.0">
                  <c:v>1.5669774804943792</c:v>
                </c:pt>
                <c:pt idx="4774" formatCode="0.0">
                  <c:v>1.5934781414804755</c:v>
                </c:pt>
                <c:pt idx="4775" formatCode="0.0">
                  <c:v>1.6102464855363976</c:v>
                </c:pt>
                <c:pt idx="4776" formatCode="0.0">
                  <c:v>1.6315284030123325</c:v>
                </c:pt>
                <c:pt idx="4777" formatCode="0.0">
                  <c:v>1.6062519401381894</c:v>
                </c:pt>
                <c:pt idx="4778" formatCode="0.0">
                  <c:v>1.6123007637532776</c:v>
                </c:pt>
                <c:pt idx="4779" formatCode="0.0">
                  <c:v>1.6044267011161777</c:v>
                </c:pt>
                <c:pt idx="4780" formatCode="0.0">
                  <c:v>1.6097671950906431</c:v>
                </c:pt>
                <c:pt idx="4781" formatCode="0.0">
                  <c:v>1.6180359909821094</c:v>
                </c:pt>
                <c:pt idx="4782" formatCode="0.0">
                  <c:v>1.6041211875980688</c:v>
                </c:pt>
                <c:pt idx="4783" formatCode="0.0">
                  <c:v>1.5952311541054223</c:v>
                </c:pt>
                <c:pt idx="4784" formatCode="0.0">
                  <c:v>1.5991728760662831</c:v>
                </c:pt>
                <c:pt idx="4785" formatCode="0.0">
                  <c:v>1.5976398064438369</c:v>
                </c:pt>
                <c:pt idx="4786" formatCode="0.0">
                  <c:v>1.6064460369024722</c:v>
                </c:pt>
                <c:pt idx="4787" formatCode="0.0">
                  <c:v>1.5952587567374312</c:v>
                </c:pt>
                <c:pt idx="4788" formatCode="0.0">
                  <c:v>1.616967404574581</c:v>
                </c:pt>
                <c:pt idx="4789" formatCode="0.0">
                  <c:v>1.5980356773912061</c:v>
                </c:pt>
                <c:pt idx="4790" formatCode="0.0">
                  <c:v>1.6089290396334666</c:v>
                </c:pt>
                <c:pt idx="4791" formatCode="0.0">
                  <c:v>1.6130323649567329</c:v>
                </c:pt>
                <c:pt idx="4792" formatCode="0.0">
                  <c:v>1.6190451972818605</c:v>
                </c:pt>
                <c:pt idx="4793" formatCode="0.0">
                  <c:v>1.6102561135844171</c:v>
                </c:pt>
                <c:pt idx="4794" formatCode="0.0">
                  <c:v>1.6054616200553342</c:v>
                </c:pt>
                <c:pt idx="4795" formatCode="0.0">
                  <c:v>1.6169652395089851</c:v>
                </c:pt>
                <c:pt idx="4796" formatCode="0.0">
                  <c:v>1.5804018644028952</c:v>
                </c:pt>
                <c:pt idx="4797" formatCode="0.0">
                  <c:v>1.5686581374455379</c:v>
                </c:pt>
                <c:pt idx="4798" formatCode="0.0">
                  <c:v>1.5622348824316155</c:v>
                </c:pt>
                <c:pt idx="4799" formatCode="0.0">
                  <c:v>1.5622348824316155</c:v>
                </c:pt>
                <c:pt idx="4800" formatCode="0.0">
                  <c:v>1.5674272134080511</c:v>
                </c:pt>
                <c:pt idx="4801" formatCode="0.0">
                  <c:v>1.5822145701303292</c:v>
                </c:pt>
                <c:pt idx="4802" formatCode="0.0">
                  <c:v>1.5814642565239647</c:v>
                </c:pt>
                <c:pt idx="4803" formatCode="0.0">
                  <c:v>1.5614807596520979</c:v>
                </c:pt>
                <c:pt idx="4804" formatCode="0.0">
                  <c:v>1.5265185650087445</c:v>
                </c:pt>
                <c:pt idx="4805" formatCode="0.0">
                  <c:v>1.5516222523261605</c:v>
                </c:pt>
                <c:pt idx="4806" formatCode="0.0">
                  <c:v>1.536078175237312</c:v>
                </c:pt>
                <c:pt idx="4807" formatCode="0.0">
                  <c:v>1.5598334608232947</c:v>
                </c:pt>
                <c:pt idx="4808" formatCode="0.0">
                  <c:v>1.5479490975896697</c:v>
                </c:pt>
                <c:pt idx="4809" formatCode="0.0">
                  <c:v>1.5457783451432492</c:v>
                </c:pt>
                <c:pt idx="4810" formatCode="0.0">
                  <c:v>1.5630893485916808</c:v>
                </c:pt>
                <c:pt idx="4811" formatCode="0.0">
                  <c:v>1.5406417983062359</c:v>
                </c:pt>
                <c:pt idx="4812" formatCode="0.0">
                  <c:v>1.5470313871533166</c:v>
                </c:pt>
                <c:pt idx="4813" formatCode="0.0">
                  <c:v>1.543478451810097</c:v>
                </c:pt>
                <c:pt idx="4814" formatCode="0.0">
                  <c:v>1.5569592076125365</c:v>
                </c:pt>
                <c:pt idx="4815" formatCode="0.0">
                  <c:v>1.5908566373747772</c:v>
                </c:pt>
                <c:pt idx="4816" formatCode="0.0">
                  <c:v>1.579817787742108</c:v>
                </c:pt>
                <c:pt idx="4817" formatCode="0.0">
                  <c:v>1.5850717641712921</c:v>
                </c:pt>
                <c:pt idx="4818" formatCode="0.0">
                  <c:v>1.6093808794493549</c:v>
                </c:pt>
                <c:pt idx="4819" formatCode="0.0">
                  <c:v>1.6370155438035765</c:v>
                </c:pt>
                <c:pt idx="4820" formatCode="0.0">
                  <c:v>1.6622977048316641</c:v>
                </c:pt>
                <c:pt idx="4821" formatCode="0.0">
                  <c:v>1.6789366906735477</c:v>
                </c:pt>
                <c:pt idx="4822" formatCode="0.0">
                  <c:v>1.6592870108006552</c:v>
                </c:pt>
                <c:pt idx="4823" formatCode="0.0">
                  <c:v>1.6655761616254723</c:v>
                </c:pt>
                <c:pt idx="4824" formatCode="0.0">
                  <c:v>1.6813942178586048</c:v>
                </c:pt>
                <c:pt idx="4825" formatCode="0.0">
                  <c:v>1.6853031452465133</c:v>
                </c:pt>
                <c:pt idx="4826" formatCode="0.0">
                  <c:v>1.6870921680831665</c:v>
                </c:pt>
                <c:pt idx="4827" formatCode="0.0">
                  <c:v>1.6608148223448178</c:v>
                </c:pt>
                <c:pt idx="4828" formatCode="0.0">
                  <c:v>1.6608148223448178</c:v>
                </c:pt>
                <c:pt idx="4829" formatCode="0.0">
                  <c:v>1.657566394342149</c:v>
                </c:pt>
                <c:pt idx="4830" formatCode="0.0">
                  <c:v>1.6660274284636456</c:v>
                </c:pt>
                <c:pt idx="4831" formatCode="0.0">
                  <c:v>1.6878999302512818</c:v>
                </c:pt>
                <c:pt idx="4832" formatCode="0.0">
                  <c:v>1.7059280116848128</c:v>
                </c:pt>
                <c:pt idx="4833" formatCode="0.0">
                  <c:v>1.7071565778478035</c:v>
                </c:pt>
                <c:pt idx="4834" formatCode="0.0">
                  <c:v>1.7420351675697949</c:v>
                </c:pt>
                <c:pt idx="4835" formatCode="0.0">
                  <c:v>1.7207334224992052</c:v>
                </c:pt>
                <c:pt idx="4836" formatCode="0.0">
                  <c:v>1.7630414568794814</c:v>
                </c:pt>
                <c:pt idx="4837" formatCode="0.0">
                  <c:v>1.7530405250682441</c:v>
                </c:pt>
                <c:pt idx="4838" formatCode="0.0">
                  <c:v>1.762628985466707</c:v>
                </c:pt>
                <c:pt idx="4839" formatCode="0.0">
                  <c:v>1.768890591094159</c:v>
                </c:pt>
                <c:pt idx="4840" formatCode="0.0">
                  <c:v>1.7560852995549314</c:v>
                </c:pt>
                <c:pt idx="4841" formatCode="0.0">
                  <c:v>1.7559708101788885</c:v>
                </c:pt>
                <c:pt idx="4842" formatCode="0.0">
                  <c:v>1.762389549590643</c:v>
                </c:pt>
                <c:pt idx="4843" formatCode="0.0">
                  <c:v>1.7642744402291417</c:v>
                </c:pt>
                <c:pt idx="4844" formatCode="0.0">
                  <c:v>1.7764563038936116</c:v>
                </c:pt>
                <c:pt idx="4845" formatCode="0.0">
                  <c:v>1.7613907066577204</c:v>
                </c:pt>
                <c:pt idx="4846" formatCode="0.0">
                  <c:v>1.752502514606576</c:v>
                </c:pt>
                <c:pt idx="4847" formatCode="0.0">
                  <c:v>1.7777701324126787</c:v>
                </c:pt>
                <c:pt idx="4848" formatCode="0.0">
                  <c:v>1.7560066612877754</c:v>
                </c:pt>
                <c:pt idx="4849" formatCode="0.0">
                  <c:v>1.7576691681914014</c:v>
                </c:pt>
                <c:pt idx="4850" formatCode="0.0">
                  <c:v>1.7555349635706827</c:v>
                </c:pt>
                <c:pt idx="4851" formatCode="0.0">
                  <c:v>1.757148813709521</c:v>
                </c:pt>
                <c:pt idx="4852" formatCode="0.0">
                  <c:v>1.7910936131558948</c:v>
                </c:pt>
                <c:pt idx="4853" formatCode="0.0">
                  <c:v>1.7890287721481732</c:v>
                </c:pt>
                <c:pt idx="4854" formatCode="0.0">
                  <c:v>1.7978812148966459</c:v>
                </c:pt>
                <c:pt idx="4855" formatCode="0.0">
                  <c:v>1.7779210818888778</c:v>
                </c:pt>
                <c:pt idx="4856" formatCode="0.0">
                  <c:v>1.785257490259696</c:v>
                </c:pt>
                <c:pt idx="4857" formatCode="0.0">
                  <c:v>1.7790925894322385</c:v>
                </c:pt>
                <c:pt idx="4858" formatCode="0.0">
                  <c:v>1.788222518205844</c:v>
                </c:pt>
                <c:pt idx="4859" formatCode="0.0">
                  <c:v>1.803475905132593</c:v>
                </c:pt>
                <c:pt idx="4860" formatCode="0.0">
                  <c:v>1.8181691910347668</c:v>
                </c:pt>
                <c:pt idx="4861" formatCode="0.0">
                  <c:v>1.8194906718315873</c:v>
                </c:pt>
                <c:pt idx="4862" formatCode="0.0">
                  <c:v>1.8301797323639784</c:v>
                </c:pt>
                <c:pt idx="4863" formatCode="0.0">
                  <c:v>1.8167531146610245</c:v>
                </c:pt>
                <c:pt idx="4864" formatCode="0.0">
                  <c:v>1.8001774112966304</c:v>
                </c:pt>
                <c:pt idx="4865" formatCode="0.0">
                  <c:v>1.8152079244116881</c:v>
                </c:pt>
                <c:pt idx="4866" formatCode="0.0">
                  <c:v>1.8108609768966639</c:v>
                </c:pt>
                <c:pt idx="4867" formatCode="0.0">
                  <c:v>1.7984605908482285</c:v>
                </c:pt>
                <c:pt idx="4868" formatCode="0.0">
                  <c:v>1.7597970543866646</c:v>
                </c:pt>
                <c:pt idx="4869" formatCode="0.0">
                  <c:v>1.7020932277935426</c:v>
                </c:pt>
                <c:pt idx="4870" formatCode="0.0">
                  <c:v>1.7461668019113596</c:v>
                </c:pt>
                <c:pt idx="4871" formatCode="0.0">
                  <c:v>1.7620522533955534</c:v>
                </c:pt>
                <c:pt idx="4872" formatCode="0.0">
                  <c:v>1.7586258146955287</c:v>
                </c:pt>
                <c:pt idx="4873" formatCode="0.0">
                  <c:v>1.7685317229763435</c:v>
                </c:pt>
                <c:pt idx="4874" formatCode="0.0">
                  <c:v>1.7685317229763435</c:v>
                </c:pt>
                <c:pt idx="4875" formatCode="0.0">
                  <c:v>1.7960431241403407</c:v>
                </c:pt>
                <c:pt idx="4876" formatCode="0.0">
                  <c:v>1.7917765778334993</c:v>
                </c:pt>
                <c:pt idx="4877" formatCode="0.0">
                  <c:v>1.800838446578066</c:v>
                </c:pt>
                <c:pt idx="4878" formatCode="0.0">
                  <c:v>1.8269557039964868</c:v>
                </c:pt>
                <c:pt idx="4879" formatCode="0.0">
                  <c:v>1.8153188897646311</c:v>
                </c:pt>
                <c:pt idx="4880" formatCode="0.0">
                  <c:v>1.8233700978076208</c:v>
                </c:pt>
                <c:pt idx="4881" formatCode="0.0">
                  <c:v>1.819688722788392</c:v>
                </c:pt>
                <c:pt idx="4882" formatCode="0.0">
                  <c:v>1.8115950034262123</c:v>
                </c:pt>
                <c:pt idx="4883" formatCode="0.0">
                  <c:v>1.821908746951451</c:v>
                </c:pt>
                <c:pt idx="4884" formatCode="0.0">
                  <c:v>1.8528259500250628</c:v>
                </c:pt>
                <c:pt idx="4885" formatCode="0.0">
                  <c:v>1.854278659001662</c:v>
                </c:pt>
                <c:pt idx="4886" formatCode="0.0">
                  <c:v>1.8692153221539645</c:v>
                </c:pt>
                <c:pt idx="4887" formatCode="0.0">
                  <c:v>1.8587768662494226</c:v>
                </c:pt>
                <c:pt idx="4888" formatCode="0.0">
                  <c:v>1.9011593077929354</c:v>
                </c:pt>
                <c:pt idx="4889" formatCode="0.0">
                  <c:v>1.884696929358527</c:v>
                </c:pt>
                <c:pt idx="4890" formatCode="0.0">
                  <c:v>1.8863378620371642</c:v>
                </c:pt>
                <c:pt idx="4891" formatCode="0.0">
                  <c:v>1.8903403042935594</c:v>
                </c:pt>
                <c:pt idx="4892" formatCode="0.0">
                  <c:v>1.8451008014674715</c:v>
                </c:pt>
                <c:pt idx="4893" formatCode="0.0">
                  <c:v>1.8191171817163823</c:v>
                </c:pt>
                <c:pt idx="4894" formatCode="0.0">
                  <c:v>1.7455681588723435</c:v>
                </c:pt>
                <c:pt idx="4895" formatCode="0.0">
                  <c:v>1.71946071468057</c:v>
                </c:pt>
                <c:pt idx="4896" formatCode="0.0">
                  <c:v>1.6944203957025206</c:v>
                </c:pt>
                <c:pt idx="4897" formatCode="0.0">
                  <c:v>1.6811943778591705</c:v>
                </c:pt>
                <c:pt idx="4898" formatCode="0.0">
                  <c:v>1.7387232678662807</c:v>
                </c:pt>
                <c:pt idx="4899" formatCode="0.0">
                  <c:v>1.7807153758433862</c:v>
                </c:pt>
                <c:pt idx="4900" formatCode="0.0">
                  <c:v>1.7334985451522693</c:v>
                </c:pt>
                <c:pt idx="4901" formatCode="0.0">
                  <c:v>1.7558824632439871</c:v>
                </c:pt>
                <c:pt idx="4902" formatCode="0.0">
                  <c:v>1.7728330438679289</c:v>
                </c:pt>
                <c:pt idx="4903" formatCode="0.0">
                  <c:v>1.750070021799182</c:v>
                </c:pt>
                <c:pt idx="4904" formatCode="0.0">
                  <c:v>1.762104448148081</c:v>
                </c:pt>
                <c:pt idx="4905" formatCode="0.0">
                  <c:v>1.7233735373919885</c:v>
                </c:pt>
                <c:pt idx="4906" formatCode="0.0">
                  <c:v>1.7789231704515771</c:v>
                </c:pt>
                <c:pt idx="4907" formatCode="0.0">
                  <c:v>1.795461361278303</c:v>
                </c:pt>
                <c:pt idx="4908" formatCode="0.0">
                  <c:v>1.7890873784538146</c:v>
                </c:pt>
                <c:pt idx="4909" formatCode="0.0">
                  <c:v>1.8240838817793661</c:v>
                </c:pt>
                <c:pt idx="4910" formatCode="0.0">
                  <c:v>1.8151254888637731</c:v>
                </c:pt>
                <c:pt idx="4911" formatCode="0.0">
                  <c:v>1.8460634327956609</c:v>
                </c:pt>
                <c:pt idx="4912" formatCode="0.0">
                  <c:v>1.8372357081249839</c:v>
                </c:pt>
                <c:pt idx="4913" formatCode="0.0">
                  <c:v>1.8214196601463521</c:v>
                </c:pt>
                <c:pt idx="4914" formatCode="0.0">
                  <c:v>1.8237174411283119</c:v>
                </c:pt>
                <c:pt idx="4915" formatCode="0.0">
                  <c:v>1.8030211838017109</c:v>
                </c:pt>
                <c:pt idx="4916" formatCode="0.0">
                  <c:v>1.8316189606379703</c:v>
                </c:pt>
                <c:pt idx="4917" formatCode="0.0">
                  <c:v>1.8172290619764879</c:v>
                </c:pt>
                <c:pt idx="4918" formatCode="0.0">
                  <c:v>1.8262377177555309</c:v>
                </c:pt>
                <c:pt idx="4919" formatCode="0.0">
                  <c:v>1.8554499695080071</c:v>
                </c:pt>
                <c:pt idx="4920" formatCode="0.0">
                  <c:v>1.8711146111651167</c:v>
                </c:pt>
                <c:pt idx="4921" formatCode="0.0">
                  <c:v>1.8874001720336469</c:v>
                </c:pt>
                <c:pt idx="4922" formatCode="0.0">
                  <c:v>1.8748240605735031</c:v>
                </c:pt>
                <c:pt idx="4923" formatCode="0.0">
                  <c:v>1.8597750919226479</c:v>
                </c:pt>
                <c:pt idx="4924" formatCode="0.0">
                  <c:v>1.8562137612195282</c:v>
                </c:pt>
                <c:pt idx="4925" formatCode="0.0">
                  <c:v>1.8793751825701848</c:v>
                </c:pt>
                <c:pt idx="4926" formatCode="0.0">
                  <c:v>1.8913019131791817</c:v>
                </c:pt>
                <c:pt idx="4927" formatCode="0.0">
                  <c:v>1.9059284306366111</c:v>
                </c:pt>
                <c:pt idx="4928" formatCode="0.0">
                  <c:v>1.8963220425396872</c:v>
                </c:pt>
                <c:pt idx="4929" formatCode="0.0">
                  <c:v>1.9108872531385983</c:v>
                </c:pt>
                <c:pt idx="4930" formatCode="0.0">
                  <c:v>1.9093786688765046</c:v>
                </c:pt>
                <c:pt idx="4931" formatCode="0.0">
                  <c:v>1.9243852749863817</c:v>
                </c:pt>
                <c:pt idx="4932" formatCode="0.0">
                  <c:v>1.9243852749863817</c:v>
                </c:pt>
                <c:pt idx="4933" formatCode="0.0">
                  <c:v>1.9513683558165094</c:v>
                </c:pt>
                <c:pt idx="4934" formatCode="0.0">
                  <c:v>1.9130634065770715</c:v>
                </c:pt>
                <c:pt idx="4935" formatCode="0.0">
                  <c:v>1.9847590727352444</c:v>
                </c:pt>
                <c:pt idx="4936" formatCode="0.0">
                  <c:v>1.9751921793984413</c:v>
                </c:pt>
                <c:pt idx="4937" formatCode="0.0">
                  <c:v>1.9551554142160783</c:v>
                </c:pt>
                <c:pt idx="4938" formatCode="0.0">
                  <c:v>1.9792366452772538</c:v>
                </c:pt>
                <c:pt idx="4939" formatCode="0.0">
                  <c:v>2.0173710729612235</c:v>
                </c:pt>
                <c:pt idx="4940" formatCode="0.0">
                  <c:v>2.0176046019128711</c:v>
                </c:pt>
                <c:pt idx="4941" formatCode="0.0">
                  <c:v>2.0347975876879105</c:v>
                </c:pt>
                <c:pt idx="4942" formatCode="0.0">
                  <c:v>2.0270496361751262</c:v>
                </c:pt>
                <c:pt idx="4943" formatCode="0.0">
                  <c:v>2.0518023568054757</c:v>
                </c:pt>
                <c:pt idx="4944" formatCode="0.0">
                  <c:v>2.0209424887962046</c:v>
                </c:pt>
                <c:pt idx="4945" formatCode="0.0">
                  <c:v>2.0444083334778087</c:v>
                </c:pt>
                <c:pt idx="4946" formatCode="0.0">
                  <c:v>2.0367514110528142</c:v>
                </c:pt>
                <c:pt idx="4947" formatCode="0.0">
                  <c:v>2.0459967356845299</c:v>
                </c:pt>
                <c:pt idx="4948" formatCode="0.0">
                  <c:v>2.0867001266380898</c:v>
                </c:pt>
                <c:pt idx="4949" formatCode="0.0">
                  <c:v>2.1231347773508151</c:v>
                </c:pt>
                <c:pt idx="4950" formatCode="0.0">
                  <c:v>2.0987207659231428</c:v>
                </c:pt>
                <c:pt idx="4951" formatCode="0.0">
                  <c:v>2.1155428112220074</c:v>
                </c:pt>
                <c:pt idx="4952" formatCode="0.0">
                  <c:v>2.1044045493187271</c:v>
                </c:pt>
                <c:pt idx="4953" formatCode="0.0">
                  <c:v>2.1044045493187271</c:v>
                </c:pt>
                <c:pt idx="4954" formatCode="0.0">
                  <c:v>2.1266726801820637</c:v>
                </c:pt>
                <c:pt idx="4955" formatCode="0.0">
                  <c:v>2.0979412968627043</c:v>
                </c:pt>
                <c:pt idx="4956" formatCode="0.0">
                  <c:v>2.1004540994963872</c:v>
                </c:pt>
                <c:pt idx="4957" formatCode="0.0">
                  <c:v>2.134174184244455</c:v>
                </c:pt>
                <c:pt idx="4958" formatCode="0.0">
                  <c:v>2.134174184244455</c:v>
                </c:pt>
                <c:pt idx="4959" formatCode="0.0">
                  <c:v>2.1575224135054039</c:v>
                </c:pt>
                <c:pt idx="4960" formatCode="0.0">
                  <c:v>2.1844100061842409</c:v>
                </c:pt>
                <c:pt idx="4961" formatCode="0.0">
                  <c:v>2.205541413485816</c:v>
                </c:pt>
                <c:pt idx="4962" formatCode="0.0">
                  <c:v>2.2127757968619441</c:v>
                </c:pt>
                <c:pt idx="4963" formatCode="0.0">
                  <c:v>2.2116656377795878</c:v>
                </c:pt>
                <c:pt idx="4964" formatCode="0.0">
                  <c:v>2.2612636929667653</c:v>
                </c:pt>
                <c:pt idx="4965" formatCode="0.0">
                  <c:v>2.2360612548576104</c:v>
                </c:pt>
                <c:pt idx="4966" formatCode="0.0">
                  <c:v>2.2556892589634305</c:v>
                </c:pt>
                <c:pt idx="4967" formatCode="0.0">
                  <c:v>2.2468160215539519</c:v>
                </c:pt>
                <c:pt idx="4968" formatCode="0.0">
                  <c:v>2.2774370758739426</c:v>
                </c:pt>
                <c:pt idx="4969" formatCode="0.0">
                  <c:v>2.2774370758739426</c:v>
                </c:pt>
                <c:pt idx="4970" formatCode="0.0">
                  <c:v>2.3209867760940757</c:v>
                </c:pt>
                <c:pt idx="4971" formatCode="0.0">
                  <c:v>2.3124536006666956</c:v>
                </c:pt>
                <c:pt idx="4972" formatCode="0.0">
                  <c:v>2.2693977872823186</c:v>
                </c:pt>
                <c:pt idx="4973" formatCode="0.0">
                  <c:v>2.2907223077022052</c:v>
                </c:pt>
                <c:pt idx="4974" formatCode="0.0">
                  <c:v>2.3125584012994485</c:v>
                </c:pt>
                <c:pt idx="4975" formatCode="0.0">
                  <c:v>2.3529186104010069</c:v>
                </c:pt>
                <c:pt idx="4976" formatCode="0.0">
                  <c:v>2.3336219354494006</c:v>
                </c:pt>
                <c:pt idx="4977" formatCode="0.0">
                  <c:v>2.3765006616341551</c:v>
                </c:pt>
                <c:pt idx="4978" formatCode="0.0">
                  <c:v>2.3752342465287222</c:v>
                </c:pt>
                <c:pt idx="4979" formatCode="0.0">
                  <c:v>2.3918214191781999</c:v>
                </c:pt>
                <c:pt idx="4980" formatCode="0.0">
                  <c:v>2.3535410849039358</c:v>
                </c:pt>
                <c:pt idx="4981" formatCode="0.0">
                  <c:v>2.3812255276549492</c:v>
                </c:pt>
                <c:pt idx="4982" formatCode="0.0">
                  <c:v>2.3205879699983871</c:v>
                </c:pt>
                <c:pt idx="4983" formatCode="0.0">
                  <c:v>2.2926806676023865</c:v>
                </c:pt>
                <c:pt idx="4984" formatCode="0.0">
                  <c:v>2.3370914228656328</c:v>
                </c:pt>
                <c:pt idx="4985" formatCode="0.0">
                  <c:v>2.2738375101908326</c:v>
                </c:pt>
                <c:pt idx="4986" formatCode="0.0">
                  <c:v>2.2704017906235512</c:v>
                </c:pt>
                <c:pt idx="4987" formatCode="0.0">
                  <c:v>2.3297103571113968</c:v>
                </c:pt>
                <c:pt idx="4988" formatCode="0.0">
                  <c:v>2.275006861953544</c:v>
                </c:pt>
                <c:pt idx="4989" formatCode="0.0">
                  <c:v>2.275006861953544</c:v>
                </c:pt>
                <c:pt idx="4990" formatCode="0.0">
                  <c:v>2.2487712881284039</c:v>
                </c:pt>
                <c:pt idx="4991" formatCode="0.0">
                  <c:v>2.2078644404501593</c:v>
                </c:pt>
                <c:pt idx="4992" formatCode="0.0">
                  <c:v>2.2012196491788827</c:v>
                </c:pt>
                <c:pt idx="4993" formatCode="0.0">
                  <c:v>2.2273833766774813</c:v>
                </c:pt>
                <c:pt idx="4994" formatCode="0.0">
                  <c:v>2.2420885584463024</c:v>
                </c:pt>
                <c:pt idx="4995" formatCode="0.0">
                  <c:v>2.2798072040628332</c:v>
                </c:pt>
                <c:pt idx="4996" formatCode="0.0">
                  <c:v>2.2675671997973175</c:v>
                </c:pt>
                <c:pt idx="4997" formatCode="0.0">
                  <c:v>2.265920066966538</c:v>
                </c:pt>
                <c:pt idx="4998" formatCode="0.0">
                  <c:v>2.2214956942915269</c:v>
                </c:pt>
                <c:pt idx="4999" formatCode="0.0">
                  <c:v>2.2397514355156418</c:v>
                </c:pt>
                <c:pt idx="5000" formatCode="0.0">
                  <c:v>2.2020563979363939</c:v>
                </c:pt>
                <c:pt idx="5001" formatCode="0.0">
                  <c:v>2.2110872705236346</c:v>
                </c:pt>
                <c:pt idx="5002" formatCode="0.0">
                  <c:v>2.2155701602440394</c:v>
                </c:pt>
                <c:pt idx="5003" formatCode="0.0">
                  <c:v>2.2067609430025623</c:v>
                </c:pt>
                <c:pt idx="5004" formatCode="0.0">
                  <c:v>2.2657622836913487</c:v>
                </c:pt>
                <c:pt idx="5005" formatCode="0.0">
                  <c:v>2.2647605420601118</c:v>
                </c:pt>
                <c:pt idx="5006" formatCode="0.0">
                  <c:v>2.2634779340863904</c:v>
                </c:pt>
                <c:pt idx="5007" formatCode="0.0">
                  <c:v>2.2503509572477309</c:v>
                </c:pt>
                <c:pt idx="5008" formatCode="0.0">
                  <c:v>2.2173130471686906</c:v>
                </c:pt>
                <c:pt idx="5009" formatCode="0.0">
                  <c:v>2.2519818825957962</c:v>
                </c:pt>
                <c:pt idx="5010" formatCode="0.0">
                  <c:v>2.2676848062331412</c:v>
                </c:pt>
                <c:pt idx="5011" formatCode="0.0">
                  <c:v>2.2729422185419668</c:v>
                </c:pt>
                <c:pt idx="5012" formatCode="0.0">
                  <c:v>2.2821405394691849</c:v>
                </c:pt>
                <c:pt idx="5013" formatCode="0.0">
                  <c:v>2.2584826745429738</c:v>
                </c:pt>
                <c:pt idx="5014" formatCode="0.0">
                  <c:v>2.2332039617158248</c:v>
                </c:pt>
                <c:pt idx="5015" formatCode="0.0">
                  <c:v>2.2203768095996255</c:v>
                </c:pt>
                <c:pt idx="5016" formatCode="0.0">
                  <c:v>2.2679271784768935</c:v>
                </c:pt>
                <c:pt idx="5017" formatCode="0.0">
                  <c:v>2.3076177142105689</c:v>
                </c:pt>
                <c:pt idx="5018" formatCode="0.0">
                  <c:v>2.3026743547985693</c:v>
                </c:pt>
                <c:pt idx="5019" formatCode="0.0">
                  <c:v>2.3389383341614152</c:v>
                </c:pt>
                <c:pt idx="5020" formatCode="0.0">
                  <c:v>2.3350386082307559</c:v>
                </c:pt>
                <c:pt idx="5021" formatCode="0.0">
                  <c:v>2.3397036467721115</c:v>
                </c:pt>
                <c:pt idx="5022" formatCode="0.0">
                  <c:v>2.3703021157659179</c:v>
                </c:pt>
                <c:pt idx="5023" formatCode="0.0">
                  <c:v>2.3703021157659179</c:v>
                </c:pt>
                <c:pt idx="5024" formatCode="0.0">
                  <c:v>2.400646677647428</c:v>
                </c:pt>
                <c:pt idx="5025" formatCode="0.0">
                  <c:v>2.4056521915522278</c:v>
                </c:pt>
                <c:pt idx="5026" formatCode="0.0">
                  <c:v>2.3607557306533926</c:v>
                </c:pt>
                <c:pt idx="5027" formatCode="0.0">
                  <c:v>2.3652463464201117</c:v>
                </c:pt>
                <c:pt idx="5028" formatCode="0.0">
                  <c:v>2.365761516286474</c:v>
                </c:pt>
                <c:pt idx="5029" formatCode="0.0">
                  <c:v>2.3338985539875439</c:v>
                </c:pt>
                <c:pt idx="5030" formatCode="0.0">
                  <c:v>2.3025618601526898</c:v>
                </c:pt>
                <c:pt idx="5031" formatCode="0.0">
                  <c:v>2.2626395938138124</c:v>
                </c:pt>
                <c:pt idx="5032" formatCode="0.0">
                  <c:v>2.3069421374856716</c:v>
                </c:pt>
                <c:pt idx="5033" formatCode="0.0">
                  <c:v>2.2602331404701634</c:v>
                </c:pt>
                <c:pt idx="5034" formatCode="0.0">
                  <c:v>2.1805354139479194</c:v>
                </c:pt>
                <c:pt idx="5035" formatCode="0.0">
                  <c:v>2.2209777235291979</c:v>
                </c:pt>
                <c:pt idx="5036" formatCode="0.0">
                  <c:v>2.2519759700483002</c:v>
                </c:pt>
                <c:pt idx="5037" formatCode="0.0">
                  <c:v>2.2960283576130585</c:v>
                </c:pt>
                <c:pt idx="5038" formatCode="0.0">
                  <c:v>2.3277421074298341</c:v>
                </c:pt>
                <c:pt idx="5039" formatCode="0.0">
                  <c:v>2.3750433409987926</c:v>
                </c:pt>
                <c:pt idx="5040" formatCode="0.0">
                  <c:v>2.3140038780643861</c:v>
                </c:pt>
                <c:pt idx="5041" formatCode="0.0">
                  <c:v>2.2745154122715974</c:v>
                </c:pt>
                <c:pt idx="5042" formatCode="0.0">
                  <c:v>2.2550559651007389</c:v>
                </c:pt>
                <c:pt idx="5043" formatCode="0.0">
                  <c:v>2.2862761661614268</c:v>
                </c:pt>
                <c:pt idx="5044" formatCode="0.0">
                  <c:v>2.2550949147517381</c:v>
                </c:pt>
                <c:pt idx="5045" formatCode="0.0">
                  <c:v>2.2500702007267925</c:v>
                </c:pt>
                <c:pt idx="5046" formatCode="0.0">
                  <c:v>2.2862454887470798</c:v>
                </c:pt>
                <c:pt idx="5047" formatCode="0.0">
                  <c:v>2.2296907642168415</c:v>
                </c:pt>
                <c:pt idx="5048" formatCode="0.0">
                  <c:v>2.2497604377557563</c:v>
                </c:pt>
                <c:pt idx="5049" formatCode="0.0">
                  <c:v>2.2757941433635622</c:v>
                </c:pt>
                <c:pt idx="5050" formatCode="0.0">
                  <c:v>2.2934124161219742</c:v>
                </c:pt>
                <c:pt idx="5051" formatCode="0.0">
                  <c:v>2.3231244752099274</c:v>
                </c:pt>
                <c:pt idx="5052" formatCode="0.0">
                  <c:v>2.2767469106075868</c:v>
                </c:pt>
                <c:pt idx="5053" formatCode="0.0">
                  <c:v>2.2697936076321472</c:v>
                </c:pt>
                <c:pt idx="5054" formatCode="0.0">
                  <c:v>2.320894990957135</c:v>
                </c:pt>
                <c:pt idx="5055" formatCode="0.0">
                  <c:v>2.3139742231679965</c:v>
                </c:pt>
                <c:pt idx="5056" formatCode="0.0">
                  <c:v>2.3238295888835494</c:v>
                </c:pt>
                <c:pt idx="5057" formatCode="0.0">
                  <c:v>2.2838425589004023</c:v>
                </c:pt>
                <c:pt idx="5058" formatCode="0.0">
                  <c:v>2.2710609744431411</c:v>
                </c:pt>
                <c:pt idx="5059" formatCode="0.0">
                  <c:v>2.2533065851126848</c:v>
                </c:pt>
                <c:pt idx="5060" formatCode="0.0">
                  <c:v>2.2238687809656046</c:v>
                </c:pt>
                <c:pt idx="5061" formatCode="0.0">
                  <c:v>2.2483025221949897</c:v>
                </c:pt>
                <c:pt idx="5062" formatCode="0.0">
                  <c:v>2.2859819093299407</c:v>
                </c:pt>
                <c:pt idx="5063" formatCode="0.0">
                  <c:v>2.2935821609993243</c:v>
                </c:pt>
                <c:pt idx="5064" formatCode="0.0">
                  <c:v>2.2935821609993243</c:v>
                </c:pt>
                <c:pt idx="5065" formatCode="0.0">
                  <c:v>2.2364586072121284</c:v>
                </c:pt>
                <c:pt idx="5066" formatCode="0.0">
                  <c:v>2.2893054332726619</c:v>
                </c:pt>
                <c:pt idx="5067" formatCode="0.0">
                  <c:v>2.2324406602858562</c:v>
                </c:pt>
                <c:pt idx="5068" formatCode="0.0">
                  <c:v>2.2700355641721583</c:v>
                </c:pt>
                <c:pt idx="5069" formatCode="0.0">
                  <c:v>2.3048590788820036</c:v>
                </c:pt>
                <c:pt idx="5070" formatCode="0.0">
                  <c:v>2.2634130248690192</c:v>
                </c:pt>
                <c:pt idx="5071" formatCode="0.0">
                  <c:v>2.3139673861315342</c:v>
                </c:pt>
                <c:pt idx="5072" formatCode="0.0">
                  <c:v>2.300729519365365</c:v>
                </c:pt>
                <c:pt idx="5073" formatCode="0.0">
                  <c:v>2.2778455380829259</c:v>
                </c:pt>
                <c:pt idx="5074" formatCode="0.0">
                  <c:v>2.2403641662933906</c:v>
                </c:pt>
                <c:pt idx="5075" formatCode="0.0">
                  <c:v>2.2601564925411872</c:v>
                </c:pt>
                <c:pt idx="5076" formatCode="0.0">
                  <c:v>2.3278745520493307</c:v>
                </c:pt>
                <c:pt idx="5077" formatCode="0.0">
                  <c:v>2.3362766206807009</c:v>
                </c:pt>
                <c:pt idx="5078" formatCode="0.0">
                  <c:v>2.3467287120190039</c:v>
                </c:pt>
                <c:pt idx="5079" formatCode="0.0">
                  <c:v>2.4029538773475987</c:v>
                </c:pt>
                <c:pt idx="5080" formatCode="0.0">
                  <c:v>2.3636936016382371</c:v>
                </c:pt>
                <c:pt idx="5081" formatCode="0.0">
                  <c:v>2.4002494122846443</c:v>
                </c:pt>
                <c:pt idx="5082" formatCode="0.0">
                  <c:v>2.3726314976195764</c:v>
                </c:pt>
                <c:pt idx="5083" formatCode="0.0">
                  <c:v>2.3744461399496615</c:v>
                </c:pt>
                <c:pt idx="5084" formatCode="0.0">
                  <c:v>2.4082799415913776</c:v>
                </c:pt>
                <c:pt idx="5085" formatCode="0.0">
                  <c:v>2.4106505756691234</c:v>
                </c:pt>
                <c:pt idx="5086" formatCode="0.0">
                  <c:v>2.3907088002553651</c:v>
                </c:pt>
                <c:pt idx="5087" formatCode="0.0">
                  <c:v>2.4028625786693323</c:v>
                </c:pt>
                <c:pt idx="5088" formatCode="0.0">
                  <c:v>2.4113933271687245</c:v>
                </c:pt>
                <c:pt idx="5089" formatCode="0.0">
                  <c:v>2.4113933271687245</c:v>
                </c:pt>
                <c:pt idx="5090" formatCode="0.0">
                  <c:v>2.3991252715798508</c:v>
                </c:pt>
                <c:pt idx="5091" formatCode="0.0">
                  <c:v>2.3959971519600383</c:v>
                </c:pt>
                <c:pt idx="5092" formatCode="0.0">
                  <c:v>2.433218855583509</c:v>
                </c:pt>
                <c:pt idx="5093" formatCode="0.0">
                  <c:v>2.4366321129017772</c:v>
                </c:pt>
                <c:pt idx="5094" formatCode="0.0">
                  <c:v>2.4349451575480856</c:v>
                </c:pt>
                <c:pt idx="5095" formatCode="0.0">
                  <c:v>2.4337771538878963</c:v>
                </c:pt>
                <c:pt idx="5096" formatCode="0.0">
                  <c:v>2.4700948255033235</c:v>
                </c:pt>
                <c:pt idx="5097" formatCode="0.0">
                  <c:v>2.462417589643112</c:v>
                </c:pt>
                <c:pt idx="5098" formatCode="0.0">
                  <c:v>2.4769441164732777</c:v>
                </c:pt>
                <c:pt idx="5099" formatCode="0.0">
                  <c:v>2.4611436861719613</c:v>
                </c:pt>
                <c:pt idx="5100" formatCode="0.0">
                  <c:v>2.4168608578228707</c:v>
                </c:pt>
                <c:pt idx="5101" formatCode="0.0">
                  <c:v>2.448566350171602</c:v>
                </c:pt>
                <c:pt idx="5102" formatCode="0.0">
                  <c:v>2.3957408242923366</c:v>
                </c:pt>
                <c:pt idx="5103" formatCode="0.0">
                  <c:v>2.4240212262149008</c:v>
                </c:pt>
                <c:pt idx="5104" formatCode="0.0">
                  <c:v>2.3678997366306733</c:v>
                </c:pt>
                <c:pt idx="5105" formatCode="0.0">
                  <c:v>2.4206146123662529</c:v>
                </c:pt>
                <c:pt idx="5106" formatCode="0.0">
                  <c:v>2.4422380092633671</c:v>
                </c:pt>
                <c:pt idx="5107" formatCode="0.0">
                  <c:v>2.411268350452243</c:v>
                </c:pt>
                <c:pt idx="5108" formatCode="0.0">
                  <c:v>2.442070774871548</c:v>
                </c:pt>
                <c:pt idx="5109" formatCode="0.0">
                  <c:v>2.4367182645037011</c:v>
                </c:pt>
                <c:pt idx="5110" formatCode="0.0">
                  <c:v>2.4198385646303691</c:v>
                </c:pt>
                <c:pt idx="5111" formatCode="0.0">
                  <c:v>2.4129274422535292</c:v>
                </c:pt>
                <c:pt idx="5112" formatCode="0.0">
                  <c:v>2.4278810509422706</c:v>
                </c:pt>
                <c:pt idx="5113" formatCode="0.0">
                  <c:v>2.4308732816972283</c:v>
                </c:pt>
                <c:pt idx="5114" formatCode="0.0">
                  <c:v>2.4085191346451547</c:v>
                </c:pt>
                <c:pt idx="5115" formatCode="0.0">
                  <c:v>2.4127047474257202</c:v>
                </c:pt>
                <c:pt idx="5116" formatCode="0.0">
                  <c:v>2.4603517484517821</c:v>
                </c:pt>
                <c:pt idx="5117" formatCode="0.0">
                  <c:v>2.437261294454605</c:v>
                </c:pt>
                <c:pt idx="5118" formatCode="0.0">
                  <c:v>2.4828669474432785</c:v>
                </c:pt>
                <c:pt idx="5119" formatCode="0.0">
                  <c:v>2.4835655238369903</c:v>
                </c:pt>
                <c:pt idx="5120" formatCode="0.0">
                  <c:v>2.4846457007178087</c:v>
                </c:pt>
                <c:pt idx="5121" formatCode="0.0">
                  <c:v>2.4843288425765224</c:v>
                </c:pt>
                <c:pt idx="5122" formatCode="0.0">
                  <c:v>2.4600209093630681</c:v>
                </c:pt>
                <c:pt idx="5123" formatCode="0.0">
                  <c:v>2.4748415112674738</c:v>
                </c:pt>
                <c:pt idx="5124" formatCode="0.0">
                  <c:v>2.506256930913342</c:v>
                </c:pt>
                <c:pt idx="5125" formatCode="0.0">
                  <c:v>2.5200862435580698</c:v>
                </c:pt>
                <c:pt idx="5126" formatCode="0.0">
                  <c:v>2.5447400284261295</c:v>
                </c:pt>
                <c:pt idx="5127" formatCode="0.0">
                  <c:v>2.5359356361328418</c:v>
                </c:pt>
                <c:pt idx="5128" formatCode="0.0">
                  <c:v>2.5461685498703077</c:v>
                </c:pt>
                <c:pt idx="5129" formatCode="0.0">
                  <c:v>2.5542868369565537</c:v>
                </c:pt>
                <c:pt idx="5130" formatCode="0.0">
                  <c:v>2.5937233137893352</c:v>
                </c:pt>
                <c:pt idx="5131" formatCode="0.0">
                  <c:v>2.5816140816164261</c:v>
                </c:pt>
                <c:pt idx="5132" formatCode="0.0">
                  <c:v>2.5916542157611464</c:v>
                </c:pt>
                <c:pt idx="5133" formatCode="0.0">
                  <c:v>2.6389547824321822</c:v>
                </c:pt>
                <c:pt idx="5134" formatCode="0.0">
                  <c:v>2.6389547824321822</c:v>
                </c:pt>
                <c:pt idx="5135" formatCode="0.0">
                  <c:v>2.6364900027836868</c:v>
                </c:pt>
                <c:pt idx="5136" formatCode="0.0">
                  <c:v>2.6093560867434413</c:v>
                </c:pt>
                <c:pt idx="5137" formatCode="0.0">
                  <c:v>2.6564524080217415</c:v>
                </c:pt>
                <c:pt idx="5138" formatCode="0.0">
                  <c:v>2.6793635997458316</c:v>
                </c:pt>
                <c:pt idx="5139" formatCode="0.0">
                  <c:v>2.6396169373905978</c:v>
                </c:pt>
                <c:pt idx="5140" formatCode="0.0">
                  <c:v>2.6971899980546108</c:v>
                </c:pt>
                <c:pt idx="5141" formatCode="0.0">
                  <c:v>2.6703164244149948</c:v>
                </c:pt>
                <c:pt idx="5142" formatCode="0.0">
                  <c:v>2.6733907954547105</c:v>
                </c:pt>
                <c:pt idx="5143" formatCode="0.0">
                  <c:v>2.714408177434291</c:v>
                </c:pt>
                <c:pt idx="5144" formatCode="0.0">
                  <c:v>2.7232785714658849</c:v>
                </c:pt>
                <c:pt idx="5145" formatCode="0.0">
                  <c:v>2.7031724537285879</c:v>
                </c:pt>
                <c:pt idx="5146" formatCode="0.0">
                  <c:v>2.7409590031150004</c:v>
                </c:pt>
                <c:pt idx="5147" formatCode="0.0">
                  <c:v>2.6816700103281441</c:v>
                </c:pt>
                <c:pt idx="5148" formatCode="0.0">
                  <c:v>2.6841692209977883</c:v>
                </c:pt>
                <c:pt idx="5149" formatCode="0.0">
                  <c:v>2.7017084294679417</c:v>
                </c:pt>
                <c:pt idx="5150" formatCode="0.0">
                  <c:v>2.7058303007568916</c:v>
                </c:pt>
                <c:pt idx="5151" formatCode="0.0">
                  <c:v>2.7022929528676523</c:v>
                </c:pt>
                <c:pt idx="5152" formatCode="0.0">
                  <c:v>2.6822418665057914</c:v>
                </c:pt>
                <c:pt idx="5153" formatCode="0.0">
                  <c:v>2.6781900023934715</c:v>
                </c:pt>
                <c:pt idx="5154" formatCode="0.0">
                  <c:v>2.7029727920800362</c:v>
                </c:pt>
                <c:pt idx="5155" formatCode="0.0">
                  <c:v>2.7136539772024832</c:v>
                </c:pt>
                <c:pt idx="5156" formatCode="0.0">
                  <c:v>2.7300670250867003</c:v>
                </c:pt>
                <c:pt idx="5157" formatCode="0.0">
                  <c:v>2.7457114942605085</c:v>
                </c:pt>
                <c:pt idx="5158" formatCode="0.0">
                  <c:v>2.7329211625897538</c:v>
                </c:pt>
                <c:pt idx="5159" formatCode="0.0">
                  <c:v>2.7597486438012795</c:v>
                </c:pt>
                <c:pt idx="5160" formatCode="0.0">
                  <c:v>2.7496937089522016</c:v>
                </c:pt>
                <c:pt idx="5161" formatCode="0.0">
                  <c:v>2.7280998718117333</c:v>
                </c:pt>
                <c:pt idx="5162" formatCode="0.0">
                  <c:v>2.7509972475869309</c:v>
                </c:pt>
                <c:pt idx="5163" formatCode="0.0">
                  <c:v>2.7534607307672503</c:v>
                </c:pt>
                <c:pt idx="5164" formatCode="0.0">
                  <c:v>2.6911972622205873</c:v>
                </c:pt>
                <c:pt idx="5165" formatCode="0.0">
                  <c:v>2.6760150176656827</c:v>
                </c:pt>
                <c:pt idx="5166" formatCode="0.0">
                  <c:v>2.7329667154527155</c:v>
                </c:pt>
                <c:pt idx="5167" formatCode="0.0">
                  <c:v>2.7574359361041436</c:v>
                </c:pt>
                <c:pt idx="5168" formatCode="0.0">
                  <c:v>2.7288357902065026</c:v>
                </c:pt>
                <c:pt idx="5169" formatCode="0.0">
                  <c:v>2.7438647567931906</c:v>
                </c:pt>
                <c:pt idx="5170" formatCode="0.0">
                  <c:v>2.7491215809909679</c:v>
                </c:pt>
                <c:pt idx="5171" formatCode="0.0">
                  <c:v>2.7078934285382652</c:v>
                </c:pt>
                <c:pt idx="5172" formatCode="0.0">
                  <c:v>2.7034281670247031</c:v>
                </c:pt>
                <c:pt idx="5173" formatCode="0.0">
                  <c:v>2.7650119222962797</c:v>
                </c:pt>
                <c:pt idx="5174" formatCode="0.0">
                  <c:v>2.7607578714580305</c:v>
                </c:pt>
                <c:pt idx="5175" formatCode="0.0">
                  <c:v>2.7850966588298331</c:v>
                </c:pt>
                <c:pt idx="5176" formatCode="0.0">
                  <c:v>2.8185424205127818</c:v>
                </c:pt>
                <c:pt idx="5177" formatCode="0.0">
                  <c:v>2.8344614619204194</c:v>
                </c:pt>
                <c:pt idx="5178" formatCode="0.0">
                  <c:v>2.8736007957646561</c:v>
                </c:pt>
                <c:pt idx="5179" formatCode="0.0">
                  <c:v>2.8911729739181888</c:v>
                </c:pt>
                <c:pt idx="5180" formatCode="0.0">
                  <c:v>2.8922663416330492</c:v>
                </c:pt>
                <c:pt idx="5181" formatCode="0.0">
                  <c:v>2.9104431912821167</c:v>
                </c:pt>
                <c:pt idx="5182" formatCode="0.0">
                  <c:v>2.9475797375233572</c:v>
                </c:pt>
                <c:pt idx="5183" formatCode="0.0">
                  <c:v>2.9567724241833924</c:v>
                </c:pt>
                <c:pt idx="5184" formatCode="0.0">
                  <c:v>2.9469513187659895</c:v>
                </c:pt>
                <c:pt idx="5185" formatCode="0.0">
                  <c:v>2.9584380308282565</c:v>
                </c:pt>
                <c:pt idx="5186" formatCode="0.0">
                  <c:v>2.9491398042901045</c:v>
                </c:pt>
                <c:pt idx="5187" formatCode="0.0">
                  <c:v>3.0117407368084574</c:v>
                </c:pt>
                <c:pt idx="5188" formatCode="0.0">
                  <c:v>3.0434397356344971</c:v>
                </c:pt>
                <c:pt idx="5189" formatCode="0.0">
                  <c:v>3.066595781363457</c:v>
                </c:pt>
                <c:pt idx="5190" formatCode="0.0">
                  <c:v>3.051492763806702</c:v>
                </c:pt>
                <c:pt idx="5191" formatCode="0.0">
                  <c:v>3.1343483932942298</c:v>
                </c:pt>
                <c:pt idx="5192" formatCode="0.0">
                  <c:v>3.1343483932942298</c:v>
                </c:pt>
                <c:pt idx="5193" formatCode="0.0">
                  <c:v>3.1435361223598592</c:v>
                </c:pt>
                <c:pt idx="5194" formatCode="0.0">
                  <c:v>3.1089759461320381</c:v>
                </c:pt>
                <c:pt idx="5195" formatCode="0.0">
                  <c:v>3.0520311477099802</c:v>
                </c:pt>
                <c:pt idx="5196" formatCode="0.0">
                  <c:v>3.0640447727730509</c:v>
                </c:pt>
                <c:pt idx="5197" formatCode="0.0">
                  <c:v>3.1521823216163658</c:v>
                </c:pt>
                <c:pt idx="5198" formatCode="0.0">
                  <c:v>3.1625303658769996</c:v>
                </c:pt>
                <c:pt idx="5199" formatCode="0.0">
                  <c:v>3.2034756011805414</c:v>
                </c:pt>
                <c:pt idx="5200" formatCode="0.0">
                  <c:v>3.2498510472276827</c:v>
                </c:pt>
                <c:pt idx="5201" formatCode="0.0">
                  <c:v>3.2203675318339391</c:v>
                </c:pt>
                <c:pt idx="5202" formatCode="0.0">
                  <c:v>3.2141841402038867</c:v>
                </c:pt>
                <c:pt idx="5203" formatCode="0.0">
                  <c:v>3.2299869180373202</c:v>
                </c:pt>
                <c:pt idx="5204" formatCode="0.0">
                  <c:v>3.2736073402709409</c:v>
                </c:pt>
                <c:pt idx="5205" formatCode="0.0">
                  <c:v>3.2252657861519332</c:v>
                </c:pt>
                <c:pt idx="5206" formatCode="0.0">
                  <c:v>3.2747831592435457</c:v>
                </c:pt>
                <c:pt idx="5207" formatCode="0.0">
                  <c:v>3.3559718512714349</c:v>
                </c:pt>
                <c:pt idx="5208" formatCode="0.0">
                  <c:v>3.3783598385326306</c:v>
                </c:pt>
                <c:pt idx="5209" formatCode="0.0">
                  <c:v>3.4157427532416018</c:v>
                </c:pt>
                <c:pt idx="5210" formatCode="0.0">
                  <c:v>3.5172666609695789</c:v>
                </c:pt>
                <c:pt idx="5211" formatCode="0.0">
                  <c:v>3.5442429820031998</c:v>
                </c:pt>
                <c:pt idx="5212" formatCode="0.0">
                  <c:v>3.5176895016766592</c:v>
                </c:pt>
                <c:pt idx="5213" formatCode="0.0">
                  <c:v>3.5176895016766592</c:v>
                </c:pt>
                <c:pt idx="5214" formatCode="0.0">
                  <c:v>3.5287535374598429</c:v>
                </c:pt>
                <c:pt idx="5215" formatCode="0.0">
                  <c:v>3.5092046445103371</c:v>
                </c:pt>
                <c:pt idx="5216" formatCode="0.0">
                  <c:v>3.6024322040713819</c:v>
                </c:pt>
                <c:pt idx="5217" formatCode="0.0">
                  <c:v>3.5940838791774898</c:v>
                </c:pt>
                <c:pt idx="5218" formatCode="0.0">
                  <c:v>3.6058867724279704</c:v>
                </c:pt>
                <c:pt idx="5219" formatCode="0.0">
                  <c:v>3.7218729640919546</c:v>
                </c:pt>
                <c:pt idx="5220" formatCode="0.0">
                  <c:v>3.6207881884996054</c:v>
                </c:pt>
                <c:pt idx="5221" formatCode="0.0">
                  <c:v>3.5742097694643999</c:v>
                </c:pt>
                <c:pt idx="5222" formatCode="0.0">
                  <c:v>3.4012832700754698</c:v>
                </c:pt>
                <c:pt idx="5223" formatCode="0.0">
                  <c:v>3.4987092509879147</c:v>
                </c:pt>
                <c:pt idx="5224" formatCode="0.0">
                  <c:v>3.6440982199245786</c:v>
                </c:pt>
                <c:pt idx="5225" formatCode="0.0">
                  <c:v>3.5204371219447408</c:v>
                </c:pt>
                <c:pt idx="5226" formatCode="0.0">
                  <c:v>3.469893927430955</c:v>
                </c:pt>
                <c:pt idx="5227" formatCode="0.0">
                  <c:v>3.5601900649703047</c:v>
                </c:pt>
                <c:pt idx="5228" formatCode="0.0">
                  <c:v>3.6129638469452043</c:v>
                </c:pt>
                <c:pt idx="5229" formatCode="0.0">
                  <c:v>3.6129638469452043</c:v>
                </c:pt>
                <c:pt idx="5230" formatCode="0.0">
                  <c:v>3.6898995400667216</c:v>
                </c:pt>
                <c:pt idx="5231" formatCode="0.0">
                  <c:v>3.7204682912943983</c:v>
                </c:pt>
                <c:pt idx="5232" formatCode="0.0">
                  <c:v>3.7973166505817941</c:v>
                </c:pt>
                <c:pt idx="5233" formatCode="0.0">
                  <c:v>3.8165567336371971</c:v>
                </c:pt>
                <c:pt idx="5234" formatCode="0.0">
                  <c:v>3.7323344741397753</c:v>
                </c:pt>
                <c:pt idx="5235" formatCode="0.0">
                  <c:v>3.8092954001402362</c:v>
                </c:pt>
                <c:pt idx="5236" formatCode="0.0">
                  <c:v>3.6850784307892406</c:v>
                </c:pt>
                <c:pt idx="5237" formatCode="0.0">
                  <c:v>3.670981666821084</c:v>
                </c:pt>
                <c:pt idx="5238" formatCode="0.0">
                  <c:v>3.6201755299520069</c:v>
                </c:pt>
                <c:pt idx="5239" formatCode="0.0">
                  <c:v>3.6581053481223353</c:v>
                </c:pt>
                <c:pt idx="5240" formatCode="0.0">
                  <c:v>3.7531963636632173</c:v>
                </c:pt>
                <c:pt idx="5241" formatCode="0.0">
                  <c:v>3.7766201521160738</c:v>
                </c:pt>
                <c:pt idx="5242" formatCode="0.0">
                  <c:v>3.8616580270832346</c:v>
                </c:pt>
                <c:pt idx="5243" formatCode="0.0">
                  <c:v>3.8865677801704308</c:v>
                </c:pt>
                <c:pt idx="5244" formatCode="0.0">
                  <c:v>3.9460835897763205</c:v>
                </c:pt>
                <c:pt idx="5245" formatCode="0.0">
                  <c:v>4.0266236775856203</c:v>
                </c:pt>
                <c:pt idx="5246" formatCode="0.0">
                  <c:v>4.0166830472282662</c:v>
                </c:pt>
                <c:pt idx="5247" formatCode="0.0">
                  <c:v>4.1247110939688918</c:v>
                </c:pt>
                <c:pt idx="5248" formatCode="0.0">
                  <c:v>4.0883022847021717</c:v>
                </c:pt>
                <c:pt idx="5249" formatCode="0.0">
                  <c:v>4.09773034425129</c:v>
                </c:pt>
                <c:pt idx="5250" formatCode="0.0">
                  <c:v>4.0734451891474235</c:v>
                </c:pt>
                <c:pt idx="5251" formatCode="0.0">
                  <c:v>4.1166249544650446</c:v>
                </c:pt>
                <c:pt idx="5252" formatCode="0.0">
                  <c:v>4.246011040638054</c:v>
                </c:pt>
                <c:pt idx="5253" formatCode="0.0">
                  <c:v>4.209584249492222</c:v>
                </c:pt>
                <c:pt idx="5254" formatCode="0.0">
                  <c:v>4.209584249492222</c:v>
                </c:pt>
                <c:pt idx="5255" formatCode="0.0">
                  <c:v>4.1942276416482942</c:v>
                </c:pt>
                <c:pt idx="5256" formatCode="0.0">
                  <c:v>4.3789925454448735</c:v>
                </c:pt>
                <c:pt idx="5257" formatCode="0.0">
                  <c:v>4.4900653348373991</c:v>
                </c:pt>
                <c:pt idx="5258" formatCode="0.0">
                  <c:v>4.4778471983246124</c:v>
                </c:pt>
                <c:pt idx="5259" formatCode="0.0">
                  <c:v>4.4116150630812809</c:v>
                </c:pt>
                <c:pt idx="5260" formatCode="0.0">
                  <c:v>4.4619047682882211</c:v>
                </c:pt>
                <c:pt idx="5261" formatCode="0.0">
                  <c:v>4.4641766669589549</c:v>
                </c:pt>
                <c:pt idx="5262" formatCode="0.0">
                  <c:v>4.378575839730126</c:v>
                </c:pt>
                <c:pt idx="5263" formatCode="0.0">
                  <c:v>4.5049314594944452</c:v>
                </c:pt>
                <c:pt idx="5264" formatCode="0.0">
                  <c:v>4.5775553238538036</c:v>
                </c:pt>
                <c:pt idx="5265" formatCode="0.0">
                  <c:v>4.6280349085850796</c:v>
                </c:pt>
                <c:pt idx="5266" formatCode="0.0">
                  <c:v>4.6478593294703083</c:v>
                </c:pt>
                <c:pt idx="5267" formatCode="0.0">
                  <c:v>4.6751405050343964</c:v>
                </c:pt>
                <c:pt idx="5268" formatCode="0.0">
                  <c:v>4.6982471585259367</c:v>
                </c:pt>
                <c:pt idx="5269" formatCode="0.0">
                  <c:v>4.571524388827334</c:v>
                </c:pt>
                <c:pt idx="5270" formatCode="0.0">
                  <c:v>4.4437723437103251</c:v>
                </c:pt>
                <c:pt idx="5271" formatCode="0.0">
                  <c:v>4.2388987415589705</c:v>
                </c:pt>
                <c:pt idx="5272" formatCode="0.0">
                  <c:v>4.2649314990912659</c:v>
                </c:pt>
                <c:pt idx="5273" formatCode="0.0">
                  <c:v>4.3324591402850103</c:v>
                </c:pt>
                <c:pt idx="5274" formatCode="0.0">
                  <c:v>4.1798966426731683</c:v>
                </c:pt>
                <c:pt idx="5275" formatCode="0.0">
                  <c:v>4.2556880210986181</c:v>
                </c:pt>
                <c:pt idx="5276" formatCode="0.0">
                  <c:v>4.376913922209015</c:v>
                </c:pt>
                <c:pt idx="5277" formatCode="0.0">
                  <c:v>4.3600663281439118</c:v>
                </c:pt>
                <c:pt idx="5278" formatCode="0.0">
                  <c:v>4.3887417697125963</c:v>
                </c:pt>
                <c:pt idx="5279" formatCode="0.0">
                  <c:v>4.4114118574193562</c:v>
                </c:pt>
                <c:pt idx="5280" formatCode="0.0">
                  <c:v>4.3436138316724531</c:v>
                </c:pt>
                <c:pt idx="5281" formatCode="0.0">
                  <c:v>4.1808189022611009</c:v>
                </c:pt>
                <c:pt idx="5282" formatCode="0.0">
                  <c:v>4.081471182992793</c:v>
                </c:pt>
                <c:pt idx="5283" formatCode="0.0">
                  <c:v>4.1932182145688532</c:v>
                </c:pt>
                <c:pt idx="5284" formatCode="0.0">
                  <c:v>3.868249626087811</c:v>
                </c:pt>
                <c:pt idx="5285" formatCode="0.0">
                  <c:v>3.8563763884871283</c:v>
                </c:pt>
                <c:pt idx="5286" formatCode="0.0">
                  <c:v>3.8717028436318608</c:v>
                </c:pt>
                <c:pt idx="5287" formatCode="0.0">
                  <c:v>3.8894201616164845</c:v>
                </c:pt>
                <c:pt idx="5288" formatCode="0.0">
                  <c:v>4.0439024253761078</c:v>
                </c:pt>
                <c:pt idx="5289" formatCode="0.0">
                  <c:v>3.7973301505743384</c:v>
                </c:pt>
                <c:pt idx="5290" formatCode="0.0">
                  <c:v>3.7223304404825615</c:v>
                </c:pt>
                <c:pt idx="5291" formatCode="0.0">
                  <c:v>3.5387365781074132</c:v>
                </c:pt>
                <c:pt idx="5292" formatCode="0.0">
                  <c:v>3.5250550073177886</c:v>
                </c:pt>
                <c:pt idx="5293" formatCode="0.0">
                  <c:v>3.3765395485184606</c:v>
                </c:pt>
                <c:pt idx="5294" formatCode="0.0">
                  <c:v>3.5984916199511665</c:v>
                </c:pt>
                <c:pt idx="5295" formatCode="0.0">
                  <c:v>3.682931859762407</c:v>
                </c:pt>
                <c:pt idx="5296" formatCode="0.0">
                  <c:v>3.5865449135788521</c:v>
                </c:pt>
                <c:pt idx="5297" formatCode="0.0">
                  <c:v>3.491397224206803</c:v>
                </c:pt>
                <c:pt idx="5298" formatCode="0.0">
                  <c:v>3.491397224206803</c:v>
                </c:pt>
                <c:pt idx="5299" formatCode="0.0">
                  <c:v>3.3511714665189465</c:v>
                </c:pt>
                <c:pt idx="5300" formatCode="0.0">
                  <c:v>3.5024649887104027</c:v>
                </c:pt>
                <c:pt idx="5301" formatCode="0.0">
                  <c:v>3.428599164165222</c:v>
                </c:pt>
                <c:pt idx="5302" formatCode="0.0">
                  <c:v>3.6016607204025384</c:v>
                </c:pt>
                <c:pt idx="5303" formatCode="0.0">
                  <c:v>3.7119343267515612</c:v>
                </c:pt>
                <c:pt idx="5304" formatCode="0.0">
                  <c:v>3.7270789466676515</c:v>
                </c:pt>
                <c:pt idx="5305" formatCode="0.0">
                  <c:v>3.5835812911742613</c:v>
                </c:pt>
                <c:pt idx="5306" formatCode="0.0">
                  <c:v>3.5967832115572715</c:v>
                </c:pt>
                <c:pt idx="5307" formatCode="0.0">
                  <c:v>3.6195812940981393</c:v>
                </c:pt>
                <c:pt idx="5308" formatCode="0.0">
                  <c:v>3.6786395270147003</c:v>
                </c:pt>
                <c:pt idx="5309" formatCode="0.0">
                  <c:v>3.5331832498730038</c:v>
                </c:pt>
                <c:pt idx="5310" formatCode="0.0">
                  <c:v>3.4854114718027067</c:v>
                </c:pt>
                <c:pt idx="5311" formatCode="0.0">
                  <c:v>3.3521902146979254</c:v>
                </c:pt>
                <c:pt idx="5312" formatCode="0.0">
                  <c:v>3.4321187588997981</c:v>
                </c:pt>
                <c:pt idx="5313" formatCode="0.0">
                  <c:v>3.4251739922979576</c:v>
                </c:pt>
                <c:pt idx="5314" formatCode="0.0">
                  <c:v>3.4552685015379643</c:v>
                </c:pt>
                <c:pt idx="5315" formatCode="0.0">
                  <c:v>3.5543878437130525</c:v>
                </c:pt>
                <c:pt idx="5316" formatCode="0.0">
                  <c:v>3.5040388731796153</c:v>
                </c:pt>
                <c:pt idx="5317" formatCode="0.0">
                  <c:v>3.406429964416203</c:v>
                </c:pt>
                <c:pt idx="5318" formatCode="0.0">
                  <c:v>3.3114039231269619</c:v>
                </c:pt>
                <c:pt idx="5319" formatCode="0.0">
                  <c:v>3.330283844719232</c:v>
                </c:pt>
                <c:pt idx="5320" formatCode="0.0">
                  <c:v>3.1444447857321265</c:v>
                </c:pt>
                <c:pt idx="5321" formatCode="0.0">
                  <c:v>3.2480610966002228</c:v>
                </c:pt>
                <c:pt idx="5322" formatCode="0.0">
                  <c:v>3.2054691981923802</c:v>
                </c:pt>
                <c:pt idx="5323" formatCode="0.0">
                  <c:v>3.2158503738336264</c:v>
                </c:pt>
                <c:pt idx="5324" formatCode="0.0">
                  <c:v>3.2158503738336264</c:v>
                </c:pt>
                <c:pt idx="5325" formatCode="0.0">
                  <c:v>3.4294011903277766</c:v>
                </c:pt>
                <c:pt idx="5326" formatCode="0.0">
                  <c:v>3.3433945315988232</c:v>
                </c:pt>
                <c:pt idx="5327" formatCode="0.0">
                  <c:v>3.4705102742890999</c:v>
                </c:pt>
                <c:pt idx="5328" formatCode="0.0">
                  <c:v>3.6326073500861558</c:v>
                </c:pt>
                <c:pt idx="5329" formatCode="0.0">
                  <c:v>3.6317530895934604</c:v>
                </c:pt>
                <c:pt idx="5330" formatCode="0.0">
                  <c:v>3.5738217550621321</c:v>
                </c:pt>
                <c:pt idx="5331" formatCode="0.0">
                  <c:v>3.6280816773958202</c:v>
                </c:pt>
                <c:pt idx="5332" formatCode="0.0">
                  <c:v>3.6240780313692906</c:v>
                </c:pt>
                <c:pt idx="5333" formatCode="0.0">
                  <c:v>3.6877476753479268</c:v>
                </c:pt>
                <c:pt idx="5334" formatCode="0.0">
                  <c:v>3.595278255731666</c:v>
                </c:pt>
                <c:pt idx="5335" formatCode="0.0">
                  <c:v>3.6617991326042834</c:v>
                </c:pt>
                <c:pt idx="5336" formatCode="0.0">
                  <c:v>3.5732436373461458</c:v>
                </c:pt>
                <c:pt idx="5337" formatCode="0.0">
                  <c:v>3.6254596356014552</c:v>
                </c:pt>
                <c:pt idx="5338" formatCode="0.0">
                  <c:v>3.6952773918917154</c:v>
                </c:pt>
                <c:pt idx="5339" formatCode="0.0">
                  <c:v>3.782425625491435</c:v>
                </c:pt>
                <c:pt idx="5340" formatCode="0.0">
                  <c:v>3.8083066706526867</c:v>
                </c:pt>
                <c:pt idx="5341" formatCode="0.0">
                  <c:v>3.8350597266766622</c:v>
                </c:pt>
                <c:pt idx="5342" formatCode="0.0">
                  <c:v>3.7430065420371421</c:v>
                </c:pt>
                <c:pt idx="5343" formatCode="0.0">
                  <c:v>3.6530212359383953</c:v>
                </c:pt>
                <c:pt idx="5344" formatCode="0.0">
                  <c:v>3.7028900070254638</c:v>
                </c:pt>
                <c:pt idx="5345" formatCode="0.0">
                  <c:v>3.6436747138695349</c:v>
                </c:pt>
                <c:pt idx="5346" formatCode="0.0">
                  <c:v>3.703754143409868</c:v>
                </c:pt>
                <c:pt idx="5347" formatCode="0.0">
                  <c:v>3.6314292641918984</c:v>
                </c:pt>
                <c:pt idx="5348" formatCode="0.0">
                  <c:v>3.697172990213073</c:v>
                </c:pt>
                <c:pt idx="5349" formatCode="0.0">
                  <c:v>3.6994410309695054</c:v>
                </c:pt>
                <c:pt idx="5350" formatCode="0.0">
                  <c:v>3.6994410309695054</c:v>
                </c:pt>
                <c:pt idx="5351" formatCode="0.0">
                  <c:v>3.6059497594756649</c:v>
                </c:pt>
                <c:pt idx="5352" formatCode="0.0">
                  <c:v>3.7210421839832799</c:v>
                </c:pt>
                <c:pt idx="5353" formatCode="0.0">
                  <c:v>3.7112823510868496</c:v>
                </c:pt>
                <c:pt idx="5354" formatCode="0.0">
                  <c:v>3.6526507480992105</c:v>
                </c:pt>
                <c:pt idx="5355" formatCode="0.0">
                  <c:v>3.6129788343290952</c:v>
                </c:pt>
                <c:pt idx="5356" formatCode="0.0">
                  <c:v>3.7337113869058633</c:v>
                </c:pt>
                <c:pt idx="5357" formatCode="0.0">
                  <c:v>3.7794852822610272</c:v>
                </c:pt>
                <c:pt idx="5358" formatCode="0.0">
                  <c:v>3.8240340155130625</c:v>
                </c:pt>
                <c:pt idx="5359" formatCode="0.0">
                  <c:v>3.8423525041989692</c:v>
                </c:pt>
                <c:pt idx="5360" formatCode="0.0">
                  <c:v>3.7889023858990525</c:v>
                </c:pt>
                <c:pt idx="5361" formatCode="0.0">
                  <c:v>3.7062320605114172</c:v>
                </c:pt>
                <c:pt idx="5362" formatCode="0.0">
                  <c:v>3.8172272284584472</c:v>
                </c:pt>
                <c:pt idx="5363" formatCode="0.0">
                  <c:v>3.7731876060967555</c:v>
                </c:pt>
                <c:pt idx="5364" formatCode="0.0">
                  <c:v>3.6988875117719719</c:v>
                </c:pt>
                <c:pt idx="5365" formatCode="0.0">
                  <c:v>3.7458065858904073</c:v>
                </c:pt>
                <c:pt idx="5366" formatCode="0.0">
                  <c:v>3.7563281329075986</c:v>
                </c:pt>
                <c:pt idx="5367" formatCode="0.0">
                  <c:v>3.6288911270549047</c:v>
                </c:pt>
                <c:pt idx="5368" formatCode="0.0">
                  <c:v>3.4992637658033763</c:v>
                </c:pt>
                <c:pt idx="5369" formatCode="0.0">
                  <c:v>3.6043663893861382</c:v>
                </c:pt>
                <c:pt idx="5370" formatCode="0.0">
                  <c:v>3.4985123458035456</c:v>
                </c:pt>
                <c:pt idx="5371" formatCode="0.0">
                  <c:v>3.4664541607104349</c:v>
                </c:pt>
                <c:pt idx="5372" formatCode="0.0">
                  <c:v>3.5643648802251895</c:v>
                </c:pt>
                <c:pt idx="5373" formatCode="0.0">
                  <c:v>3.5343422648952902</c:v>
                </c:pt>
                <c:pt idx="5374" formatCode="0.0">
                  <c:v>3.5838135140508931</c:v>
                </c:pt>
                <c:pt idx="5375" formatCode="0.0">
                  <c:v>3.5522564913463746</c:v>
                </c:pt>
                <c:pt idx="5376" formatCode="0.0">
                  <c:v>3.5826762606959672</c:v>
                </c:pt>
                <c:pt idx="5377" formatCode="0.0">
                  <c:v>3.5178928148515825</c:v>
                </c:pt>
                <c:pt idx="5378" formatCode="0.0">
                  <c:v>3.538167848684544</c:v>
                </c:pt>
                <c:pt idx="5379" formatCode="0.0">
                  <c:v>3.5632365074155867</c:v>
                </c:pt>
                <c:pt idx="5380" formatCode="0.0">
                  <c:v>3.5832487195006308</c:v>
                </c:pt>
                <c:pt idx="5381" formatCode="0.0">
                  <c:v>3.5930157557766154</c:v>
                </c:pt>
                <c:pt idx="5382" formatCode="0.0">
                  <c:v>3.6584887767488876</c:v>
                </c:pt>
                <c:pt idx="5383" formatCode="0.0">
                  <c:v>3.647049945775152</c:v>
                </c:pt>
                <c:pt idx="5384" formatCode="0.0">
                  <c:v>3.6473388152682444</c:v>
                </c:pt>
                <c:pt idx="5385" formatCode="0.0">
                  <c:v>3.6508830324480264</c:v>
                </c:pt>
                <c:pt idx="5386" formatCode="0.0">
                  <c:v>3.6973719365845921</c:v>
                </c:pt>
                <c:pt idx="5387" formatCode="0.0">
                  <c:v>3.7415122876003855</c:v>
                </c:pt>
                <c:pt idx="5388" formatCode="0.0">
                  <c:v>3.728755542000223</c:v>
                </c:pt>
                <c:pt idx="5389" formatCode="0.0">
                  <c:v>3.7316362623562163</c:v>
                </c:pt>
                <c:pt idx="5390" formatCode="0.0">
                  <c:v>3.7399636937649507</c:v>
                </c:pt>
                <c:pt idx="5391" formatCode="0.0">
                  <c:v>3.7739751019606671</c:v>
                </c:pt>
                <c:pt idx="5392" formatCode="0.0">
                  <c:v>3.8389399190848974</c:v>
                </c:pt>
                <c:pt idx="5393" formatCode="0.0">
                  <c:v>3.8515375533535434</c:v>
                </c:pt>
                <c:pt idx="5394" formatCode="0.0">
                  <c:v>3.8515375533535434</c:v>
                </c:pt>
                <c:pt idx="5395" formatCode="0.0">
                  <c:v>3.7800815375638681</c:v>
                </c:pt>
                <c:pt idx="5396" formatCode="0.0">
                  <c:v>3.6745854585564208</c:v>
                </c:pt>
                <c:pt idx="5397" formatCode="0.0">
                  <c:v>3.7595595081666233</c:v>
                </c:pt>
                <c:pt idx="5398" formatCode="0.0">
                  <c:v>3.6459353975192088</c:v>
                </c:pt>
                <c:pt idx="5399" formatCode="0.0">
                  <c:v>3.5563915562858366</c:v>
                </c:pt>
                <c:pt idx="5400" formatCode="0.0">
                  <c:v>3.5353971787490073</c:v>
                </c:pt>
                <c:pt idx="5401" formatCode="0.0">
                  <c:v>3.6004982665625698</c:v>
                </c:pt>
                <c:pt idx="5402" formatCode="0.0">
                  <c:v>3.6061429710444948</c:v>
                </c:pt>
                <c:pt idx="5403" formatCode="0.0">
                  <c:v>3.5836433285219527</c:v>
                </c:pt>
                <c:pt idx="5404" formatCode="0.0">
                  <c:v>3.5466600861333184</c:v>
                </c:pt>
                <c:pt idx="5405" formatCode="0.0">
                  <c:v>3.6765179790989646</c:v>
                </c:pt>
                <c:pt idx="5406" formatCode="0.0">
                  <c:v>3.7317245368885104</c:v>
                </c:pt>
                <c:pt idx="5407" formatCode="0.0">
                  <c:v>3.6663296074008369</c:v>
                </c:pt>
                <c:pt idx="5408" formatCode="0.0">
                  <c:v>3.6504274523403799</c:v>
                </c:pt>
                <c:pt idx="5409" formatCode="0.0">
                  <c:v>3.5964875327728865</c:v>
                </c:pt>
                <c:pt idx="5410" formatCode="0.0">
                  <c:v>3.5867177343792505</c:v>
                </c:pt>
                <c:pt idx="5411" formatCode="0.0">
                  <c:v>3.5776197202716751</c:v>
                </c:pt>
                <c:pt idx="5412" formatCode="0.0">
                  <c:v>3.6499577575604691</c:v>
                </c:pt>
                <c:pt idx="5413" formatCode="0.0">
                  <c:v>3.5515810834565475</c:v>
                </c:pt>
                <c:pt idx="5414" formatCode="0.0">
                  <c:v>3.4402119331119612</c:v>
                </c:pt>
                <c:pt idx="5415" formatCode="0.0">
                  <c:v>3.3589687413487543</c:v>
                </c:pt>
                <c:pt idx="5416" formatCode="0.0">
                  <c:v>3.440200628866557</c:v>
                </c:pt>
                <c:pt idx="5417" formatCode="0.0">
                  <c:v>3.4066161436242912</c:v>
                </c:pt>
                <c:pt idx="5418" formatCode="0.0">
                  <c:v>3.3586327648890664</c:v>
                </c:pt>
                <c:pt idx="5419" formatCode="0.0">
                  <c:v>3.3823989542980319</c:v>
                </c:pt>
                <c:pt idx="5420" formatCode="0.0">
                  <c:v>3.2844530974036639</c:v>
                </c:pt>
                <c:pt idx="5421" formatCode="0.0">
                  <c:v>3.2465472227286489</c:v>
                </c:pt>
                <c:pt idx="5422" formatCode="0.0">
                  <c:v>3.2282945642992322</c:v>
                </c:pt>
                <c:pt idx="5423" formatCode="0.0">
                  <c:v>3.4082071542779313</c:v>
                </c:pt>
                <c:pt idx="5424" formatCode="0.0">
                  <c:v>3.3776644873937713</c:v>
                </c:pt>
                <c:pt idx="5425" formatCode="0.0">
                  <c:v>3.3575543009273394</c:v>
                </c:pt>
                <c:pt idx="5426" formatCode="0.0">
                  <c:v>3.3421627171494106</c:v>
                </c:pt>
                <c:pt idx="5427" formatCode="0.0">
                  <c:v>3.5011953229050494</c:v>
                </c:pt>
                <c:pt idx="5428" formatCode="0.0">
                  <c:v>3.5356047495113621</c:v>
                </c:pt>
                <c:pt idx="5429" formatCode="0.0">
                  <c:v>3.5030876589435453</c:v>
                </c:pt>
                <c:pt idx="5430" formatCode="0.0">
                  <c:v>3.4269490265095843</c:v>
                </c:pt>
                <c:pt idx="5431" formatCode="0.0">
                  <c:v>3.2532216013498854</c:v>
                </c:pt>
                <c:pt idx="5432" formatCode="0.0">
                  <c:v>3.3166587501081932</c:v>
                </c:pt>
                <c:pt idx="5433" formatCode="0.0">
                  <c:v>3.2886602255972628</c:v>
                </c:pt>
                <c:pt idx="5434" formatCode="0.0">
                  <c:v>3.1475843796236207</c:v>
                </c:pt>
                <c:pt idx="5435" formatCode="0.0">
                  <c:v>3.2810471075564003</c:v>
                </c:pt>
                <c:pt idx="5436" formatCode="0.0">
                  <c:v>3.2425952140970802</c:v>
                </c:pt>
                <c:pt idx="5437" formatCode="0.0">
                  <c:v>3.3097178106040372</c:v>
                </c:pt>
                <c:pt idx="5438" formatCode="0.0">
                  <c:v>3.3269495528685269</c:v>
                </c:pt>
                <c:pt idx="5439" formatCode="0.0">
                  <c:v>3.2828063845131177</c:v>
                </c:pt>
                <c:pt idx="5440" formatCode="0.0">
                  <c:v>3.2726629953000872</c:v>
                </c:pt>
                <c:pt idx="5441" formatCode="0.0">
                  <c:v>3.10157963577482</c:v>
                </c:pt>
                <c:pt idx="5442" formatCode="0.0">
                  <c:v>3.1197548635927994</c:v>
                </c:pt>
                <c:pt idx="5443" formatCode="0.0">
                  <c:v>3.0232951170003508</c:v>
                </c:pt>
                <c:pt idx="5444" formatCode="0.0">
                  <c:v>2.9995092838613391</c:v>
                </c:pt>
                <c:pt idx="5445" formatCode="0.0">
                  <c:v>3.1403903913925042</c:v>
                </c:pt>
                <c:pt idx="5446" formatCode="0.0">
                  <c:v>3.1631347268751542</c:v>
                </c:pt>
                <c:pt idx="5447" formatCode="0.0">
                  <c:v>3.0456655020879855</c:v>
                </c:pt>
                <c:pt idx="5448" formatCode="0.0">
                  <c:v>3.0659902075017844</c:v>
                </c:pt>
                <c:pt idx="5449" formatCode="0.0">
                  <c:v>2.9717621238443437</c:v>
                </c:pt>
                <c:pt idx="5450" formatCode="0.0">
                  <c:v>2.9550937758965428</c:v>
                </c:pt>
                <c:pt idx="5451" formatCode="0.0">
                  <c:v>2.8831337175513823</c:v>
                </c:pt>
                <c:pt idx="5452" formatCode="0.0">
                  <c:v>2.8831337175513823</c:v>
                </c:pt>
                <c:pt idx="5453" formatCode="0.0">
                  <c:v>3.0137702406530047</c:v>
                </c:pt>
                <c:pt idx="5454" formatCode="0.0">
                  <c:v>2.9333158002424677</c:v>
                </c:pt>
                <c:pt idx="5455" formatCode="0.0">
                  <c:v>2.8030929856593749</c:v>
                </c:pt>
                <c:pt idx="5456" formatCode="0.0">
                  <c:v>2.7714925935481571</c:v>
                </c:pt>
                <c:pt idx="5457" formatCode="0.0">
                  <c:v>2.7236629991642793</c:v>
                </c:pt>
                <c:pt idx="5458" formatCode="0.0">
                  <c:v>2.7700152597040812</c:v>
                </c:pt>
                <c:pt idx="5459" formatCode="0.0">
                  <c:v>2.7546779409625675</c:v>
                </c:pt>
                <c:pt idx="5460" formatCode="0.0">
                  <c:v>2.9612912073790878</c:v>
                </c:pt>
                <c:pt idx="5461" formatCode="0.0">
                  <c:v>2.9008241204369614</c:v>
                </c:pt>
                <c:pt idx="5462" formatCode="0.0">
                  <c:v>2.8926019277853872</c:v>
                </c:pt>
                <c:pt idx="5463" formatCode="0.0">
                  <c:v>3.0200167071048734</c:v>
                </c:pt>
                <c:pt idx="5464" formatCode="0.0">
                  <c:v>3.0777100989201212</c:v>
                </c:pt>
                <c:pt idx="5465" formatCode="0.0">
                  <c:v>2.9836419382631174</c:v>
                </c:pt>
                <c:pt idx="5466" formatCode="0.0">
                  <c:v>2.8880721413396824</c:v>
                </c:pt>
                <c:pt idx="5467" formatCode="0.0">
                  <c:v>2.8123154931496228</c:v>
                </c:pt>
                <c:pt idx="5468" formatCode="0.0">
                  <c:v>2.7762341713077592</c:v>
                </c:pt>
                <c:pt idx="5469" formatCode="0.0">
                  <c:v>2.747104713235677</c:v>
                </c:pt>
                <c:pt idx="5470" formatCode="0.0">
                  <c:v>2.6261656241213212</c:v>
                </c:pt>
                <c:pt idx="5471" formatCode="0.0">
                  <c:v>2.497134127125276</c:v>
                </c:pt>
                <c:pt idx="5472" formatCode="0.0">
                  <c:v>2.4935854772728092</c:v>
                </c:pt>
                <c:pt idx="5473" formatCode="0.0">
                  <c:v>2.6654982693611533</c:v>
                </c:pt>
                <c:pt idx="5474" formatCode="0.0">
                  <c:v>2.6654982693611533</c:v>
                </c:pt>
                <c:pt idx="5475" formatCode="0.0">
                  <c:v>2.6124158829732242</c:v>
                </c:pt>
                <c:pt idx="5476" formatCode="0.0">
                  <c:v>2.6452170463746962</c:v>
                </c:pt>
                <c:pt idx="5477" formatCode="0.0">
                  <c:v>2.6394320914763125</c:v>
                </c:pt>
                <c:pt idx="5478" formatCode="0.0">
                  <c:v>2.5342717488317743</c:v>
                </c:pt>
                <c:pt idx="5479" formatCode="0.0">
                  <c:v>2.5342717488317743</c:v>
                </c:pt>
                <c:pt idx="5480" formatCode="0.0">
                  <c:v>2.3702857775013713</c:v>
                </c:pt>
                <c:pt idx="5481" formatCode="0.0">
                  <c:v>2.6809098225216923</c:v>
                </c:pt>
                <c:pt idx="5482" formatCode="0.0">
                  <c:v>2.6362660176874999</c:v>
                </c:pt>
                <c:pt idx="5483" formatCode="0.0">
                  <c:v>2.495804219581089</c:v>
                </c:pt>
                <c:pt idx="5484" formatCode="0.0">
                  <c:v>2.5156949245846549</c:v>
                </c:pt>
                <c:pt idx="5485" formatCode="0.0">
                  <c:v>2.538940664818627</c:v>
                </c:pt>
                <c:pt idx="5486" formatCode="0.0">
                  <c:v>2.6261470288216766</c:v>
                </c:pt>
                <c:pt idx="5487" formatCode="0.0">
                  <c:v>2.7184115599840699</c:v>
                </c:pt>
                <c:pt idx="5488" formatCode="0.0">
                  <c:v>2.7161694596943553</c:v>
                </c:pt>
                <c:pt idx="5489" formatCode="0.0">
                  <c:v>2.7161694596943553</c:v>
                </c:pt>
                <c:pt idx="5490" formatCode="0.0">
                  <c:v>2.6610629003995658</c:v>
                </c:pt>
                <c:pt idx="5491" formatCode="0.0">
                  <c:v>2.7499430898365995</c:v>
                </c:pt>
                <c:pt idx="5492" formatCode="0.0">
                  <c:v>2.8307104456832093</c:v>
                </c:pt>
                <c:pt idx="5493" formatCode="0.0">
                  <c:v>2.8264185820676255</c:v>
                </c:pt>
                <c:pt idx="5494" formatCode="0.0">
                  <c:v>2.8123076034585739</c:v>
                </c:pt>
                <c:pt idx="5495" formatCode="0.0">
                  <c:v>2.8674242160407397</c:v>
                </c:pt>
                <c:pt idx="5496" formatCode="0.0">
                  <c:v>2.855457031246325</c:v>
                </c:pt>
                <c:pt idx="5497" formatCode="0.0">
                  <c:v>2.7322757442225352</c:v>
                </c:pt>
                <c:pt idx="5498" formatCode="0.0">
                  <c:v>2.7753277858647589</c:v>
                </c:pt>
                <c:pt idx="5499" formatCode="0.0">
                  <c:v>2.822295605298613</c:v>
                </c:pt>
                <c:pt idx="5500" formatCode="0.0">
                  <c:v>2.7939281428094405</c:v>
                </c:pt>
                <c:pt idx="5501" formatCode="0.0">
                  <c:v>2.7122930363269688</c:v>
                </c:pt>
                <c:pt idx="5502" formatCode="0.0">
                  <c:v>2.7122922150402617</c:v>
                </c:pt>
                <c:pt idx="5503" formatCode="0.0">
                  <c:v>2.6176093015863215</c:v>
                </c:pt>
                <c:pt idx="5504" formatCode="0.0">
                  <c:v>2.603105946815166</c:v>
                </c:pt>
                <c:pt idx="5505" formatCode="0.0">
                  <c:v>2.61332865710426</c:v>
                </c:pt>
                <c:pt idx="5506" formatCode="0.0">
                  <c:v>2.5677372851588305</c:v>
                </c:pt>
                <c:pt idx="5507" formatCode="0.0">
                  <c:v>2.5259539374374502</c:v>
                </c:pt>
                <c:pt idx="5508" formatCode="0.0">
                  <c:v>2.4580455549721423</c:v>
                </c:pt>
                <c:pt idx="5509" formatCode="0.0">
                  <c:v>2.4562512810823418</c:v>
                </c:pt>
                <c:pt idx="5510" formatCode="0.0">
                  <c:v>2.3926918528423129</c:v>
                </c:pt>
                <c:pt idx="5511" formatCode="0.0">
                  <c:v>2.5037091991524987</c:v>
                </c:pt>
                <c:pt idx="5512" formatCode="0.0">
                  <c:v>2.5537806077846321</c:v>
                </c:pt>
                <c:pt idx="5513" formatCode="0.0">
                  <c:v>2.4289525458770336</c:v>
                </c:pt>
                <c:pt idx="5514" formatCode="0.0">
                  <c:v>2.4289525458770336</c:v>
                </c:pt>
                <c:pt idx="5515" formatCode="0.0">
                  <c:v>2.3406939361329413</c:v>
                </c:pt>
                <c:pt idx="5516" formatCode="0.0">
                  <c:v>2.3432041695857859</c:v>
                </c:pt>
                <c:pt idx="5517" formatCode="0.0">
                  <c:v>2.3179963773870025</c:v>
                </c:pt>
                <c:pt idx="5518" formatCode="0.0">
                  <c:v>2.3580581598979635</c:v>
                </c:pt>
                <c:pt idx="5519" formatCode="0.0">
                  <c:v>2.3643924618486163</c:v>
                </c:pt>
                <c:pt idx="5520" formatCode="0.0">
                  <c:v>2.2314363236973533</c:v>
                </c:pt>
                <c:pt idx="5521" formatCode="0.0">
                  <c:v>2.1990672071279347</c:v>
                </c:pt>
                <c:pt idx="5522" formatCode="0.0">
                  <c:v>2.2655059895153888</c:v>
                </c:pt>
                <c:pt idx="5523" formatCode="0.0">
                  <c:v>2.1780946876471665</c:v>
                </c:pt>
                <c:pt idx="5524" formatCode="0.0">
                  <c:v>2.2060855119850573</c:v>
                </c:pt>
                <c:pt idx="5525" formatCode="0.0">
                  <c:v>2.2522405504758796</c:v>
                </c:pt>
                <c:pt idx="5526" formatCode="0.0">
                  <c:v>2.2603570687309835</c:v>
                </c:pt>
                <c:pt idx="5527" formatCode="0.0">
                  <c:v>2.1896469780338834</c:v>
                </c:pt>
                <c:pt idx="5528" formatCode="0.0">
                  <c:v>2.1002915229801076</c:v>
                </c:pt>
                <c:pt idx="5529" formatCode="0.0">
                  <c:v>2.0348002197038464</c:v>
                </c:pt>
                <c:pt idx="5530" formatCode="0.0">
                  <c:v>2.135180841059757</c:v>
                </c:pt>
                <c:pt idx="5531" formatCode="0.0">
                  <c:v>2.1371765079691949</c:v>
                </c:pt>
                <c:pt idx="5532" formatCode="0.0">
                  <c:v>2.0672828240511807</c:v>
                </c:pt>
                <c:pt idx="5533" formatCode="0.0">
                  <c:v>2.0460586700348884</c:v>
                </c:pt>
                <c:pt idx="5534" formatCode="0.0">
                  <c:v>2.1118502169942381</c:v>
                </c:pt>
                <c:pt idx="5535" formatCode="0.0">
                  <c:v>2.018906139293116</c:v>
                </c:pt>
                <c:pt idx="5536" formatCode="0.0">
                  <c:v>2.0437453758568584</c:v>
                </c:pt>
                <c:pt idx="5537" formatCode="0.0">
                  <c:v>2.175922324514429</c:v>
                </c:pt>
                <c:pt idx="5538" formatCode="0.0">
                  <c:v>2.1373584631921436</c:v>
                </c:pt>
                <c:pt idx="5539" formatCode="0.0">
                  <c:v>2.0786559368953124</c:v>
                </c:pt>
                <c:pt idx="5540" formatCode="0.0">
                  <c:v>2.097889939278375</c:v>
                </c:pt>
                <c:pt idx="5541" formatCode="0.0">
                  <c:v>1.9850506522287723</c:v>
                </c:pt>
                <c:pt idx="5542" formatCode="0.0">
                  <c:v>1.945641741791974</c:v>
                </c:pt>
                <c:pt idx="5543" formatCode="0.0">
                  <c:v>1.9373326168283369</c:v>
                </c:pt>
                <c:pt idx="5544" formatCode="0.0">
                  <c:v>1.8911150283187481</c:v>
                </c:pt>
                <c:pt idx="5545" formatCode="0.0">
                  <c:v>1.8066976863805031</c:v>
                </c:pt>
                <c:pt idx="5546" formatCode="0.0">
                  <c:v>1.7753021917820122</c:v>
                </c:pt>
                <c:pt idx="5547" formatCode="0.0">
                  <c:v>1.8850320015122493</c:v>
                </c:pt>
                <c:pt idx="5548" formatCode="0.0">
                  <c:v>1.8337067968196736</c:v>
                </c:pt>
                <c:pt idx="5549" formatCode="0.0">
                  <c:v>1.8604661491213788</c:v>
                </c:pt>
                <c:pt idx="5550" formatCode="0.0">
                  <c:v>1.9540933173715147</c:v>
                </c:pt>
                <c:pt idx="5551" formatCode="0.0">
                  <c:v>2.0189190691043355</c:v>
                </c:pt>
                <c:pt idx="5552" formatCode="0.0">
                  <c:v>2.0696837999276614</c:v>
                </c:pt>
                <c:pt idx="5553" formatCode="0.0">
                  <c:v>2.0696837999276614</c:v>
                </c:pt>
                <c:pt idx="5554" formatCode="0.0">
                  <c:v>1.9987706737967799</c:v>
                </c:pt>
                <c:pt idx="5555" formatCode="0.0">
                  <c:v>2.0039640435849493</c:v>
                </c:pt>
                <c:pt idx="5556" formatCode="0.0">
                  <c:v>2.1127578928642041</c:v>
                </c:pt>
                <c:pt idx="5557" formatCode="0.0">
                  <c:v>2.2261726775039654</c:v>
                </c:pt>
                <c:pt idx="5558" formatCode="0.0">
                  <c:v>2.222714738718643</c:v>
                </c:pt>
                <c:pt idx="5559" formatCode="0.0">
                  <c:v>2.1145144931419879</c:v>
                </c:pt>
                <c:pt idx="5560" formatCode="0.0">
                  <c:v>2.0818552582233254</c:v>
                </c:pt>
                <c:pt idx="5561" formatCode="0.0">
                  <c:v>2.1097972488411374</c:v>
                </c:pt>
                <c:pt idx="5562" formatCode="0.0">
                  <c:v>2.0409080420490175</c:v>
                </c:pt>
                <c:pt idx="5563" formatCode="0.0">
                  <c:v>2.0644810594964005</c:v>
                </c:pt>
                <c:pt idx="5564" formatCode="0.0">
                  <c:v>2.1215078556782352</c:v>
                </c:pt>
                <c:pt idx="5565" formatCode="0.0">
                  <c:v>2.1651131092998148</c:v>
                </c:pt>
                <c:pt idx="5566" formatCode="0.0">
                  <c:v>2.2123607732428985</c:v>
                </c:pt>
                <c:pt idx="5567" formatCode="0.0">
                  <c:v>2.1489233826353087</c:v>
                </c:pt>
                <c:pt idx="5568" formatCode="0.0">
                  <c:v>2.1702373636491146</c:v>
                </c:pt>
                <c:pt idx="5569" formatCode="0.0">
                  <c:v>2.1434455467265114</c:v>
                </c:pt>
                <c:pt idx="5570" formatCode="0.0">
                  <c:v>2.1856985620533882</c:v>
                </c:pt>
                <c:pt idx="5571" formatCode="0.0">
                  <c:v>2.1359525961070469</c:v>
                </c:pt>
                <c:pt idx="5572" formatCode="0.0">
                  <c:v>2.0926811980110211</c:v>
                </c:pt>
                <c:pt idx="5573" formatCode="0.0">
                  <c:v>2.0890200447250558</c:v>
                </c:pt>
                <c:pt idx="5574" formatCode="0.0">
                  <c:v>2.0536778541356293</c:v>
                </c:pt>
                <c:pt idx="5575" formatCode="0.0">
                  <c:v>2.0548244339498001</c:v>
                </c:pt>
                <c:pt idx="5576" formatCode="0.0">
                  <c:v>2.1121300800257163</c:v>
                </c:pt>
                <c:pt idx="5577" formatCode="0.0">
                  <c:v>2.13485919448242</c:v>
                </c:pt>
                <c:pt idx="5578" formatCode="0.0">
                  <c:v>2.1319454953487824</c:v>
                </c:pt>
                <c:pt idx="5579" formatCode="0.0">
                  <c:v>2.2339706110463293</c:v>
                </c:pt>
                <c:pt idx="5580" formatCode="0.0">
                  <c:v>2.2293371527477182</c:v>
                </c:pt>
                <c:pt idx="5581" formatCode="0.0">
                  <c:v>2.1698678736576742</c:v>
                </c:pt>
                <c:pt idx="5582" formatCode="0.0">
                  <c:v>2.2135713028781896</c:v>
                </c:pt>
                <c:pt idx="5583" formatCode="0.0">
                  <c:v>2.1923733181030958</c:v>
                </c:pt>
                <c:pt idx="5584" formatCode="0.0">
                  <c:v>2.1923733181030958</c:v>
                </c:pt>
                <c:pt idx="5585" formatCode="0.0">
                  <c:v>2.1113165150149475</c:v>
                </c:pt>
                <c:pt idx="5586" formatCode="0.0">
                  <c:v>2.0366738864691127</c:v>
                </c:pt>
                <c:pt idx="5587" formatCode="0.0">
                  <c:v>2.0478895958405308</c:v>
                </c:pt>
                <c:pt idx="5588" formatCode="0.0">
                  <c:v>2.0864127889268276</c:v>
                </c:pt>
                <c:pt idx="5589" formatCode="0.0">
                  <c:v>2.0735647184520034</c:v>
                </c:pt>
                <c:pt idx="5590" formatCode="0.0">
                  <c:v>2.1416618837039794</c:v>
                </c:pt>
                <c:pt idx="5591" formatCode="0.0">
                  <c:v>2.141925879843988</c:v>
                </c:pt>
                <c:pt idx="5592" formatCode="0.0">
                  <c:v>2.1968457079552604</c:v>
                </c:pt>
                <c:pt idx="5593" formatCode="0.0">
                  <c:v>2.1419035027140922</c:v>
                </c:pt>
                <c:pt idx="5594" formatCode="0.0">
                  <c:v>2.1033168432130434</c:v>
                </c:pt>
                <c:pt idx="5595" formatCode="0.0">
                  <c:v>2.1071634189483315</c:v>
                </c:pt>
                <c:pt idx="5596" formatCode="0.0">
                  <c:v>2.0602040929752423</c:v>
                </c:pt>
                <c:pt idx="5597" formatCode="0.0">
                  <c:v>2.0045800778023843</c:v>
                </c:pt>
                <c:pt idx="5598" formatCode="0.0">
                  <c:v>2.0020740104332955</c:v>
                </c:pt>
                <c:pt idx="5599" formatCode="0.0">
                  <c:v>1.9704670835639284</c:v>
                </c:pt>
                <c:pt idx="5600" formatCode="0.0">
                  <c:v>1.9748116062598908</c:v>
                </c:pt>
                <c:pt idx="5601" formatCode="0.0">
                  <c:v>2.0111013854227604</c:v>
                </c:pt>
                <c:pt idx="5602" formatCode="0.0">
                  <c:v>2.0227626992769414</c:v>
                </c:pt>
                <c:pt idx="5603" formatCode="0.0">
                  <c:v>2.0143657550570198</c:v>
                </c:pt>
                <c:pt idx="5604" formatCode="0.0">
                  <c:v>2.0447884091932362</c:v>
                </c:pt>
                <c:pt idx="5605" formatCode="0.0">
                  <c:v>2.0569462435205326</c:v>
                </c:pt>
                <c:pt idx="5606" formatCode="0.0">
                  <c:v>2.0718016882124859</c:v>
                </c:pt>
                <c:pt idx="5607" formatCode="0.0">
                  <c:v>2.1079039670515978</c:v>
                </c:pt>
                <c:pt idx="5608" formatCode="0.0">
                  <c:v>2.135766322013688</c:v>
                </c:pt>
                <c:pt idx="5609" formatCode="0.0">
                  <c:v>2.1109370623109167</c:v>
                </c:pt>
                <c:pt idx="5610" formatCode="0.0">
                  <c:v>2.1091184732623032</c:v>
                </c:pt>
                <c:pt idx="5611" formatCode="0.0">
                  <c:v>2.1091184732623032</c:v>
                </c:pt>
                <c:pt idx="5612" formatCode="0.0">
                  <c:v>2.0520357120416612</c:v>
                </c:pt>
                <c:pt idx="5613" formatCode="0.0">
                  <c:v>2.0025131506158798</c:v>
                </c:pt>
                <c:pt idx="5614" formatCode="0.0">
                  <c:v>2.022754239878731</c:v>
                </c:pt>
                <c:pt idx="5615" formatCode="0.0">
                  <c:v>1.9651101350755684</c:v>
                </c:pt>
                <c:pt idx="5616" formatCode="0.0">
                  <c:v>1.9874512346140987</c:v>
                </c:pt>
                <c:pt idx="5617" formatCode="0.0">
                  <c:v>2.0698602134173165</c:v>
                </c:pt>
                <c:pt idx="5618" formatCode="0.0">
                  <c:v>2.0581741869008381</c:v>
                </c:pt>
                <c:pt idx="5619" formatCode="0.0">
                  <c:v>2.0031410741652551</c:v>
                </c:pt>
                <c:pt idx="5620" formatCode="0.0">
                  <c:v>2.0349091721880832</c:v>
                </c:pt>
                <c:pt idx="5621" formatCode="0.0">
                  <c:v>1.9720913981469299</c:v>
                </c:pt>
                <c:pt idx="5622" formatCode="0.0">
                  <c:v>1.9943538843801649</c:v>
                </c:pt>
                <c:pt idx="5623" formatCode="0.0">
                  <c:v>1.9782939389454615</c:v>
                </c:pt>
                <c:pt idx="5624" formatCode="0.0">
                  <c:v>1.955393752981081</c:v>
                </c:pt>
                <c:pt idx="5625" formatCode="0.0">
                  <c:v>1.9571640355698305</c:v>
                </c:pt>
                <c:pt idx="5626" formatCode="0.0">
                  <c:v>1.9537962461204137</c:v>
                </c:pt>
                <c:pt idx="5627" formatCode="0.0">
                  <c:v>1.9876722943327609</c:v>
                </c:pt>
                <c:pt idx="5628" formatCode="0.0">
                  <c:v>1.9945092280888019</c:v>
                </c:pt>
                <c:pt idx="5629" formatCode="0.0">
                  <c:v>1.9810627322923196</c:v>
                </c:pt>
                <c:pt idx="5630" formatCode="0.0">
                  <c:v>1.986107943824023</c:v>
                </c:pt>
                <c:pt idx="5631" formatCode="0.0">
                  <c:v>2.0323920932820734</c:v>
                </c:pt>
                <c:pt idx="5632" formatCode="0.0">
                  <c:v>2.0500241704044506</c:v>
                </c:pt>
                <c:pt idx="5633" formatCode="0.0">
                  <c:v>2.0307652460827388</c:v>
                </c:pt>
                <c:pt idx="5634" formatCode="0.0">
                  <c:v>2.0267812829444884</c:v>
                </c:pt>
                <c:pt idx="5635" formatCode="0.0">
                  <c:v>2.0125088896567438</c:v>
                </c:pt>
                <c:pt idx="5636" formatCode="0.0">
                  <c:v>1.9632818726783732</c:v>
                </c:pt>
                <c:pt idx="5637" formatCode="0.0">
                  <c:v>1.9667318545989243</c:v>
                </c:pt>
                <c:pt idx="5638" formatCode="0.0">
                  <c:v>1.9418401886596695</c:v>
                </c:pt>
                <c:pt idx="5639" formatCode="0.0">
                  <c:v>1.9829613972006626</c:v>
                </c:pt>
                <c:pt idx="5640" formatCode="0.0">
                  <c:v>1.9625030113847979</c:v>
                </c:pt>
                <c:pt idx="5641" formatCode="0.0">
                  <c:v>1.9067604564772347</c:v>
                </c:pt>
                <c:pt idx="5642" formatCode="0.0">
                  <c:v>1.9129183132480081</c:v>
                </c:pt>
                <c:pt idx="5643" formatCode="0.0">
                  <c:v>1.8649121556491164</c:v>
                </c:pt>
                <c:pt idx="5644" formatCode="0.0">
                  <c:v>1.8735592499974003</c:v>
                </c:pt>
                <c:pt idx="5645" formatCode="0.0">
                  <c:v>1.8282510727718873</c:v>
                </c:pt>
                <c:pt idx="5646" formatCode="0.0">
                  <c:v>1.8581323578048365</c:v>
                </c:pt>
                <c:pt idx="5647" formatCode="0.0">
                  <c:v>1.8406202889856358</c:v>
                </c:pt>
                <c:pt idx="5648" formatCode="0.0">
                  <c:v>1.904793496403093</c:v>
                </c:pt>
                <c:pt idx="5649" formatCode="0.0">
                  <c:v>1.9124699888409347</c:v>
                </c:pt>
                <c:pt idx="5650" formatCode="0.0">
                  <c:v>1.8776079776198635</c:v>
                </c:pt>
                <c:pt idx="5651" formatCode="0.0">
                  <c:v>1.8656961925885096</c:v>
                </c:pt>
                <c:pt idx="5652" formatCode="0.0">
                  <c:v>1.8399966208900886</c:v>
                </c:pt>
                <c:pt idx="5653" formatCode="0.0">
                  <c:v>1.8525267595644901</c:v>
                </c:pt>
                <c:pt idx="5654" formatCode="0.0">
                  <c:v>1.8525267595644901</c:v>
                </c:pt>
                <c:pt idx="5655" formatCode="0.0">
                  <c:v>1.7960881436000455</c:v>
                </c:pt>
                <c:pt idx="5656" formatCode="0.0">
                  <c:v>1.7868570570693862</c:v>
                </c:pt>
                <c:pt idx="5657" formatCode="0.0">
                  <c:v>1.7585472906629416</c:v>
                </c:pt>
                <c:pt idx="5658" formatCode="0.0">
                  <c:v>1.7821792839071309</c:v>
                </c:pt>
                <c:pt idx="5659" formatCode="0.0">
                  <c:v>1.7856952455745907</c:v>
                </c:pt>
                <c:pt idx="5660" formatCode="0.0">
                  <c:v>1.7856952455745907</c:v>
                </c:pt>
                <c:pt idx="5661" formatCode="0.0">
                  <c:v>1.7856952455745907</c:v>
                </c:pt>
                <c:pt idx="5662" formatCode="0.0">
                  <c:v>1.7856952455745907</c:v>
                </c:pt>
                <c:pt idx="5663" formatCode="0.0">
                  <c:v>1.7856952455745907</c:v>
                </c:pt>
                <c:pt idx="5664" formatCode="0.0">
                  <c:v>1.7231205015337645</c:v>
                </c:pt>
                <c:pt idx="5665" formatCode="0.0">
                  <c:v>1.6943589184505869</c:v>
                </c:pt>
                <c:pt idx="5666" formatCode="0.0">
                  <c:v>1.6990303405614855</c:v>
                </c:pt>
                <c:pt idx="5667" formatCode="0.0">
                  <c:v>1.6925975574458454</c:v>
                </c:pt>
                <c:pt idx="5668" formatCode="0.0">
                  <c:v>1.6672680109105518</c:v>
                </c:pt>
                <c:pt idx="5669" formatCode="0.0">
                  <c:v>1.6959431413058947</c:v>
                </c:pt>
                <c:pt idx="5670" formatCode="0.0">
                  <c:v>1.6765787471765174</c:v>
                </c:pt>
                <c:pt idx="5671" formatCode="0.0">
                  <c:v>1.6224443992883038</c:v>
                </c:pt>
                <c:pt idx="5672" formatCode="0.0">
                  <c:v>1.6051238480090242</c:v>
                </c:pt>
                <c:pt idx="5673" formatCode="0.0">
                  <c:v>1.6037721611316063</c:v>
                </c:pt>
                <c:pt idx="5674" formatCode="0.0">
                  <c:v>1.5838951594605062</c:v>
                </c:pt>
                <c:pt idx="5675" formatCode="0.0">
                  <c:v>1.5756907003292806</c:v>
                </c:pt>
                <c:pt idx="5676" formatCode="0.0">
                  <c:v>1.6648869254895662</c:v>
                </c:pt>
                <c:pt idx="5677" formatCode="0.0">
                  <c:v>1.6840398682281643</c:v>
                </c:pt>
                <c:pt idx="5678" formatCode="0.0">
                  <c:v>1.6960527378271095</c:v>
                </c:pt>
                <c:pt idx="5679" formatCode="0.0">
                  <c:v>1.7209488835745996</c:v>
                </c:pt>
                <c:pt idx="5680" formatCode="0.0">
                  <c:v>1.6827963176862475</c:v>
                </c:pt>
                <c:pt idx="5681" formatCode="0.0">
                  <c:v>1.7245281955568852</c:v>
                </c:pt>
                <c:pt idx="5682" formatCode="0.0">
                  <c:v>1.8096114001374086</c:v>
                </c:pt>
                <c:pt idx="5683" formatCode="0.0">
                  <c:v>1.8243891272352089</c:v>
                </c:pt>
                <c:pt idx="5684" formatCode="0.0">
                  <c:v>1.8076257210024298</c:v>
                </c:pt>
                <c:pt idx="5685" formatCode="0.0">
                  <c:v>1.8288799709427528</c:v>
                </c:pt>
                <c:pt idx="5686" formatCode="0.0">
                  <c:v>1.7441975512289383</c:v>
                </c:pt>
                <c:pt idx="5687" formatCode="0.0">
                  <c:v>1.7788040997125429</c:v>
                </c:pt>
                <c:pt idx="5688" formatCode="0.0">
                  <c:v>1.7937081972780182</c:v>
                </c:pt>
                <c:pt idx="5689" formatCode="0.0">
                  <c:v>1.8131990357467387</c:v>
                </c:pt>
                <c:pt idx="5690" formatCode="0.0">
                  <c:v>1.8230610768061701</c:v>
                </c:pt>
                <c:pt idx="5691" formatCode="0.0">
                  <c:v>1.8758519613044069</c:v>
                </c:pt>
                <c:pt idx="5692" formatCode="0.0">
                  <c:v>1.921067433184285</c:v>
                </c:pt>
                <c:pt idx="5693" formatCode="0.0">
                  <c:v>1.8819676078116041</c:v>
                </c:pt>
                <c:pt idx="5694" formatCode="0.0">
                  <c:v>1.8214547485520269</c:v>
                </c:pt>
                <c:pt idx="5695" formatCode="0.0">
                  <c:v>1.8096925633965246</c:v>
                </c:pt>
                <c:pt idx="5696" formatCode="0.0">
                  <c:v>1.8400723569302191</c:v>
                </c:pt>
                <c:pt idx="5697" formatCode="0.0">
                  <c:v>1.8770436002598223</c:v>
                </c:pt>
                <c:pt idx="5698" formatCode="0.0">
                  <c:v>1.8738337009594306</c:v>
                </c:pt>
                <c:pt idx="5699" formatCode="0.0">
                  <c:v>1.9177800439356005</c:v>
                </c:pt>
                <c:pt idx="5700" formatCode="0.0">
                  <c:v>1.9450814396094869</c:v>
                </c:pt>
                <c:pt idx="5701" formatCode="0.0">
                  <c:v>1.9524389760206384</c:v>
                </c:pt>
                <c:pt idx="5702" formatCode="0.0">
                  <c:v>1.9296828260945462</c:v>
                </c:pt>
                <c:pt idx="5703" formatCode="0.0">
                  <c:v>1.9321948687434698</c:v>
                </c:pt>
                <c:pt idx="5704" formatCode="0.0">
                  <c:v>1.9532348549348437</c:v>
                </c:pt>
                <c:pt idx="5705" formatCode="0.0">
                  <c:v>1.982877429955078</c:v>
                </c:pt>
                <c:pt idx="5706" formatCode="0.0">
                  <c:v>1.985616910702926</c:v>
                </c:pt>
                <c:pt idx="5707" formatCode="0.0">
                  <c:v>1.9796858511883535</c:v>
                </c:pt>
                <c:pt idx="5708" formatCode="0.0">
                  <c:v>1.9853753749911207</c:v>
                </c:pt>
                <c:pt idx="5709" formatCode="0.0">
                  <c:v>2.0079633294569819</c:v>
                </c:pt>
                <c:pt idx="5710" formatCode="0.0">
                  <c:v>1.9378429581907506</c:v>
                </c:pt>
                <c:pt idx="5711" formatCode="0.0">
                  <c:v>1.950341053645819</c:v>
                </c:pt>
                <c:pt idx="5712" formatCode="0.0">
                  <c:v>1.950341053645819</c:v>
                </c:pt>
                <c:pt idx="5713" formatCode="0.0">
                  <c:v>1.9593988914349263</c:v>
                </c:pt>
                <c:pt idx="5714" formatCode="0.0">
                  <c:v>1.9994850603704089</c:v>
                </c:pt>
                <c:pt idx="5715" formatCode="0.0">
                  <c:v>2.0011046565684212</c:v>
                </c:pt>
                <c:pt idx="5716" formatCode="0.0">
                  <c:v>1.9714042615290164</c:v>
                </c:pt>
                <c:pt idx="5717" formatCode="0.0">
                  <c:v>2.0041806805084219</c:v>
                </c:pt>
                <c:pt idx="5718" formatCode="0.0">
                  <c:v>2.0014244022788845</c:v>
                </c:pt>
                <c:pt idx="5719" formatCode="0.0">
                  <c:v>1.9822872791995296</c:v>
                </c:pt>
                <c:pt idx="5720" formatCode="0.0">
                  <c:v>2.039774501771169</c:v>
                </c:pt>
                <c:pt idx="5721" formatCode="0.0">
                  <c:v>2.1010208853917125</c:v>
                </c:pt>
                <c:pt idx="5722" formatCode="0.0">
                  <c:v>2.1032721800508503</c:v>
                </c:pt>
                <c:pt idx="5723" formatCode="0.0">
                  <c:v>2.0648698092532571</c:v>
                </c:pt>
                <c:pt idx="5724" formatCode="0.0">
                  <c:v>2.0623896596418865</c:v>
                </c:pt>
                <c:pt idx="5725" formatCode="0.0">
                  <c:v>2.0881390248786813</c:v>
                </c:pt>
                <c:pt idx="5726" formatCode="0.0">
                  <c:v>2.0984771157010962</c:v>
                </c:pt>
                <c:pt idx="5727" formatCode="0.0">
                  <c:v>2.0447891885246623</c:v>
                </c:pt>
                <c:pt idx="5728" formatCode="0.0">
                  <c:v>2.0428181306255029</c:v>
                </c:pt>
                <c:pt idx="5729" formatCode="0.0">
                  <c:v>2.066193268205645</c:v>
                </c:pt>
                <c:pt idx="5730" formatCode="0.0">
                  <c:v>2.0723964325520958</c:v>
                </c:pt>
                <c:pt idx="5731" formatCode="0.0">
                  <c:v>2.0243926738755005</c:v>
                </c:pt>
                <c:pt idx="5732" formatCode="0.0">
                  <c:v>1.9520853553872031</c:v>
                </c:pt>
                <c:pt idx="5733" formatCode="0.0">
                  <c:v>1.9697246061003624</c:v>
                </c:pt>
                <c:pt idx="5734" formatCode="0.0">
                  <c:v>1.9689392426263526</c:v>
                </c:pt>
                <c:pt idx="5735" formatCode="0.0">
                  <c:v>1.9689392426263526</c:v>
                </c:pt>
                <c:pt idx="5736" formatCode="0.0">
                  <c:v>1.9776735984499507</c:v>
                </c:pt>
                <c:pt idx="5737" formatCode="0.0">
                  <c:v>1.9837235110774063</c:v>
                </c:pt>
                <c:pt idx="5738" formatCode="0.0">
                  <c:v>1.9951066330107599</c:v>
                </c:pt>
                <c:pt idx="5739" formatCode="0.0">
                  <c:v>1.9627332606901369</c:v>
                </c:pt>
                <c:pt idx="5740" formatCode="0.0">
                  <c:v>1.9627332606901369</c:v>
                </c:pt>
                <c:pt idx="5741" formatCode="0.0">
                  <c:v>1.9927882485936625</c:v>
                </c:pt>
                <c:pt idx="5742" formatCode="0.0">
                  <c:v>2.0436589314373226</c:v>
                </c:pt>
                <c:pt idx="5743" formatCode="0.0">
                  <c:v>2.0412396945074587</c:v>
                </c:pt>
                <c:pt idx="5744" formatCode="0.0">
                  <c:v>2.0236819131417683</c:v>
                </c:pt>
                <c:pt idx="5745" formatCode="0.0">
                  <c:v>2.0515892295969449</c:v>
                </c:pt>
                <c:pt idx="5746" formatCode="0.0">
                  <c:v>2.0456240988261025</c:v>
                </c:pt>
                <c:pt idx="5747" formatCode="0.0">
                  <c:v>2.0467376908142345</c:v>
                </c:pt>
                <c:pt idx="5748" formatCode="0.0">
                  <c:v>2.0382253528190559</c:v>
                </c:pt>
                <c:pt idx="5749" formatCode="0.0">
                  <c:v>2.0129298780369362</c:v>
                </c:pt>
                <c:pt idx="5750" formatCode="0.0">
                  <c:v>2.0101122288388567</c:v>
                </c:pt>
                <c:pt idx="5751" formatCode="0.0">
                  <c:v>1.9755362445472495</c:v>
                </c:pt>
                <c:pt idx="5752" formatCode="0.0">
                  <c:v>2.0102925261195601</c:v>
                </c:pt>
                <c:pt idx="5753" formatCode="0.0">
                  <c:v>1.9618837954930108</c:v>
                </c:pt>
                <c:pt idx="5754" formatCode="0.0">
                  <c:v>1.9618837954930108</c:v>
                </c:pt>
                <c:pt idx="5755" formatCode="0.0">
                  <c:v>1.9171344831089707</c:v>
                </c:pt>
                <c:pt idx="5756" formatCode="0.0">
                  <c:v>1.9620768629037981</c:v>
                </c:pt>
                <c:pt idx="5757" formatCode="0.0">
                  <c:v>1.9752887027529347</c:v>
                </c:pt>
                <c:pt idx="5758" formatCode="0.0">
                  <c:v>1.9646747742037711</c:v>
                </c:pt>
                <c:pt idx="5759" formatCode="0.0">
                  <c:v>1.973379227071671</c:v>
                </c:pt>
                <c:pt idx="5760" formatCode="0.0">
                  <c:v>1.9723990833042693</c:v>
                </c:pt>
                <c:pt idx="5761" formatCode="0.0">
                  <c:v>1.9746591246747942</c:v>
                </c:pt>
                <c:pt idx="5762" formatCode="0.0">
                  <c:v>1.9597837536081131</c:v>
                </c:pt>
                <c:pt idx="5763" formatCode="0.0">
                  <c:v>1.945735005070879</c:v>
                </c:pt>
                <c:pt idx="5764" formatCode="0.0">
                  <c:v>1.931141529090173</c:v>
                </c:pt>
                <c:pt idx="5765" formatCode="0.0">
                  <c:v>1.9175922644900449</c:v>
                </c:pt>
                <c:pt idx="5766" formatCode="0.0">
                  <c:v>1.9068271461237074</c:v>
                </c:pt>
                <c:pt idx="5767" formatCode="0.0">
                  <c:v>1.870261213937364</c:v>
                </c:pt>
                <c:pt idx="5768" formatCode="0.0">
                  <c:v>1.8928129999489089</c:v>
                </c:pt>
                <c:pt idx="5769" formatCode="0.0">
                  <c:v>1.8987826572424347</c:v>
                </c:pt>
                <c:pt idx="5770" formatCode="0.0">
                  <c:v>1.8897776464684364</c:v>
                </c:pt>
                <c:pt idx="5771" formatCode="0.0">
                  <c:v>1.8992671065142388</c:v>
                </c:pt>
                <c:pt idx="5772" formatCode="0.0">
                  <c:v>1.8873117696305555</c:v>
                </c:pt>
                <c:pt idx="5773" formatCode="0.0">
                  <c:v>1.8591489517345217</c:v>
                </c:pt>
                <c:pt idx="5774" formatCode="0.0">
                  <c:v>1.8591489517345217</c:v>
                </c:pt>
                <c:pt idx="5775" formatCode="0.0">
                  <c:v>1.8297181101607758</c:v>
                </c:pt>
                <c:pt idx="5776" formatCode="0.0">
                  <c:v>1.8326367246432391</c:v>
                </c:pt>
                <c:pt idx="5777" formatCode="0.0">
                  <c:v>1.7821850404788611</c:v>
                </c:pt>
                <c:pt idx="5778" formatCode="0.0">
                  <c:v>1.7780180188479286</c:v>
                </c:pt>
                <c:pt idx="5779" formatCode="0.0">
                  <c:v>1.8133587037071399</c:v>
                </c:pt>
                <c:pt idx="5780" formatCode="0.0">
                  <c:v>1.8046985437347196</c:v>
                </c:pt>
                <c:pt idx="5781" formatCode="0.0">
                  <c:v>1.7746327901418006</c:v>
                </c:pt>
                <c:pt idx="5782" formatCode="0.0">
                  <c:v>1.7548340173916113</c:v>
                </c:pt>
                <c:pt idx="5783" formatCode="0.0">
                  <c:v>1.8121824624701142</c:v>
                </c:pt>
                <c:pt idx="5784" formatCode="0.0">
                  <c:v>1.8509573629256155</c:v>
                </c:pt>
                <c:pt idx="5785" formatCode="0.0">
                  <c:v>1.8686908010874397</c:v>
                </c:pt>
                <c:pt idx="5786" formatCode="0.0">
                  <c:v>1.867770252727865</c:v>
                </c:pt>
                <c:pt idx="5787" formatCode="0.0">
                  <c:v>1.8599893482686538</c:v>
                </c:pt>
                <c:pt idx="5788" formatCode="0.0">
                  <c:v>1.9084485547738546</c:v>
                </c:pt>
                <c:pt idx="5789" formatCode="0.0">
                  <c:v>1.900393694528036</c:v>
                </c:pt>
                <c:pt idx="5790" formatCode="0.0">
                  <c:v>1.863990666320039</c:v>
                </c:pt>
                <c:pt idx="5791" formatCode="0.0">
                  <c:v>1.8401194024766234</c:v>
                </c:pt>
                <c:pt idx="5792" formatCode="0.0">
                  <c:v>1.8305430890711472</c:v>
                </c:pt>
                <c:pt idx="5793" formatCode="0.0">
                  <c:v>1.8322726986423576</c:v>
                </c:pt>
                <c:pt idx="5794" formatCode="0.0">
                  <c:v>1.8460791250175093</c:v>
                </c:pt>
                <c:pt idx="5795" formatCode="0.0">
                  <c:v>1.8371124437695323</c:v>
                </c:pt>
                <c:pt idx="5796" formatCode="0.0">
                  <c:v>1.799970729058096</c:v>
                </c:pt>
                <c:pt idx="5797" formatCode="0.0">
                  <c:v>1.844261226288016</c:v>
                </c:pt>
                <c:pt idx="5798" formatCode="0.0">
                  <c:v>1.8286400503696438</c:v>
                </c:pt>
                <c:pt idx="5799" formatCode="0.0">
                  <c:v>1.8021791501293862</c:v>
                </c:pt>
                <c:pt idx="5800" formatCode="0.0">
                  <c:v>1.8066977527363046</c:v>
                </c:pt>
                <c:pt idx="5801" formatCode="0.0">
                  <c:v>1.7932897719633303</c:v>
                </c:pt>
                <c:pt idx="5802" formatCode="0.0">
                  <c:v>1.809196466422041</c:v>
                </c:pt>
                <c:pt idx="5803" formatCode="0.0">
                  <c:v>1.809196466422041</c:v>
                </c:pt>
                <c:pt idx="5804" formatCode="0.0">
                  <c:v>1.8425622779204078</c:v>
                </c:pt>
                <c:pt idx="5805" formatCode="0.0">
                  <c:v>1.7728040921588784</c:v>
                </c:pt>
                <c:pt idx="5806" formatCode="0.0">
                  <c:v>1.7701466739535936</c:v>
                </c:pt>
                <c:pt idx="5807" formatCode="0.0">
                  <c:v>1.772170663351736</c:v>
                </c:pt>
                <c:pt idx="5808" formatCode="0.0">
                  <c:v>1.7520974800170144</c:v>
                </c:pt>
                <c:pt idx="5809" formatCode="0.0">
                  <c:v>1.7687325035242698</c:v>
                </c:pt>
                <c:pt idx="5810" formatCode="0.0">
                  <c:v>1.7196872214784347</c:v>
                </c:pt>
                <c:pt idx="5811" formatCode="0.0">
                  <c:v>1.7231418089976303</c:v>
                </c:pt>
                <c:pt idx="5812" formatCode="0.0">
                  <c:v>1.7149126621681652</c:v>
                </c:pt>
                <c:pt idx="5813" formatCode="0.0">
                  <c:v>1.7385953279251183</c:v>
                </c:pt>
                <c:pt idx="5814" formatCode="0.0">
                  <c:v>1.7561346727797384</c:v>
                </c:pt>
                <c:pt idx="5815" formatCode="0.0">
                  <c:v>1.7904588701094586</c:v>
                </c:pt>
                <c:pt idx="5816" formatCode="0.0">
                  <c:v>1.7811478713482696</c:v>
                </c:pt>
                <c:pt idx="5817" formatCode="0.0">
                  <c:v>1.7737581534159812</c:v>
                </c:pt>
                <c:pt idx="5818" formatCode="0.0">
                  <c:v>1.7588254277664481</c:v>
                </c:pt>
                <c:pt idx="5819" formatCode="0.0">
                  <c:v>1.7409805741205626</c:v>
                </c:pt>
                <c:pt idx="5820" formatCode="0.0">
                  <c:v>1.7167770527965611</c:v>
                </c:pt>
                <c:pt idx="5821" formatCode="0.0">
                  <c:v>1.702275680860011</c:v>
                </c:pt>
                <c:pt idx="5822" formatCode="0.0">
                  <c:v>1.7048646221417825</c:v>
                </c:pt>
                <c:pt idx="5823" formatCode="0.0">
                  <c:v>1.6606024759812936</c:v>
                </c:pt>
                <c:pt idx="5824" formatCode="0.0">
                  <c:v>1.671976610862778</c:v>
                </c:pt>
                <c:pt idx="5825" formatCode="0.0">
                  <c:v>1.6944128297821801</c:v>
                </c:pt>
                <c:pt idx="5826" formatCode="0.0">
                  <c:v>1.6668564957880461</c:v>
                </c:pt>
                <c:pt idx="5827" formatCode="0.0">
                  <c:v>1.6143646208037947</c:v>
                </c:pt>
                <c:pt idx="5828" formatCode="0.0">
                  <c:v>1.5850070017762252</c:v>
                </c:pt>
                <c:pt idx="5829" formatCode="0.0">
                  <c:v>1.5761145974708128</c:v>
                </c:pt>
                <c:pt idx="5830" formatCode="0.0">
                  <c:v>1.5782898755123289</c:v>
                </c:pt>
                <c:pt idx="5831" formatCode="0.0">
                  <c:v>1.682855441102854</c:v>
                </c:pt>
                <c:pt idx="5832" formatCode="0.0">
                  <c:v>1.6517695669497954</c:v>
                </c:pt>
                <c:pt idx="5833" formatCode="0.0">
                  <c:v>1.6100565041653707</c:v>
                </c:pt>
                <c:pt idx="5834" formatCode="0.0">
                  <c:v>1.6508895440772038</c:v>
                </c:pt>
                <c:pt idx="5835" formatCode="0.0">
                  <c:v>1.700059089226738</c:v>
                </c:pt>
                <c:pt idx="5836" formatCode="0.0">
                  <c:v>1.7169379934592008</c:v>
                </c:pt>
                <c:pt idx="5837" formatCode="0.0">
                  <c:v>1.7119893260550867</c:v>
                </c:pt>
                <c:pt idx="5838" formatCode="0.0">
                  <c:v>1.711903359552144</c:v>
                </c:pt>
                <c:pt idx="5839" formatCode="0.0">
                  <c:v>1.6910099278134825</c:v>
                </c:pt>
                <c:pt idx="5840" formatCode="0.0">
                  <c:v>1.6617702947938715</c:v>
                </c:pt>
                <c:pt idx="5841" formatCode="0.0">
                  <c:v>1.6636900366666014</c:v>
                </c:pt>
                <c:pt idx="5842" formatCode="0.0">
                  <c:v>1.675909643915708</c:v>
                </c:pt>
                <c:pt idx="5843" formatCode="0.0">
                  <c:v>1.6519324291155701</c:v>
                </c:pt>
                <c:pt idx="5844" formatCode="0.0">
                  <c:v>1.6519324291155701</c:v>
                </c:pt>
                <c:pt idx="5845" formatCode="0.0">
                  <c:v>1.6552664006831364</c:v>
                </c:pt>
                <c:pt idx="5846" formatCode="0.0">
                  <c:v>1.630965154944902</c:v>
                </c:pt>
                <c:pt idx="5847" formatCode="0.0">
                  <c:v>1.6479348286997713</c:v>
                </c:pt>
                <c:pt idx="5848" formatCode="0.0">
                  <c:v>1.6179150842686634</c:v>
                </c:pt>
                <c:pt idx="5849" formatCode="0.0">
                  <c:v>1.591513775621046</c:v>
                </c:pt>
                <c:pt idx="5850" formatCode="0.0">
                  <c:v>1.6184776875002722</c:v>
                </c:pt>
                <c:pt idx="5851" formatCode="0.0">
                  <c:v>1.6271438215158349</c:v>
                </c:pt>
                <c:pt idx="5852" formatCode="0.0">
                  <c:v>1.6072199473449096</c:v>
                </c:pt>
                <c:pt idx="5853" formatCode="0.0">
                  <c:v>1.5855857441282286</c:v>
                </c:pt>
                <c:pt idx="5854" formatCode="0.0">
                  <c:v>1.5742433711923023</c:v>
                </c:pt>
                <c:pt idx="5855" formatCode="0.0">
                  <c:v>1.5520183584380611</c:v>
                </c:pt>
                <c:pt idx="5856" formatCode="0.0">
                  <c:v>1.5732159259611642</c:v>
                </c:pt>
                <c:pt idx="5857" formatCode="0.0">
                  <c:v>1.5661124915966567</c:v>
                </c:pt>
                <c:pt idx="5858" formatCode="0.0">
                  <c:v>1.5739981151446591</c:v>
                </c:pt>
                <c:pt idx="5859" formatCode="0.0">
                  <c:v>1.5856992014154634</c:v>
                </c:pt>
                <c:pt idx="5860" formatCode="0.0">
                  <c:v>1.5684554133571988</c:v>
                </c:pt>
                <c:pt idx="5861" formatCode="0.0">
                  <c:v>1.5374904044011888</c:v>
                </c:pt>
                <c:pt idx="5862" formatCode="0.0">
                  <c:v>1.5085972605784499</c:v>
                </c:pt>
                <c:pt idx="5863" formatCode="0.0">
                  <c:v>1.4960111438650299</c:v>
                </c:pt>
                <c:pt idx="5864" formatCode="0.0">
                  <c:v>1.5223534349554537</c:v>
                </c:pt>
                <c:pt idx="5865" formatCode="0.0">
                  <c:v>1.4970665374520906</c:v>
                </c:pt>
                <c:pt idx="5866" formatCode="0.0">
                  <c:v>1.5076554369114816</c:v>
                </c:pt>
                <c:pt idx="5867" formatCode="0.0">
                  <c:v>1.5153956705816993</c:v>
                </c:pt>
                <c:pt idx="5868" formatCode="0.0">
                  <c:v>1.5177779422097262</c:v>
                </c:pt>
                <c:pt idx="5869" formatCode="0.0">
                  <c:v>1.4723992956397447</c:v>
                </c:pt>
                <c:pt idx="5870" formatCode="0.0">
                  <c:v>1.4523197302206301</c:v>
                </c:pt>
                <c:pt idx="5871" formatCode="0.0">
                  <c:v>1.4912962717765943</c:v>
                </c:pt>
                <c:pt idx="5872" formatCode="0.0">
                  <c:v>1.4912962717765943</c:v>
                </c:pt>
                <c:pt idx="5873" formatCode="0.0">
                  <c:v>1.5326707223367901</c:v>
                </c:pt>
                <c:pt idx="5874" formatCode="0.0">
                  <c:v>1.4834795640875582</c:v>
                </c:pt>
                <c:pt idx="5875" formatCode="0.0">
                  <c:v>1.4849390488695782</c:v>
                </c:pt>
                <c:pt idx="5876" formatCode="0.0">
                  <c:v>1.4887424840867869</c:v>
                </c:pt>
                <c:pt idx="5877" formatCode="0.0">
                  <c:v>1.5377244660794129</c:v>
                </c:pt>
                <c:pt idx="5878" formatCode="0.0">
                  <c:v>1.5520312156977203</c:v>
                </c:pt>
                <c:pt idx="5879" formatCode="0.0">
                  <c:v>1.5893247854768362</c:v>
                </c:pt>
                <c:pt idx="5880" formatCode="0.0">
                  <c:v>1.6036850737995763</c:v>
                </c:pt>
                <c:pt idx="5881" formatCode="0.0">
                  <c:v>1.6223562493443096</c:v>
                </c:pt>
                <c:pt idx="5882" formatCode="0.0">
                  <c:v>1.6120886339264797</c:v>
                </c:pt>
                <c:pt idx="5883" formatCode="0.0">
                  <c:v>1.6272146154186271</c:v>
                </c:pt>
                <c:pt idx="5884" formatCode="0.0">
                  <c:v>1.6366861613973831</c:v>
                </c:pt>
                <c:pt idx="5885" formatCode="0.0">
                  <c:v>1.6063998823904417</c:v>
                </c:pt>
                <c:pt idx="5886" formatCode="0.0">
                  <c:v>1.6120903607923798</c:v>
                </c:pt>
                <c:pt idx="5887" formatCode="0.0">
                  <c:v>1.5238694153900401</c:v>
                </c:pt>
                <c:pt idx="5888" formatCode="0.0">
                  <c:v>1.5261452844783479</c:v>
                </c:pt>
                <c:pt idx="5889" formatCode="0.0">
                  <c:v>1.541975728476789</c:v>
                </c:pt>
                <c:pt idx="5890" formatCode="0.0">
                  <c:v>1.5516423505079535</c:v>
                </c:pt>
                <c:pt idx="5891" formatCode="0.0">
                  <c:v>1.5079913656281745</c:v>
                </c:pt>
                <c:pt idx="5892" formatCode="0.0">
                  <c:v>1.4755805328106111</c:v>
                </c:pt>
                <c:pt idx="5893" formatCode="0.0">
                  <c:v>1.4755933812363635</c:v>
                </c:pt>
                <c:pt idx="5894" formatCode="0.0">
                  <c:v>1.4673406578869079</c:v>
                </c:pt>
                <c:pt idx="5895" formatCode="0.0">
                  <c:v>1.4992357283099249</c:v>
                </c:pt>
                <c:pt idx="5896" formatCode="0.0">
                  <c:v>1.4978061346866771</c:v>
                </c:pt>
                <c:pt idx="5897" formatCode="0.0">
                  <c:v>1.4947849977745356</c:v>
                </c:pt>
                <c:pt idx="5898" formatCode="0.0">
                  <c:v>1.473969973990636</c:v>
                </c:pt>
                <c:pt idx="5899" formatCode="0.0">
                  <c:v>1.4844718819383671</c:v>
                </c:pt>
                <c:pt idx="5900" formatCode="0.0">
                  <c:v>1.4666841740087055</c:v>
                </c:pt>
                <c:pt idx="5901" formatCode="0.0">
                  <c:v>1.5053296782580803</c:v>
                </c:pt>
                <c:pt idx="5902" formatCode="0.0">
                  <c:v>1.5067751366922209</c:v>
                </c:pt>
                <c:pt idx="5903" formatCode="0.0">
                  <c:v>1.5323758249911432</c:v>
                </c:pt>
                <c:pt idx="5904" formatCode="0.0">
                  <c:v>1.5419189166445022</c:v>
                </c:pt>
                <c:pt idx="5905" formatCode="0.0">
                  <c:v>1.5364494344928623</c:v>
                </c:pt>
                <c:pt idx="5906" formatCode="0.0">
                  <c:v>1.5584560610744687</c:v>
                </c:pt>
                <c:pt idx="5907" formatCode="0.0">
                  <c:v>1.5569867160603088</c:v>
                </c:pt>
                <c:pt idx="5908" formatCode="0.0">
                  <c:v>1.5345992641820296</c:v>
                </c:pt>
                <c:pt idx="5909" formatCode="0.0">
                  <c:v>1.5326175919617182</c:v>
                </c:pt>
                <c:pt idx="5910" formatCode="0.0">
                  <c:v>1.4894586432533234</c:v>
                </c:pt>
                <c:pt idx="5911" formatCode="0.0">
                  <c:v>1.4708231939448342</c:v>
                </c:pt>
                <c:pt idx="5912" formatCode="0.0">
                  <c:v>1.4972768589635113</c:v>
                </c:pt>
                <c:pt idx="5913" formatCode="0.0">
                  <c:v>1.4698918115341719</c:v>
                </c:pt>
                <c:pt idx="5914" formatCode="0.0">
                  <c:v>1.4698918115341719</c:v>
                </c:pt>
                <c:pt idx="5915" formatCode="0.0">
                  <c:v>1.4640378983826672</c:v>
                </c:pt>
                <c:pt idx="5916" formatCode="0.0">
                  <c:v>1.4729478157101354</c:v>
                </c:pt>
                <c:pt idx="5917" formatCode="0.0">
                  <c:v>1.4349816416807506</c:v>
                </c:pt>
                <c:pt idx="5918" formatCode="0.0">
                  <c:v>1.4740895018193223</c:v>
                </c:pt>
                <c:pt idx="5919" formatCode="0.0">
                  <c:v>1.4751715688652121</c:v>
                </c:pt>
                <c:pt idx="5920" formatCode="0.0">
                  <c:v>1.488768304259027</c:v>
                </c:pt>
                <c:pt idx="5921" formatCode="0.0">
                  <c:v>1.4869072366866678</c:v>
                </c:pt>
                <c:pt idx="5922" formatCode="0.0">
                  <c:v>1.4741248236885307</c:v>
                </c:pt>
                <c:pt idx="5923" formatCode="0.0">
                  <c:v>1.4834836010160863</c:v>
                </c:pt>
                <c:pt idx="5924" formatCode="0.0">
                  <c:v>1.4567227340007893</c:v>
                </c:pt>
                <c:pt idx="5925" formatCode="0.0">
                  <c:v>1.4681285749536761</c:v>
                </c:pt>
                <c:pt idx="5926" formatCode="0.0">
                  <c:v>1.4711550181552318</c:v>
                </c:pt>
                <c:pt idx="5927" formatCode="0.0">
                  <c:v>1.4671629682046898</c:v>
                </c:pt>
                <c:pt idx="5928" formatCode="0.0">
                  <c:v>1.4731537854576056</c:v>
                </c:pt>
                <c:pt idx="5929" formatCode="0.0">
                  <c:v>1.4449304926653062</c:v>
                </c:pt>
                <c:pt idx="5930" formatCode="0.0">
                  <c:v>1.471268835890982</c:v>
                </c:pt>
                <c:pt idx="5931" formatCode="0.0">
                  <c:v>1.4982499480958471</c:v>
                </c:pt>
                <c:pt idx="5932" formatCode="0.0">
                  <c:v>1.4602575905770592</c:v>
                </c:pt>
                <c:pt idx="5933" formatCode="0.0">
                  <c:v>1.4858102987769259</c:v>
                </c:pt>
                <c:pt idx="5934" formatCode="0.0">
                  <c:v>1.459069092175916</c:v>
                </c:pt>
                <c:pt idx="5935" formatCode="0.0">
                  <c:v>1.467140958283548</c:v>
                </c:pt>
                <c:pt idx="5936" formatCode="0.0">
                  <c:v>1.4662191882275792</c:v>
                </c:pt>
                <c:pt idx="5937" formatCode="0.0">
                  <c:v>1.4537343659469268</c:v>
                </c:pt>
                <c:pt idx="5938" formatCode="0.0">
                  <c:v>1.4553047321471522</c:v>
                </c:pt>
                <c:pt idx="5939" formatCode="0.0">
                  <c:v>1.4640808238083671</c:v>
                </c:pt>
                <c:pt idx="5940" formatCode="0.0">
                  <c:v>1.4519722806888709</c:v>
                </c:pt>
                <c:pt idx="5941" formatCode="0.0">
                  <c:v>1.4852536233844162</c:v>
                </c:pt>
                <c:pt idx="5942" formatCode="0.0">
                  <c:v>1.5099908158390234</c:v>
                </c:pt>
                <c:pt idx="5943" formatCode="0.0">
                  <c:v>1.5234305421579277</c:v>
                </c:pt>
                <c:pt idx="5944" formatCode="0.0">
                  <c:v>1.5295690529344041</c:v>
                </c:pt>
                <c:pt idx="5945" formatCode="0.0">
                  <c:v>1.5409713039332682</c:v>
                </c:pt>
                <c:pt idx="5946" formatCode="0.0">
                  <c:v>1.5121081346912255</c:v>
                </c:pt>
                <c:pt idx="5947" formatCode="0.0">
                  <c:v>1.5358884457846107</c:v>
                </c:pt>
                <c:pt idx="5948" formatCode="0.0">
                  <c:v>1.5447602749173406</c:v>
                </c:pt>
                <c:pt idx="5949" formatCode="0.0">
                  <c:v>1.5553155851448437</c:v>
                </c:pt>
                <c:pt idx="5950" formatCode="0.0">
                  <c:v>1.5471711517535469</c:v>
                </c:pt>
                <c:pt idx="5951" formatCode="0.0">
                  <c:v>1.577425643813994</c:v>
                </c:pt>
                <c:pt idx="5952" formatCode="0.0">
                  <c:v>1.5622842844208793</c:v>
                </c:pt>
                <c:pt idx="5953" formatCode="0.0">
                  <c:v>1.5846888868073215</c:v>
                </c:pt>
                <c:pt idx="5954" formatCode="0.0">
                  <c:v>1.5720720625551317</c:v>
                </c:pt>
                <c:pt idx="5955" formatCode="0.0">
                  <c:v>1.556279393053515</c:v>
                </c:pt>
                <c:pt idx="5956" formatCode="0.0">
                  <c:v>1.581860557079263</c:v>
                </c:pt>
                <c:pt idx="5957" formatCode="0.0">
                  <c:v>1.5962659912519703</c:v>
                </c:pt>
                <c:pt idx="5958" formatCode="0.0">
                  <c:v>1.6161520442034314</c:v>
                </c:pt>
                <c:pt idx="5959" formatCode="0.0">
                  <c:v>1.646938128049245</c:v>
                </c:pt>
                <c:pt idx="5960" formatCode="0.0">
                  <c:v>1.6395791449652553</c:v>
                </c:pt>
                <c:pt idx="5961" formatCode="0.0">
                  <c:v>1.6486519559057695</c:v>
                </c:pt>
                <c:pt idx="5962" formatCode="0.0">
                  <c:v>1.6237794668268575</c:v>
                </c:pt>
                <c:pt idx="5963" formatCode="0.0">
                  <c:v>1.6104275121451646</c:v>
                </c:pt>
                <c:pt idx="5964" formatCode="0.0">
                  <c:v>1.5858801272183041</c:v>
                </c:pt>
                <c:pt idx="5965" formatCode="0.0">
                  <c:v>1.6214127172984993</c:v>
                </c:pt>
                <c:pt idx="5966" formatCode="0.0">
                  <c:v>1.6383747890169187</c:v>
                </c:pt>
                <c:pt idx="5967" formatCode="0.0">
                  <c:v>1.6714974842758952</c:v>
                </c:pt>
                <c:pt idx="5968" formatCode="0.0">
                  <c:v>1.6667010075744244</c:v>
                </c:pt>
                <c:pt idx="5969" formatCode="0.0">
                  <c:v>1.6586968665059549</c:v>
                </c:pt>
                <c:pt idx="5970" formatCode="0.0">
                  <c:v>1.6347519247229669</c:v>
                </c:pt>
                <c:pt idx="5971" formatCode="0.0">
                  <c:v>1.6732828099851234</c:v>
                </c:pt>
                <c:pt idx="5972" formatCode="0.0">
                  <c:v>1.7109955854166963</c:v>
                </c:pt>
                <c:pt idx="5973" formatCode="0.0">
                  <c:v>1.7136271860799044</c:v>
                </c:pt>
                <c:pt idx="5974" formatCode="0.0">
                  <c:v>1.7262719952398455</c:v>
                </c:pt>
                <c:pt idx="5975" formatCode="0.0">
                  <c:v>1.7013553459983093</c:v>
                </c:pt>
                <c:pt idx="5976" formatCode="0.0">
                  <c:v>1.7131429392028981</c:v>
                </c:pt>
                <c:pt idx="5977" formatCode="0.0">
                  <c:v>1.7131429392028981</c:v>
                </c:pt>
                <c:pt idx="5978" formatCode="0.0">
                  <c:v>1.7032226238115222</c:v>
                </c:pt>
                <c:pt idx="5979" formatCode="0.0">
                  <c:v>1.7131788659910396</c:v>
                </c:pt>
                <c:pt idx="5980" formatCode="0.0">
                  <c:v>1.6896406736824749</c:v>
                </c:pt>
                <c:pt idx="5981" formatCode="0.0">
                  <c:v>1.6654265856462305</c:v>
                </c:pt>
                <c:pt idx="5982" formatCode="0.0">
                  <c:v>1.6597754064394166</c:v>
                </c:pt>
                <c:pt idx="5983" formatCode="0.0">
                  <c:v>1.669662151836105</c:v>
                </c:pt>
                <c:pt idx="5984" formatCode="0.0">
                  <c:v>1.6256262110501061</c:v>
                </c:pt>
                <c:pt idx="5985" formatCode="0.0">
                  <c:v>1.632048864643356</c:v>
                </c:pt>
                <c:pt idx="5986" formatCode="0.0">
                  <c:v>1.6362921559553298</c:v>
                </c:pt>
                <c:pt idx="5987" formatCode="0.0">
                  <c:v>1.6481295419975914</c:v>
                </c:pt>
                <c:pt idx="5988" formatCode="0.0">
                  <c:v>1.6157903262235858</c:v>
                </c:pt>
                <c:pt idx="5989" formatCode="0.0">
                  <c:v>1.6360884898713686</c:v>
                </c:pt>
                <c:pt idx="5990" formatCode="0.0">
                  <c:v>1.6456850392322122</c:v>
                </c:pt>
                <c:pt idx="5991" formatCode="0.0">
                  <c:v>1.6254357026547568</c:v>
                </c:pt>
                <c:pt idx="5992" formatCode="0.0">
                  <c:v>1.6256702858304808</c:v>
                </c:pt>
                <c:pt idx="5993" formatCode="0.0">
                  <c:v>1.6165555199947921</c:v>
                </c:pt>
                <c:pt idx="5994" formatCode="0.0">
                  <c:v>1.6436809130503569</c:v>
                </c:pt>
                <c:pt idx="5995" formatCode="0.0">
                  <c:v>1.6382986540479398</c:v>
                </c:pt>
                <c:pt idx="5996" formatCode="0.0">
                  <c:v>1.6382986540479398</c:v>
                </c:pt>
                <c:pt idx="5997" formatCode="0.0">
                  <c:v>1.6325037928582853</c:v>
                </c:pt>
                <c:pt idx="5998" formatCode="0.0">
                  <c:v>1.6287209782036123</c:v>
                </c:pt>
                <c:pt idx="5999" formatCode="0.0">
                  <c:v>1.6083974839886499</c:v>
                </c:pt>
                <c:pt idx="6000" formatCode="0.0">
                  <c:v>1.5986305138738908</c:v>
                </c:pt>
                <c:pt idx="6001" formatCode="0.0">
                  <c:v>1.5986305138738908</c:v>
                </c:pt>
                <c:pt idx="6002" formatCode="0.0">
                  <c:v>1.6156367383919428</c:v>
                </c:pt>
                <c:pt idx="6003" formatCode="0.0">
                  <c:v>1.6223478635222701</c:v>
                </c:pt>
                <c:pt idx="6004" formatCode="0.0">
                  <c:v>1.6325985173439321</c:v>
                </c:pt>
                <c:pt idx="6005" formatCode="0.0">
                  <c:v>1.6594081550400746</c:v>
                </c:pt>
                <c:pt idx="6006" formatCode="0.0">
                  <c:v>1.6370591908491787</c:v>
                </c:pt>
                <c:pt idx="6007" formatCode="0.0">
                  <c:v>1.6575591937432244</c:v>
                </c:pt>
                <c:pt idx="6008" formatCode="0.0">
                  <c:v>1.6749992992271789</c:v>
                </c:pt>
                <c:pt idx="6009" formatCode="0.0">
                  <c:v>1.6706424706690908</c:v>
                </c:pt>
                <c:pt idx="6010" formatCode="0.0">
                  <c:v>1.6791638541820624</c:v>
                </c:pt>
                <c:pt idx="6011" formatCode="0.0">
                  <c:v>1.6706432703473071</c:v>
                </c:pt>
                <c:pt idx="6012" formatCode="0.0">
                  <c:v>1.658289713000286</c:v>
                </c:pt>
                <c:pt idx="6013" formatCode="0.0">
                  <c:v>1.6123374229427241</c:v>
                </c:pt>
                <c:pt idx="6014" formatCode="0.0">
                  <c:v>1.6123374229427241</c:v>
                </c:pt>
                <c:pt idx="6015" formatCode="0.0">
                  <c:v>1.6241342588760632</c:v>
                </c:pt>
                <c:pt idx="6016" formatCode="0.0">
                  <c:v>1.6373198042499348</c:v>
                </c:pt>
                <c:pt idx="6017" formatCode="0.0">
                  <c:v>1.6628744944149796</c:v>
                </c:pt>
                <c:pt idx="6018" formatCode="0.0">
                  <c:v>1.6524218220371174</c:v>
                </c:pt>
                <c:pt idx="6019" formatCode="0.0">
                  <c:v>1.6630908696347604</c:v>
                </c:pt>
                <c:pt idx="6020" formatCode="0.0">
                  <c:v>1.6666306356333467</c:v>
                </c:pt>
                <c:pt idx="6021" formatCode="0.0">
                  <c:v>1.6804528319131218</c:v>
                </c:pt>
                <c:pt idx="6022" formatCode="0.0">
                  <c:v>1.6672195229217646</c:v>
                </c:pt>
                <c:pt idx="6023" formatCode="0.0">
                  <c:v>1.6415043817659265</c:v>
                </c:pt>
                <c:pt idx="6024" formatCode="0.0">
                  <c:v>1.6393659267361966</c:v>
                </c:pt>
                <c:pt idx="6025" formatCode="0.0">
                  <c:v>1.6369496202328186</c:v>
                </c:pt>
                <c:pt idx="6026" formatCode="0.0">
                  <c:v>1.6412202963397584</c:v>
                </c:pt>
                <c:pt idx="6027" formatCode="0.0">
                  <c:v>1.6545661512994267</c:v>
                </c:pt>
                <c:pt idx="6028" formatCode="0.0">
                  <c:v>1.6481879805287354</c:v>
                </c:pt>
                <c:pt idx="6029" formatCode="0.0">
                  <c:v>1.6578724064579871</c:v>
                </c:pt>
                <c:pt idx="6030" formatCode="0.0">
                  <c:v>1.6742513330387458</c:v>
                </c:pt>
                <c:pt idx="6031" formatCode="0.0">
                  <c:v>1.6698649122222844</c:v>
                </c:pt>
                <c:pt idx="6032" formatCode="0.0">
                  <c:v>1.6640279010747949</c:v>
                </c:pt>
                <c:pt idx="6033" formatCode="0.0">
                  <c:v>1.6807766283835164</c:v>
                </c:pt>
                <c:pt idx="6034" formatCode="0.0">
                  <c:v>1.6807766283835164</c:v>
                </c:pt>
                <c:pt idx="6035" formatCode="0.0">
                  <c:v>1.7037238155284857</c:v>
                </c:pt>
                <c:pt idx="6036" formatCode="0.0">
                  <c:v>1.7006330919512882</c:v>
                </c:pt>
                <c:pt idx="6037" formatCode="0.0">
                  <c:v>1.7094191819131856</c:v>
                </c:pt>
                <c:pt idx="6038" formatCode="0.0">
                  <c:v>1.7114514106705412</c:v>
                </c:pt>
                <c:pt idx="6039" formatCode="0.0">
                  <c:v>1.7070637830295305</c:v>
                </c:pt>
                <c:pt idx="6040" formatCode="0.0">
                  <c:v>1.7026910169510165</c:v>
                </c:pt>
                <c:pt idx="6041" formatCode="0.0">
                  <c:v>1.6825966806372079</c:v>
                </c:pt>
                <c:pt idx="6042" formatCode="0.0">
                  <c:v>1.6976690455482788</c:v>
                </c:pt>
                <c:pt idx="6043" formatCode="0.0">
                  <c:v>1.7152367864380613</c:v>
                </c:pt>
                <c:pt idx="6044" formatCode="0.0">
                  <c:v>1.6963077965221323</c:v>
                </c:pt>
                <c:pt idx="6045" formatCode="0.0">
                  <c:v>1.7087011760123807</c:v>
                </c:pt>
                <c:pt idx="6046" formatCode="0.0">
                  <c:v>1.7050002698492501</c:v>
                </c:pt>
                <c:pt idx="6047" formatCode="0.0">
                  <c:v>1.710175838662001</c:v>
                </c:pt>
                <c:pt idx="6048" formatCode="0.0">
                  <c:v>1.7010967444345753</c:v>
                </c:pt>
                <c:pt idx="6049" formatCode="0.0">
                  <c:v>1.706333273003737</c:v>
                </c:pt>
                <c:pt idx="6050" formatCode="0.0">
                  <c:v>1.7109564495144181</c:v>
                </c:pt>
                <c:pt idx="6051" formatCode="0.0">
                  <c:v>1.7244187706484813</c:v>
                </c:pt>
                <c:pt idx="6052" formatCode="0.0">
                  <c:v>1.7687461873497046</c:v>
                </c:pt>
                <c:pt idx="6053" formatCode="0.0">
                  <c:v>1.7669698862887626</c:v>
                </c:pt>
                <c:pt idx="6054" formatCode="0.0">
                  <c:v>1.7836211095844061</c:v>
                </c:pt>
                <c:pt idx="6055" formatCode="0.0">
                  <c:v>1.7846291451706946</c:v>
                </c:pt>
                <c:pt idx="6056" formatCode="0.0">
                  <c:v>1.7573689322905677</c:v>
                </c:pt>
                <c:pt idx="6057" formatCode="0.0">
                  <c:v>1.7626567734303245</c:v>
                </c:pt>
                <c:pt idx="6058" formatCode="0.0">
                  <c:v>1.7436110039407582</c:v>
                </c:pt>
                <c:pt idx="6059" formatCode="0.0">
                  <c:v>1.731198202556574</c:v>
                </c:pt>
                <c:pt idx="6060" formatCode="0.0">
                  <c:v>1.7422013597162511</c:v>
                </c:pt>
                <c:pt idx="6061" formatCode="0.0">
                  <c:v>1.7513505680961652</c:v>
                </c:pt>
                <c:pt idx="6062" formatCode="0.0">
                  <c:v>1.7470447808562202</c:v>
                </c:pt>
                <c:pt idx="6063" formatCode="0.0">
                  <c:v>1.7320329564917167</c:v>
                </c:pt>
                <c:pt idx="6064" formatCode="0.0">
                  <c:v>1.7160470701891439</c:v>
                </c:pt>
                <c:pt idx="6065" formatCode="0.0">
                  <c:v>1.7020656927203279</c:v>
                </c:pt>
                <c:pt idx="6066" formatCode="0.0">
                  <c:v>1.724973867944761</c:v>
                </c:pt>
                <c:pt idx="6067" formatCode="0.0">
                  <c:v>1.7347102434836936</c:v>
                </c:pt>
                <c:pt idx="6068" formatCode="0.0">
                  <c:v>1.708268290279048</c:v>
                </c:pt>
                <c:pt idx="6069" formatCode="0.0">
                  <c:v>1.7103448486487856</c:v>
                </c:pt>
                <c:pt idx="6070" formatCode="0.0">
                  <c:v>1.7021830364577497</c:v>
                </c:pt>
                <c:pt idx="6071" formatCode="0.0">
                  <c:v>1.6887735843206617</c:v>
                </c:pt>
                <c:pt idx="6072" formatCode="0.0">
                  <c:v>1.693713274092304</c:v>
                </c:pt>
                <c:pt idx="6073" formatCode="0.0">
                  <c:v>1.6886086874450181</c:v>
                </c:pt>
                <c:pt idx="6074" formatCode="0.0">
                  <c:v>1.6920826637108632</c:v>
                </c:pt>
                <c:pt idx="6075" formatCode="0.0">
                  <c:v>1.6891345761669472</c:v>
                </c:pt>
                <c:pt idx="6076" formatCode="0.0">
                  <c:v>1.7129981455209293</c:v>
                </c:pt>
                <c:pt idx="6077" formatCode="0.0">
                  <c:v>1.7326366451078201</c:v>
                </c:pt>
                <c:pt idx="6078" formatCode="0.0">
                  <c:v>1.7326366451078201</c:v>
                </c:pt>
                <c:pt idx="6079" formatCode="0.0">
                  <c:v>1.7316495782499339</c:v>
                </c:pt>
                <c:pt idx="6080" formatCode="0.0">
                  <c:v>1.7284157082779119</c:v>
                </c:pt>
                <c:pt idx="6081" formatCode="0.0">
                  <c:v>1.730337649357401</c:v>
                </c:pt>
                <c:pt idx="6082" formatCode="0.0">
                  <c:v>1.7372064963175213</c:v>
                </c:pt>
                <c:pt idx="6083" formatCode="0.0">
                  <c:v>1.7219665749317294</c:v>
                </c:pt>
                <c:pt idx="6084" formatCode="0.0">
                  <c:v>1.7291849406467272</c:v>
                </c:pt>
                <c:pt idx="6085" formatCode="0.0">
                  <c:v>1.7385713026497225</c:v>
                </c:pt>
                <c:pt idx="6086" formatCode="0.0">
                  <c:v>1.723594944938845</c:v>
                </c:pt>
                <c:pt idx="6087" formatCode="0.0">
                  <c:v>1.7359107123640574</c:v>
                </c:pt>
                <c:pt idx="6088" formatCode="0.0">
                  <c:v>1.7459866815994931</c:v>
                </c:pt>
                <c:pt idx="6089" formatCode="0.0">
                  <c:v>1.7522530669977303</c:v>
                </c:pt>
                <c:pt idx="6090" formatCode="0.0">
                  <c:v>1.7628129085337136</c:v>
                </c:pt>
                <c:pt idx="6091" formatCode="0.0">
                  <c:v>1.7458362007384078</c:v>
                </c:pt>
                <c:pt idx="6092" formatCode="0.0">
                  <c:v>1.7370392684267253</c:v>
                </c:pt>
                <c:pt idx="6093" formatCode="0.0">
                  <c:v>1.7505345214492882</c:v>
                </c:pt>
                <c:pt idx="6094" formatCode="0.0">
                  <c:v>1.7543684873480165</c:v>
                </c:pt>
                <c:pt idx="6095" formatCode="0.0">
                  <c:v>1.7528523814931229</c:v>
                </c:pt>
                <c:pt idx="6096" formatCode="0.0">
                  <c:v>1.7465770263136311</c:v>
                </c:pt>
                <c:pt idx="6097" formatCode="0.0">
                  <c:v>1.7552659591773205</c:v>
                </c:pt>
                <c:pt idx="6098" formatCode="0.0">
                  <c:v>1.7468853182811857</c:v>
                </c:pt>
                <c:pt idx="6099" formatCode="0.0">
                  <c:v>1.726366205007432</c:v>
                </c:pt>
                <c:pt idx="6100" formatCode="0.0">
                  <c:v>1.7288776033857101</c:v>
                </c:pt>
                <c:pt idx="6101" formatCode="0.0">
                  <c:v>1.723253283769431</c:v>
                </c:pt>
                <c:pt idx="6102" formatCode="0.0">
                  <c:v>1.7348742739362646</c:v>
                </c:pt>
                <c:pt idx="6103" formatCode="0.0">
                  <c:v>1.7302210556130944</c:v>
                </c:pt>
                <c:pt idx="6104" formatCode="0.0">
                  <c:v>1.7302210556130944</c:v>
                </c:pt>
                <c:pt idx="6105" formatCode="0.0">
                  <c:v>1.7608841702961187</c:v>
                </c:pt>
                <c:pt idx="6106" formatCode="0.0">
                  <c:v>1.7587641195649015</c:v>
                </c:pt>
                <c:pt idx="6107" formatCode="0.0">
                  <c:v>1.7781987751526898</c:v>
                </c:pt>
                <c:pt idx="6108" formatCode="0.0">
                  <c:v>1.7762849082519672</c:v>
                </c:pt>
                <c:pt idx="6109" formatCode="0.0">
                  <c:v>1.751166693731026</c:v>
                </c:pt>
                <c:pt idx="6110" formatCode="0.0">
                  <c:v>1.762713569642385</c:v>
                </c:pt>
                <c:pt idx="6111" formatCode="0.0">
                  <c:v>1.7744197071366075</c:v>
                </c:pt>
                <c:pt idx="6112" formatCode="0.0">
                  <c:v>1.7774744162035994</c:v>
                </c:pt>
                <c:pt idx="6113" formatCode="0.0">
                  <c:v>1.754836740124091</c:v>
                </c:pt>
                <c:pt idx="6114" formatCode="0.0">
                  <c:v>1.7503989584195725</c:v>
                </c:pt>
                <c:pt idx="6115" formatCode="0.0">
                  <c:v>1.759865638986255</c:v>
                </c:pt>
                <c:pt idx="6116" formatCode="0.0">
                  <c:v>1.7594098179543649</c:v>
                </c:pt>
                <c:pt idx="6117" formatCode="0.0">
                  <c:v>1.7591403871216693</c:v>
                </c:pt>
                <c:pt idx="6118" formatCode="0.0">
                  <c:v>1.7400310315671221</c:v>
                </c:pt>
                <c:pt idx="6119" formatCode="0.0">
                  <c:v>1.7551863215652388</c:v>
                </c:pt>
                <c:pt idx="6120" formatCode="0.0">
                  <c:v>1.7508360087533692</c:v>
                </c:pt>
                <c:pt idx="6121" formatCode="0.0">
                  <c:v>1.7652559498146509</c:v>
                </c:pt>
                <c:pt idx="6122" formatCode="0.0">
                  <c:v>1.7609513395166463</c:v>
                </c:pt>
                <c:pt idx="6123" formatCode="0.0">
                  <c:v>1.7552397426156618</c:v>
                </c:pt>
                <c:pt idx="6124" formatCode="0.0">
                  <c:v>1.7469420181856263</c:v>
                </c:pt>
                <c:pt idx="6125" formatCode="0.0">
                  <c:v>1.7314207800321755</c:v>
                </c:pt>
                <c:pt idx="6126" formatCode="0.0">
                  <c:v>1.7410335430508617</c:v>
                </c:pt>
                <c:pt idx="6127" formatCode="0.0">
                  <c:v>1.7605656608747211</c:v>
                </c:pt>
                <c:pt idx="6128" formatCode="0.0">
                  <c:v>1.7640764817238255</c:v>
                </c:pt>
                <c:pt idx="6129" formatCode="0.0">
                  <c:v>1.7619702631002787</c:v>
                </c:pt>
                <c:pt idx="6130" formatCode="0.0">
                  <c:v>1.7707513418122918</c:v>
                </c:pt>
                <c:pt idx="6131" formatCode="0.0">
                  <c:v>1.7911902847080419</c:v>
                </c:pt>
                <c:pt idx="6132" formatCode="0.0">
                  <c:v>1.7849300535608816</c:v>
                </c:pt>
                <c:pt idx="6133" formatCode="0.0">
                  <c:v>1.7849300535608816</c:v>
                </c:pt>
                <c:pt idx="6134" formatCode="0.0">
                  <c:v>1.8235739459256068</c:v>
                </c:pt>
                <c:pt idx="6135" formatCode="0.0">
                  <c:v>1.8407501815460969</c:v>
                </c:pt>
                <c:pt idx="6136" formatCode="0.0">
                  <c:v>1.8465142439265634</c:v>
                </c:pt>
                <c:pt idx="6137" formatCode="0.0">
                  <c:v>1.8334339139870457</c:v>
                </c:pt>
                <c:pt idx="6138" formatCode="0.0">
                  <c:v>1.8331577283581082</c:v>
                </c:pt>
                <c:pt idx="6139" formatCode="0.0">
                  <c:v>1.844304759574801</c:v>
                </c:pt>
                <c:pt idx="6140" formatCode="0.0">
                  <c:v>1.8488326211816897</c:v>
                </c:pt>
                <c:pt idx="6141" formatCode="0.0">
                  <c:v>1.8572088249669143</c:v>
                </c:pt>
                <c:pt idx="6142" formatCode="0.0">
                  <c:v>1.8279520556297997</c:v>
                </c:pt>
                <c:pt idx="6143" formatCode="0.0">
                  <c:v>1.8123343167025354</c:v>
                </c:pt>
                <c:pt idx="6144" formatCode="0.0">
                  <c:v>1.8112933583508974</c:v>
                </c:pt>
                <c:pt idx="6145" formatCode="0.0">
                  <c:v>1.8185932087295316</c:v>
                </c:pt>
                <c:pt idx="6146" formatCode="0.0">
                  <c:v>1.8334129329962585</c:v>
                </c:pt>
                <c:pt idx="6147" formatCode="0.0">
                  <c:v>1.8250208527122471</c:v>
                </c:pt>
                <c:pt idx="6148" formatCode="0.0">
                  <c:v>1.8289330356888711</c:v>
                </c:pt>
                <c:pt idx="6149" formatCode="0.0">
                  <c:v>1.8360804608117376</c:v>
                </c:pt>
                <c:pt idx="6150" formatCode="0.0">
                  <c:v>1.8417760809120485</c:v>
                </c:pt>
                <c:pt idx="6151" formatCode="0.0">
                  <c:v>1.8286337987446533</c:v>
                </c:pt>
                <c:pt idx="6152" formatCode="0.0">
                  <c:v>1.8424143082261764</c:v>
                </c:pt>
                <c:pt idx="6153" formatCode="0.0">
                  <c:v>1.8431441599508764</c:v>
                </c:pt>
                <c:pt idx="6154" formatCode="0.0">
                  <c:v>1.8425565878745025</c:v>
                </c:pt>
                <c:pt idx="6155" formatCode="0.0">
                  <c:v>1.819951950052155</c:v>
                </c:pt>
                <c:pt idx="6156" formatCode="0.0">
                  <c:v>1.7953466355162708</c:v>
                </c:pt>
                <c:pt idx="6157" formatCode="0.0">
                  <c:v>1.7853639050761745</c:v>
                </c:pt>
                <c:pt idx="6158" formatCode="0.0">
                  <c:v>1.7645713615957077</c:v>
                </c:pt>
                <c:pt idx="6159" formatCode="0.0">
                  <c:v>1.782283062104244</c:v>
                </c:pt>
                <c:pt idx="6160" formatCode="0.0">
                  <c:v>1.7900536485114951</c:v>
                </c:pt>
                <c:pt idx="6161" formatCode="0.0">
                  <c:v>1.8010712161799438</c:v>
                </c:pt>
                <c:pt idx="6162" formatCode="0.0">
                  <c:v>1.8059209900689921</c:v>
                </c:pt>
                <c:pt idx="6163" formatCode="0.0">
                  <c:v>1.8081245197217855</c:v>
                </c:pt>
                <c:pt idx="6164" formatCode="0.0">
                  <c:v>1.8362838313559684</c:v>
                </c:pt>
                <c:pt idx="6165" formatCode="0.0">
                  <c:v>1.8527138731507498</c:v>
                </c:pt>
                <c:pt idx="6166" formatCode="0.0">
                  <c:v>1.8565679345475394</c:v>
                </c:pt>
                <c:pt idx="6167" formatCode="0.0">
                  <c:v>1.8723022608803037</c:v>
                </c:pt>
                <c:pt idx="6168" formatCode="0.0">
                  <c:v>1.8770242427463233</c:v>
                </c:pt>
                <c:pt idx="6169" formatCode="0.0">
                  <c:v>1.8788160416039545</c:v>
                </c:pt>
                <c:pt idx="6170" formatCode="0.0">
                  <c:v>1.8765782386012781</c:v>
                </c:pt>
                <c:pt idx="6171" formatCode="0.0">
                  <c:v>1.8906278243639028</c:v>
                </c:pt>
                <c:pt idx="6172" formatCode="0.0">
                  <c:v>1.8983143450164515</c:v>
                </c:pt>
                <c:pt idx="6173" formatCode="0.0">
                  <c:v>1.9011512744098664</c:v>
                </c:pt>
                <c:pt idx="6174" formatCode="0.0">
                  <c:v>1.9011512744098664</c:v>
                </c:pt>
                <c:pt idx="6175" formatCode="0.0">
                  <c:v>1.9029534631070117</c:v>
                </c:pt>
                <c:pt idx="6176" formatCode="0.0">
                  <c:v>1.8937642538684947</c:v>
                </c:pt>
                <c:pt idx="6177" formatCode="0.0">
                  <c:v>1.9087994470465237</c:v>
                </c:pt>
                <c:pt idx="6178" formatCode="0.0">
                  <c:v>1.905204458443434</c:v>
                </c:pt>
                <c:pt idx="6179" formatCode="0.0">
                  <c:v>1.9206653833660052</c:v>
                </c:pt>
                <c:pt idx="6180" formatCode="0.0">
                  <c:v>1.9139836593636146</c:v>
                </c:pt>
                <c:pt idx="6181" formatCode="0.0">
                  <c:v>1.8830709799363317</c:v>
                </c:pt>
                <c:pt idx="6182" formatCode="0.0">
                  <c:v>1.8989162926524319</c:v>
                </c:pt>
                <c:pt idx="6183" formatCode="0.0">
                  <c:v>1.9043770295412938</c:v>
                </c:pt>
                <c:pt idx="6184" formatCode="0.0">
                  <c:v>1.8976626850372291</c:v>
                </c:pt>
                <c:pt idx="6185" formatCode="0.0">
                  <c:v>1.9195667192564614</c:v>
                </c:pt>
                <c:pt idx="6186" formatCode="0.0">
                  <c:v>1.9174505220328095</c:v>
                </c:pt>
                <c:pt idx="6187" formatCode="0.0">
                  <c:v>1.9244135947250911</c:v>
                </c:pt>
                <c:pt idx="6188" formatCode="0.0">
                  <c:v>1.9196533830203206</c:v>
                </c:pt>
                <c:pt idx="6189" formatCode="0.0">
                  <c:v>1.90871543201601</c:v>
                </c:pt>
                <c:pt idx="6190" formatCode="0.0">
                  <c:v>1.9275086336812974</c:v>
                </c:pt>
                <c:pt idx="6191" formatCode="0.0">
                  <c:v>1.8963626020756867</c:v>
                </c:pt>
                <c:pt idx="6192" formatCode="0.0">
                  <c:v>1.8881295124221247</c:v>
                </c:pt>
                <c:pt idx="6193" formatCode="0.0">
                  <c:v>1.8767250136933078</c:v>
                </c:pt>
                <c:pt idx="6194" formatCode="0.0">
                  <c:v>1.8957751144356521</c:v>
                </c:pt>
                <c:pt idx="6195" formatCode="0.0">
                  <c:v>1.870334906494596</c:v>
                </c:pt>
                <c:pt idx="6196" formatCode="0.0">
                  <c:v>1.8738645964956766</c:v>
                </c:pt>
                <c:pt idx="6197" formatCode="0.0">
                  <c:v>1.8726193769650363</c:v>
                </c:pt>
                <c:pt idx="6198" formatCode="0.0">
                  <c:v>1.9081730422933125</c:v>
                </c:pt>
                <c:pt idx="6199" formatCode="0.0">
                  <c:v>1.9086847764857866</c:v>
                </c:pt>
                <c:pt idx="6200" formatCode="0.0">
                  <c:v>1.9146167497121287</c:v>
                </c:pt>
                <c:pt idx="6201" formatCode="0.0">
                  <c:v>1.9107046921249593</c:v>
                </c:pt>
                <c:pt idx="6202" formatCode="0.0">
                  <c:v>1.9216140169937999</c:v>
                </c:pt>
                <c:pt idx="6203" formatCode="0.0">
                  <c:v>1.9337559048334232</c:v>
                </c:pt>
                <c:pt idx="6204" formatCode="0.0">
                  <c:v>1.9337340318807945</c:v>
                </c:pt>
                <c:pt idx="6205" formatCode="0.0">
                  <c:v>1.9342114811631941</c:v>
                </c:pt>
                <c:pt idx="6206" formatCode="0.0">
                  <c:v>1.9350468897366584</c:v>
                </c:pt>
                <c:pt idx="6207" formatCode="0.0">
                  <c:v>1.9413570850111379</c:v>
                </c:pt>
                <c:pt idx="6208" formatCode="0.0">
                  <c:v>1.9164950010920014</c:v>
                </c:pt>
                <c:pt idx="6209" formatCode="0.0">
                  <c:v>1.9275747291267036</c:v>
                </c:pt>
                <c:pt idx="6210" formatCode="0.0">
                  <c:v>1.9425988558564959</c:v>
                </c:pt>
                <c:pt idx="6211" formatCode="0.0">
                  <c:v>1.9239805199455882</c:v>
                </c:pt>
                <c:pt idx="6212" formatCode="0.0">
                  <c:v>1.9047936304298099</c:v>
                </c:pt>
                <c:pt idx="6213" formatCode="0.0">
                  <c:v>1.9033755172659721</c:v>
                </c:pt>
                <c:pt idx="6214" formatCode="0.0">
                  <c:v>1.908700467702964</c:v>
                </c:pt>
                <c:pt idx="6215" formatCode="0.0">
                  <c:v>1.9383083507171026</c:v>
                </c:pt>
                <c:pt idx="6216" formatCode="0.0">
                  <c:v>1.9357308994371125</c:v>
                </c:pt>
                <c:pt idx="6217" formatCode="0.0">
                  <c:v>1.9344275917251081</c:v>
                </c:pt>
                <c:pt idx="6218" formatCode="0.0">
                  <c:v>1.9261404736256986</c:v>
                </c:pt>
                <c:pt idx="6219" formatCode="0.0">
                  <c:v>1.9471045147377686</c:v>
                </c:pt>
                <c:pt idx="6220" formatCode="0.0">
                  <c:v>1.9391178499459329</c:v>
                </c:pt>
                <c:pt idx="6221" formatCode="0.0">
                  <c:v>1.942017160175485</c:v>
                </c:pt>
                <c:pt idx="6222" formatCode="0.0">
                  <c:v>1.944770679395881</c:v>
                </c:pt>
                <c:pt idx="6223" formatCode="0.0">
                  <c:v>1.9491629923354898</c:v>
                </c:pt>
                <c:pt idx="6224" formatCode="0.0">
                  <c:v>1.9303473224288417</c:v>
                </c:pt>
                <c:pt idx="6225" formatCode="0.0">
                  <c:v>1.9245442636134173</c:v>
                </c:pt>
                <c:pt idx="6226" formatCode="0.0">
                  <c:v>1.9484770597852505</c:v>
                </c:pt>
                <c:pt idx="6227" formatCode="0.0">
                  <c:v>1.9438256988452032</c:v>
                </c:pt>
                <c:pt idx="6228" formatCode="0.0">
                  <c:v>1.9147206456303658</c:v>
                </c:pt>
                <c:pt idx="6229" formatCode="0.0">
                  <c:v>1.9082105668215787</c:v>
                </c:pt>
                <c:pt idx="6230" formatCode="0.0">
                  <c:v>1.8855655118474188</c:v>
                </c:pt>
                <c:pt idx="6231" formatCode="0.0">
                  <c:v>1.8900342526098419</c:v>
                </c:pt>
                <c:pt idx="6232" formatCode="0.0">
                  <c:v>1.8848049729363991</c:v>
                </c:pt>
                <c:pt idx="6233" formatCode="0.0">
                  <c:v>1.8954044305340481</c:v>
                </c:pt>
                <c:pt idx="6234" formatCode="0.0">
                  <c:v>1.9275980076006349</c:v>
                </c:pt>
                <c:pt idx="6235" formatCode="0.0">
                  <c:v>1.913508923612165</c:v>
                </c:pt>
                <c:pt idx="6236" formatCode="0.0">
                  <c:v>1.9170772311790514</c:v>
                </c:pt>
                <c:pt idx="6237" formatCode="0.0">
                  <c:v>1.9170772311790514</c:v>
                </c:pt>
                <c:pt idx="6238" formatCode="0.0">
                  <c:v>1.923120253713662</c:v>
                </c:pt>
                <c:pt idx="6239" formatCode="0.0">
                  <c:v>1.932181996414875</c:v>
                </c:pt>
                <c:pt idx="6240" formatCode="0.0">
                  <c:v>1.9181735762993981</c:v>
                </c:pt>
                <c:pt idx="6241" formatCode="0.0">
                  <c:v>1.9053136333641822</c:v>
                </c:pt>
                <c:pt idx="6242" formatCode="0.0">
                  <c:v>1.91326930280753</c:v>
                </c:pt>
                <c:pt idx="6243" formatCode="0.0">
                  <c:v>1.8938007701451822</c:v>
                </c:pt>
                <c:pt idx="6244" formatCode="0.0">
                  <c:v>1.8948723046068594</c:v>
                </c:pt>
                <c:pt idx="6245" formatCode="0.0">
                  <c:v>1.8648235706628138</c:v>
                </c:pt>
                <c:pt idx="6246" formatCode="0.0">
                  <c:v>1.8739640067663179</c:v>
                </c:pt>
                <c:pt idx="6247" formatCode="0.0">
                  <c:v>1.8900397718846575</c:v>
                </c:pt>
                <c:pt idx="6248" formatCode="0.0">
                  <c:v>1.8852965618064199</c:v>
                </c:pt>
                <c:pt idx="6249" formatCode="0.0">
                  <c:v>1.8687056447346619</c:v>
                </c:pt>
                <c:pt idx="6250" formatCode="0.0">
                  <c:v>1.8649677491142587</c:v>
                </c:pt>
                <c:pt idx="6251" formatCode="0.0">
                  <c:v>1.858275243139444</c:v>
                </c:pt>
                <c:pt idx="6252" formatCode="0.0">
                  <c:v>1.877681893177753</c:v>
                </c:pt>
                <c:pt idx="6253" formatCode="0.0">
                  <c:v>1.8718153828908448</c:v>
                </c:pt>
                <c:pt idx="6254" formatCode="0.0">
                  <c:v>1.8717451151607962</c:v>
                </c:pt>
                <c:pt idx="6255" formatCode="0.0">
                  <c:v>1.8879436956251132</c:v>
                </c:pt>
                <c:pt idx="6256" formatCode="0.0">
                  <c:v>1.8848564535670229</c:v>
                </c:pt>
                <c:pt idx="6257" formatCode="0.0">
                  <c:v>1.8848564535670229</c:v>
                </c:pt>
                <c:pt idx="6258" formatCode="0.0">
                  <c:v>1.8825481452480592</c:v>
                </c:pt>
                <c:pt idx="6259" formatCode="0.0">
                  <c:v>1.8936300037337712</c:v>
                </c:pt>
                <c:pt idx="6260" formatCode="0.0">
                  <c:v>1.8928933969262991</c:v>
                </c:pt>
                <c:pt idx="6261" formatCode="0.0">
                  <c:v>1.8863262854418561</c:v>
                </c:pt>
                <c:pt idx="6262" formatCode="0.0">
                  <c:v>1.8863262854418561</c:v>
                </c:pt>
                <c:pt idx="6263" formatCode="0.0">
                  <c:v>1.8865729708701273</c:v>
                </c:pt>
                <c:pt idx="6264" formatCode="0.0">
                  <c:v>1.9055041701937425</c:v>
                </c:pt>
                <c:pt idx="6265" formatCode="0.0">
                  <c:v>1.9089963497993365</c:v>
                </c:pt>
                <c:pt idx="6266" formatCode="0.0">
                  <c:v>1.9209796732175555</c:v>
                </c:pt>
                <c:pt idx="6267" formatCode="0.0">
                  <c:v>1.9321824498583273</c:v>
                </c:pt>
                <c:pt idx="6268" formatCode="0.0">
                  <c:v>1.9365303446943574</c:v>
                </c:pt>
                <c:pt idx="6269" formatCode="0.0">
                  <c:v>1.951781899524089</c:v>
                </c:pt>
                <c:pt idx="6270" formatCode="0.0">
                  <c:v>1.9431410280103498</c:v>
                </c:pt>
                <c:pt idx="6271" formatCode="0.0">
                  <c:v>1.9389103502558895</c:v>
                </c:pt>
                <c:pt idx="6272" formatCode="0.0">
                  <c:v>1.9336771349340784</c:v>
                </c:pt>
                <c:pt idx="6273" formatCode="0.0">
                  <c:v>1.947568272269286</c:v>
                </c:pt>
                <c:pt idx="6274" formatCode="0.0">
                  <c:v>1.947568272269286</c:v>
                </c:pt>
                <c:pt idx="6275" formatCode="0.0">
                  <c:v>1.948440073934834</c:v>
                </c:pt>
                <c:pt idx="6276" formatCode="0.0">
                  <c:v>1.9256079416744234</c:v>
                </c:pt>
                <c:pt idx="6277" formatCode="0.0">
                  <c:v>1.9115926728114701</c:v>
                </c:pt>
                <c:pt idx="6278" formatCode="0.0">
                  <c:v>1.9165836950612167</c:v>
                </c:pt>
                <c:pt idx="6279" formatCode="0.0">
                  <c:v>1.9214224862649629</c:v>
                </c:pt>
                <c:pt idx="6280" formatCode="0.0">
                  <c:v>1.8974331905160504</c:v>
                </c:pt>
                <c:pt idx="6281" formatCode="0.0">
                  <c:v>1.8885902536374712</c:v>
                </c:pt>
                <c:pt idx="6282" formatCode="0.0">
                  <c:v>1.8852834762513657</c:v>
                </c:pt>
                <c:pt idx="6283" formatCode="0.0">
                  <c:v>1.8860731300031688</c:v>
                </c:pt>
                <c:pt idx="6284" formatCode="0.0">
                  <c:v>1.8726165834987507</c:v>
                </c:pt>
                <c:pt idx="6285" formatCode="0.0">
                  <c:v>1.8763909479957048</c:v>
                </c:pt>
                <c:pt idx="6286" formatCode="0.0">
                  <c:v>1.8551274325087916</c:v>
                </c:pt>
                <c:pt idx="6287" formatCode="0.0">
                  <c:v>1.8548051410580706</c:v>
                </c:pt>
                <c:pt idx="6288" formatCode="0.0">
                  <c:v>1.8742179239370984</c:v>
                </c:pt>
                <c:pt idx="6289" formatCode="0.0">
                  <c:v>1.8689898189463121</c:v>
                </c:pt>
                <c:pt idx="6290" formatCode="0.0">
                  <c:v>1.8713409742385414</c:v>
                </c:pt>
                <c:pt idx="6291" formatCode="0.0">
                  <c:v>1.8687316257122633</c:v>
                </c:pt>
                <c:pt idx="6292" formatCode="0.0">
                  <c:v>1.8619717186115214</c:v>
                </c:pt>
                <c:pt idx="6293" formatCode="0.0">
                  <c:v>1.8511720645814018</c:v>
                </c:pt>
                <c:pt idx="6294" formatCode="0.0">
                  <c:v>1.8511720645814018</c:v>
                </c:pt>
                <c:pt idx="6295" formatCode="0.0">
                  <c:v>1.8605771399436473</c:v>
                </c:pt>
                <c:pt idx="6296" formatCode="0.0">
                  <c:v>1.870069708091664</c:v>
                </c:pt>
                <c:pt idx="6297" formatCode="0.0">
                  <c:v>1.8495658337522229</c:v>
                </c:pt>
                <c:pt idx="6298" formatCode="0.0">
                  <c:v>1.8509628256325699</c:v>
                </c:pt>
                <c:pt idx="6299" formatCode="0.0">
                  <c:v>1.8330446371473383</c:v>
                </c:pt>
                <c:pt idx="6300" formatCode="0.0">
                  <c:v>1.8339697022102162</c:v>
                </c:pt>
                <c:pt idx="6301" formatCode="0.0">
                  <c:v>1.8368325551823155</c:v>
                </c:pt>
                <c:pt idx="6302" formatCode="0.0">
                  <c:v>1.8434668857462344</c:v>
                </c:pt>
                <c:pt idx="6303" formatCode="0.0">
                  <c:v>1.834994763993185</c:v>
                </c:pt>
                <c:pt idx="6304" formatCode="0.0">
                  <c:v>1.8411228003666531</c:v>
                </c:pt>
                <c:pt idx="6305" formatCode="0.0">
                  <c:v>1.8318830837429958</c:v>
                </c:pt>
                <c:pt idx="6306" formatCode="0.0">
                  <c:v>1.8199446759372753</c:v>
                </c:pt>
                <c:pt idx="6307" formatCode="0.0">
                  <c:v>1.8327858532422086</c:v>
                </c:pt>
                <c:pt idx="6308" formatCode="0.0">
                  <c:v>1.8192953529967857</c:v>
                </c:pt>
                <c:pt idx="6309" formatCode="0.0">
                  <c:v>1.7949203946019479</c:v>
                </c:pt>
                <c:pt idx="6310" formatCode="0.0">
                  <c:v>1.8007814510159552</c:v>
                </c:pt>
                <c:pt idx="6311" formatCode="0.0">
                  <c:v>1.8021346265261129</c:v>
                </c:pt>
                <c:pt idx="6312" formatCode="0.0">
                  <c:v>1.810241975255674</c:v>
                </c:pt>
                <c:pt idx="6313" formatCode="0.0">
                  <c:v>1.8251980343090186</c:v>
                </c:pt>
                <c:pt idx="6314" formatCode="0.0">
                  <c:v>1.8109809800588395</c:v>
                </c:pt>
                <c:pt idx="6315" formatCode="0.0">
                  <c:v>1.8101180644729531</c:v>
                </c:pt>
                <c:pt idx="6316" formatCode="0.0">
                  <c:v>1.8168415900411539</c:v>
                </c:pt>
                <c:pt idx="6317" formatCode="0.0">
                  <c:v>1.8049993549873191</c:v>
                </c:pt>
                <c:pt idx="6318" formatCode="0.0">
                  <c:v>1.8006876682886601</c:v>
                </c:pt>
                <c:pt idx="6319" formatCode="0.0">
                  <c:v>1.8019035545918285</c:v>
                </c:pt>
                <c:pt idx="6320" formatCode="0.0">
                  <c:v>1.7894672119135473</c:v>
                </c:pt>
                <c:pt idx="6321" formatCode="0.0">
                  <c:v>1.809238924302522</c:v>
                </c:pt>
                <c:pt idx="6322" formatCode="0.0">
                  <c:v>1.8367874827879731</c:v>
                </c:pt>
                <c:pt idx="6323" formatCode="0.0">
                  <c:v>1.8251594703012644</c:v>
                </c:pt>
                <c:pt idx="6324" formatCode="0.0">
                  <c:v>1.8359964743868211</c:v>
                </c:pt>
                <c:pt idx="6325" formatCode="0.0">
                  <c:v>1.8323440944860856</c:v>
                </c:pt>
                <c:pt idx="6326" formatCode="0.0">
                  <c:v>1.8249513239255051</c:v>
                </c:pt>
                <c:pt idx="6327" formatCode="0.0">
                  <c:v>1.8340353161665597</c:v>
                </c:pt>
                <c:pt idx="6328" formatCode="0.0">
                  <c:v>1.8649527367606171</c:v>
                </c:pt>
                <c:pt idx="6329" formatCode="0.0">
                  <c:v>1.8731942281040097</c:v>
                </c:pt>
                <c:pt idx="6330" formatCode="0.0">
                  <c:v>1.8587203235882666</c:v>
                </c:pt>
                <c:pt idx="6331" formatCode="0.0">
                  <c:v>1.8565974054352856</c:v>
                </c:pt>
                <c:pt idx="6332" formatCode="0.0">
                  <c:v>1.8630213389341932</c:v>
                </c:pt>
                <c:pt idx="6333" formatCode="0.0">
                  <c:v>1.8630213389341932</c:v>
                </c:pt>
                <c:pt idx="6334" formatCode="0.0">
                  <c:v>1.8664566316163258</c:v>
                </c:pt>
                <c:pt idx="6335" formatCode="0.0">
                  <c:v>1.8633402757467903</c:v>
                </c:pt>
                <c:pt idx="6336" formatCode="0.0">
                  <c:v>1.8689588060481128</c:v>
                </c:pt>
                <c:pt idx="6337" formatCode="0.0">
                  <c:v>1.8473313549302062</c:v>
                </c:pt>
                <c:pt idx="6338" formatCode="0.0">
                  <c:v>1.8248523542700483</c:v>
                </c:pt>
                <c:pt idx="6339" formatCode="0.0">
                  <c:v>1.8536285271153867</c:v>
                </c:pt>
                <c:pt idx="6340" formatCode="0.0">
                  <c:v>1.8361765956289156</c:v>
                </c:pt>
                <c:pt idx="6341" formatCode="0.0">
                  <c:v>1.844409251680698</c:v>
                </c:pt>
                <c:pt idx="6342" formatCode="0.0">
                  <c:v>1.8620118632992306</c:v>
                </c:pt>
                <c:pt idx="6343" formatCode="0.0">
                  <c:v>1.8753369255293308</c:v>
                </c:pt>
                <c:pt idx="6344" formatCode="0.0">
                  <c:v>1.8629730408319762</c:v>
                </c:pt>
                <c:pt idx="6345" formatCode="0.0">
                  <c:v>1.8574190468512013</c:v>
                </c:pt>
                <c:pt idx="6346" formatCode="0.0">
                  <c:v>1.8497414327846851</c:v>
                </c:pt>
                <c:pt idx="6347" formatCode="0.0">
                  <c:v>1.8360924392268596</c:v>
                </c:pt>
                <c:pt idx="6348" formatCode="0.0">
                  <c:v>1.8082916037001688</c:v>
                </c:pt>
                <c:pt idx="6349" formatCode="0.0">
                  <c:v>1.8096299002442031</c:v>
                </c:pt>
                <c:pt idx="6350" formatCode="0.0">
                  <c:v>1.8150043357634276</c:v>
                </c:pt>
                <c:pt idx="6351" formatCode="0.0">
                  <c:v>1.8198391262378752</c:v>
                </c:pt>
                <c:pt idx="6352" formatCode="0.0">
                  <c:v>1.8157131231717327</c:v>
                </c:pt>
                <c:pt idx="6353" formatCode="0.0">
                  <c:v>1.8287437356463265</c:v>
                </c:pt>
                <c:pt idx="6354" formatCode="0.0">
                  <c:v>1.8362760836238459</c:v>
                </c:pt>
                <c:pt idx="6355" formatCode="0.0">
                  <c:v>1.8546476389977387</c:v>
                </c:pt>
                <c:pt idx="6356" formatCode="0.0">
                  <c:v>1.8423611514003031</c:v>
                </c:pt>
                <c:pt idx="6357" formatCode="0.0">
                  <c:v>1.8467177913156441</c:v>
                </c:pt>
                <c:pt idx="6358" formatCode="0.0">
                  <c:v>1.8254830752738549</c:v>
                </c:pt>
                <c:pt idx="6359" formatCode="0.0">
                  <c:v>1.8187216683625522</c:v>
                </c:pt>
                <c:pt idx="6360" formatCode="0.0">
                  <c:v>1.8294085444211252</c:v>
                </c:pt>
                <c:pt idx="6361" formatCode="0.0">
                  <c:v>1.83263052540155</c:v>
                </c:pt>
                <c:pt idx="6362" formatCode="0.0">
                  <c:v>1.8324845247582793</c:v>
                </c:pt>
                <c:pt idx="6363" formatCode="0.0">
                  <c:v>1.8399263634637995</c:v>
                </c:pt>
                <c:pt idx="6364" formatCode="0.0">
                  <c:v>1.8443845039215079</c:v>
                </c:pt>
                <c:pt idx="6365" formatCode="0.0">
                  <c:v>1.8584799108822416</c:v>
                </c:pt>
                <c:pt idx="6366" formatCode="0.0">
                  <c:v>1.8632110420758956</c:v>
                </c:pt>
                <c:pt idx="6367" formatCode="0.0">
                  <c:v>1.8644505687560187</c:v>
                </c:pt>
                <c:pt idx="6368" formatCode="0.0">
                  <c:v>1.8694139904882772</c:v>
                </c:pt>
                <c:pt idx="6369" formatCode="0.0">
                  <c:v>1.8694139904882772</c:v>
                </c:pt>
                <c:pt idx="6370" formatCode="0.0">
                  <c:v>1.8715035792230439</c:v>
                </c:pt>
                <c:pt idx="6371" formatCode="0.0">
                  <c:v>1.8597117859695858</c:v>
                </c:pt>
                <c:pt idx="6372" formatCode="0.0">
                  <c:v>1.8492930938445413</c:v>
                </c:pt>
                <c:pt idx="6373" formatCode="0.0">
                  <c:v>1.8521516961052555</c:v>
                </c:pt>
                <c:pt idx="6374" formatCode="0.0">
                  <c:v>1.8686666902536477</c:v>
                </c:pt>
                <c:pt idx="6375" formatCode="0.0">
                  <c:v>1.8714417068257767</c:v>
                </c:pt>
                <c:pt idx="6376" formatCode="0.0">
                  <c:v>1.8559584853498687</c:v>
                </c:pt>
                <c:pt idx="6377" formatCode="0.0">
                  <c:v>1.8623625166507263</c:v>
                </c:pt>
                <c:pt idx="6378" formatCode="0.0">
                  <c:v>1.8623625166507263</c:v>
                </c:pt>
                <c:pt idx="6379" formatCode="0.0">
                  <c:v>1.8521306993313815</c:v>
                </c:pt>
                <c:pt idx="6380" formatCode="0.0">
                  <c:v>1.86708721718791</c:v>
                </c:pt>
                <c:pt idx="6381" formatCode="0.0">
                  <c:v>1.8655300078426065</c:v>
                </c:pt>
                <c:pt idx="6382" formatCode="0.0">
                  <c:v>1.8478739276228864</c:v>
                </c:pt>
                <c:pt idx="6383" formatCode="0.0">
                  <c:v>1.8438191128630836</c:v>
                </c:pt>
                <c:pt idx="6384" formatCode="0.0">
                  <c:v>1.83708223697081</c:v>
                </c:pt>
                <c:pt idx="6385" formatCode="0.0">
                  <c:v>1.8576832549590716</c:v>
                </c:pt>
                <c:pt idx="6386" formatCode="0.0">
                  <c:v>1.8653065359056606</c:v>
                </c:pt>
                <c:pt idx="6387" formatCode="0.0">
                  <c:v>1.8643565196528067</c:v>
                </c:pt>
                <c:pt idx="6388" formatCode="0.0">
                  <c:v>1.8872621737445696</c:v>
                </c:pt>
                <c:pt idx="6389" formatCode="0.0">
                  <c:v>1.8823660925545265</c:v>
                </c:pt>
                <c:pt idx="6390" formatCode="0.0">
                  <c:v>1.893464706136825</c:v>
                </c:pt>
                <c:pt idx="6391" formatCode="0.0">
                  <c:v>1.8995281623737583</c:v>
                </c:pt>
                <c:pt idx="6392" formatCode="0.0">
                  <c:v>1.8852894048065756</c:v>
                </c:pt>
                <c:pt idx="6393" formatCode="0.0">
                  <c:v>1.8806135002821727</c:v>
                </c:pt>
                <c:pt idx="6394" formatCode="0.0">
                  <c:v>1.8806135002821727</c:v>
                </c:pt>
                <c:pt idx="6395" formatCode="0.0">
                  <c:v>1.8506455483297841</c:v>
                </c:pt>
                <c:pt idx="6396" formatCode="0.0">
                  <c:v>1.8557998982464832</c:v>
                </c:pt>
                <c:pt idx="6397" formatCode="0.0">
                  <c:v>1.8437092539267723</c:v>
                </c:pt>
                <c:pt idx="6398" formatCode="0.0">
                  <c:v>1.8489682056993675</c:v>
                </c:pt>
                <c:pt idx="6399" formatCode="0.0">
                  <c:v>1.8362961797607005</c:v>
                </c:pt>
                <c:pt idx="6400" formatCode="0.0">
                  <c:v>1.8306003527706713</c:v>
                </c:pt>
                <c:pt idx="6401" formatCode="0.0">
                  <c:v>1.8204083300076801</c:v>
                </c:pt>
                <c:pt idx="6402" formatCode="0.0">
                  <c:v>1.8281031684429021</c:v>
                </c:pt>
                <c:pt idx="6403" formatCode="0.0">
                  <c:v>1.8060724568091941</c:v>
                </c:pt>
                <c:pt idx="6404" formatCode="0.0">
                  <c:v>1.8128465851734896</c:v>
                </c:pt>
                <c:pt idx="6405" formatCode="0.0">
                  <c:v>1.8314756379693296</c:v>
                </c:pt>
                <c:pt idx="6406" formatCode="0.0">
                  <c:v>1.8111736382370163</c:v>
                </c:pt>
                <c:pt idx="6407" formatCode="0.0">
                  <c:v>1.834850421223589</c:v>
                </c:pt>
                <c:pt idx="6408" formatCode="0.0">
                  <c:v>1.809391110575185</c:v>
                </c:pt>
                <c:pt idx="6409" formatCode="0.0">
                  <c:v>1.8036144670432659</c:v>
                </c:pt>
                <c:pt idx="6410" formatCode="0.0">
                  <c:v>1.8160361622299503</c:v>
                </c:pt>
                <c:pt idx="6411" formatCode="0.0">
                  <c:v>1.8049490150258469</c:v>
                </c:pt>
                <c:pt idx="6412" formatCode="0.0">
                  <c:v>1.815948579084496</c:v>
                </c:pt>
                <c:pt idx="6413" formatCode="0.0">
                  <c:v>1.8162086437056895</c:v>
                </c:pt>
                <c:pt idx="6414" formatCode="0.0">
                  <c:v>1.8158363141529996</c:v>
                </c:pt>
                <c:pt idx="6415" formatCode="0.0">
                  <c:v>1.7919506691359393</c:v>
                </c:pt>
                <c:pt idx="6416" formatCode="0.0">
                  <c:v>1.7937706517651872</c:v>
                </c:pt>
                <c:pt idx="6417" formatCode="0.0">
                  <c:v>1.7894593076193728</c:v>
                </c:pt>
                <c:pt idx="6418" formatCode="0.0">
                  <c:v>1.7663770290927341</c:v>
                </c:pt>
                <c:pt idx="6419" formatCode="0.0">
                  <c:v>1.7690392816597231</c:v>
                </c:pt>
                <c:pt idx="6420" formatCode="0.0">
                  <c:v>1.7833004186670716</c:v>
                </c:pt>
                <c:pt idx="6421" formatCode="0.0">
                  <c:v>1.7593715896155255</c:v>
                </c:pt>
                <c:pt idx="6422" formatCode="0.0">
                  <c:v>1.7529984298032668</c:v>
                </c:pt>
                <c:pt idx="6423" formatCode="0.0">
                  <c:v>1.7549627506312244</c:v>
                </c:pt>
                <c:pt idx="6424" formatCode="0.0">
                  <c:v>1.7565004050654065</c:v>
                </c:pt>
                <c:pt idx="6425" formatCode="0.0">
                  <c:v>1.7643817419721544</c:v>
                </c:pt>
                <c:pt idx="6426" formatCode="0.0">
                  <c:v>1.7792412002951199</c:v>
                </c:pt>
                <c:pt idx="6427" formatCode="0.0">
                  <c:v>1.7719297516270704</c:v>
                </c:pt>
                <c:pt idx="6428" formatCode="0.0">
                  <c:v>1.7779925783866015</c:v>
                </c:pt>
                <c:pt idx="6429" formatCode="0.0">
                  <c:v>1.7877632805569972</c:v>
                </c:pt>
                <c:pt idx="6430" formatCode="0.0">
                  <c:v>1.7854716375205966</c:v>
                </c:pt>
                <c:pt idx="6431" formatCode="0.0">
                  <c:v>1.7963742043023541</c:v>
                </c:pt>
                <c:pt idx="6432" formatCode="0.0">
                  <c:v>1.7894523401236988</c:v>
                </c:pt>
                <c:pt idx="6433" formatCode="0.0">
                  <c:v>1.7910306648612739</c:v>
                </c:pt>
                <c:pt idx="6434" formatCode="0.0">
                  <c:v>1.7782714481847088</c:v>
                </c:pt>
                <c:pt idx="6435" formatCode="0.0">
                  <c:v>1.7710320351683873</c:v>
                </c:pt>
                <c:pt idx="6436" formatCode="0.0">
                  <c:v>1.7803475718387922</c:v>
                </c:pt>
                <c:pt idx="6437" formatCode="0.0">
                  <c:v>1.7866461316288791</c:v>
                </c:pt>
                <c:pt idx="6438" formatCode="0.0">
                  <c:v>1.7601277060347067</c:v>
                </c:pt>
                <c:pt idx="6439" formatCode="0.0">
                  <c:v>1.7601277060347067</c:v>
                </c:pt>
                <c:pt idx="6440" formatCode="0.0">
                  <c:v>1.7608562723369718</c:v>
                </c:pt>
                <c:pt idx="6441" formatCode="0.0">
                  <c:v>1.7623010978155502</c:v>
                </c:pt>
                <c:pt idx="6442" formatCode="0.0">
                  <c:v>1.7778337748579671</c:v>
                </c:pt>
                <c:pt idx="6443" formatCode="0.0">
                  <c:v>1.7963656138255899</c:v>
                </c:pt>
                <c:pt idx="6444" formatCode="0.0">
                  <c:v>1.8115338264712173</c:v>
                </c:pt>
                <c:pt idx="6445" formatCode="0.0">
                  <c:v>1.8164064226050329</c:v>
                </c:pt>
                <c:pt idx="6446" formatCode="0.0">
                  <c:v>1.804990856384683</c:v>
                </c:pt>
                <c:pt idx="6447" formatCode="0.0">
                  <c:v>1.8033579412244021</c:v>
                </c:pt>
                <c:pt idx="6448" formatCode="0.0">
                  <c:v>1.8058349244263323</c:v>
                </c:pt>
                <c:pt idx="6449" formatCode="0.0">
                  <c:v>1.8140415380849932</c:v>
                </c:pt>
                <c:pt idx="6450" formatCode="0.0">
                  <c:v>1.8167947352918137</c:v>
                </c:pt>
                <c:pt idx="6451" formatCode="0.0">
                  <c:v>1.8018121153988811</c:v>
                </c:pt>
                <c:pt idx="6452" formatCode="0.0">
                  <c:v>1.8122637261489938</c:v>
                </c:pt>
                <c:pt idx="6453" formatCode="0.0">
                  <c:v>1.8007573322216461</c:v>
                </c:pt>
                <c:pt idx="6454" formatCode="0.0">
                  <c:v>1.7940310895369758</c:v>
                </c:pt>
                <c:pt idx="6455" formatCode="0.0">
                  <c:v>1.788803248119909</c:v>
                </c:pt>
                <c:pt idx="6456" formatCode="0.0">
                  <c:v>1.8083185255785839</c:v>
                </c:pt>
                <c:pt idx="6457" formatCode="0.0">
                  <c:v>1.8110855555920033</c:v>
                </c:pt>
                <c:pt idx="6458" formatCode="0.0">
                  <c:v>1.8347677283937667</c:v>
                </c:pt>
                <c:pt idx="6459" formatCode="0.0">
                  <c:v>1.8364763258117007</c:v>
                </c:pt>
                <c:pt idx="6460" formatCode="0.0">
                  <c:v>1.8410568545237254</c:v>
                </c:pt>
                <c:pt idx="6461" formatCode="0.0">
                  <c:v>1.8446177886464592</c:v>
                </c:pt>
                <c:pt idx="6462" formatCode="0.0">
                  <c:v>1.8397234710798689</c:v>
                </c:pt>
                <c:pt idx="6463" formatCode="0.0">
                  <c:v>1.8220841119449545</c:v>
                </c:pt>
                <c:pt idx="6464" formatCode="0.0">
                  <c:v>1.8270411596856075</c:v>
                </c:pt>
                <c:pt idx="6465" formatCode="0.0">
                  <c:v>1.8277169980372583</c:v>
                </c:pt>
                <c:pt idx="6466" formatCode="0.0">
                  <c:v>1.8404655463675736</c:v>
                </c:pt>
                <c:pt idx="6467" formatCode="0.0">
                  <c:v>1.8457681594918713</c:v>
                </c:pt>
                <c:pt idx="6468" formatCode="0.0">
                  <c:v>1.8450298163377878</c:v>
                </c:pt>
                <c:pt idx="6469" formatCode="0.0">
                  <c:v>1.8691619345465629</c:v>
                </c:pt>
                <c:pt idx="6470" formatCode="0.0">
                  <c:v>1.8699454833833573</c:v>
                </c:pt>
                <c:pt idx="6471" formatCode="0.0">
                  <c:v>1.8801696751701651</c:v>
                </c:pt>
                <c:pt idx="6472" formatCode="0.0">
                  <c:v>1.9044547649844297</c:v>
                </c:pt>
                <c:pt idx="6473" formatCode="0.0">
                  <c:v>1.8755074825158975</c:v>
                </c:pt>
                <c:pt idx="6474" formatCode="0.0">
                  <c:v>1.8696704642190942</c:v>
                </c:pt>
                <c:pt idx="6475" formatCode="0.0">
                  <c:v>1.8545824886914337</c:v>
                </c:pt>
                <c:pt idx="6476" formatCode="0.0">
                  <c:v>1.8791072950642564</c:v>
                </c:pt>
                <c:pt idx="6477" formatCode="0.0">
                  <c:v>1.884692690900003</c:v>
                </c:pt>
                <c:pt idx="6478" formatCode="0.0">
                  <c:v>1.8795844856448451</c:v>
                </c:pt>
                <c:pt idx="6479" formatCode="0.0">
                  <c:v>1.8816853581524877</c:v>
                </c:pt>
                <c:pt idx="6480" formatCode="0.0">
                  <c:v>1.889252483045998</c:v>
                </c:pt>
                <c:pt idx="6481" formatCode="0.0">
                  <c:v>1.8796709371953111</c:v>
                </c:pt>
                <c:pt idx="6482" formatCode="0.0">
                  <c:v>1.8649263670704526</c:v>
                </c:pt>
                <c:pt idx="6483" formatCode="0.0">
                  <c:v>1.8688063116364977</c:v>
                </c:pt>
                <c:pt idx="6484" formatCode="0.0">
                  <c:v>1.8731780607797097</c:v>
                </c:pt>
                <c:pt idx="6485" formatCode="0.0">
                  <c:v>1.8743219024054321</c:v>
                </c:pt>
                <c:pt idx="6486" formatCode="0.0">
                  <c:v>1.8639944859039808</c:v>
                </c:pt>
                <c:pt idx="6487" formatCode="0.0">
                  <c:v>1.8772069396635052</c:v>
                </c:pt>
                <c:pt idx="6488" formatCode="0.0">
                  <c:v>1.8804233820032896</c:v>
                </c:pt>
                <c:pt idx="6489" formatCode="0.0">
                  <c:v>1.8840571496840697</c:v>
                </c:pt>
                <c:pt idx="6490" formatCode="0.0">
                  <c:v>1.8823952723515589</c:v>
                </c:pt>
                <c:pt idx="6491" formatCode="0.0">
                  <c:v>1.8993364260896359</c:v>
                </c:pt>
                <c:pt idx="6492" formatCode="0.0">
                  <c:v>1.908451095776766</c:v>
                </c:pt>
                <c:pt idx="6493" formatCode="0.0">
                  <c:v>1.8949528971623879</c:v>
                </c:pt>
                <c:pt idx="6494" formatCode="0.0">
                  <c:v>1.9034723157637061</c:v>
                </c:pt>
                <c:pt idx="6495" formatCode="0.0">
                  <c:v>1.8970617500673164</c:v>
                </c:pt>
                <c:pt idx="6496" formatCode="0.0">
                  <c:v>1.9134456243483848</c:v>
                </c:pt>
                <c:pt idx="6497" formatCode="0.0">
                  <c:v>1.9134456243483848</c:v>
                </c:pt>
                <c:pt idx="6498" formatCode="0.0">
                  <c:v>1.9068225728105792</c:v>
                </c:pt>
                <c:pt idx="6499" formatCode="0.0">
                  <c:v>1.9160666046866399</c:v>
                </c:pt>
                <c:pt idx="6500" formatCode="0.0">
                  <c:v>1.9129378099855647</c:v>
                </c:pt>
                <c:pt idx="6501" formatCode="0.0">
                  <c:v>1.9275148096799732</c:v>
                </c:pt>
                <c:pt idx="6502" formatCode="0.0">
                  <c:v>1.9364012039483711</c:v>
                </c:pt>
                <c:pt idx="6503" formatCode="0.0">
                  <c:v>1.936535098325523</c:v>
                </c:pt>
                <c:pt idx="6504" formatCode="0.0">
                  <c:v>1.9442623543886106</c:v>
                </c:pt>
                <c:pt idx="6505" formatCode="0.0">
                  <c:v>1.9292835947724445</c:v>
                </c:pt>
                <c:pt idx="6506" formatCode="0.0">
                  <c:v>1.9351342327598997</c:v>
                </c:pt>
                <c:pt idx="6507" formatCode="0.0">
                  <c:v>1.9341390252387247</c:v>
                </c:pt>
                <c:pt idx="6508" formatCode="0.0">
                  <c:v>1.9305891402270741</c:v>
                </c:pt>
                <c:pt idx="6509" formatCode="0.0">
                  <c:v>1.93246034695631</c:v>
                </c:pt>
                <c:pt idx="6510" formatCode="0.0">
                  <c:v>1.9323932185106913</c:v>
                </c:pt>
                <c:pt idx="6511" formatCode="0.0">
                  <c:v>1.9241041361271689</c:v>
                </c:pt>
                <c:pt idx="6512" formatCode="0.0">
                  <c:v>1.9091055429788748</c:v>
                </c:pt>
                <c:pt idx="6513" formatCode="0.0">
                  <c:v>1.9103039587598341</c:v>
                </c:pt>
                <c:pt idx="6514" formatCode="0.0">
                  <c:v>1.9040667218860918</c:v>
                </c:pt>
                <c:pt idx="6515" formatCode="0.0">
                  <c:v>1.9074861061775952</c:v>
                </c:pt>
                <c:pt idx="6516" formatCode="0.0">
                  <c:v>1.9060960208470654</c:v>
                </c:pt>
                <c:pt idx="6517" formatCode="0.0">
                  <c:v>1.9054501043790601</c:v>
                </c:pt>
                <c:pt idx="6518" formatCode="0.0">
                  <c:v>1.9054501043790601</c:v>
                </c:pt>
                <c:pt idx="6519" formatCode="0.0">
                  <c:v>1.9063606004848244</c:v>
                </c:pt>
                <c:pt idx="6520" formatCode="0.0">
                  <c:v>1.9123646500854889</c:v>
                </c:pt>
                <c:pt idx="6521" formatCode="0.0">
                  <c:v>1.9134013983225395</c:v>
                </c:pt>
                <c:pt idx="6522" formatCode="0.0">
                  <c:v>1.9118426023491504</c:v>
                </c:pt>
                <c:pt idx="6523" formatCode="0.0">
                  <c:v>1.9113014180097199</c:v>
                </c:pt>
                <c:pt idx="6524" formatCode="0.0">
                  <c:v>1.9060148150378671</c:v>
                </c:pt>
                <c:pt idx="6525" formatCode="0.0">
                  <c:v>1.8904222735264209</c:v>
                </c:pt>
                <c:pt idx="6526" formatCode="0.0">
                  <c:v>1.8875642685103695</c:v>
                </c:pt>
                <c:pt idx="6527" formatCode="0.0">
                  <c:v>1.8734641051507568</c:v>
                </c:pt>
                <c:pt idx="6528" formatCode="0.0">
                  <c:v>1.8849304279304038</c:v>
                </c:pt>
                <c:pt idx="6529" formatCode="0.0">
                  <c:v>1.8786486744595225</c:v>
                </c:pt>
                <c:pt idx="6530" formatCode="0.0">
                  <c:v>1.8762478092095687</c:v>
                </c:pt>
                <c:pt idx="6531" formatCode="0.0">
                  <c:v>1.8837009455725922</c:v>
                </c:pt>
                <c:pt idx="6532" formatCode="0.0">
                  <c:v>1.8751006096250729</c:v>
                </c:pt>
                <c:pt idx="6533" formatCode="0.0">
                  <c:v>1.8831246944721753</c:v>
                </c:pt>
                <c:pt idx="6534" formatCode="0.0">
                  <c:v>1.8831246944721753</c:v>
                </c:pt>
                <c:pt idx="6535" formatCode="0.0">
                  <c:v>1.879870968022811</c:v>
                </c:pt>
                <c:pt idx="6536" formatCode="0.0">
                  <c:v>1.8643025876115111</c:v>
                </c:pt>
                <c:pt idx="6537" formatCode="0.0">
                  <c:v>1.8411326189580663</c:v>
                </c:pt>
                <c:pt idx="6538" formatCode="0.0">
                  <c:v>1.8396590389395824</c:v>
                </c:pt>
                <c:pt idx="6539" formatCode="0.0">
                  <c:v>1.8179570596137447</c:v>
                </c:pt>
                <c:pt idx="6540" formatCode="0.0">
                  <c:v>1.8228254423049908</c:v>
                </c:pt>
                <c:pt idx="6541" formatCode="0.0">
                  <c:v>1.8364795538882894</c:v>
                </c:pt>
                <c:pt idx="6542" formatCode="0.0">
                  <c:v>1.8339529372415093</c:v>
                </c:pt>
                <c:pt idx="6543" formatCode="0.0">
                  <c:v>1.8290790111432782</c:v>
                </c:pt>
                <c:pt idx="6544" formatCode="0.0">
                  <c:v>1.8381318270694957</c:v>
                </c:pt>
                <c:pt idx="6545" formatCode="0.0">
                  <c:v>1.8303934442444378</c:v>
                </c:pt>
                <c:pt idx="6546" formatCode="0.0">
                  <c:v>1.8263192088667861</c:v>
                </c:pt>
                <c:pt idx="6547" formatCode="0.0">
                  <c:v>1.8111382833371734</c:v>
                </c:pt>
                <c:pt idx="6548" formatCode="0.0">
                  <c:v>1.8225337352082625</c:v>
                </c:pt>
                <c:pt idx="6549" formatCode="0.0">
                  <c:v>1.8180522847532332</c:v>
                </c:pt>
                <c:pt idx="6550" formatCode="0.0">
                  <c:v>1.8215011407979422</c:v>
                </c:pt>
                <c:pt idx="6551" formatCode="0.0">
                  <c:v>1.8062333326579061</c:v>
                </c:pt>
                <c:pt idx="6552" formatCode="0.0">
                  <c:v>1.7986822560233602</c:v>
                </c:pt>
                <c:pt idx="6553" formatCode="0.0">
                  <c:v>1.814383073948614</c:v>
                </c:pt>
                <c:pt idx="6554" formatCode="0.0">
                  <c:v>1.8222412802542041</c:v>
                </c:pt>
                <c:pt idx="6555" formatCode="0.0">
                  <c:v>1.8269660152969258</c:v>
                </c:pt>
                <c:pt idx="6556" formatCode="0.0">
                  <c:v>1.820876188647</c:v>
                </c:pt>
                <c:pt idx="6557" formatCode="0.0">
                  <c:v>1.8079068689342175</c:v>
                </c:pt>
                <c:pt idx="6558" formatCode="0.0">
                  <c:v>1.8020172682277165</c:v>
                </c:pt>
                <c:pt idx="6559" formatCode="0.0">
                  <c:v>1.8020172682277165</c:v>
                </c:pt>
                <c:pt idx="6560" formatCode="0.0">
                  <c:v>1.8028040681815898</c:v>
                </c:pt>
                <c:pt idx="6561" formatCode="0.0">
                  <c:v>1.7963752146533871</c:v>
                </c:pt>
                <c:pt idx="6562" formatCode="0.0">
                  <c:v>1.8068543434014364</c:v>
                </c:pt>
                <c:pt idx="6563" formatCode="0.0">
                  <c:v>1.8010333380502999</c:v>
                </c:pt>
                <c:pt idx="6564" formatCode="0.0">
                  <c:v>1.793808198022528</c:v>
                </c:pt>
                <c:pt idx="6565" formatCode="0.0">
                  <c:v>1.802874938035397</c:v>
                </c:pt>
                <c:pt idx="6566" formatCode="0.0">
                  <c:v>1.8010404358524925</c:v>
                </c:pt>
                <c:pt idx="6567" formatCode="0.0">
                  <c:v>1.7846544321227229</c:v>
                </c:pt>
                <c:pt idx="6568" formatCode="0.0">
                  <c:v>1.7777874653470251</c:v>
                </c:pt>
                <c:pt idx="6569" formatCode="0.0">
                  <c:v>1.8018834334908451</c:v>
                </c:pt>
                <c:pt idx="6570" formatCode="0.0">
                  <c:v>1.7911796904136847</c:v>
                </c:pt>
                <c:pt idx="6571" formatCode="0.0">
                  <c:v>1.8017148086248622</c:v>
                </c:pt>
                <c:pt idx="6572" formatCode="0.0">
                  <c:v>1.8012131831079339</c:v>
                </c:pt>
                <c:pt idx="6573" formatCode="0.0">
                  <c:v>1.7926640812019601</c:v>
                </c:pt>
                <c:pt idx="6574" formatCode="0.0">
                  <c:v>1.7938259609651381</c:v>
                </c:pt>
                <c:pt idx="6575" formatCode="0.0">
                  <c:v>1.7918806193980477</c:v>
                </c:pt>
                <c:pt idx="6576" formatCode="0.0">
                  <c:v>1.7874420253259464</c:v>
                </c:pt>
                <c:pt idx="6577" formatCode="0.0">
                  <c:v>1.7859089094888565</c:v>
                </c:pt>
                <c:pt idx="6578" formatCode="0.0">
                  <c:v>1.7828701244158611</c:v>
                </c:pt>
                <c:pt idx="6579" formatCode="0.0">
                  <c:v>1.7917560430738486</c:v>
                </c:pt>
                <c:pt idx="6580" formatCode="0.0">
                  <c:v>1.7866197825482433</c:v>
                </c:pt>
                <c:pt idx="6581" formatCode="0.0">
                  <c:v>1.7935106246119754</c:v>
                </c:pt>
                <c:pt idx="6582" formatCode="0.0">
                  <c:v>1.7929779320470982</c:v>
                </c:pt>
                <c:pt idx="6583" formatCode="0.0">
                  <c:v>1.7929779320470982</c:v>
                </c:pt>
                <c:pt idx="6584" formatCode="0.0">
                  <c:v>1.7919815851369725</c:v>
                </c:pt>
                <c:pt idx="6585" formatCode="0.0">
                  <c:v>1.7954354230655531</c:v>
                </c:pt>
                <c:pt idx="6586" formatCode="0.0">
                  <c:v>1.8041824892879053</c:v>
                </c:pt>
                <c:pt idx="6587" formatCode="0.0">
                  <c:v>1.7942888605006075</c:v>
                </c:pt>
                <c:pt idx="6588" formatCode="0.0">
                  <c:v>1.7899662253808277</c:v>
                </c:pt>
                <c:pt idx="6589" formatCode="0.0">
                  <c:v>1.7940497924220429</c:v>
                </c:pt>
                <c:pt idx="6590" formatCode="0.0">
                  <c:v>1.7945493767202394</c:v>
                </c:pt>
                <c:pt idx="6591" formatCode="0.0">
                  <c:v>1.7867708975561476</c:v>
                </c:pt>
                <c:pt idx="6592" formatCode="0.0">
                  <c:v>1.7990053260641905</c:v>
                </c:pt>
                <c:pt idx="6593" formatCode="0.0">
                  <c:v>1.7970759132820997</c:v>
                </c:pt>
                <c:pt idx="6594" formatCode="0.0">
                  <c:v>1.7885326448142842</c:v>
                </c:pt>
                <c:pt idx="6595" formatCode="0.0">
                  <c:v>1.7914332780747184</c:v>
                </c:pt>
                <c:pt idx="6596" formatCode="0.0">
                  <c:v>1.7793028326783984</c:v>
                </c:pt>
                <c:pt idx="6597" formatCode="0.0">
                  <c:v>1.7720105971645914</c:v>
                </c:pt>
                <c:pt idx="6598" formatCode="0.0">
                  <c:v>1.7614517449979807</c:v>
                </c:pt>
                <c:pt idx="6599" formatCode="0.0">
                  <c:v>1.7580202974393226</c:v>
                </c:pt>
                <c:pt idx="6600" formatCode="0.0">
                  <c:v>1.7610613515714379</c:v>
                </c:pt>
                <c:pt idx="6601" formatCode="0.0">
                  <c:v>1.7671945373593287</c:v>
                </c:pt>
                <c:pt idx="6602" formatCode="0.0">
                  <c:v>1.7829052681357342</c:v>
                </c:pt>
                <c:pt idx="6603" formatCode="0.0">
                  <c:v>1.7625786681602875</c:v>
                </c:pt>
                <c:pt idx="6604" formatCode="0.0">
                  <c:v>1.7672374930718353</c:v>
                </c:pt>
                <c:pt idx="6605" formatCode="0.0">
                  <c:v>1.7621925336824837</c:v>
                </c:pt>
                <c:pt idx="6606" formatCode="0.0">
                  <c:v>1.7592363356621437</c:v>
                </c:pt>
                <c:pt idx="6607" formatCode="0.0">
                  <c:v>1.7614021718798305</c:v>
                </c:pt>
                <c:pt idx="6608" formatCode="0.0">
                  <c:v>1.7548532794404719</c:v>
                </c:pt>
                <c:pt idx="6609" formatCode="0.0">
                  <c:v>1.7504253038427824</c:v>
                </c:pt>
                <c:pt idx="6610" formatCode="0.0">
                  <c:v>1.7567167625763327</c:v>
                </c:pt>
                <c:pt idx="6611" formatCode="0.0">
                  <c:v>1.7649660463874708</c:v>
                </c:pt>
                <c:pt idx="6612" formatCode="0.0">
                  <c:v>1.7670258048128584</c:v>
                </c:pt>
                <c:pt idx="6613" formatCode="0.0">
                  <c:v>1.7760805729151312</c:v>
                </c:pt>
                <c:pt idx="6614" formatCode="0.0">
                  <c:v>1.7737410712375588</c:v>
                </c:pt>
                <c:pt idx="6615" formatCode="0.0">
                  <c:v>1.7769831081390732</c:v>
                </c:pt>
                <c:pt idx="6616" formatCode="0.0">
                  <c:v>1.7807758555025042</c:v>
                </c:pt>
                <c:pt idx="6617" formatCode="0.0">
                  <c:v>1.7929573775900838</c:v>
                </c:pt>
                <c:pt idx="6618" formatCode="0.0">
                  <c:v>1.820818958174834</c:v>
                </c:pt>
                <c:pt idx="6619" formatCode="0.0">
                  <c:v>1.8149560390954025</c:v>
                </c:pt>
                <c:pt idx="6620" formatCode="0.0">
                  <c:v>1.8139317325435698</c:v>
                </c:pt>
                <c:pt idx="6621" formatCode="0.0">
                  <c:v>1.8189823909620211</c:v>
                </c:pt>
                <c:pt idx="6622" formatCode="0.0">
                  <c:v>1.825151896806775</c:v>
                </c:pt>
                <c:pt idx="6623" formatCode="0.0">
                  <c:v>1.8358798817740387</c:v>
                </c:pt>
                <c:pt idx="6624" formatCode="0.0">
                  <c:v>1.8374062479402116</c:v>
                </c:pt>
                <c:pt idx="6625" formatCode="0.0">
                  <c:v>1.8433653878477863</c:v>
                </c:pt>
                <c:pt idx="6626" formatCode="0.0">
                  <c:v>1.8403369708397328</c:v>
                </c:pt>
                <c:pt idx="6627" formatCode="0.0">
                  <c:v>1.847824174129846</c:v>
                </c:pt>
                <c:pt idx="6628" formatCode="0.0">
                  <c:v>1.8472434642256017</c:v>
                </c:pt>
                <c:pt idx="6629" formatCode="0.0">
                  <c:v>1.8472434642256017</c:v>
                </c:pt>
                <c:pt idx="6630" formatCode="0.0">
                  <c:v>1.8499317113981391</c:v>
                </c:pt>
                <c:pt idx="6631" formatCode="0.0">
                  <c:v>1.8534093070128894</c:v>
                </c:pt>
                <c:pt idx="6632" formatCode="0.0">
                  <c:v>1.8615245248145449</c:v>
                </c:pt>
                <c:pt idx="6633" formatCode="0.0">
                  <c:v>1.8451505950871849</c:v>
                </c:pt>
                <c:pt idx="6634" formatCode="0.0">
                  <c:v>1.8437973876605238</c:v>
                </c:pt>
                <c:pt idx="6635" formatCode="0.0">
                  <c:v>1.8272952576740391</c:v>
                </c:pt>
                <c:pt idx="6636" formatCode="0.0">
                  <c:v>1.8271424419558184</c:v>
                </c:pt>
                <c:pt idx="6637" formatCode="0.0">
                  <c:v>1.8316339551367311</c:v>
                </c:pt>
                <c:pt idx="6638" formatCode="0.0">
                  <c:v>1.8139537195685753</c:v>
                </c:pt>
                <c:pt idx="6639" formatCode="0.0">
                  <c:v>1.8195100847622081</c:v>
                </c:pt>
                <c:pt idx="6640" formatCode="0.0">
                  <c:v>1.8092500235470412</c:v>
                </c:pt>
                <c:pt idx="6641" formatCode="0.0">
                  <c:v>1.8112503833657121</c:v>
                </c:pt>
                <c:pt idx="6642" formatCode="0.0">
                  <c:v>1.8140560405006165</c:v>
                </c:pt>
                <c:pt idx="6643" formatCode="0.0">
                  <c:v>1.8059457906712684</c:v>
                </c:pt>
                <c:pt idx="6644" formatCode="0.0">
                  <c:v>1.8062594596025743</c:v>
                </c:pt>
                <c:pt idx="6645" formatCode="0.0">
                  <c:v>1.808988208474108</c:v>
                </c:pt>
                <c:pt idx="6646" formatCode="0.0">
                  <c:v>1.8060903947655738</c:v>
                </c:pt>
                <c:pt idx="6647" formatCode="0.0">
                  <c:v>1.8039624222259987</c:v>
                </c:pt>
                <c:pt idx="6648" formatCode="0.0">
                  <c:v>1.7989197157089241</c:v>
                </c:pt>
                <c:pt idx="6649" formatCode="0.0">
                  <c:v>1.7925330959157422</c:v>
                </c:pt>
                <c:pt idx="6650" formatCode="0.0">
                  <c:v>1.7939728922003113</c:v>
                </c:pt>
                <c:pt idx="6651" formatCode="0.0">
                  <c:v>1.7911857010172541</c:v>
                </c:pt>
                <c:pt idx="6652" formatCode="0.0">
                  <c:v>1.7912942639472105</c:v>
                </c:pt>
                <c:pt idx="6653" formatCode="0.0">
                  <c:v>1.783053414879211</c:v>
                </c:pt>
                <c:pt idx="6654" formatCode="0.0">
                  <c:v>1.783053414879211</c:v>
                </c:pt>
                <c:pt idx="6655" formatCode="0.0">
                  <c:v>1.786201376923898</c:v>
                </c:pt>
                <c:pt idx="6656" formatCode="0.0">
                  <c:v>1.791299400652119</c:v>
                </c:pt>
                <c:pt idx="6657" formatCode="0.0">
                  <c:v>1.7937527790325689</c:v>
                </c:pt>
                <c:pt idx="6658" formatCode="0.0">
                  <c:v>1.8078157189134758</c:v>
                </c:pt>
                <c:pt idx="6659" formatCode="0.0">
                  <c:v>1.8134395883918153</c:v>
                </c:pt>
                <c:pt idx="6660" formatCode="0.0">
                  <c:v>1.8186003934771775</c:v>
                </c:pt>
                <c:pt idx="6661" formatCode="0.0">
                  <c:v>1.8193659404602804</c:v>
                </c:pt>
                <c:pt idx="6662" formatCode="0.0">
                  <c:v>1.8330343559860247</c:v>
                </c:pt>
                <c:pt idx="6663" formatCode="0.0">
                  <c:v>1.8360113197982655</c:v>
                </c:pt>
                <c:pt idx="6664" formatCode="0.0">
                  <c:v>1.8371753829974762</c:v>
                </c:pt>
                <c:pt idx="6665" formatCode="0.0">
                  <c:v>1.8486017853475303</c:v>
                </c:pt>
                <c:pt idx="6666" formatCode="0.0">
                  <c:v>1.8540287884803899</c:v>
                </c:pt>
                <c:pt idx="6667" formatCode="0.0">
                  <c:v>1.8653569115620616</c:v>
                </c:pt>
                <c:pt idx="6668" formatCode="0.0">
                  <c:v>1.8540082836005378</c:v>
                </c:pt>
                <c:pt idx="6669" formatCode="0.0">
                  <c:v>1.8526638701343356</c:v>
                </c:pt>
                <c:pt idx="6670" formatCode="0.0">
                  <c:v>1.8556793071531272</c:v>
                </c:pt>
                <c:pt idx="6671" formatCode="0.0">
                  <c:v>1.8622739671556023</c:v>
                </c:pt>
                <c:pt idx="6672" formatCode="0.0">
                  <c:v>1.8595832306699798</c:v>
                </c:pt>
                <c:pt idx="6673" formatCode="0.0">
                  <c:v>1.8583280570922711</c:v>
                </c:pt>
                <c:pt idx="6674" formatCode="0.0">
                  <c:v>1.86231653197628</c:v>
                </c:pt>
                <c:pt idx="6675" formatCode="0.0">
                  <c:v>1.8685981792912567</c:v>
                </c:pt>
                <c:pt idx="6676" formatCode="0.0">
                  <c:v>1.8674089880795641</c:v>
                </c:pt>
                <c:pt idx="6677" formatCode="0.0">
                  <c:v>1.8599640713953036</c:v>
                </c:pt>
                <c:pt idx="6678" formatCode="0.0">
                  <c:v>1.8659503990873763</c:v>
                </c:pt>
                <c:pt idx="6679" formatCode="0.0">
                  <c:v>1.8573950443033378</c:v>
                </c:pt>
                <c:pt idx="6680" formatCode="0.0">
                  <c:v>1.8579121830606171</c:v>
                </c:pt>
                <c:pt idx="6681" formatCode="0.0">
                  <c:v>1.8433759495534752</c:v>
                </c:pt>
                <c:pt idx="6682" formatCode="0.0">
                  <c:v>1.847695337192603</c:v>
                </c:pt>
                <c:pt idx="6683" formatCode="0.0">
                  <c:v>1.848502475911985</c:v>
                </c:pt>
                <c:pt idx="6684" formatCode="0.0">
                  <c:v>1.8536648890022853</c:v>
                </c:pt>
                <c:pt idx="6685" formatCode="0.0">
                  <c:v>1.8444659279726456</c:v>
                </c:pt>
                <c:pt idx="6686" formatCode="0.0">
                  <c:v>1.8528010874015155</c:v>
                </c:pt>
                <c:pt idx="6687" formatCode="0.0">
                  <c:v>1.847001345163602</c:v>
                </c:pt>
                <c:pt idx="6688" formatCode="0.0">
                  <c:v>1.8435666812960507</c:v>
                </c:pt>
                <c:pt idx="6689" formatCode="0.0">
                  <c:v>1.8427055687725793</c:v>
                </c:pt>
                <c:pt idx="6690" formatCode="0.0">
                  <c:v>1.8439669910075047</c:v>
                </c:pt>
                <c:pt idx="6691" formatCode="0.0">
                  <c:v>1.8448037564174018</c:v>
                </c:pt>
                <c:pt idx="6692" formatCode="0.0">
                  <c:v>1.8454425094809401</c:v>
                </c:pt>
                <c:pt idx="6693" formatCode="0.0">
                  <c:v>1.8482743039173251</c:v>
                </c:pt>
                <c:pt idx="6694" formatCode="0.0">
                  <c:v>1.8522727729607684</c:v>
                </c:pt>
                <c:pt idx="6695" formatCode="0.0">
                  <c:v>1.8513585375307271</c:v>
                </c:pt>
                <c:pt idx="6696" formatCode="0.0">
                  <c:v>1.8519853345813895</c:v>
                </c:pt>
                <c:pt idx="6697" formatCode="0.0">
                  <c:v>1.8448583999618371</c:v>
                </c:pt>
                <c:pt idx="6698" formatCode="0.0">
                  <c:v>1.8454207683082895</c:v>
                </c:pt>
                <c:pt idx="6699" formatCode="0.0">
                  <c:v>1.8454207683082895</c:v>
                </c:pt>
                <c:pt idx="6700" formatCode="0.0">
                  <c:v>1.8504011201013362</c:v>
                </c:pt>
                <c:pt idx="6701" formatCode="0.0">
                  <c:v>1.8489493111789419</c:v>
                </c:pt>
                <c:pt idx="6702" formatCode="0.0">
                  <c:v>1.853460803476658</c:v>
                </c:pt>
                <c:pt idx="6703" formatCode="0.0">
                  <c:v>1.8504969389661308</c:v>
                </c:pt>
                <c:pt idx="6704" formatCode="0.0">
                  <c:v>1.8569025548411098</c:v>
                </c:pt>
                <c:pt idx="6705" formatCode="0.0">
                  <c:v>1.8654255647466818</c:v>
                </c:pt>
                <c:pt idx="6706" formatCode="0.0">
                  <c:v>1.8508994671021877</c:v>
                </c:pt>
                <c:pt idx="6707" formatCode="0.0">
                  <c:v>1.8487832237685666</c:v>
                </c:pt>
                <c:pt idx="6708" formatCode="0.0">
                  <c:v>1.8461494385933357</c:v>
                </c:pt>
                <c:pt idx="6709" formatCode="0.0">
                  <c:v>1.8409404326203347</c:v>
                </c:pt>
                <c:pt idx="6710" formatCode="0.0">
                  <c:v>1.8463323244537255</c:v>
                </c:pt>
                <c:pt idx="6711" formatCode="0.0">
                  <c:v>1.8440273729916423</c:v>
                </c:pt>
                <c:pt idx="6712" formatCode="0.0">
                  <c:v>1.8438105769532245</c:v>
                </c:pt>
                <c:pt idx="6713" formatCode="0.0">
                  <c:v>1.8479555280736</c:v>
                </c:pt>
                <c:pt idx="6714" formatCode="0.0">
                  <c:v>1.8487433693440769</c:v>
                </c:pt>
                <c:pt idx="6715" formatCode="0.0">
                  <c:v>1.8439727452274151</c:v>
                </c:pt>
                <c:pt idx="6716" formatCode="0.0">
                  <c:v>1.8420736811311802</c:v>
                </c:pt>
                <c:pt idx="6717" formatCode="0.0">
                  <c:v>1.8504646539517564</c:v>
                </c:pt>
                <c:pt idx="6718" formatCode="0.0">
                  <c:v>1.862402575056703</c:v>
                </c:pt>
                <c:pt idx="6719" formatCode="0.0">
                  <c:v>1.8701836683571342</c:v>
                </c:pt>
                <c:pt idx="6720" formatCode="0.0">
                  <c:v>1.8771927832241582</c:v>
                </c:pt>
                <c:pt idx="6721" formatCode="0.0">
                  <c:v>1.8768739601675708</c:v>
                </c:pt>
                <c:pt idx="6722" formatCode="0.0">
                  <c:v>1.8623111589702455</c:v>
                </c:pt>
                <c:pt idx="6723" formatCode="0.0">
                  <c:v>1.8590041883581825</c:v>
                </c:pt>
                <c:pt idx="6724" formatCode="0.0">
                  <c:v>1.8616757255633103</c:v>
                </c:pt>
                <c:pt idx="6725" formatCode="0.0">
                  <c:v>1.8562794547799917</c:v>
                </c:pt>
                <c:pt idx="6726" formatCode="0.0">
                  <c:v>1.8456278413466443</c:v>
                </c:pt>
                <c:pt idx="6727" formatCode="0.0">
                  <c:v>1.8622555742025604</c:v>
                </c:pt>
                <c:pt idx="6728" formatCode="0.0">
                  <c:v>1.8596168219352753</c:v>
                </c:pt>
                <c:pt idx="6729" formatCode="0.0">
                  <c:v>1.8608123925677391</c:v>
                </c:pt>
                <c:pt idx="6730" formatCode="0.0">
                  <c:v>1.8658159859861123</c:v>
                </c:pt>
                <c:pt idx="6731" formatCode="0.0">
                  <c:v>1.8755804888411665</c:v>
                </c:pt>
                <c:pt idx="6732" formatCode="0.0">
                  <c:v>1.8871723441261177</c:v>
                </c:pt>
                <c:pt idx="6733" formatCode="0.0">
                  <c:v>1.8958524310692273</c:v>
                </c:pt>
                <c:pt idx="6734" formatCode="0.0">
                  <c:v>1.8949850935633279</c:v>
                </c:pt>
                <c:pt idx="6735" formatCode="0.0">
                  <c:v>1.8937150908925731</c:v>
                </c:pt>
                <c:pt idx="6736" formatCode="0.0">
                  <c:v>1.8891081687328692</c:v>
                </c:pt>
                <c:pt idx="6737" formatCode="0.0">
                  <c:v>1.8706126685187987</c:v>
                </c:pt>
                <c:pt idx="6738" formatCode="0.0">
                  <c:v>1.8565294394833358</c:v>
                </c:pt>
                <c:pt idx="6739" formatCode="0.0">
                  <c:v>1.8694279763756489</c:v>
                </c:pt>
                <c:pt idx="6740" formatCode="0.0">
                  <c:v>1.8728736482016992</c:v>
                </c:pt>
                <c:pt idx="6741" formatCode="0.0">
                  <c:v>1.8788030677742202</c:v>
                </c:pt>
                <c:pt idx="6742" formatCode="0.0">
                  <c:v>1.897038031101155</c:v>
                </c:pt>
                <c:pt idx="6743" formatCode="0.0">
                  <c:v>1.9065171195835739</c:v>
                </c:pt>
                <c:pt idx="6744" formatCode="0.0">
                  <c:v>1.9038031891474869</c:v>
                </c:pt>
                <c:pt idx="6745" formatCode="0.0">
                  <c:v>1.9093759791314231</c:v>
                </c:pt>
                <c:pt idx="6746" formatCode="0.0">
                  <c:v>1.9082723965426645</c:v>
                </c:pt>
                <c:pt idx="6747" formatCode="0.0">
                  <c:v>1.9163405501552266</c:v>
                </c:pt>
                <c:pt idx="6748" formatCode="0.0">
                  <c:v>1.9133324260478077</c:v>
                </c:pt>
                <c:pt idx="6749" formatCode="0.0">
                  <c:v>1.9131148297633895</c:v>
                </c:pt>
                <c:pt idx="6750" formatCode="0.0">
                  <c:v>1.9116846466792581</c:v>
                </c:pt>
                <c:pt idx="6751" formatCode="0.0">
                  <c:v>1.9165549076902575</c:v>
                </c:pt>
                <c:pt idx="6752" formatCode="0.0">
                  <c:v>1.9273553235962548</c:v>
                </c:pt>
                <c:pt idx="6753" formatCode="0.0">
                  <c:v>1.922870078047628</c:v>
                </c:pt>
                <c:pt idx="6754" formatCode="0.0">
                  <c:v>1.9200518972600855</c:v>
                </c:pt>
                <c:pt idx="6755" formatCode="0.0">
                  <c:v>1.919300493512222</c:v>
                </c:pt>
                <c:pt idx="6756" formatCode="0.0">
                  <c:v>1.9156274432527229</c:v>
                </c:pt>
                <c:pt idx="6757" formatCode="0.0">
                  <c:v>1.9156274432527229</c:v>
                </c:pt>
                <c:pt idx="6758" formatCode="0.0">
                  <c:v>1.916461853110019</c:v>
                </c:pt>
                <c:pt idx="6759" formatCode="0.0">
                  <c:v>1.9139758172946562</c:v>
                </c:pt>
                <c:pt idx="6760" formatCode="0.0">
                  <c:v>1.905366431781804</c:v>
                </c:pt>
                <c:pt idx="6761" formatCode="0.0">
                  <c:v>1.9126714184182856</c:v>
                </c:pt>
                <c:pt idx="6762" formatCode="0.0">
                  <c:v>1.9255362623120529</c:v>
                </c:pt>
                <c:pt idx="6763" formatCode="0.0">
                  <c:v>1.9303562011696942</c:v>
                </c:pt>
                <c:pt idx="6764" formatCode="0.0">
                  <c:v>1.9187059082098743</c:v>
                </c:pt>
                <c:pt idx="6765" formatCode="0.0">
                  <c:v>1.9237013543729946</c:v>
                </c:pt>
                <c:pt idx="6766" formatCode="0.0">
                  <c:v>1.9284880656751895</c:v>
                </c:pt>
                <c:pt idx="6767" formatCode="0.0">
                  <c:v>1.9178101163148371</c:v>
                </c:pt>
                <c:pt idx="6768" formatCode="0.0">
                  <c:v>1.920410604328304</c:v>
                </c:pt>
                <c:pt idx="6769" formatCode="0.0">
                  <c:v>1.9252912405904621</c:v>
                </c:pt>
                <c:pt idx="6770" formatCode="0.0">
                  <c:v>1.9230229187302099</c:v>
                </c:pt>
                <c:pt idx="6771" formatCode="0.0">
                  <c:v>1.9073770107308774</c:v>
                </c:pt>
                <c:pt idx="6772" formatCode="0.0">
                  <c:v>1.9131363404681474</c:v>
                </c:pt>
                <c:pt idx="6773" formatCode="0.0">
                  <c:v>1.9039215166736532</c:v>
                </c:pt>
                <c:pt idx="6774" formatCode="0.0">
                  <c:v>1.887523079210679</c:v>
                </c:pt>
                <c:pt idx="6775" formatCode="0.0">
                  <c:v>1.8887780160443617</c:v>
                </c:pt>
                <c:pt idx="6776" formatCode="0.0">
                  <c:v>1.8902901630043261</c:v>
                </c:pt>
                <c:pt idx="6777" formatCode="0.0">
                  <c:v>1.8967148398092053</c:v>
                </c:pt>
                <c:pt idx="6778" formatCode="0.0">
                  <c:v>1.8954232144742615</c:v>
                </c:pt>
                <c:pt idx="6779" formatCode="0.0">
                  <c:v>1.8954232144742615</c:v>
                </c:pt>
                <c:pt idx="6780" formatCode="0.0">
                  <c:v>1.8971602846132136</c:v>
                </c:pt>
                <c:pt idx="6781" formatCode="0.0">
                  <c:v>1.8932601627472547</c:v>
                </c:pt>
                <c:pt idx="6782" formatCode="0.0">
                  <c:v>1.885547415162359</c:v>
                </c:pt>
                <c:pt idx="6783" formatCode="0.0">
                  <c:v>1.8831771687785512</c:v>
                </c:pt>
                <c:pt idx="6784" formatCode="0.0">
                  <c:v>1.8831771687785512</c:v>
                </c:pt>
                <c:pt idx="6785" formatCode="0.0">
                  <c:v>1.8918468952356653</c:v>
                </c:pt>
                <c:pt idx="6786" formatCode="0.0">
                  <c:v>1.9027642213628331</c:v>
                </c:pt>
                <c:pt idx="6787" formatCode="0.0">
                  <c:v>1.9133485314125351</c:v>
                </c:pt>
                <c:pt idx="6788" formatCode="0.0">
                  <c:v>1.9285449164930857</c:v>
                </c:pt>
                <c:pt idx="6789" formatCode="0.0">
                  <c:v>1.9291721479520978</c:v>
                </c:pt>
                <c:pt idx="6790" formatCode="0.0">
                  <c:v>1.9322089943851823</c:v>
                </c:pt>
                <c:pt idx="6791" formatCode="0.0">
                  <c:v>1.9412051857313868</c:v>
                </c:pt>
                <c:pt idx="6792" formatCode="0.0">
                  <c:v>1.9413625360077698</c:v>
                </c:pt>
                <c:pt idx="6793" formatCode="0.0">
                  <c:v>1.9383930352054162</c:v>
                </c:pt>
                <c:pt idx="6794" formatCode="0.0">
                  <c:v>1.9383930352054162</c:v>
                </c:pt>
                <c:pt idx="6795" formatCode="0.0">
                  <c:v>1.9338923082629387</c:v>
                </c:pt>
                <c:pt idx="6796" formatCode="0.0">
                  <c:v>1.91935396142408</c:v>
                </c:pt>
                <c:pt idx="6797" formatCode="0.0">
                  <c:v>1.9235228251207392</c:v>
                </c:pt>
                <c:pt idx="6798" formatCode="0.0">
                  <c:v>1.898803712798945</c:v>
                </c:pt>
                <c:pt idx="6799" formatCode="0.0">
                  <c:v>1.8951825793588646</c:v>
                </c:pt>
                <c:pt idx="6800" formatCode="0.0">
                  <c:v>1.9018382731580492</c:v>
                </c:pt>
                <c:pt idx="6801" formatCode="0.0">
                  <c:v>1.8946996847724176</c:v>
                </c:pt>
                <c:pt idx="6802" formatCode="0.0">
                  <c:v>1.8962216645399284</c:v>
                </c:pt>
                <c:pt idx="6803" formatCode="0.0">
                  <c:v>1.9045640951936924</c:v>
                </c:pt>
                <c:pt idx="6804" formatCode="0.0">
                  <c:v>1.9049724086011099</c:v>
                </c:pt>
                <c:pt idx="6805" formatCode="0.0">
                  <c:v>1.9095631031449363</c:v>
                </c:pt>
                <c:pt idx="6806" formatCode="0.0">
                  <c:v>1.9085633330865788</c:v>
                </c:pt>
                <c:pt idx="6807" formatCode="0.0">
                  <c:v>1.895376168724189</c:v>
                </c:pt>
                <c:pt idx="6808" formatCode="0.0">
                  <c:v>1.8815779555896057</c:v>
                </c:pt>
                <c:pt idx="6809" formatCode="0.0">
                  <c:v>1.8722101556331663</c:v>
                </c:pt>
                <c:pt idx="6810" formatCode="0.0">
                  <c:v>1.8809981200736425</c:v>
                </c:pt>
                <c:pt idx="6811" formatCode="0.0">
                  <c:v>1.8858755408118277</c:v>
                </c:pt>
                <c:pt idx="6812" formatCode="0.0">
                  <c:v>1.8701351935621553</c:v>
                </c:pt>
                <c:pt idx="6813" formatCode="0.0">
                  <c:v>1.8763024781462863</c:v>
                </c:pt>
                <c:pt idx="6814" formatCode="0.0">
                  <c:v>1.8621631901198534</c:v>
                </c:pt>
                <c:pt idx="6815" formatCode="0.0">
                  <c:v>1.8617237845447248</c:v>
                </c:pt>
                <c:pt idx="6816" formatCode="0.0">
                  <c:v>1.8677247718517271</c:v>
                </c:pt>
                <c:pt idx="6817" formatCode="0.0">
                  <c:v>1.8712697550017581</c:v>
                </c:pt>
                <c:pt idx="6818" formatCode="0.0">
                  <c:v>1.8595065007267977</c:v>
                </c:pt>
                <c:pt idx="6819" formatCode="0.0">
                  <c:v>1.8595065007267977</c:v>
                </c:pt>
                <c:pt idx="6820" formatCode="0.0">
                  <c:v>1.8438583836153197</c:v>
                </c:pt>
                <c:pt idx="6821" formatCode="0.0">
                  <c:v>1.8542488041156873</c:v>
                </c:pt>
                <c:pt idx="6822" formatCode="0.0">
                  <c:v>1.8554724708239272</c:v>
                </c:pt>
                <c:pt idx="6823" formatCode="0.0">
                  <c:v>1.8577777546259677</c:v>
                </c:pt>
                <c:pt idx="6824" formatCode="0.0">
                  <c:v>1.8721998115259042</c:v>
                </c:pt>
                <c:pt idx="6825" formatCode="0.0">
                  <c:v>1.8638836722210528</c:v>
                </c:pt>
                <c:pt idx="6826" formatCode="0.0">
                  <c:v>1.8751804911249379</c:v>
                </c:pt>
                <c:pt idx="6827" formatCode="0.0">
                  <c:v>1.8773484445872235</c:v>
                </c:pt>
                <c:pt idx="6828" formatCode="0.0">
                  <c:v>1.8696332523392487</c:v>
                </c:pt>
                <c:pt idx="6829" formatCode="0.0">
                  <c:v>1.8666789897254339</c:v>
                </c:pt>
                <c:pt idx="6830" formatCode="0.0">
                  <c:v>1.8601715712494749</c:v>
                </c:pt>
                <c:pt idx="6831" formatCode="0.0">
                  <c:v>1.85565431483754</c:v>
                </c:pt>
                <c:pt idx="6832" formatCode="0.0">
                  <c:v>1.8476172186103463</c:v>
                </c:pt>
                <c:pt idx="6833" formatCode="0.0">
                  <c:v>1.8376384281821909</c:v>
                </c:pt>
                <c:pt idx="6834" formatCode="0.0">
                  <c:v>1.8401759067613259</c:v>
                </c:pt>
                <c:pt idx="6835" formatCode="0.0">
                  <c:v>1.8513723086445444</c:v>
                </c:pt>
                <c:pt idx="6836" formatCode="0.0">
                  <c:v>1.8580962647038541</c:v>
                </c:pt>
                <c:pt idx="6837" formatCode="0.0">
                  <c:v>1.8379397920981833</c:v>
                </c:pt>
                <c:pt idx="6838" formatCode="0.0">
                  <c:v>1.842465233336785</c:v>
                </c:pt>
                <c:pt idx="6839" formatCode="0.0">
                  <c:v>1.8491636319805882</c:v>
                </c:pt>
                <c:pt idx="6840" formatCode="0.0">
                  <c:v>1.8421683795402266</c:v>
                </c:pt>
                <c:pt idx="6841" formatCode="0.0">
                  <c:v>1.8353592045904636</c:v>
                </c:pt>
                <c:pt idx="6842" formatCode="0.0">
                  <c:v>1.8339747250590488</c:v>
                </c:pt>
                <c:pt idx="6843" formatCode="0.0">
                  <c:v>1.842130456386863</c:v>
                </c:pt>
                <c:pt idx="6844" formatCode="0.0">
                  <c:v>1.8449270816464838</c:v>
                </c:pt>
                <c:pt idx="6845" formatCode="0.0">
                  <c:v>1.8484992850748223</c:v>
                </c:pt>
                <c:pt idx="6846" formatCode="0.0">
                  <c:v>1.8685685276043555</c:v>
                </c:pt>
                <c:pt idx="6847" formatCode="0.0">
                  <c:v>1.8776811414232926</c:v>
                </c:pt>
                <c:pt idx="6848" formatCode="0.0">
                  <c:v>1.8800012782695921</c:v>
                </c:pt>
                <c:pt idx="6849" formatCode="0.0">
                  <c:v>1.8791084922041512</c:v>
                </c:pt>
                <c:pt idx="6850" formatCode="0.0">
                  <c:v>1.8781107770004652</c:v>
                </c:pt>
                <c:pt idx="6851" formatCode="0.0">
                  <c:v>1.8877010129527043</c:v>
                </c:pt>
                <c:pt idx="6852" formatCode="0.0">
                  <c:v>1.8983862524071484</c:v>
                </c:pt>
                <c:pt idx="6853" formatCode="0.0">
                  <c:v>1.9003928710971958</c:v>
                </c:pt>
                <c:pt idx="6854" formatCode="0.0">
                  <c:v>1.8941706771786815</c:v>
                </c:pt>
                <c:pt idx="6855" formatCode="0.0">
                  <c:v>1.8928783343312758</c:v>
                </c:pt>
                <c:pt idx="6856" formatCode="0.0">
                  <c:v>1.8909888803283568</c:v>
                </c:pt>
                <c:pt idx="6857" formatCode="0.0">
                  <c:v>1.8976501182884735</c:v>
                </c:pt>
                <c:pt idx="6858" formatCode="0.0">
                  <c:v>1.8976501182884735</c:v>
                </c:pt>
                <c:pt idx="6859" formatCode="0.0">
                  <c:v>1.8835136153525107</c:v>
                </c:pt>
                <c:pt idx="6860" formatCode="0.0">
                  <c:v>1.8866800205121328</c:v>
                </c:pt>
                <c:pt idx="6861" formatCode="0.0">
                  <c:v>1.8914679801545577</c:v>
                </c:pt>
                <c:pt idx="6862" formatCode="0.0">
                  <c:v>1.8836612170590721</c:v>
                </c:pt>
                <c:pt idx="6863" formatCode="0.0">
                  <c:v>1.8622572712351728</c:v>
                </c:pt>
                <c:pt idx="6864" formatCode="0.0">
                  <c:v>1.8639520149847191</c:v>
                </c:pt>
                <c:pt idx="6865" formatCode="0.0">
                  <c:v>1.8676178530635168</c:v>
                </c:pt>
                <c:pt idx="6866" formatCode="0.0">
                  <c:v>1.8631663061759958</c:v>
                </c:pt>
                <c:pt idx="6867" formatCode="0.0">
                  <c:v>1.8733340043680473</c:v>
                </c:pt>
                <c:pt idx="6868" formatCode="0.0">
                  <c:v>1.8541495446526126</c:v>
                </c:pt>
                <c:pt idx="6869" formatCode="0.0">
                  <c:v>1.846413233277675</c:v>
                </c:pt>
                <c:pt idx="6870" formatCode="0.0">
                  <c:v>1.8387492362130984</c:v>
                </c:pt>
                <c:pt idx="6871" formatCode="0.0">
                  <c:v>1.8423191826918262</c:v>
                </c:pt>
                <c:pt idx="6872" formatCode="0.0">
                  <c:v>1.852180733944871</c:v>
                </c:pt>
                <c:pt idx="6873" formatCode="0.0">
                  <c:v>1.8471124432346953</c:v>
                </c:pt>
                <c:pt idx="6874" formatCode="0.0">
                  <c:v>1.8501456225240833</c:v>
                </c:pt>
                <c:pt idx="6875" formatCode="0.0">
                  <c:v>1.8450976889573336</c:v>
                </c:pt>
                <c:pt idx="6876" formatCode="0.0">
                  <c:v>1.8306315775875284</c:v>
                </c:pt>
                <c:pt idx="6877" formatCode="0.0">
                  <c:v>1.8135089131158064</c:v>
                </c:pt>
                <c:pt idx="6878" formatCode="0.0">
                  <c:v>1.810147056608177</c:v>
                </c:pt>
                <c:pt idx="6879" formatCode="0.0">
                  <c:v>1.8044515761777258</c:v>
                </c:pt>
                <c:pt idx="6880" formatCode="0.0">
                  <c:v>1.795567279328002</c:v>
                </c:pt>
                <c:pt idx="6881" formatCode="0.0">
                  <c:v>1.7984520110736033</c:v>
                </c:pt>
                <c:pt idx="6882" formatCode="0.0">
                  <c:v>1.7972191352171865</c:v>
                </c:pt>
                <c:pt idx="6883" formatCode="0.0">
                  <c:v>1.8053209669466672</c:v>
                </c:pt>
                <c:pt idx="6884" formatCode="0.0">
                  <c:v>1.7939732240525887</c:v>
                </c:pt>
                <c:pt idx="6885" formatCode="0.0">
                  <c:v>1.784117853784057</c:v>
                </c:pt>
                <c:pt idx="6886" formatCode="0.0">
                  <c:v>1.7939781785251603</c:v>
                </c:pt>
                <c:pt idx="6887" formatCode="0.0">
                  <c:v>1.7956993405353008</c:v>
                </c:pt>
                <c:pt idx="6888" formatCode="0.0">
                  <c:v>1.7929546403504739</c:v>
                </c:pt>
                <c:pt idx="6889" formatCode="0.0">
                  <c:v>1.7929546403504739</c:v>
                </c:pt>
                <c:pt idx="6890" formatCode="0.0">
                  <c:v>1.7820870909775808</c:v>
                </c:pt>
                <c:pt idx="6891" formatCode="0.0">
                  <c:v>1.7770313942458151</c:v>
                </c:pt>
                <c:pt idx="6892" formatCode="0.0">
                  <c:v>1.7965506428974667</c:v>
                </c:pt>
                <c:pt idx="6893" formatCode="0.0">
                  <c:v>1.7889795465840885</c:v>
                </c:pt>
                <c:pt idx="6894" formatCode="0.0">
                  <c:v>1.7814238525592476</c:v>
                </c:pt>
                <c:pt idx="6895" formatCode="0.0">
                  <c:v>1.7810680885075572</c:v>
                </c:pt>
                <c:pt idx="6896" formatCode="0.0">
                  <c:v>1.7804175095355443</c:v>
                </c:pt>
                <c:pt idx="6897" formatCode="0.0">
                  <c:v>1.7737295072253036</c:v>
                </c:pt>
                <c:pt idx="6898" formatCode="0.0">
                  <c:v>1.7696321006710987</c:v>
                </c:pt>
                <c:pt idx="6899" formatCode="0.0">
                  <c:v>1.7569569753652745</c:v>
                </c:pt>
                <c:pt idx="6900" formatCode="0.0">
                  <c:v>1.7711657104189282</c:v>
                </c:pt>
                <c:pt idx="6901" formatCode="0.0">
                  <c:v>1.7775996759739152</c:v>
                </c:pt>
                <c:pt idx="6902" formatCode="0.0">
                  <c:v>1.7893439132273061</c:v>
                </c:pt>
                <c:pt idx="6903" formatCode="0.0">
                  <c:v>1.7842584185689028</c:v>
                </c:pt>
                <c:pt idx="6904" formatCode="0.0">
                  <c:v>1.784645044330883</c:v>
                </c:pt>
                <c:pt idx="6905" formatCode="0.0">
                  <c:v>1.7839594680838411</c:v>
                </c:pt>
                <c:pt idx="6906" formatCode="0.0">
                  <c:v>1.7955359725146804</c:v>
                </c:pt>
                <c:pt idx="6907" formatCode="0.0">
                  <c:v>1.7831887019046071</c:v>
                </c:pt>
                <c:pt idx="6908" formatCode="0.0">
                  <c:v>1.7808152575499525</c:v>
                </c:pt>
                <c:pt idx="6909" formatCode="0.0">
                  <c:v>1.7780356979695979</c:v>
                </c:pt>
                <c:pt idx="6910" formatCode="0.0">
                  <c:v>1.7607009684894408</c:v>
                </c:pt>
                <c:pt idx="6911" formatCode="0.0">
                  <c:v>1.763992979085919</c:v>
                </c:pt>
                <c:pt idx="6912" formatCode="0.0">
                  <c:v>1.7798631067724726</c:v>
                </c:pt>
                <c:pt idx="6913" formatCode="0.0">
                  <c:v>1.7719841654536903</c:v>
                </c:pt>
                <c:pt idx="6914" formatCode="0.0">
                  <c:v>1.7704561527902358</c:v>
                </c:pt>
                <c:pt idx="6915" formatCode="0.0">
                  <c:v>1.7704561527902358</c:v>
                </c:pt>
                <c:pt idx="6916" formatCode="0.0">
                  <c:v>1.7470696317807786</c:v>
                </c:pt>
                <c:pt idx="6917" formatCode="0.0">
                  <c:v>1.74003125016603</c:v>
                </c:pt>
                <c:pt idx="6918" formatCode="0.0">
                  <c:v>1.7317130678084438</c:v>
                </c:pt>
                <c:pt idx="6919" formatCode="0.0">
                  <c:v>1.7147289822987966</c:v>
                </c:pt>
                <c:pt idx="6920" formatCode="0.0">
                  <c:v>1.721402805223041</c:v>
                </c:pt>
                <c:pt idx="6921" formatCode="0.0">
                  <c:v>1.7045667402314226</c:v>
                </c:pt>
                <c:pt idx="6922" formatCode="0.0">
                  <c:v>1.7001468193194804</c:v>
                </c:pt>
                <c:pt idx="6923" formatCode="0.0">
                  <c:v>1.6900404551176056</c:v>
                </c:pt>
                <c:pt idx="6924" formatCode="0.0">
                  <c:v>1.6997081052496397</c:v>
                </c:pt>
                <c:pt idx="6925" formatCode="0.0">
                  <c:v>1.7008872949837377</c:v>
                </c:pt>
                <c:pt idx="6926" formatCode="0.0">
                  <c:v>1.6906123468419934</c:v>
                </c:pt>
                <c:pt idx="6927" formatCode="0.0">
                  <c:v>1.6779456127831629</c:v>
                </c:pt>
                <c:pt idx="6928" formatCode="0.0">
                  <c:v>1.6726129365176157</c:v>
                </c:pt>
                <c:pt idx="6929" formatCode="0.0">
                  <c:v>1.6797773064580155</c:v>
                </c:pt>
                <c:pt idx="6930" formatCode="0.0">
                  <c:v>1.6773116275323698</c:v>
                </c:pt>
                <c:pt idx="6931" formatCode="0.0">
                  <c:v>1.6760989094591938</c:v>
                </c:pt>
                <c:pt idx="6932" formatCode="0.0">
                  <c:v>1.6724224733165418</c:v>
                </c:pt>
                <c:pt idx="6933" formatCode="0.0">
                  <c:v>1.6878485565565855</c:v>
                </c:pt>
                <c:pt idx="6934" formatCode="0.0">
                  <c:v>1.689373575324475</c:v>
                </c:pt>
                <c:pt idx="6935" formatCode="0.0">
                  <c:v>1.6694701671837711</c:v>
                </c:pt>
                <c:pt idx="6936" formatCode="0.0">
                  <c:v>1.6768741323856355</c:v>
                </c:pt>
                <c:pt idx="6937" formatCode="0.0">
                  <c:v>1.6859158054939927</c:v>
                </c:pt>
                <c:pt idx="6938" formatCode="0.0">
                  <c:v>1.6795650736951426</c:v>
                </c:pt>
                <c:pt idx="6939" formatCode="0.0">
                  <c:v>1.6734162087529774</c:v>
                </c:pt>
                <c:pt idx="6940" formatCode="0.0">
                  <c:v>1.6685775515649675</c:v>
                </c:pt>
                <c:pt idx="6941" formatCode="0.0">
                  <c:v>1.6768144262759714</c:v>
                </c:pt>
                <c:pt idx="6942" formatCode="0.0">
                  <c:v>1.6810421631851062</c:v>
                </c:pt>
                <c:pt idx="6943" formatCode="0.0">
                  <c:v>1.6770094595287344</c:v>
                </c:pt>
                <c:pt idx="6944" formatCode="0.0">
                  <c:v>1.6836170409609081</c:v>
                </c:pt>
                <c:pt idx="6945" formatCode="0.0">
                  <c:v>1.7054380343539275</c:v>
                </c:pt>
                <c:pt idx="6946" formatCode="0.0">
                  <c:v>1.7317702305861924</c:v>
                </c:pt>
                <c:pt idx="6947" formatCode="0.0">
                  <c:v>1.7329214830086361</c:v>
                </c:pt>
                <c:pt idx="6948" formatCode="0.0">
                  <c:v>1.7296565905307544</c:v>
                </c:pt>
                <c:pt idx="6949" formatCode="0.0">
                  <c:v>1.719135852734442</c:v>
                </c:pt>
                <c:pt idx="6950" formatCode="0.0">
                  <c:v>1.7199564260333657</c:v>
                </c:pt>
                <c:pt idx="6951" formatCode="0.0">
                  <c:v>1.7133234759873803</c:v>
                </c:pt>
                <c:pt idx="6952" formatCode="0.0">
                  <c:v>1.7145348557622686</c:v>
                </c:pt>
                <c:pt idx="6953" formatCode="0.0">
                  <c:v>1.7185882600098497</c:v>
                </c:pt>
                <c:pt idx="6954" formatCode="0.0">
                  <c:v>1.723561977212881</c:v>
                </c:pt>
                <c:pt idx="6955" formatCode="0.0">
                  <c:v>1.7239524465888612</c:v>
                </c:pt>
                <c:pt idx="6956" formatCode="0.0">
                  <c:v>1.7330584835971115</c:v>
                </c:pt>
                <c:pt idx="6957" formatCode="0.0">
                  <c:v>1.7312237361559522</c:v>
                </c:pt>
                <c:pt idx="6958" formatCode="0.0">
                  <c:v>1.7323446604893344</c:v>
                </c:pt>
                <c:pt idx="6959" formatCode="0.0">
                  <c:v>1.7323446604893344</c:v>
                </c:pt>
                <c:pt idx="6960" formatCode="0.0">
                  <c:v>1.7448615896815856</c:v>
                </c:pt>
                <c:pt idx="6961" formatCode="0.0">
                  <c:v>1.7276889685017789</c:v>
                </c:pt>
                <c:pt idx="6962" formatCode="0.0">
                  <c:v>1.7278933014468114</c:v>
                </c:pt>
                <c:pt idx="6963" formatCode="0.0">
                  <c:v>1.7322323797316486</c:v>
                </c:pt>
                <c:pt idx="6964" formatCode="0.0">
                  <c:v>1.7413784815541438</c:v>
                </c:pt>
                <c:pt idx="6965" formatCode="0.0">
                  <c:v>1.7581706532484607</c:v>
                </c:pt>
                <c:pt idx="6966" formatCode="0.0">
                  <c:v>1.7604870959725178</c:v>
                </c:pt>
                <c:pt idx="6967" formatCode="0.0">
                  <c:v>1.765041364152887</c:v>
                </c:pt>
                <c:pt idx="6968" formatCode="0.0">
                  <c:v>1.7672339291823944</c:v>
                </c:pt>
                <c:pt idx="6969" formatCode="0.0">
                  <c:v>1.7651896451861457</c:v>
                </c:pt>
                <c:pt idx="6970" formatCode="0.0">
                  <c:v>1.7570017460197358</c:v>
                </c:pt>
                <c:pt idx="6971" formatCode="0.0">
                  <c:v>1.7740726212075064</c:v>
                </c:pt>
                <c:pt idx="6972" formatCode="0.0">
                  <c:v>1.7723353506797095</c:v>
                </c:pt>
                <c:pt idx="6973" formatCode="0.0">
                  <c:v>1.7631318414418298</c:v>
                </c:pt>
                <c:pt idx="6974" formatCode="0.0">
                  <c:v>1.7778888282798795</c:v>
                </c:pt>
                <c:pt idx="6975" formatCode="0.0">
                  <c:v>1.7740658734692707</c:v>
                </c:pt>
                <c:pt idx="6976" formatCode="0.0">
                  <c:v>1.7699603718314152</c:v>
                </c:pt>
                <c:pt idx="6977" formatCode="0.0">
                  <c:v>1.7728933661823443</c:v>
                </c:pt>
                <c:pt idx="6978" formatCode="0.0">
                  <c:v>1.7692936314998267</c:v>
                </c:pt>
                <c:pt idx="6979" formatCode="0.0">
                  <c:v>1.7524319639388164</c:v>
                </c:pt>
                <c:pt idx="6980" formatCode="0.0">
                  <c:v>1.7567783413681735</c:v>
                </c:pt>
                <c:pt idx="6981" formatCode="0.0">
                  <c:v>1.7790465660976071</c:v>
                </c:pt>
                <c:pt idx="6982" formatCode="0.0">
                  <c:v>1.783855882485319</c:v>
                </c:pt>
                <c:pt idx="6983" formatCode="0.0">
                  <c:v>1.783849916168101</c:v>
                </c:pt>
                <c:pt idx="6984" formatCode="0.0">
                  <c:v>1.7889824730323156</c:v>
                </c:pt>
                <c:pt idx="6985" formatCode="0.0">
                  <c:v>1.7876674167725954</c:v>
                </c:pt>
                <c:pt idx="6986" formatCode="0.0">
                  <c:v>1.7901350701152454</c:v>
                </c:pt>
                <c:pt idx="6987" formatCode="0.0">
                  <c:v>1.8017972955795321</c:v>
                </c:pt>
                <c:pt idx="6988" formatCode="0.0">
                  <c:v>1.8071876333240557</c:v>
                </c:pt>
                <c:pt idx="6989" formatCode="0.0">
                  <c:v>1.8030642320807653</c:v>
                </c:pt>
                <c:pt idx="6990" formatCode="0.0">
                  <c:v>1.7908315228255478</c:v>
                </c:pt>
                <c:pt idx="6991" formatCode="0.0">
                  <c:v>1.7790594811651952</c:v>
                </c:pt>
                <c:pt idx="6992" formatCode="0.0">
                  <c:v>1.7836324768208092</c:v>
                </c:pt>
                <c:pt idx="6993" formatCode="0.0">
                  <c:v>1.7848464657889458</c:v>
                </c:pt>
                <c:pt idx="6994" formatCode="0.0">
                  <c:v>1.790898202068242</c:v>
                </c:pt>
                <c:pt idx="6995" formatCode="0.0">
                  <c:v>1.7779297992696856</c:v>
                </c:pt>
                <c:pt idx="6996" formatCode="0.0">
                  <c:v>1.7850058176630801</c:v>
                </c:pt>
                <c:pt idx="6997" formatCode="0.0">
                  <c:v>1.7939961130579645</c:v>
                </c:pt>
                <c:pt idx="6998" formatCode="0.0">
                  <c:v>1.7818509400439262</c:v>
                </c:pt>
                <c:pt idx="6999" formatCode="0.0">
                  <c:v>1.7916545832552651</c:v>
                </c:pt>
                <c:pt idx="7000" formatCode="0.0">
                  <c:v>1.7965567221156227</c:v>
                </c:pt>
                <c:pt idx="7001" formatCode="0.0">
                  <c:v>1.7838611971859835</c:v>
                </c:pt>
                <c:pt idx="7002" formatCode="0.0">
                  <c:v>1.7871077399649558</c:v>
                </c:pt>
                <c:pt idx="7003" formatCode="0.0">
                  <c:v>1.7846069695402862</c:v>
                </c:pt>
                <c:pt idx="7004" formatCode="0.0">
                  <c:v>1.7938709725066708</c:v>
                </c:pt>
                <c:pt idx="7005" formatCode="0.0">
                  <c:v>1.7994798896179895</c:v>
                </c:pt>
                <c:pt idx="7006" formatCode="0.0">
                  <c:v>1.8042158253998832</c:v>
                </c:pt>
                <c:pt idx="7007" formatCode="0.0">
                  <c:v>1.8039269717479984</c:v>
                </c:pt>
                <c:pt idx="7008" formatCode="0.0">
                  <c:v>1.8119206282363758</c:v>
                </c:pt>
                <c:pt idx="7009" formatCode="0.0">
                  <c:v>1.8247457751482494</c:v>
                </c:pt>
                <c:pt idx="7010" formatCode="0.0">
                  <c:v>1.8329419731140582</c:v>
                </c:pt>
                <c:pt idx="7011" formatCode="0.0">
                  <c:v>1.8352875732360951</c:v>
                </c:pt>
                <c:pt idx="7012" formatCode="0.0">
                  <c:v>1.8394244223019891</c:v>
                </c:pt>
                <c:pt idx="7013" formatCode="0.0">
                  <c:v>1.8362084061274773</c:v>
                </c:pt>
                <c:pt idx="7014" formatCode="0.0">
                  <c:v>1.8403297546754103</c:v>
                </c:pt>
                <c:pt idx="7015" formatCode="0.0">
                  <c:v>1.8424634220855245</c:v>
                </c:pt>
                <c:pt idx="7016" formatCode="0.0">
                  <c:v>1.8492216350330888</c:v>
                </c:pt>
                <c:pt idx="7017" formatCode="0.0">
                  <c:v>1.8492216350330888</c:v>
                </c:pt>
                <c:pt idx="7018" formatCode="0.0">
                  <c:v>1.8516920623655622</c:v>
                </c:pt>
                <c:pt idx="7019" formatCode="0.0">
                  <c:v>1.8354869613895537</c:v>
                </c:pt>
                <c:pt idx="7020" formatCode="0.0">
                  <c:v>1.8344342110124827</c:v>
                </c:pt>
                <c:pt idx="7021" formatCode="0.0">
                  <c:v>1.8303993405079262</c:v>
                </c:pt>
                <c:pt idx="7022" formatCode="0.0">
                  <c:v>1.8273458446517272</c:v>
                </c:pt>
                <c:pt idx="7023" formatCode="0.0">
                  <c:v>1.8159732437121248</c:v>
                </c:pt>
                <c:pt idx="7024" formatCode="0.0">
                  <c:v>1.8251375797829177</c:v>
                </c:pt>
                <c:pt idx="7025" formatCode="0.0">
                  <c:v>1.8228306072969274</c:v>
                </c:pt>
                <c:pt idx="7026" formatCode="0.0">
                  <c:v>1.8194456670102013</c:v>
                </c:pt>
                <c:pt idx="7027" formatCode="0.0">
                  <c:v>1.8046966215046378</c:v>
                </c:pt>
                <c:pt idx="7028" formatCode="0.0">
                  <c:v>1.8103004484999037</c:v>
                </c:pt>
                <c:pt idx="7029" formatCode="0.0">
                  <c:v>1.8117926945035925</c:v>
                </c:pt>
                <c:pt idx="7030" formatCode="0.0">
                  <c:v>1.8038026309449475</c:v>
                </c:pt>
                <c:pt idx="7031" formatCode="0.0">
                  <c:v>1.8031828657291356</c:v>
                </c:pt>
                <c:pt idx="7032" formatCode="0.0">
                  <c:v>1.8076663320475181</c:v>
                </c:pt>
                <c:pt idx="7033" formatCode="0.0">
                  <c:v>1.8107960112773531</c:v>
                </c:pt>
                <c:pt idx="7034" formatCode="0.0">
                  <c:v>1.7990157388894235</c:v>
                </c:pt>
                <c:pt idx="7035" formatCode="0.0">
                  <c:v>1.7892578534864112</c:v>
                </c:pt>
                <c:pt idx="7036" formatCode="0.0">
                  <c:v>1.7845698942014794</c:v>
                </c:pt>
                <c:pt idx="7037" formatCode="0.0">
                  <c:v>1.7794238993830704</c:v>
                </c:pt>
                <c:pt idx="7038" formatCode="0.0">
                  <c:v>1.7710250852927931</c:v>
                </c:pt>
                <c:pt idx="7039" formatCode="0.0">
                  <c:v>1.7710250852927931</c:v>
                </c:pt>
                <c:pt idx="7040" formatCode="0.0">
                  <c:v>1.7683446963242533</c:v>
                </c:pt>
                <c:pt idx="7041" formatCode="0.0">
                  <c:v>1.7658995433411264</c:v>
                </c:pt>
                <c:pt idx="7042" formatCode="0.0">
                  <c:v>1.7640318694326038</c:v>
                </c:pt>
                <c:pt idx="7043" formatCode="0.0">
                  <c:v>1.769974097439883</c:v>
                </c:pt>
                <c:pt idx="7044" formatCode="0.0">
                  <c:v>1.769974097439883</c:v>
                </c:pt>
                <c:pt idx="7045" formatCode="0.0">
                  <c:v>1.769974097439883</c:v>
                </c:pt>
                <c:pt idx="7046" formatCode="0.0">
                  <c:v>1.7745895331926065</c:v>
                </c:pt>
                <c:pt idx="7047" formatCode="0.0">
                  <c:v>1.8062011285498587</c:v>
                </c:pt>
                <c:pt idx="7048" formatCode="0.0">
                  <c:v>1.8095450318336226</c:v>
                </c:pt>
                <c:pt idx="7049" formatCode="0.0">
                  <c:v>1.8073970293081003</c:v>
                </c:pt>
                <c:pt idx="7050" formatCode="0.0">
                  <c:v>1.8169220475631336</c:v>
                </c:pt>
                <c:pt idx="7051" formatCode="0.0">
                  <c:v>1.8341265042141592</c:v>
                </c:pt>
                <c:pt idx="7052" formatCode="0.0">
                  <c:v>1.8413348152239988</c:v>
                </c:pt>
                <c:pt idx="7053" formatCode="0.0">
                  <c:v>1.8423915421174615</c:v>
                </c:pt>
                <c:pt idx="7054" formatCode="0.0">
                  <c:v>1.8423915421174615</c:v>
                </c:pt>
                <c:pt idx="7055" formatCode="0.0">
                  <c:v>1.8385211719883923</c:v>
                </c:pt>
                <c:pt idx="7056" formatCode="0.0">
                  <c:v>1.8254243443423761</c:v>
                </c:pt>
                <c:pt idx="7057" formatCode="0.0">
                  <c:v>1.7968041437642128</c:v>
                </c:pt>
                <c:pt idx="7058" formatCode="0.0">
                  <c:v>1.7947429854975454</c:v>
                </c:pt>
                <c:pt idx="7059" formatCode="0.0">
                  <c:v>1.7863893020970334</c:v>
                </c:pt>
                <c:pt idx="7060" formatCode="0.0">
                  <c:v>1.7744734624818321</c:v>
                </c:pt>
                <c:pt idx="7061" formatCode="0.0">
                  <c:v>1.78851615705044</c:v>
                </c:pt>
                <c:pt idx="7062" formatCode="0.0">
                  <c:v>1.7839355827289987</c:v>
                </c:pt>
                <c:pt idx="7063" formatCode="0.0">
                  <c:v>1.7812906610313026</c:v>
                </c:pt>
                <c:pt idx="7064" formatCode="0.0">
                  <c:v>1.7853689481000641</c:v>
                </c:pt>
                <c:pt idx="7065" formatCode="0.0">
                  <c:v>1.7778027776708289</c:v>
                </c:pt>
                <c:pt idx="7066" formatCode="0.0">
                  <c:v>1.7805839987813059</c:v>
                </c:pt>
                <c:pt idx="7067" formatCode="0.0">
                  <c:v>1.7702817414766843</c:v>
                </c:pt>
                <c:pt idx="7068" formatCode="0.0">
                  <c:v>1.7738771522431624</c:v>
                </c:pt>
                <c:pt idx="7069" formatCode="0.0">
                  <c:v>1.7728877653148114</c:v>
                </c:pt>
                <c:pt idx="7070" formatCode="0.0">
                  <c:v>1.7693519591330051</c:v>
                </c:pt>
                <c:pt idx="7071" formatCode="0.0">
                  <c:v>1.7845159664728485</c:v>
                </c:pt>
                <c:pt idx="7072" formatCode="0.0">
                  <c:v>1.7862184279668383</c:v>
                </c:pt>
                <c:pt idx="7073" formatCode="0.0">
                  <c:v>1.7741000815917705</c:v>
                </c:pt>
                <c:pt idx="7074" formatCode="0.0">
                  <c:v>1.7728173525909234</c:v>
                </c:pt>
                <c:pt idx="7075" formatCode="0.0">
                  <c:v>1.7647923658772953</c:v>
                </c:pt>
                <c:pt idx="7076" formatCode="0.0">
                  <c:v>1.7819982992244574</c:v>
                </c:pt>
                <c:pt idx="7077" formatCode="0.0">
                  <c:v>1.788419469453943</c:v>
                </c:pt>
                <c:pt idx="7078" formatCode="0.0">
                  <c:v>1.7880951171958308</c:v>
                </c:pt>
                <c:pt idx="7079" formatCode="0.0">
                  <c:v>1.7880951171958308</c:v>
                </c:pt>
                <c:pt idx="7080" formatCode="0.0">
                  <c:v>1.7949855909664869</c:v>
                </c:pt>
                <c:pt idx="7081" formatCode="0.0">
                  <c:v>1.8028230471163997</c:v>
                </c:pt>
                <c:pt idx="7082" formatCode="0.0">
                  <c:v>1.8114441273960167</c:v>
                </c:pt>
                <c:pt idx="7083" formatCode="0.0">
                  <c:v>1.8114536518114583</c:v>
                </c:pt>
                <c:pt idx="7084" formatCode="0.0">
                  <c:v>1.8046658169372387</c:v>
                </c:pt>
                <c:pt idx="7085" formatCode="0.0">
                  <c:v>1.7934111997598772</c:v>
                </c:pt>
                <c:pt idx="7086" formatCode="0.0">
                  <c:v>1.7892419220013021</c:v>
                </c:pt>
                <c:pt idx="7087" formatCode="0.0">
                  <c:v>1.7855460954721885</c:v>
                </c:pt>
                <c:pt idx="7088" formatCode="0.0">
                  <c:v>1.7778971053656976</c:v>
                </c:pt>
                <c:pt idx="7089" formatCode="0.0">
                  <c:v>1.7811703663433434</c:v>
                </c:pt>
                <c:pt idx="7090" formatCode="0.0">
                  <c:v>1.7848776144200527</c:v>
                </c:pt>
                <c:pt idx="7091" formatCode="0.0">
                  <c:v>1.7821031281343795</c:v>
                </c:pt>
                <c:pt idx="7092" formatCode="0.0">
                  <c:v>1.7800213690285345</c:v>
                </c:pt>
                <c:pt idx="7093" formatCode="0.0">
                  <c:v>1.7770819354336662</c:v>
                </c:pt>
                <c:pt idx="7094" formatCode="0.0">
                  <c:v>1.7842090233868841</c:v>
                </c:pt>
                <c:pt idx="7095" formatCode="0.0">
                  <c:v>1.7861120465885814</c:v>
                </c:pt>
                <c:pt idx="7096" formatCode="0.0">
                  <c:v>1.7955315604121689</c:v>
                </c:pt>
                <c:pt idx="7097" formatCode="0.0">
                  <c:v>1.7907067143050819</c:v>
                </c:pt>
                <c:pt idx="7098" formatCode="0.0">
                  <c:v>1.7948685739400903</c:v>
                </c:pt>
                <c:pt idx="7099" formatCode="0.0">
                  <c:v>1.7918310476912787</c:v>
                </c:pt>
                <c:pt idx="7100" formatCode="0.0">
                  <c:v>1.7896883675030906</c:v>
                </c:pt>
                <c:pt idx="7101" formatCode="0.0">
                  <c:v>1.7985638808334676</c:v>
                </c:pt>
                <c:pt idx="7102" formatCode="0.0">
                  <c:v>1.7926169173638111</c:v>
                </c:pt>
                <c:pt idx="7103" formatCode="0.0">
                  <c:v>1.7849760214177233</c:v>
                </c:pt>
                <c:pt idx="7104" formatCode="0.0">
                  <c:v>1.7921064394122064</c:v>
                </c:pt>
                <c:pt idx="7105" formatCode="0.0">
                  <c:v>1.7902361894508043</c:v>
                </c:pt>
                <c:pt idx="7106" formatCode="0.0">
                  <c:v>1.7850622948703365</c:v>
                </c:pt>
                <c:pt idx="7107" formatCode="0.0">
                  <c:v>1.7795968340414259</c:v>
                </c:pt>
                <c:pt idx="7108" formatCode="0.0">
                  <c:v>1.7823320743302946</c:v>
                </c:pt>
                <c:pt idx="7109" formatCode="0.0">
                  <c:v>1.7786882453285209</c:v>
                </c:pt>
                <c:pt idx="7110" formatCode="0.0">
                  <c:v>1.785171072955771</c:v>
                </c:pt>
                <c:pt idx="7111" formatCode="0.0">
                  <c:v>1.7885770113686874</c:v>
                </c:pt>
                <c:pt idx="7112" formatCode="0.0">
                  <c:v>1.7942229054161531</c:v>
                </c:pt>
                <c:pt idx="7113" formatCode="0.0">
                  <c:v>1.7942229054161531</c:v>
                </c:pt>
                <c:pt idx="7114" formatCode="0.0">
                  <c:v>1.7884690010540838</c:v>
                </c:pt>
                <c:pt idx="7115" formatCode="0.0">
                  <c:v>1.7924235812901008</c:v>
                </c:pt>
                <c:pt idx="7116" formatCode="0.0">
                  <c:v>1.7855739395235322</c:v>
                </c:pt>
                <c:pt idx="7117" formatCode="0.0">
                  <c:v>1.7897590356632869</c:v>
                </c:pt>
                <c:pt idx="7118" formatCode="0.0">
                  <c:v>1.7868424700101664</c:v>
                </c:pt>
                <c:pt idx="7119" formatCode="0.0">
                  <c:v>1.7844843823961478</c:v>
                </c:pt>
                <c:pt idx="7120" formatCode="0.0">
                  <c:v>1.7817565938235305</c:v>
                </c:pt>
                <c:pt idx="7121" formatCode="0.0">
                  <c:v>1.7780770659685745</c:v>
                </c:pt>
                <c:pt idx="7122" formatCode="0.0">
                  <c:v>1.7802946754259621</c:v>
                </c:pt>
                <c:pt idx="7123" formatCode="0.0">
                  <c:v>1.776877430380607</c:v>
                </c:pt>
                <c:pt idx="7124" formatCode="0.0">
                  <c:v>1.7851200253090758</c:v>
                </c:pt>
                <c:pt idx="7125" formatCode="0.0">
                  <c:v>1.7941344246890638</c:v>
                </c:pt>
                <c:pt idx="7126" formatCode="0.0">
                  <c:v>1.7975863724281924</c:v>
                </c:pt>
                <c:pt idx="7127" formatCode="0.0">
                  <c:v>1.806873262946614</c:v>
                </c:pt>
                <c:pt idx="7128" formatCode="0.0">
                  <c:v>1.8085159103562916</c:v>
                </c:pt>
                <c:pt idx="7129" formatCode="0.0">
                  <c:v>1.8003216272316231</c:v>
                </c:pt>
                <c:pt idx="7130" formatCode="0.0">
                  <c:v>1.8010217745036528</c:v>
                </c:pt>
                <c:pt idx="7131" formatCode="0.0">
                  <c:v>1.8050089509191509</c:v>
                </c:pt>
                <c:pt idx="7132" formatCode="0.0">
                  <c:v>1.8028564615393468</c:v>
                </c:pt>
                <c:pt idx="7133" formatCode="0.0">
                  <c:v>1.7990457422955155</c:v>
                </c:pt>
                <c:pt idx="7134" formatCode="0.0">
                  <c:v>1.7946913855460793</c:v>
                </c:pt>
                <c:pt idx="7135" formatCode="0.0">
                  <c:v>1.800453943112442</c:v>
                </c:pt>
                <c:pt idx="7136" formatCode="0.0">
                  <c:v>1.8001668352142057</c:v>
                </c:pt>
                <c:pt idx="7137" formatCode="0.0">
                  <c:v>1.7964744417920386</c:v>
                </c:pt>
                <c:pt idx="7138" formatCode="0.0">
                  <c:v>1.8017029654700021</c:v>
                </c:pt>
                <c:pt idx="7139" formatCode="0.0">
                  <c:v>1.794758593706504</c:v>
                </c:pt>
                <c:pt idx="7140" formatCode="0.0">
                  <c:v>1.7815968280227998</c:v>
                </c:pt>
                <c:pt idx="7141" formatCode="0.0">
                  <c:v>1.7850252169023049</c:v>
                </c:pt>
                <c:pt idx="7142" formatCode="0.0">
                  <c:v>1.7801575113096804</c:v>
                </c:pt>
                <c:pt idx="7143" formatCode="0.0">
                  <c:v>1.7799617411944824</c:v>
                </c:pt>
                <c:pt idx="7144" formatCode="0.0">
                  <c:v>1.7905510059989052</c:v>
                </c:pt>
                <c:pt idx="7145" formatCode="0.0">
                  <c:v>1.7966616663554611</c:v>
                </c:pt>
                <c:pt idx="7146" formatCode="0.0">
                  <c:v>1.7875322359720724</c:v>
                </c:pt>
                <c:pt idx="7147" formatCode="0.0">
                  <c:v>1.7767911477010625</c:v>
                </c:pt>
                <c:pt idx="7148" formatCode="0.0">
                  <c:v>1.7809656995348653</c:v>
                </c:pt>
                <c:pt idx="7149" formatCode="0.0">
                  <c:v>1.7809656995348653</c:v>
                </c:pt>
                <c:pt idx="7150" formatCode="0.0">
                  <c:v>1.7880939226632075</c:v>
                </c:pt>
                <c:pt idx="7151" formatCode="0.0">
                  <c:v>1.7910098557518184</c:v>
                </c:pt>
                <c:pt idx="7152" formatCode="0.0">
                  <c:v>1.7999913298933978</c:v>
                </c:pt>
                <c:pt idx="7153" formatCode="0.0">
                  <c:v>1.7933548232605536</c:v>
                </c:pt>
                <c:pt idx="7154" formatCode="0.0">
                  <c:v>1.7951237559177595</c:v>
                </c:pt>
                <c:pt idx="7155" formatCode="0.0">
                  <c:v>1.8034859163182251</c:v>
                </c:pt>
                <c:pt idx="7156" formatCode="0.0">
                  <c:v>1.8031355441060923</c:v>
                </c:pt>
                <c:pt idx="7157" formatCode="0.0">
                  <c:v>1.8040590122469735</c:v>
                </c:pt>
                <c:pt idx="7158" formatCode="0.0">
                  <c:v>1.8066075154250323</c:v>
                </c:pt>
                <c:pt idx="7159" formatCode="0.0">
                  <c:v>1.8008003862791104</c:v>
                </c:pt>
                <c:pt idx="7160" formatCode="0.0">
                  <c:v>1.8094387896700208</c:v>
                </c:pt>
                <c:pt idx="7161" formatCode="0.0">
                  <c:v>1.8042459998694229</c:v>
                </c:pt>
                <c:pt idx="7162" formatCode="0.0">
                  <c:v>1.8056083907561602</c:v>
                </c:pt>
                <c:pt idx="7163" formatCode="0.0">
                  <c:v>1.8105570703189702</c:v>
                </c:pt>
                <c:pt idx="7164" formatCode="0.0">
                  <c:v>1.8145858027170119</c:v>
                </c:pt>
                <c:pt idx="7165" formatCode="0.0">
                  <c:v>1.8089977862640487</c:v>
                </c:pt>
                <c:pt idx="7166" formatCode="0.0">
                  <c:v>1.8154131192110934</c:v>
                </c:pt>
                <c:pt idx="7167" formatCode="0.0">
                  <c:v>1.8222847262083588</c:v>
                </c:pt>
                <c:pt idx="7168" formatCode="0.0">
                  <c:v>1.8276623825196252</c:v>
                </c:pt>
                <c:pt idx="7169" formatCode="0.0">
                  <c:v>1.8249199099124591</c:v>
                </c:pt>
                <c:pt idx="7170" formatCode="0.0">
                  <c:v>1.8267713134981194</c:v>
                </c:pt>
                <c:pt idx="7171" formatCode="0.0">
                  <c:v>1.8336118765214373</c:v>
                </c:pt>
                <c:pt idx="7172" formatCode="0.0">
                  <c:v>1.8330722002298878</c:v>
                </c:pt>
                <c:pt idx="7173" formatCode="0.0">
                  <c:v>1.8382593931915758</c:v>
                </c:pt>
                <c:pt idx="7174" formatCode="0.0">
                  <c:v>1.83763182474149</c:v>
                </c:pt>
                <c:pt idx="7175" formatCode="0.0">
                  <c:v>1.8414583735079657</c:v>
                </c:pt>
                <c:pt idx="7176" formatCode="0.0">
                  <c:v>1.8414583735079657</c:v>
                </c:pt>
                <c:pt idx="7177" formatCode="0.0">
                  <c:v>1.8556747479333575</c:v>
                </c:pt>
                <c:pt idx="7178" formatCode="0.0">
                  <c:v>1.8563324630573736</c:v>
                </c:pt>
                <c:pt idx="7179" formatCode="0.0">
                  <c:v>1.8554539512098642</c:v>
                </c:pt>
                <c:pt idx="7180" formatCode="0.0">
                  <c:v>1.8657746840129139</c:v>
                </c:pt>
                <c:pt idx="7181" formatCode="0.0">
                  <c:v>1.8666289609476718</c:v>
                </c:pt>
                <c:pt idx="7182" formatCode="0.0">
                  <c:v>1.8658380630068299</c:v>
                </c:pt>
                <c:pt idx="7183" formatCode="0.0">
                  <c:v>1.870312862723905</c:v>
                </c:pt>
                <c:pt idx="7184" formatCode="0.0">
                  <c:v>1.8700921977389979</c:v>
                </c:pt>
                <c:pt idx="7185" formatCode="0.0">
                  <c:v>1.8829629452786505</c:v>
                </c:pt>
                <c:pt idx="7186" formatCode="0.0">
                  <c:v>1.8833483070281234</c:v>
                </c:pt>
                <c:pt idx="7187" formatCode="0.0">
                  <c:v>1.888778270366029</c:v>
                </c:pt>
                <c:pt idx="7188" formatCode="0.0">
                  <c:v>1.8962101933883526</c:v>
                </c:pt>
                <c:pt idx="7189" formatCode="0.0">
                  <c:v>1.8874388072864867</c:v>
                </c:pt>
                <c:pt idx="7190" formatCode="0.0">
                  <c:v>1.8917398827217637</c:v>
                </c:pt>
                <c:pt idx="7191" formatCode="0.0">
                  <c:v>1.8929221589531688</c:v>
                </c:pt>
                <c:pt idx="7192" formatCode="0.0">
                  <c:v>1.914493524364564</c:v>
                </c:pt>
                <c:pt idx="7193" formatCode="0.0">
                  <c:v>1.91583717881773</c:v>
                </c:pt>
                <c:pt idx="7194" formatCode="0.0">
                  <c:v>1.9135893838560758</c:v>
                </c:pt>
                <c:pt idx="7195" formatCode="0.0">
                  <c:v>1.8969767988406545</c:v>
                </c:pt>
                <c:pt idx="7196" formatCode="0.0">
                  <c:v>1.8960411512137048</c:v>
                </c:pt>
                <c:pt idx="7197" formatCode="0.0">
                  <c:v>1.9086978848966352</c:v>
                </c:pt>
                <c:pt idx="7198" formatCode="0.0">
                  <c:v>1.9129295784336313</c:v>
                </c:pt>
                <c:pt idx="7199" formatCode="0.0">
                  <c:v>1.9026825765071655</c:v>
                </c:pt>
                <c:pt idx="7200" formatCode="0.0">
                  <c:v>1.8980692948607922</c:v>
                </c:pt>
                <c:pt idx="7201" formatCode="0.0">
                  <c:v>1.896252706870647</c:v>
                </c:pt>
                <c:pt idx="7202" formatCode="0.0">
                  <c:v>1.9044574055348613</c:v>
                </c:pt>
                <c:pt idx="7203" formatCode="0.0">
                  <c:v>1.892314963470084</c:v>
                </c:pt>
                <c:pt idx="7204" formatCode="0.0">
                  <c:v>1.9023691625228778</c:v>
                </c:pt>
                <c:pt idx="7205" formatCode="0.0">
                  <c:v>1.904404651911294</c:v>
                </c:pt>
                <c:pt idx="7206" formatCode="0.0">
                  <c:v>1.8942909736691789</c:v>
                </c:pt>
                <c:pt idx="7207" formatCode="0.0">
                  <c:v>1.8690922252026201</c:v>
                </c:pt>
                <c:pt idx="7208" formatCode="0.0">
                  <c:v>1.8664616638289271</c:v>
                </c:pt>
                <c:pt idx="7209" formatCode="0.0">
                  <c:v>1.8711859059905851</c:v>
                </c:pt>
                <c:pt idx="7210" formatCode="0.0">
                  <c:v>1.8868693916220631</c:v>
                </c:pt>
                <c:pt idx="7211" formatCode="0.0">
                  <c:v>1.8901844173792675</c:v>
                </c:pt>
                <c:pt idx="7212" formatCode="0.0">
                  <c:v>1.8874360355748407</c:v>
                </c:pt>
                <c:pt idx="7213" formatCode="0.0">
                  <c:v>1.8944053254255249</c:v>
                </c:pt>
                <c:pt idx="7214" formatCode="0.0">
                  <c:v>1.89712202763814</c:v>
                </c:pt>
                <c:pt idx="7215" formatCode="0.0">
                  <c:v>1.8945917192776678</c:v>
                </c:pt>
                <c:pt idx="7216" formatCode="0.0">
                  <c:v>1.9082335814377132</c:v>
                </c:pt>
                <c:pt idx="7217" formatCode="0.0">
                  <c:v>1.9249696709463893</c:v>
                </c:pt>
                <c:pt idx="7218" formatCode="0.0">
                  <c:v>1.92783232830728</c:v>
                </c:pt>
                <c:pt idx="7219" formatCode="0.0">
                  <c:v>1.92783232830728</c:v>
                </c:pt>
                <c:pt idx="7220" formatCode="0.0">
                  <c:v>1.9383481931472832</c:v>
                </c:pt>
                <c:pt idx="7221" formatCode="0.0">
                  <c:v>1.935541639796269</c:v>
                </c:pt>
                <c:pt idx="7222" formatCode="0.0">
                  <c:v>1.9314926016375265</c:v>
                </c:pt>
                <c:pt idx="7223" formatCode="0.0">
                  <c:v>1.9250778972168854</c:v>
                </c:pt>
                <c:pt idx="7224" formatCode="0.0">
                  <c:v>1.9293520411275717</c:v>
                </c:pt>
                <c:pt idx="7225" formatCode="0.0">
                  <c:v>1.9313503912340266</c:v>
                </c:pt>
                <c:pt idx="7226" formatCode="0.0">
                  <c:v>1.9312391000770157</c:v>
                </c:pt>
                <c:pt idx="7227" formatCode="0.0">
                  <c:v>1.9244255075817347</c:v>
                </c:pt>
                <c:pt idx="7228" formatCode="0.0">
                  <c:v>1.9261448024731873</c:v>
                </c:pt>
                <c:pt idx="7229" formatCode="0.0">
                  <c:v>1.9188924568094312</c:v>
                </c:pt>
                <c:pt idx="7230" formatCode="0.0">
                  <c:v>1.9135975877710194</c:v>
                </c:pt>
                <c:pt idx="7231" formatCode="0.0">
                  <c:v>1.907618673071334</c:v>
                </c:pt>
                <c:pt idx="7232" formatCode="0.0">
                  <c:v>1.9122987350455438</c:v>
                </c:pt>
                <c:pt idx="7233" formatCode="0.0">
                  <c:v>1.9193239241434858</c:v>
                </c:pt>
                <c:pt idx="7234" formatCode="0.0">
                  <c:v>1.9367682711163647</c:v>
                </c:pt>
                <c:pt idx="7235" formatCode="0.0">
                  <c:v>1.9558716893982502</c:v>
                </c:pt>
                <c:pt idx="7236" formatCode="0.0">
                  <c:v>1.956176602307643</c:v>
                </c:pt>
                <c:pt idx="7237" formatCode="0.0">
                  <c:v>1.9560370621830305</c:v>
                </c:pt>
                <c:pt idx="7238" formatCode="0.0">
                  <c:v>1.957027466941482</c:v>
                </c:pt>
                <c:pt idx="7239" formatCode="0.0">
                  <c:v>1.9552447638404633</c:v>
                </c:pt>
                <c:pt idx="7240" formatCode="0.0">
                  <c:v>1.9547653263676588</c:v>
                </c:pt>
                <c:pt idx="7241" formatCode="0.0">
                  <c:v>1.9517374982395772</c:v>
                </c:pt>
                <c:pt idx="7242" formatCode="0.0">
                  <c:v>1.9500004089612744</c:v>
                </c:pt>
                <c:pt idx="7243" formatCode="0.0">
                  <c:v>1.9719986631387398</c:v>
                </c:pt>
                <c:pt idx="7244" formatCode="0.0">
                  <c:v>1.9908690880723114</c:v>
                </c:pt>
                <c:pt idx="7245" formatCode="0.0">
                  <c:v>1.9821377638502122</c:v>
                </c:pt>
                <c:pt idx="7246" formatCode="0.0">
                  <c:v>1.9908141665887404</c:v>
                </c:pt>
                <c:pt idx="7247" formatCode="0.0">
                  <c:v>1.9679897336496983</c:v>
                </c:pt>
                <c:pt idx="7248" formatCode="0.0">
                  <c:v>1.9925922357503911</c:v>
                </c:pt>
                <c:pt idx="7249" formatCode="0.0">
                  <c:v>1.9918398542946913</c:v>
                </c:pt>
                <c:pt idx="7250" formatCode="0.0">
                  <c:v>1.9977938770506203</c:v>
                </c:pt>
                <c:pt idx="7251" formatCode="0.0">
                  <c:v>2.0202393763030972</c:v>
                </c:pt>
                <c:pt idx="7252" formatCode="0.0">
                  <c:v>2.029535826741578</c:v>
                </c:pt>
                <c:pt idx="7253" formatCode="0.0">
                  <c:v>2.0291497536175034</c:v>
                </c:pt>
                <c:pt idx="7254" formatCode="0.0">
                  <c:v>2.0464850894586908</c:v>
                </c:pt>
                <c:pt idx="7255" formatCode="0.0">
                  <c:v>2.0735073963508923</c:v>
                </c:pt>
                <c:pt idx="7256" formatCode="0.0">
                  <c:v>2.0629445670080058</c:v>
                </c:pt>
                <c:pt idx="7257" formatCode="0.0">
                  <c:v>2.0394063180617885</c:v>
                </c:pt>
                <c:pt idx="7258" formatCode="0.0">
                  <c:v>2.042461008105056</c:v>
                </c:pt>
                <c:pt idx="7259" formatCode="0.0">
                  <c:v>2.043093564296663</c:v>
                </c:pt>
                <c:pt idx="7260" formatCode="0.0">
                  <c:v>2.0602952414516227</c:v>
                </c:pt>
                <c:pt idx="7261" formatCode="0.0">
                  <c:v>2.0648106871824434</c:v>
                </c:pt>
                <c:pt idx="7262" formatCode="0.0">
                  <c:v>2.0811521143625225</c:v>
                </c:pt>
                <c:pt idx="7263" formatCode="0.0">
                  <c:v>2.0953754581856772</c:v>
                </c:pt>
                <c:pt idx="7264" formatCode="0.0">
                  <c:v>2.093082333443637</c:v>
                </c:pt>
                <c:pt idx="7265" formatCode="0.0">
                  <c:v>2.0902400746211756</c:v>
                </c:pt>
                <c:pt idx="7266" formatCode="0.0">
                  <c:v>2.1006760279011902</c:v>
                </c:pt>
                <c:pt idx="7267" formatCode="0.0">
                  <c:v>2.0405866295019264</c:v>
                </c:pt>
                <c:pt idx="7268" formatCode="0.0">
                  <c:v>1.9995311740762973</c:v>
                </c:pt>
                <c:pt idx="7269" formatCode="0.0">
                  <c:v>1.9679386875282501</c:v>
                </c:pt>
                <c:pt idx="7270" formatCode="0.0">
                  <c:v>1.9932665743833717</c:v>
                </c:pt>
                <c:pt idx="7271" formatCode="0.0">
                  <c:v>1.9802232259954309</c:v>
                </c:pt>
                <c:pt idx="7272" formatCode="0.0">
                  <c:v>1.9929325936391056</c:v>
                </c:pt>
                <c:pt idx="7273" formatCode="0.0">
                  <c:v>2.0066493429220134</c:v>
                </c:pt>
                <c:pt idx="7274" formatCode="0.0">
                  <c:v>2.0149132711196129</c:v>
                </c:pt>
                <c:pt idx="7275" formatCode="0.0">
                  <c:v>2.0146479562773574</c:v>
                </c:pt>
                <c:pt idx="7276" formatCode="0.0">
                  <c:v>2.0234934770149833</c:v>
                </c:pt>
                <c:pt idx="7277" formatCode="0.0">
                  <c:v>2.0234934770149833</c:v>
                </c:pt>
                <c:pt idx="7278" formatCode="0.0">
                  <c:v>2.0122181259776655</c:v>
                </c:pt>
                <c:pt idx="7279" formatCode="0.0">
                  <c:v>2.0199441109860778</c:v>
                </c:pt>
                <c:pt idx="7280" formatCode="0.0">
                  <c:v>2.0346491016074757</c:v>
                </c:pt>
                <c:pt idx="7281" formatCode="0.0">
                  <c:v>2.0380983117347693</c:v>
                </c:pt>
                <c:pt idx="7282" formatCode="0.0">
                  <c:v>2.0439621344233743</c:v>
                </c:pt>
                <c:pt idx="7283" formatCode="0.0">
                  <c:v>2.0153528281233486</c:v>
                </c:pt>
                <c:pt idx="7284" formatCode="0.0">
                  <c:v>2.0062787726958269</c:v>
                </c:pt>
                <c:pt idx="7285" formatCode="0.0">
                  <c:v>2.0112913693928682</c:v>
                </c:pt>
                <c:pt idx="7286" formatCode="0.0">
                  <c:v>2.0199246409647533</c:v>
                </c:pt>
                <c:pt idx="7287" formatCode="0.0">
                  <c:v>2.0168521075021628</c:v>
                </c:pt>
                <c:pt idx="7288" formatCode="0.0">
                  <c:v>2.0226893996246966</c:v>
                </c:pt>
                <c:pt idx="7289" formatCode="0.0">
                  <c:v>2.0122118271060865</c:v>
                </c:pt>
                <c:pt idx="7290" formatCode="0.0">
                  <c:v>2.0149104668057727</c:v>
                </c:pt>
                <c:pt idx="7291" formatCode="0.0">
                  <c:v>2.019748177076806</c:v>
                </c:pt>
                <c:pt idx="7292" formatCode="0.0">
                  <c:v>2.0108657529134653</c:v>
                </c:pt>
                <c:pt idx="7293" formatCode="0.0">
                  <c:v>2.0169239087907385</c:v>
                </c:pt>
                <c:pt idx="7294" formatCode="0.0">
                  <c:v>1.9969769234442118</c:v>
                </c:pt>
                <c:pt idx="7295" formatCode="0.0">
                  <c:v>1.9930484805158517</c:v>
                </c:pt>
                <c:pt idx="7296" formatCode="0.0">
                  <c:v>1.9972493105964384</c:v>
                </c:pt>
                <c:pt idx="7297" formatCode="0.0">
                  <c:v>2.0253618440696335</c:v>
                </c:pt>
                <c:pt idx="7298" formatCode="0.0">
                  <c:v>2.0326663006543169</c:v>
                </c:pt>
                <c:pt idx="7299" formatCode="0.0">
                  <c:v>2.0324688516109366</c:v>
                </c:pt>
                <c:pt idx="7300" formatCode="0.0">
                  <c:v>2.0324688516109366</c:v>
                </c:pt>
                <c:pt idx="7301" formatCode="0.0">
                  <c:v>2.038764526958786</c:v>
                </c:pt>
                <c:pt idx="7302" formatCode="0.0">
                  <c:v>2.0383074187255699</c:v>
                </c:pt>
                <c:pt idx="7303" formatCode="0.0">
                  <c:v>2.0363124701485025</c:v>
                </c:pt>
                <c:pt idx="7304" formatCode="0.0">
                  <c:v>2.0288358202871568</c:v>
                </c:pt>
                <c:pt idx="7305" formatCode="0.0">
                  <c:v>2.0288358202871568</c:v>
                </c:pt>
                <c:pt idx="7306" formatCode="0.0">
                  <c:v>2.0237825214693665</c:v>
                </c:pt>
                <c:pt idx="7307" formatCode="0.0">
                  <c:v>2.0258065903225275</c:v>
                </c:pt>
                <c:pt idx="7308" formatCode="0.0">
                  <c:v>1.9874784147762585</c:v>
                </c:pt>
                <c:pt idx="7309" formatCode="0.0">
                  <c:v>1.9749584939857054</c:v>
                </c:pt>
                <c:pt idx="7310" formatCode="0.0">
                  <c:v>1.9634606709244791</c:v>
                </c:pt>
                <c:pt idx="7311" formatCode="0.0">
                  <c:v>1.9764840432829234</c:v>
                </c:pt>
                <c:pt idx="7312" formatCode="0.0">
                  <c:v>1.9653651428639598</c:v>
                </c:pt>
                <c:pt idx="7313" formatCode="0.0">
                  <c:v>1.9508122289317602</c:v>
                </c:pt>
                <c:pt idx="7314" formatCode="0.0">
                  <c:v>1.9664970995178848</c:v>
                </c:pt>
                <c:pt idx="7315" formatCode="0.0">
                  <c:v>1.9597949201355434</c:v>
                </c:pt>
                <c:pt idx="7316" formatCode="0.0">
                  <c:v>1.9481719847437855</c:v>
                </c:pt>
                <c:pt idx="7317" formatCode="0.0">
                  <c:v>1.974192878815344</c:v>
                </c:pt>
                <c:pt idx="7318" formatCode="0.0">
                  <c:v>1.9883458793827475</c:v>
                </c:pt>
                <c:pt idx="7319" formatCode="0.0">
                  <c:v>1.9883458793827475</c:v>
                </c:pt>
                <c:pt idx="7320" formatCode="0.0">
                  <c:v>1.95777582258432</c:v>
                </c:pt>
                <c:pt idx="7321" formatCode="0.0">
                  <c:v>1.910188092678035</c:v>
                </c:pt>
                <c:pt idx="7322" formatCode="0.0">
                  <c:v>1.9306712272096478</c:v>
                </c:pt>
                <c:pt idx="7323" formatCode="0.0">
                  <c:v>1.9212717424952255</c:v>
                </c:pt>
                <c:pt idx="7324" formatCode="0.0">
                  <c:v>1.9049140427683671</c:v>
                </c:pt>
                <c:pt idx="7325" formatCode="0.0">
                  <c:v>1.895982675867647</c:v>
                </c:pt>
                <c:pt idx="7326" formatCode="0.0">
                  <c:v>1.9059436329682893</c:v>
                </c:pt>
                <c:pt idx="7327" formatCode="0.0">
                  <c:v>1.9086148741078055</c:v>
                </c:pt>
                <c:pt idx="7328" formatCode="0.0">
                  <c:v>1.8997224261379919</c:v>
                </c:pt>
                <c:pt idx="7329" formatCode="0.0">
                  <c:v>1.8924181952825696</c:v>
                </c:pt>
                <c:pt idx="7330" formatCode="0.0">
                  <c:v>1.8958425279684452</c:v>
                </c:pt>
                <c:pt idx="7331" formatCode="0.0">
                  <c:v>1.8753545440975703</c:v>
                </c:pt>
                <c:pt idx="7332" formatCode="0.0">
                  <c:v>1.8738811039086585</c:v>
                </c:pt>
                <c:pt idx="7333" formatCode="0.0">
                  <c:v>1.9037295932359235</c:v>
                </c:pt>
                <c:pt idx="7334" formatCode="0.0">
                  <c:v>1.9132306067790494</c:v>
                </c:pt>
                <c:pt idx="7335" formatCode="0.0">
                  <c:v>1.8861352401075562</c:v>
                </c:pt>
                <c:pt idx="7336" formatCode="0.0">
                  <c:v>1.9051949129971917</c:v>
                </c:pt>
                <c:pt idx="7337" formatCode="0.0">
                  <c:v>1.8936033416064038</c:v>
                </c:pt>
                <c:pt idx="7338" formatCode="0.0">
                  <c:v>1.8843731579781333</c:v>
                </c:pt>
                <c:pt idx="7339" formatCode="0.0">
                  <c:v>1.8843731579781333</c:v>
                </c:pt>
                <c:pt idx="7340" formatCode="0.0">
                  <c:v>1.8695832534250116</c:v>
                </c:pt>
                <c:pt idx="7341" formatCode="0.0">
                  <c:v>1.877903990166276</c:v>
                </c:pt>
                <c:pt idx="7342" formatCode="0.0">
                  <c:v>1.8798726982507903</c:v>
                </c:pt>
                <c:pt idx="7343" formatCode="0.0">
                  <c:v>1.8727136107668121</c:v>
                </c:pt>
                <c:pt idx="7344" formatCode="0.0">
                  <c:v>1.8597188682950683</c:v>
                </c:pt>
                <c:pt idx="7345" formatCode="0.0">
                  <c:v>1.8529933190404793</c:v>
                </c:pt>
                <c:pt idx="7346" formatCode="0.0">
                  <c:v>1.8636339726725097</c:v>
                </c:pt>
                <c:pt idx="7347" formatCode="0.0">
                  <c:v>1.8747236436581118</c:v>
                </c:pt>
                <c:pt idx="7348" formatCode="0.0">
                  <c:v>1.8741022567845118</c:v>
                </c:pt>
                <c:pt idx="7349" formatCode="0.0">
                  <c:v>1.8602238596979777</c:v>
                </c:pt>
                <c:pt idx="7350" formatCode="0.0">
                  <c:v>1.8778921308209005</c:v>
                </c:pt>
                <c:pt idx="7351" formatCode="0.0">
                  <c:v>1.878680495845737</c:v>
                </c:pt>
                <c:pt idx="7352" formatCode="0.0">
                  <c:v>1.8759779872364335</c:v>
                </c:pt>
                <c:pt idx="7353" formatCode="0.0">
                  <c:v>1.8863657390891813</c:v>
                </c:pt>
                <c:pt idx="7354" formatCode="0.0">
                  <c:v>1.8773147203440179</c:v>
                </c:pt>
                <c:pt idx="7355" formatCode="0.0">
                  <c:v>1.8835906826322053</c:v>
                </c:pt>
                <c:pt idx="7356" formatCode="0.0">
                  <c:v>1.8943890410373652</c:v>
                </c:pt>
                <c:pt idx="7357" formatCode="0.0">
                  <c:v>1.9012578746320214</c:v>
                </c:pt>
                <c:pt idx="7358" formatCode="0.0">
                  <c:v>1.9010460852073667</c:v>
                </c:pt>
                <c:pt idx="7359" formatCode="0.0">
                  <c:v>1.888413617016143</c:v>
                </c:pt>
                <c:pt idx="7360" formatCode="0.0">
                  <c:v>1.8908907886447599</c:v>
                </c:pt>
                <c:pt idx="7361" formatCode="0.0">
                  <c:v>1.8879317076985862</c:v>
                </c:pt>
                <c:pt idx="7362" formatCode="0.0">
                  <c:v>1.8829031653670163</c:v>
                </c:pt>
                <c:pt idx="7363" formatCode="0.0">
                  <c:v>1.8829031653670163</c:v>
                </c:pt>
                <c:pt idx="7364" formatCode="0.0">
                  <c:v>1.9205510040301614</c:v>
                </c:pt>
                <c:pt idx="7365" formatCode="0.0">
                  <c:v>1.9268449676242978</c:v>
                </c:pt>
                <c:pt idx="7366" formatCode="0.0">
                  <c:v>1.9361497318963878</c:v>
                </c:pt>
                <c:pt idx="7367" formatCode="0.0">
                  <c:v>1.916143129873578</c:v>
                </c:pt>
                <c:pt idx="7368" formatCode="0.0">
                  <c:v>1.9202872056741889</c:v>
                </c:pt>
                <c:pt idx="7369" formatCode="0.0">
                  <c:v>1.9249402642786728</c:v>
                </c:pt>
                <c:pt idx="7370" formatCode="0.0">
                  <c:v>1.934936086719655</c:v>
                </c:pt>
                <c:pt idx="7371" formatCode="0.0">
                  <c:v>1.9317060540060254</c:v>
                </c:pt>
                <c:pt idx="7372" formatCode="0.0">
                  <c:v>1.9358628502902757</c:v>
                </c:pt>
                <c:pt idx="7373" formatCode="0.0">
                  <c:v>1.9454586429674627</c:v>
                </c:pt>
                <c:pt idx="7374" formatCode="0.0">
                  <c:v>1.9371785873207092</c:v>
                </c:pt>
                <c:pt idx="7375" formatCode="0.0">
                  <c:v>1.9317377941186371</c:v>
                </c:pt>
                <c:pt idx="7376" formatCode="0.0">
                  <c:v>1.9264517142799455</c:v>
                </c:pt>
                <c:pt idx="7377" formatCode="0.0">
                  <c:v>1.9459955920801344</c:v>
                </c:pt>
                <c:pt idx="7378" formatCode="0.0">
                  <c:v>1.9283096513601925</c:v>
                </c:pt>
                <c:pt idx="7379" formatCode="0.0">
                  <c:v>1.926477186967412</c:v>
                </c:pt>
                <c:pt idx="7380" formatCode="0.0">
                  <c:v>1.9217252487138787</c:v>
                </c:pt>
                <c:pt idx="7381" formatCode="0.0">
                  <c:v>1.9336979051715697</c:v>
                </c:pt>
                <c:pt idx="7382" formatCode="0.0">
                  <c:v>1.926205698274295</c:v>
                </c:pt>
                <c:pt idx="7383" formatCode="0.0">
                  <c:v>1.952934485755935</c:v>
                </c:pt>
                <c:pt idx="7384" formatCode="0.0">
                  <c:v>1.9691895760866165</c:v>
                </c:pt>
                <c:pt idx="7385" formatCode="0.0">
                  <c:v>1.9540124180259053</c:v>
                </c:pt>
                <c:pt idx="7386" formatCode="0.0">
                  <c:v>1.9742591975921637</c:v>
                </c:pt>
                <c:pt idx="7387" formatCode="0.0">
                  <c:v>1.9800582977240817</c:v>
                </c:pt>
                <c:pt idx="7388" formatCode="0.0">
                  <c:v>1.9611482278069912</c:v>
                </c:pt>
                <c:pt idx="7389" formatCode="0.0">
                  <c:v>1.9680016594899086</c:v>
                </c:pt>
                <c:pt idx="7390" formatCode="0.0">
                  <c:v>1.9863062616388454</c:v>
                </c:pt>
                <c:pt idx="7391" formatCode="0.0">
                  <c:v>1.9775792600280273</c:v>
                </c:pt>
                <c:pt idx="7392" formatCode="0.0">
                  <c:v>2.0078620991252469</c:v>
                </c:pt>
                <c:pt idx="7393" formatCode="0.0">
                  <c:v>2.002831623556367</c:v>
                </c:pt>
                <c:pt idx="7394" formatCode="0.0">
                  <c:v>2.0058110988638291</c:v>
                </c:pt>
                <c:pt idx="7395" formatCode="0.0">
                  <c:v>2.0054798272801722</c:v>
                </c:pt>
                <c:pt idx="7396" formatCode="0.0">
                  <c:v>2.002265607213725</c:v>
                </c:pt>
                <c:pt idx="7397" formatCode="0.0">
                  <c:v>2.0107295863745267</c:v>
                </c:pt>
                <c:pt idx="7398" formatCode="0.0">
                  <c:v>2.0175821556164517</c:v>
                </c:pt>
                <c:pt idx="7399" formatCode="0.0">
                  <c:v>2.0329805044401601</c:v>
                </c:pt>
                <c:pt idx="7400" formatCode="0.0">
                  <c:v>2.0374190070495271</c:v>
                </c:pt>
                <c:pt idx="7401" formatCode="0.0">
                  <c:v>2.0259330538588918</c:v>
                </c:pt>
                <c:pt idx="7402" formatCode="0.0">
                  <c:v>2.0388804616465972</c:v>
                </c:pt>
                <c:pt idx="7403" formatCode="0.0">
                  <c:v>2.0362641028375905</c:v>
                </c:pt>
                <c:pt idx="7404" formatCode="0.0">
                  <c:v>2.0197442540860497</c:v>
                </c:pt>
                <c:pt idx="7405" formatCode="0.0">
                  <c:v>2.0225457017925872</c:v>
                </c:pt>
                <c:pt idx="7406" formatCode="0.0">
                  <c:v>2.0104710926136171</c:v>
                </c:pt>
                <c:pt idx="7407" formatCode="0.0">
                  <c:v>2.0135436230389394</c:v>
                </c:pt>
                <c:pt idx="7408" formatCode="0.0">
                  <c:v>2.0343103055185652</c:v>
                </c:pt>
                <c:pt idx="7409" formatCode="0.0">
                  <c:v>2.0343103055185652</c:v>
                </c:pt>
                <c:pt idx="7410" formatCode="0.0">
                  <c:v>2.0581031410833095</c:v>
                </c:pt>
                <c:pt idx="7411" formatCode="0.0">
                  <c:v>2.0547358303506509</c:v>
                </c:pt>
                <c:pt idx="7412" formatCode="0.0">
                  <c:v>2.0631968109002479</c:v>
                </c:pt>
                <c:pt idx="7413" formatCode="0.0">
                  <c:v>2.0738989057792669</c:v>
                </c:pt>
                <c:pt idx="7414" formatCode="0.0">
                  <c:v>2.069383133390986</c:v>
                </c:pt>
                <c:pt idx="7415" formatCode="0.0">
                  <c:v>2.0710065255430878</c:v>
                </c:pt>
                <c:pt idx="7416" formatCode="0.0">
                  <c:v>2.0972681447544232</c:v>
                </c:pt>
                <c:pt idx="7417" formatCode="0.0">
                  <c:v>2.0914162084172925</c:v>
                </c:pt>
                <c:pt idx="7418" formatCode="0.0">
                  <c:v>2.0901148483658942</c:v>
                </c:pt>
                <c:pt idx="7419" formatCode="0.0">
                  <c:v>2.0772509892219415</c:v>
                </c:pt>
                <c:pt idx="7420" formatCode="0.0">
                  <c:v>2.0747860937320652</c:v>
                </c:pt>
                <c:pt idx="7421" formatCode="0.0">
                  <c:v>2.0588603070407485</c:v>
                </c:pt>
                <c:pt idx="7422" formatCode="0.0">
                  <c:v>2.0520552976357127</c:v>
                </c:pt>
                <c:pt idx="7423" formatCode="0.0">
                  <c:v>2.065500027249322</c:v>
                </c:pt>
                <c:pt idx="7424" formatCode="0.0">
                  <c:v>2.0850302334378288</c:v>
                </c:pt>
                <c:pt idx="7425" formatCode="0.0">
                  <c:v>2.0866162572421469</c:v>
                </c:pt>
                <c:pt idx="7426" formatCode="0.0">
                  <c:v>2.0838817046035087</c:v>
                </c:pt>
                <c:pt idx="7427" formatCode="0.0">
                  <c:v>2.1097050953128571</c:v>
                </c:pt>
                <c:pt idx="7428" formatCode="0.0">
                  <c:v>2.0906941189878676</c:v>
                </c:pt>
                <c:pt idx="7429" formatCode="0.0">
                  <c:v>2.0742347315391458</c:v>
                </c:pt>
                <c:pt idx="7430" formatCode="0.0">
                  <c:v>2.0696857160445079</c:v>
                </c:pt>
                <c:pt idx="7431" formatCode="0.0">
                  <c:v>2.0902171257313387</c:v>
                </c:pt>
                <c:pt idx="7432" formatCode="0.0">
                  <c:v>2.0660734367823133</c:v>
                </c:pt>
                <c:pt idx="7433" formatCode="0.0">
                  <c:v>2.0741513887521972</c:v>
                </c:pt>
                <c:pt idx="7434" formatCode="0.0">
                  <c:v>2.0507297618988671</c:v>
                </c:pt>
                <c:pt idx="7435" formatCode="0.0">
                  <c:v>2.0713834778139293</c:v>
                </c:pt>
                <c:pt idx="7436" formatCode="0.0">
                  <c:v>2.0570533043371513</c:v>
                </c:pt>
                <c:pt idx="7437" formatCode="0.0">
                  <c:v>2.0550317961546045</c:v>
                </c:pt>
                <c:pt idx="7438" formatCode="0.0">
                  <c:v>2.0550317961546045</c:v>
                </c:pt>
                <c:pt idx="7439" formatCode="0.0">
                  <c:v>2.0844814260982987</c:v>
                </c:pt>
                <c:pt idx="7440" formatCode="0.0">
                  <c:v>2.0992279394874105</c:v>
                </c:pt>
                <c:pt idx="7441" formatCode="0.0">
                  <c:v>2.0883459441809267</c:v>
                </c:pt>
                <c:pt idx="7442" formatCode="0.0">
                  <c:v>2.097094802173324</c:v>
                </c:pt>
                <c:pt idx="7443" formatCode="0.0">
                  <c:v>2.0875390861550098</c:v>
                </c:pt>
                <c:pt idx="7444" formatCode="0.0">
                  <c:v>2.0916087625981845</c:v>
                </c:pt>
                <c:pt idx="7445" formatCode="0.0">
                  <c:v>2.1150375554578913</c:v>
                </c:pt>
                <c:pt idx="7446" formatCode="0.0">
                  <c:v>2.1155503050807405</c:v>
                </c:pt>
                <c:pt idx="7447" formatCode="0.0">
                  <c:v>2.1013224657192193</c:v>
                </c:pt>
                <c:pt idx="7448" formatCode="0.0">
                  <c:v>2.0664484036445216</c:v>
                </c:pt>
                <c:pt idx="7449" formatCode="0.0">
                  <c:v>2.0636286101616479</c:v>
                </c:pt>
                <c:pt idx="7450" formatCode="0.0">
                  <c:v>2.0382378370812693</c:v>
                </c:pt>
                <c:pt idx="7451" formatCode="0.0">
                  <c:v>2.0566659323810392</c:v>
                </c:pt>
                <c:pt idx="7452" formatCode="0.0">
                  <c:v>2.0727480428759413</c:v>
                </c:pt>
                <c:pt idx="7453" formatCode="0.0">
                  <c:v>2.0977380880907899</c:v>
                </c:pt>
                <c:pt idx="7454" formatCode="0.0">
                  <c:v>2.0870647867578573</c:v>
                </c:pt>
                <c:pt idx="7455" formatCode="0.0">
                  <c:v>2.0875729918428059</c:v>
                </c:pt>
                <c:pt idx="7456" formatCode="0.0">
                  <c:v>2.0614060996681483</c:v>
                </c:pt>
                <c:pt idx="7457" formatCode="0.0">
                  <c:v>2.0847465472615103</c:v>
                </c:pt>
                <c:pt idx="7458" formatCode="0.0">
                  <c:v>2.0708303977561884</c:v>
                </c:pt>
                <c:pt idx="7459" formatCode="0.0">
                  <c:v>2.0647015591708606</c:v>
                </c:pt>
                <c:pt idx="7460" formatCode="0.0">
                  <c:v>2.0792718136056529</c:v>
                </c:pt>
                <c:pt idx="7461" formatCode="0.0">
                  <c:v>2.1005275497546263</c:v>
                </c:pt>
                <c:pt idx="7462" formatCode="0.0">
                  <c:v>2.1218217267795865</c:v>
                </c:pt>
                <c:pt idx="7463" formatCode="0.0">
                  <c:v>2.1231657112242379</c:v>
                </c:pt>
                <c:pt idx="7464" formatCode="0.0">
                  <c:v>2.1249463660196661</c:v>
                </c:pt>
                <c:pt idx="7465" formatCode="0.0">
                  <c:v>2.1506884930805854</c:v>
                </c:pt>
                <c:pt idx="7466" formatCode="0.0">
                  <c:v>2.1580331657015073</c:v>
                </c:pt>
                <c:pt idx="7467" formatCode="0.0">
                  <c:v>2.1708932188273735</c:v>
                </c:pt>
                <c:pt idx="7468" formatCode="0.0">
                  <c:v>2.1545741661827336</c:v>
                </c:pt>
                <c:pt idx="7469" formatCode="0.0">
                  <c:v>2.1598207904120295</c:v>
                </c:pt>
                <c:pt idx="7470" formatCode="0.0">
                  <c:v>2.1530333233730885</c:v>
                </c:pt>
                <c:pt idx="7471" formatCode="0.0">
                  <c:v>2.1446380720872118</c:v>
                </c:pt>
                <c:pt idx="7472" formatCode="0.0">
                  <c:v>2.132277653072546</c:v>
                </c:pt>
                <c:pt idx="7473" formatCode="0.0">
                  <c:v>2.1357292769941933</c:v>
                </c:pt>
                <c:pt idx="7474" formatCode="0.0">
                  <c:v>2.1313936261210289</c:v>
                </c:pt>
                <c:pt idx="7475" formatCode="0.0">
                  <c:v>2.119744710162681</c:v>
                </c:pt>
                <c:pt idx="7476" formatCode="0.0">
                  <c:v>2.1185431242830965</c:v>
                </c:pt>
                <c:pt idx="7477" formatCode="0.0">
                  <c:v>2.1038438375300896</c:v>
                </c:pt>
                <c:pt idx="7478" formatCode="0.0">
                  <c:v>2.0856909980632476</c:v>
                </c:pt>
                <c:pt idx="7479" formatCode="0.0">
                  <c:v>2.0856909980632476</c:v>
                </c:pt>
                <c:pt idx="7480" formatCode="0.0">
                  <c:v>2.0692094780019414</c:v>
                </c:pt>
                <c:pt idx="7481" formatCode="0.0">
                  <c:v>2.0543213836339338</c:v>
                </c:pt>
                <c:pt idx="7482" formatCode="0.0">
                  <c:v>2.0503239561908599</c:v>
                </c:pt>
                <c:pt idx="7483" formatCode="0.0">
                  <c:v>2.0337461523600591</c:v>
                </c:pt>
                <c:pt idx="7484" formatCode="0.0">
                  <c:v>1.9869212025694181</c:v>
                </c:pt>
                <c:pt idx="7485" formatCode="0.0">
                  <c:v>2.0088396664969523</c:v>
                </c:pt>
                <c:pt idx="7486" formatCode="0.0">
                  <c:v>2.0157210272395809</c:v>
                </c:pt>
                <c:pt idx="7487" formatCode="0.0">
                  <c:v>2.028972077406622</c:v>
                </c:pt>
                <c:pt idx="7488" formatCode="0.0">
                  <c:v>2.0172337163210527</c:v>
                </c:pt>
                <c:pt idx="7489" formatCode="0.0">
                  <c:v>2.0431407671904469</c:v>
                </c:pt>
                <c:pt idx="7490" formatCode="0.0">
                  <c:v>2.0298941665692025</c:v>
                </c:pt>
                <c:pt idx="7491" formatCode="0.0">
                  <c:v>2.0170818968114381</c:v>
                </c:pt>
                <c:pt idx="7492" formatCode="0.0">
                  <c:v>2.0102161620220831</c:v>
                </c:pt>
                <c:pt idx="7493" formatCode="0.0">
                  <c:v>1.9866754521824224</c:v>
                </c:pt>
                <c:pt idx="7494" formatCode="0.0">
                  <c:v>1.9720034694028423</c:v>
                </c:pt>
                <c:pt idx="7495" formatCode="0.0">
                  <c:v>1.9822285115841702</c:v>
                </c:pt>
                <c:pt idx="7496" formatCode="0.0">
                  <c:v>2.0017359821767688</c:v>
                </c:pt>
                <c:pt idx="7497" formatCode="0.0">
                  <c:v>1.9941309077722538</c:v>
                </c:pt>
                <c:pt idx="7498" formatCode="0.0">
                  <c:v>1.9695647023578002</c:v>
                </c:pt>
                <c:pt idx="7499" formatCode="0.0">
                  <c:v>1.9322124047495808</c:v>
                </c:pt>
                <c:pt idx="7500" formatCode="0.0">
                  <c:v>1.9535084038850066</c:v>
                </c:pt>
                <c:pt idx="7501" formatCode="0.0">
                  <c:v>1.9244683622707628</c:v>
                </c:pt>
                <c:pt idx="7502" formatCode="0.0">
                  <c:v>1.9120679330235162</c:v>
                </c:pt>
                <c:pt idx="7503" formatCode="0.0">
                  <c:v>1.9118984908542587</c:v>
                </c:pt>
                <c:pt idx="7504" formatCode="0.0">
                  <c:v>1.9079692410327713</c:v>
                </c:pt>
                <c:pt idx="7505" formatCode="0.0">
                  <c:v>1.9075391726412441</c:v>
                </c:pt>
                <c:pt idx="7506" formatCode="0.0">
                  <c:v>1.9303185252102331</c:v>
                </c:pt>
                <c:pt idx="7507" formatCode="0.0">
                  <c:v>2.002299346665624</c:v>
                </c:pt>
                <c:pt idx="7508" formatCode="0.0">
                  <c:v>2.0177034466508941</c:v>
                </c:pt>
                <c:pt idx="7509" formatCode="0.0">
                  <c:v>2.0357846137006548</c:v>
                </c:pt>
                <c:pt idx="7510" formatCode="0.0">
                  <c:v>1.953688239692059</c:v>
                </c:pt>
                <c:pt idx="7511" formatCode="0.0">
                  <c:v>1.958300456874706</c:v>
                </c:pt>
                <c:pt idx="7512" formatCode="0.0">
                  <c:v>1.9822310545264936</c:v>
                </c:pt>
                <c:pt idx="7513" formatCode="0.0">
                  <c:v>1.9927243304013191</c:v>
                </c:pt>
                <c:pt idx="7514" formatCode="0.0">
                  <c:v>1.9615354706363035</c:v>
                </c:pt>
                <c:pt idx="7515" formatCode="0.0">
                  <c:v>1.9201451007944152</c:v>
                </c:pt>
                <c:pt idx="7516" formatCode="0.0">
                  <c:v>1.9710759232889739</c:v>
                </c:pt>
                <c:pt idx="7517" formatCode="0.0">
                  <c:v>1.9497408849767661</c:v>
                </c:pt>
                <c:pt idx="7518" formatCode="0.0">
                  <c:v>1.9593151646752742</c:v>
                </c:pt>
                <c:pt idx="7519" formatCode="0.0">
                  <c:v>1.9689078807024005</c:v>
                </c:pt>
                <c:pt idx="7520" formatCode="0.0">
                  <c:v>1.9713119259385088</c:v>
                </c:pt>
                <c:pt idx="7521" formatCode="0.0">
                  <c:v>2.0003869162114039</c:v>
                </c:pt>
                <c:pt idx="7522" formatCode="0.0">
                  <c:v>1.9977214029180617</c:v>
                </c:pt>
                <c:pt idx="7523" formatCode="0.0">
                  <c:v>1.9687290332803449</c:v>
                </c:pt>
                <c:pt idx="7524" formatCode="0.0">
                  <c:v>1.9736762758552182</c:v>
                </c:pt>
                <c:pt idx="7525" formatCode="0.0">
                  <c:v>1.9582728104399545</c:v>
                </c:pt>
                <c:pt idx="7526" formatCode="0.0">
                  <c:v>1.9495598292591219</c:v>
                </c:pt>
                <c:pt idx="7527" formatCode="0.0">
                  <c:v>1.9611376932494176</c:v>
                </c:pt>
                <c:pt idx="7528" formatCode="0.0">
                  <c:v>1.9516426688485076</c:v>
                </c:pt>
                <c:pt idx="7529" formatCode="0.0">
                  <c:v>1.9446011585275638</c:v>
                </c:pt>
                <c:pt idx="7530" formatCode="0.0">
                  <c:v>1.9480389800354148</c:v>
                </c:pt>
                <c:pt idx="7531" formatCode="0.0">
                  <c:v>1.9537232415914936</c:v>
                </c:pt>
                <c:pt idx="7532" formatCode="0.0">
                  <c:v>1.9457124157085497</c:v>
                </c:pt>
                <c:pt idx="7533" formatCode="0.0">
                  <c:v>1.9300799204629473</c:v>
                </c:pt>
                <c:pt idx="7534" formatCode="0.0">
                  <c:v>1.9347435709811356</c:v>
                </c:pt>
                <c:pt idx="7535" formatCode="0.0">
                  <c:v>1.9221976570410384</c:v>
                </c:pt>
                <c:pt idx="7536" formatCode="0.0">
                  <c:v>1.9266805834953156</c:v>
                </c:pt>
                <c:pt idx="7537" formatCode="0.0">
                  <c:v>1.9682922953300541</c:v>
                </c:pt>
                <c:pt idx="7538" formatCode="0.0">
                  <c:v>1.9388291072106505</c:v>
                </c:pt>
                <c:pt idx="7539" formatCode="0.0">
                  <c:v>1.9363282497734824</c:v>
                </c:pt>
                <c:pt idx="7540" formatCode="0.0">
                  <c:v>1.904128155117482</c:v>
                </c:pt>
                <c:pt idx="7541" formatCode="0.0">
                  <c:v>1.9204576803719418</c:v>
                </c:pt>
                <c:pt idx="7542" formatCode="0.0">
                  <c:v>1.9204576803719418</c:v>
                </c:pt>
                <c:pt idx="7543" formatCode="0.0">
                  <c:v>1.8904133742683547</c:v>
                </c:pt>
                <c:pt idx="7544" formatCode="0.0">
                  <c:v>1.9101808929477255</c:v>
                </c:pt>
                <c:pt idx="7545" formatCode="0.0">
                  <c:v>1.9021989029349209</c:v>
                </c:pt>
                <c:pt idx="7546" formatCode="0.0">
                  <c:v>1.9136940756150467</c:v>
                </c:pt>
                <c:pt idx="7547" formatCode="0.0">
                  <c:v>1.906474679305272</c:v>
                </c:pt>
                <c:pt idx="7548" formatCode="0.0">
                  <c:v>1.9210847421211841</c:v>
                </c:pt>
                <c:pt idx="7549" formatCode="0.0">
                  <c:v>1.9241863782354396</c:v>
                </c:pt>
                <c:pt idx="7550" formatCode="0.0">
                  <c:v>1.9494463575155621</c:v>
                </c:pt>
                <c:pt idx="7551" formatCode="0.0">
                  <c:v>1.9423101936513711</c:v>
                </c:pt>
                <c:pt idx="7552" formatCode="0.0">
                  <c:v>1.9307746687548111</c:v>
                </c:pt>
                <c:pt idx="7553" formatCode="0.0">
                  <c:v>1.9598366988987161</c:v>
                </c:pt>
                <c:pt idx="7554" formatCode="0.0">
                  <c:v>1.9442533446412635</c:v>
                </c:pt>
                <c:pt idx="7555" formatCode="0.0">
                  <c:v>1.9456910297280015</c:v>
                </c:pt>
                <c:pt idx="7556" formatCode="0.0">
                  <c:v>1.9366836555867526</c:v>
                </c:pt>
                <c:pt idx="7557" formatCode="0.0">
                  <c:v>1.9443866172679143</c:v>
                </c:pt>
                <c:pt idx="7558" formatCode="0.0">
                  <c:v>1.9588089204627066</c:v>
                </c:pt>
                <c:pt idx="7559" formatCode="0.0">
                  <c:v>1.9493617560782481</c:v>
                </c:pt>
                <c:pt idx="7560" formatCode="0.0">
                  <c:v>1.9586243747836998</c:v>
                </c:pt>
                <c:pt idx="7561" formatCode="0.0">
                  <c:v>1.9491933925029932</c:v>
                </c:pt>
                <c:pt idx="7562" formatCode="0.0">
                  <c:v>1.9491933925029932</c:v>
                </c:pt>
                <c:pt idx="7563" formatCode="0.0">
                  <c:v>1.9406749973603188</c:v>
                </c:pt>
                <c:pt idx="7564" formatCode="0.0">
                  <c:v>1.9280215745562073</c:v>
                </c:pt>
                <c:pt idx="7565" formatCode="0.0">
                  <c:v>1.927310610749335</c:v>
                </c:pt>
                <c:pt idx="7566" formatCode="0.0">
                  <c:v>1.9167134359572249</c:v>
                </c:pt>
                <c:pt idx="7567" formatCode="0.0">
                  <c:v>1.9167134359572249</c:v>
                </c:pt>
                <c:pt idx="7568" formatCode="0.0">
                  <c:v>1.9378013324445791</c:v>
                </c:pt>
                <c:pt idx="7569" formatCode="0.0">
                  <c:v>1.9450722231947775</c:v>
                </c:pt>
                <c:pt idx="7570" formatCode="0.0">
                  <c:v>1.9482835351935683</c:v>
                </c:pt>
                <c:pt idx="7571" formatCode="0.0">
                  <c:v>1.9519980550408174</c:v>
                </c:pt>
                <c:pt idx="7572" formatCode="0.0">
                  <c:v>1.9672525799848366</c:v>
                </c:pt>
                <c:pt idx="7573" formatCode="0.0">
                  <c:v>1.9627148838088835</c:v>
                </c:pt>
                <c:pt idx="7574" formatCode="0.0">
                  <c:v>1.9721001343710245</c:v>
                </c:pt>
                <c:pt idx="7575" formatCode="0.0">
                  <c:v>1.9711303428545994</c:v>
                </c:pt>
                <c:pt idx="7576" formatCode="0.0">
                  <c:v>1.9728439441518133</c:v>
                </c:pt>
                <c:pt idx="7577" formatCode="0.0">
                  <c:v>2.0042640354660288</c:v>
                </c:pt>
                <c:pt idx="7578" formatCode="0.0">
                  <c:v>2.013795215190588</c:v>
                </c:pt>
                <c:pt idx="7579" formatCode="0.0">
                  <c:v>2.013795215190588</c:v>
                </c:pt>
                <c:pt idx="7580" formatCode="0.0">
                  <c:v>2.0169024344405013</c:v>
                </c:pt>
                <c:pt idx="7581" formatCode="0.0">
                  <c:v>2.0164219402766861</c:v>
                </c:pt>
                <c:pt idx="7582" formatCode="0.0">
                  <c:v>2.0169380370245014</c:v>
                </c:pt>
                <c:pt idx="7583" formatCode="0.0">
                  <c:v>2.0195631688866551</c:v>
                </c:pt>
                <c:pt idx="7584" formatCode="0.0">
                  <c:v>2.0232183150729712</c:v>
                </c:pt>
                <c:pt idx="7585" formatCode="0.0">
                  <c:v>2.0179943024154863</c:v>
                </c:pt>
                <c:pt idx="7586" formatCode="0.0">
                  <c:v>2.0203130322017455</c:v>
                </c:pt>
                <c:pt idx="7587" formatCode="0.0">
                  <c:v>2.0353152694875383</c:v>
                </c:pt>
                <c:pt idx="7588" formatCode="0.0">
                  <c:v>2.0419496578891065</c:v>
                </c:pt>
                <c:pt idx="7589" formatCode="0.0">
                  <c:v>2.0698689503375909</c:v>
                </c:pt>
                <c:pt idx="7590" formatCode="0.0">
                  <c:v>2.0715329776593387</c:v>
                </c:pt>
                <c:pt idx="7591" formatCode="0.0">
                  <c:v>2.0867698600019788</c:v>
                </c:pt>
                <c:pt idx="7592" formatCode="0.0">
                  <c:v>2.1033054071343895</c:v>
                </c:pt>
                <c:pt idx="7593" formatCode="0.0">
                  <c:v>2.101481905928098</c:v>
                </c:pt>
                <c:pt idx="7594" formatCode="0.0">
                  <c:v>2.1051986086920191</c:v>
                </c:pt>
                <c:pt idx="7595" formatCode="0.0">
                  <c:v>2.1235025899625475</c:v>
                </c:pt>
                <c:pt idx="7596" formatCode="0.0">
                  <c:v>2.1029047047034393</c:v>
                </c:pt>
                <c:pt idx="7597" formatCode="0.0">
                  <c:v>2.1262162065491368</c:v>
                </c:pt>
                <c:pt idx="7598" formatCode="0.0">
                  <c:v>2.137388783120783</c:v>
                </c:pt>
                <c:pt idx="7599" formatCode="0.0">
                  <c:v>2.137388783120783</c:v>
                </c:pt>
                <c:pt idx="7600" formatCode="0.0">
                  <c:v>2.1492293228405397</c:v>
                </c:pt>
                <c:pt idx="7601" formatCode="0.0">
                  <c:v>2.1544091002075194</c:v>
                </c:pt>
                <c:pt idx="7602" formatCode="0.0">
                  <c:v>2.1423277059919119</c:v>
                </c:pt>
                <c:pt idx="7603" formatCode="0.0">
                  <c:v>2.1760039236710766</c:v>
                </c:pt>
                <c:pt idx="7604" formatCode="0.0">
                  <c:v>2.1701447954307156</c:v>
                </c:pt>
                <c:pt idx="7605" formatCode="0.0">
                  <c:v>2.1649784837190564</c:v>
                </c:pt>
                <c:pt idx="7606" formatCode="0.0">
                  <c:v>2.1684625851402686</c:v>
                </c:pt>
                <c:pt idx="7607" formatCode="0.0">
                  <c:v>2.1392104101783889</c:v>
                </c:pt>
                <c:pt idx="7608" formatCode="0.0">
                  <c:v>2.1711845560411231</c:v>
                </c:pt>
                <c:pt idx="7609" formatCode="0.0">
                  <c:v>2.1951494629843733</c:v>
                </c:pt>
                <c:pt idx="7610" formatCode="0.0">
                  <c:v>2.2175119040880977</c:v>
                </c:pt>
                <c:pt idx="7611" formatCode="0.0">
                  <c:v>2.2254506705146513</c:v>
                </c:pt>
                <c:pt idx="7612" formatCode="0.0">
                  <c:v>2.2494067976397987</c:v>
                </c:pt>
                <c:pt idx="7613" formatCode="0.0">
                  <c:v>2.2261424971542576</c:v>
                </c:pt>
                <c:pt idx="7614" formatCode="0.0">
                  <c:v>2.2046889612346323</c:v>
                </c:pt>
                <c:pt idx="7615" formatCode="0.0">
                  <c:v>2.2088865590128286</c:v>
                </c:pt>
                <c:pt idx="7616" formatCode="0.0">
                  <c:v>2.2302575559445654</c:v>
                </c:pt>
                <c:pt idx="7617" formatCode="0.0">
                  <c:v>2.2167474576724291</c:v>
                </c:pt>
                <c:pt idx="7618" formatCode="0.0">
                  <c:v>2.2069194654226694</c:v>
                </c:pt>
                <c:pt idx="7619" formatCode="0.0">
                  <c:v>2.1709815105523811</c:v>
                </c:pt>
                <c:pt idx="7620" formatCode="0.0">
                  <c:v>2.1891704720118046</c:v>
                </c:pt>
                <c:pt idx="7621" formatCode="0.0">
                  <c:v>2.1710456146287553</c:v>
                </c:pt>
                <c:pt idx="7622" formatCode="0.0">
                  <c:v>2.194582845813918</c:v>
                </c:pt>
                <c:pt idx="7623" formatCode="0.0">
                  <c:v>2.207181596689102</c:v>
                </c:pt>
                <c:pt idx="7624" formatCode="0.0">
                  <c:v>2.1874362490021366</c:v>
                </c:pt>
                <c:pt idx="7625" formatCode="0.0">
                  <c:v>2.1878778803883767</c:v>
                </c:pt>
                <c:pt idx="7626" formatCode="0.0">
                  <c:v>2.171090405346185</c:v>
                </c:pt>
                <c:pt idx="7627" formatCode="0.0">
                  <c:v>2.1981979188358989</c:v>
                </c:pt>
                <c:pt idx="7628" formatCode="0.0">
                  <c:v>2.1915439768724467</c:v>
                </c:pt>
                <c:pt idx="7629" formatCode="0.0">
                  <c:v>2.2149755782770346</c:v>
                </c:pt>
                <c:pt idx="7630" formatCode="0.0">
                  <c:v>2.2152821363587889</c:v>
                </c:pt>
                <c:pt idx="7631" formatCode="0.0">
                  <c:v>2.2065078673445195</c:v>
                </c:pt>
                <c:pt idx="7632" formatCode="0.0">
                  <c:v>2.2164556025285544</c:v>
                </c:pt>
                <c:pt idx="7633" formatCode="0.0">
                  <c:v>2.2321673381740799</c:v>
                </c:pt>
                <c:pt idx="7634" formatCode="0.0">
                  <c:v>2.2456895293784056</c:v>
                </c:pt>
                <c:pt idx="7635" formatCode="0.0">
                  <c:v>2.2345527005333592</c:v>
                </c:pt>
                <c:pt idx="7636" formatCode="0.0">
                  <c:v>2.252390247220863</c:v>
                </c:pt>
                <c:pt idx="7637" formatCode="0.0">
                  <c:v>2.2357627604454442</c:v>
                </c:pt>
                <c:pt idx="7638" formatCode="0.0">
                  <c:v>2.2357627604454442</c:v>
                </c:pt>
                <c:pt idx="7639" formatCode="0.0">
                  <c:v>2.2241062799376712</c:v>
                </c:pt>
                <c:pt idx="7640" formatCode="0.0">
                  <c:v>2.2452625512255286</c:v>
                </c:pt>
                <c:pt idx="7641" formatCode="0.0">
                  <c:v>2.207709646556693</c:v>
                </c:pt>
                <c:pt idx="7642" formatCode="0.0">
                  <c:v>2.2341516245566693</c:v>
                </c:pt>
                <c:pt idx="7643" formatCode="0.0">
                  <c:v>2.2246487164756794</c:v>
                </c:pt>
                <c:pt idx="7644" formatCode="0.0">
                  <c:v>2.2476231828386317</c:v>
                </c:pt>
                <c:pt idx="7645" formatCode="0.0">
                  <c:v>2.2339464567213043</c:v>
                </c:pt>
                <c:pt idx="7646" formatCode="0.0">
                  <c:v>2.2625207446016229</c:v>
                </c:pt>
                <c:pt idx="7647" formatCode="0.0">
                  <c:v>2.2548667934567415</c:v>
                </c:pt>
                <c:pt idx="7648" formatCode="0.0">
                  <c:v>2.2652380368586171</c:v>
                </c:pt>
                <c:pt idx="7649" formatCode="0.0">
                  <c:v>2.2827078063634261</c:v>
                </c:pt>
                <c:pt idx="7650" formatCode="0.0">
                  <c:v>2.2755804281037042</c:v>
                </c:pt>
                <c:pt idx="7651" formatCode="0.0">
                  <c:v>2.2609080622880313</c:v>
                </c:pt>
                <c:pt idx="7652" formatCode="0.0">
                  <c:v>2.2826211081370782</c:v>
                </c:pt>
                <c:pt idx="7653" formatCode="0.0">
                  <c:v>2.2740981469666335</c:v>
                </c:pt>
                <c:pt idx="7654" formatCode="0.0">
                  <c:v>2.2489604759867228</c:v>
                </c:pt>
                <c:pt idx="7655" formatCode="0.0">
                  <c:v>2.250959456242589</c:v>
                </c:pt>
                <c:pt idx="7656" formatCode="0.0">
                  <c:v>2.2125154271500675</c:v>
                </c:pt>
                <c:pt idx="7657" formatCode="0.0">
                  <c:v>2.1885459225664232</c:v>
                </c:pt>
                <c:pt idx="7658" formatCode="0.0">
                  <c:v>2.1437659397009488</c:v>
                </c:pt>
                <c:pt idx="7659" formatCode="0.0">
                  <c:v>2.1934589951934935</c:v>
                </c:pt>
                <c:pt idx="7660" formatCode="0.0">
                  <c:v>2.1666802716119831</c:v>
                </c:pt>
                <c:pt idx="7661" formatCode="0.0">
                  <c:v>2.1658317105796812</c:v>
                </c:pt>
                <c:pt idx="7662" formatCode="0.0">
                  <c:v>2.1753842773123893</c:v>
                </c:pt>
                <c:pt idx="7663" formatCode="0.0">
                  <c:v>2.1931121563076807</c:v>
                </c:pt>
                <c:pt idx="7664" formatCode="0.0">
                  <c:v>2.1875194978434229</c:v>
                </c:pt>
                <c:pt idx="7665" formatCode="0.0">
                  <c:v>2.1996959330617121</c:v>
                </c:pt>
                <c:pt idx="7666" formatCode="0.0">
                  <c:v>2.2041937510050884</c:v>
                </c:pt>
                <c:pt idx="7667" formatCode="0.0">
                  <c:v>2.199409219954906</c:v>
                </c:pt>
                <c:pt idx="7668" formatCode="0.0">
                  <c:v>2.1959091622026072</c:v>
                </c:pt>
                <c:pt idx="7669" formatCode="0.0">
                  <c:v>2.1959091622026072</c:v>
                </c:pt>
                <c:pt idx="7670" formatCode="0.0">
                  <c:v>2.2172332972462443</c:v>
                </c:pt>
                <c:pt idx="7671" formatCode="0.0">
                  <c:v>2.2429426689936607</c:v>
                </c:pt>
                <c:pt idx="7672" formatCode="0.0">
                  <c:v>2.2379234985804559</c:v>
                </c:pt>
                <c:pt idx="7673" formatCode="0.0">
                  <c:v>2.2316736123718082</c:v>
                </c:pt>
                <c:pt idx="7674" formatCode="0.0">
                  <c:v>2.2384733670770185</c:v>
                </c:pt>
                <c:pt idx="7675" formatCode="0.0">
                  <c:v>2.2388672323518231</c:v>
                </c:pt>
                <c:pt idx="7676" formatCode="0.0">
                  <c:v>2.2625879070312385</c:v>
                </c:pt>
                <c:pt idx="7677" formatCode="0.0">
                  <c:v>2.263128503120412</c:v>
                </c:pt>
                <c:pt idx="7678" formatCode="0.0">
                  <c:v>2.2695482885788016</c:v>
                </c:pt>
                <c:pt idx="7679" formatCode="0.0">
                  <c:v>2.2646628382675611</c:v>
                </c:pt>
                <c:pt idx="7680" formatCode="0.0">
                  <c:v>2.2765577243398236</c:v>
                </c:pt>
                <c:pt idx="7681" formatCode="0.0">
                  <c:v>2.2749540442265861</c:v>
                </c:pt>
                <c:pt idx="7682" formatCode="0.0">
                  <c:v>2.2637654089457548</c:v>
                </c:pt>
                <c:pt idx="7683" formatCode="0.0">
                  <c:v>2.2499763925712379</c:v>
                </c:pt>
                <c:pt idx="7684" formatCode="0.0">
                  <c:v>2.2536955779783141</c:v>
                </c:pt>
                <c:pt idx="7685" formatCode="0.0">
                  <c:v>2.2612521088668927</c:v>
                </c:pt>
                <c:pt idx="7686" formatCode="0.0">
                  <c:v>2.2842121038554564</c:v>
                </c:pt>
                <c:pt idx="7687" formatCode="0.0">
                  <c:v>2.2619080538839604</c:v>
                </c:pt>
                <c:pt idx="7688" formatCode="0.0">
                  <c:v>2.2819202927720657</c:v>
                </c:pt>
                <c:pt idx="7689" formatCode="0.0">
                  <c:v>2.2825606342599674</c:v>
                </c:pt>
                <c:pt idx="7690" formatCode="0.0">
                  <c:v>2.2738754462069686</c:v>
                </c:pt>
                <c:pt idx="7691" formatCode="0.0">
                  <c:v>2.2949786011453157</c:v>
                </c:pt>
                <c:pt idx="7692" formatCode="0.0">
                  <c:v>2.2914522775305866</c:v>
                </c:pt>
                <c:pt idx="7693" formatCode="0.0">
                  <c:v>2.3016544293286811</c:v>
                </c:pt>
                <c:pt idx="7694" formatCode="0.0">
                  <c:v>2.2865707499908576</c:v>
                </c:pt>
                <c:pt idx="7695" formatCode="0.0">
                  <c:v>2.29601785524678</c:v>
                </c:pt>
                <c:pt idx="7696" formatCode="0.0">
                  <c:v>2.2923755852238501</c:v>
                </c:pt>
                <c:pt idx="7697" formatCode="0.0">
                  <c:v>2.3053072382348616</c:v>
                </c:pt>
                <c:pt idx="7698" formatCode="0.0">
                  <c:v>2.3053072382348616</c:v>
                </c:pt>
                <c:pt idx="7699" formatCode="0.0">
                  <c:v>2.2910288542698112</c:v>
                </c:pt>
                <c:pt idx="7700" formatCode="0.0">
                  <c:v>2.2782720879845995</c:v>
                </c:pt>
                <c:pt idx="7701" formatCode="0.0">
                  <c:v>2.2930451870826727</c:v>
                </c:pt>
                <c:pt idx="7702" formatCode="0.0">
                  <c:v>2.2905247341796695</c:v>
                </c:pt>
                <c:pt idx="7703" formatCode="0.0">
                  <c:v>2.3076730456912316</c:v>
                </c:pt>
                <c:pt idx="7704" formatCode="0.0">
                  <c:v>2.2957133208144436</c:v>
                </c:pt>
                <c:pt idx="7705" formatCode="0.0">
                  <c:v>2.291681532322952</c:v>
                </c:pt>
                <c:pt idx="7706" formatCode="0.0">
                  <c:v>2.2994830479395652</c:v>
                </c:pt>
                <c:pt idx="7707" formatCode="0.0">
                  <c:v>2.3069541574001757</c:v>
                </c:pt>
                <c:pt idx="7708" formatCode="0.0">
                  <c:v>2.3205854466186406</c:v>
                </c:pt>
                <c:pt idx="7709" formatCode="0.0">
                  <c:v>2.3195053931988054</c:v>
                </c:pt>
                <c:pt idx="7710" formatCode="0.0">
                  <c:v>2.3246088778396197</c:v>
                </c:pt>
                <c:pt idx="7711" formatCode="0.0">
                  <c:v>2.3438082180963673</c:v>
                </c:pt>
                <c:pt idx="7712" formatCode="0.0">
                  <c:v>2.3439130469860938</c:v>
                </c:pt>
                <c:pt idx="7713" formatCode="0.0">
                  <c:v>2.3332147610075009</c:v>
                </c:pt>
                <c:pt idx="7714" formatCode="0.0">
                  <c:v>2.3266418583757713</c:v>
                </c:pt>
                <c:pt idx="7715" formatCode="0.0">
                  <c:v>2.3417068286151239</c:v>
                </c:pt>
                <c:pt idx="7716" formatCode="0.0">
                  <c:v>2.3438545421462202</c:v>
                </c:pt>
                <c:pt idx="7717" formatCode="0.0">
                  <c:v>2.3311576414749431</c:v>
                </c:pt>
                <c:pt idx="7718" formatCode="0.0">
                  <c:v>2.3200145427791279</c:v>
                </c:pt>
                <c:pt idx="7719" formatCode="0.0">
                  <c:v>2.3202441530604645</c:v>
                </c:pt>
                <c:pt idx="7720" formatCode="0.0">
                  <c:v>2.3138020894984064</c:v>
                </c:pt>
                <c:pt idx="7721" formatCode="0.0">
                  <c:v>2.3005421924841061</c:v>
                </c:pt>
                <c:pt idx="7722" formatCode="0.0">
                  <c:v>2.2932777487795653</c:v>
                </c:pt>
                <c:pt idx="7723" formatCode="0.0">
                  <c:v>2.2900160140457211</c:v>
                </c:pt>
                <c:pt idx="7724" formatCode="0.0">
                  <c:v>2.2848475436191977</c:v>
                </c:pt>
                <c:pt idx="7725" formatCode="0.0">
                  <c:v>2.2915269203179873</c:v>
                </c:pt>
                <c:pt idx="7726" formatCode="0.0">
                  <c:v>2.3007906734980206</c:v>
                </c:pt>
                <c:pt idx="7727" formatCode="0.0">
                  <c:v>2.2978520316422646</c:v>
                </c:pt>
                <c:pt idx="7728" formatCode="0.0">
                  <c:v>2.2933334100701317</c:v>
                </c:pt>
                <c:pt idx="7729" formatCode="0.0">
                  <c:v>2.2822613706401409</c:v>
                </c:pt>
                <c:pt idx="7730" formatCode="0.0">
                  <c:v>2.290538741030689</c:v>
                </c:pt>
                <c:pt idx="7731" formatCode="0.0">
                  <c:v>2.2894277679286366</c:v>
                </c:pt>
                <c:pt idx="7732" formatCode="0.0">
                  <c:v>2.2896108870462593</c:v>
                </c:pt>
                <c:pt idx="7733" formatCode="0.0">
                  <c:v>2.2805581441978924</c:v>
                </c:pt>
                <c:pt idx="7734" formatCode="0.0">
                  <c:v>2.2776237266710866</c:v>
                </c:pt>
                <c:pt idx="7735" formatCode="0.0">
                  <c:v>2.2793563227568194</c:v>
                </c:pt>
                <c:pt idx="7736" formatCode="0.0">
                  <c:v>2.275059936669277</c:v>
                </c:pt>
                <c:pt idx="7737" formatCode="0.0">
                  <c:v>2.2742508816678657</c:v>
                </c:pt>
                <c:pt idx="7738" formatCode="0.0">
                  <c:v>2.2819343137311079</c:v>
                </c:pt>
                <c:pt idx="7739" formatCode="0.0">
                  <c:v>2.2752220215415804</c:v>
                </c:pt>
                <c:pt idx="7740" formatCode="0.0">
                  <c:v>2.2847009896964203</c:v>
                </c:pt>
                <c:pt idx="7741" formatCode="0.0">
                  <c:v>2.2900165498083762</c:v>
                </c:pt>
                <c:pt idx="7742" formatCode="0.0">
                  <c:v>2.2873007048985086</c:v>
                </c:pt>
                <c:pt idx="7743" formatCode="0.0">
                  <c:v>2.3027976153840446</c:v>
                </c:pt>
                <c:pt idx="7744" formatCode="0.0">
                  <c:v>2.3027976153840446</c:v>
                </c:pt>
                <c:pt idx="7745" formatCode="0.0">
                  <c:v>2.3059348332032545</c:v>
                </c:pt>
                <c:pt idx="7746" formatCode="0.0">
                  <c:v>2.3080664222841323</c:v>
                </c:pt>
                <c:pt idx="7747" formatCode="0.0">
                  <c:v>2.3074272640355997</c:v>
                </c:pt>
                <c:pt idx="7748" formatCode="0.0">
                  <c:v>2.3095882015509903</c:v>
                </c:pt>
                <c:pt idx="7749" formatCode="0.0">
                  <c:v>2.3063415068210009</c:v>
                </c:pt>
                <c:pt idx="7750" formatCode="0.0">
                  <c:v>2.3069653026678871</c:v>
                </c:pt>
                <c:pt idx="7751" formatCode="0.0">
                  <c:v>2.3045016304626711</c:v>
                </c:pt>
                <c:pt idx="7752" formatCode="0.0">
                  <c:v>2.3080555120760722</c:v>
                </c:pt>
                <c:pt idx="7753" formatCode="0.0">
                  <c:v>2.3075135567621041</c:v>
                </c:pt>
                <c:pt idx="7754" formatCode="0.0">
                  <c:v>2.3239115487254254</c:v>
                </c:pt>
                <c:pt idx="7755" formatCode="0.0">
                  <c:v>2.3120785453995869</c:v>
                </c:pt>
                <c:pt idx="7756" formatCode="0.0">
                  <c:v>2.3223681920868287</c:v>
                </c:pt>
                <c:pt idx="7757" formatCode="0.0">
                  <c:v>2.3249377289892976</c:v>
                </c:pt>
                <c:pt idx="7758" formatCode="0.0">
                  <c:v>2.3178284244970526</c:v>
                </c:pt>
                <c:pt idx="7759" formatCode="0.0">
                  <c:v>2.3181884676486386</c:v>
                </c:pt>
                <c:pt idx="7760" formatCode="0.0">
                  <c:v>2.314045978279458</c:v>
                </c:pt>
                <c:pt idx="7761" formatCode="0.0">
                  <c:v>2.3235577182485825</c:v>
                </c:pt>
                <c:pt idx="7762" formatCode="0.0">
                  <c:v>2.3120427532559686</c:v>
                </c:pt>
                <c:pt idx="7763" formatCode="0.0">
                  <c:v>2.3170434547714143</c:v>
                </c:pt>
                <c:pt idx="7764" formatCode="0.0">
                  <c:v>2.3011413753335024</c:v>
                </c:pt>
                <c:pt idx="7765" formatCode="0.0">
                  <c:v>2.3101429133874261</c:v>
                </c:pt>
                <c:pt idx="7766" formatCode="0.0">
                  <c:v>2.3108992864819347</c:v>
                </c:pt>
                <c:pt idx="7767" formatCode="0.0">
                  <c:v>2.303630070530394</c:v>
                </c:pt>
                <c:pt idx="7768" formatCode="0.0">
                  <c:v>2.3040041864410106</c:v>
                </c:pt>
                <c:pt idx="7769" formatCode="0.0">
                  <c:v>2.2964247980585171</c:v>
                </c:pt>
                <c:pt idx="7770" formatCode="0.0">
                  <c:v>2.3036963354360256</c:v>
                </c:pt>
                <c:pt idx="7771" formatCode="0.0">
                  <c:v>2.2953628018099619</c:v>
                </c:pt>
                <c:pt idx="7772" formatCode="0.0">
                  <c:v>2.2846867639612962</c:v>
                </c:pt>
                <c:pt idx="7773" formatCode="0.0">
                  <c:v>2.284895375824509</c:v>
                </c:pt>
                <c:pt idx="7774" formatCode="0.0">
                  <c:v>2.2861982443325162</c:v>
                </c:pt>
                <c:pt idx="7775" formatCode="0.0">
                  <c:v>2.2999099735929338</c:v>
                </c:pt>
                <c:pt idx="7776" formatCode="0.0">
                  <c:v>2.3169797380854882</c:v>
                </c:pt>
                <c:pt idx="7777" formatCode="0.0">
                  <c:v>2.3051162513672034</c:v>
                </c:pt>
                <c:pt idx="7778" formatCode="0.0">
                  <c:v>2.320935446991788</c:v>
                </c:pt>
                <c:pt idx="7779" formatCode="0.0">
                  <c:v>2.3392393180837048</c:v>
                </c:pt>
                <c:pt idx="7780" formatCode="0.0">
                  <c:v>2.3143673407582241</c:v>
                </c:pt>
                <c:pt idx="7781" formatCode="0.0">
                  <c:v>2.3051502455396937</c:v>
                </c:pt>
                <c:pt idx="7782" formatCode="0.0">
                  <c:v>2.2935303458208307</c:v>
                </c:pt>
                <c:pt idx="7783" formatCode="0.0">
                  <c:v>2.2988670185245619</c:v>
                </c:pt>
                <c:pt idx="7784" formatCode="0.0">
                  <c:v>2.2920611987176982</c:v>
                </c:pt>
                <c:pt idx="7785" formatCode="0.0">
                  <c:v>2.2951112740233084</c:v>
                </c:pt>
                <c:pt idx="7786" formatCode="0.0">
                  <c:v>2.2947278479857895</c:v>
                </c:pt>
                <c:pt idx="7787" formatCode="0.0">
                  <c:v>2.3055670541863749</c:v>
                </c:pt>
                <c:pt idx="7788" formatCode="0.0">
                  <c:v>2.3127317019296694</c:v>
                </c:pt>
                <c:pt idx="7789" formatCode="0.0">
                  <c:v>2.3116204557610018</c:v>
                </c:pt>
                <c:pt idx="7790" formatCode="0.0">
                  <c:v>2.31800415657839</c:v>
                </c:pt>
                <c:pt idx="7791" formatCode="0.0">
                  <c:v>2.3191194609336869</c:v>
                </c:pt>
                <c:pt idx="7792" formatCode="0.0">
                  <c:v>2.3302664154651311</c:v>
                </c:pt>
                <c:pt idx="7793" formatCode="0.0">
                  <c:v>2.3371833365293169</c:v>
                </c:pt>
                <c:pt idx="7794" formatCode="0.0">
                  <c:v>2.3282610883913812</c:v>
                </c:pt>
                <c:pt idx="7795" formatCode="0.0">
                  <c:v>2.3321062380442763</c:v>
                </c:pt>
                <c:pt idx="7796" formatCode="0.0">
                  <c:v>2.3197189519316521</c:v>
                </c:pt>
                <c:pt idx="7797" formatCode="0.0">
                  <c:v>2.314028952661769</c:v>
                </c:pt>
                <c:pt idx="7798" formatCode="0.0">
                  <c:v>2.3099712123316047</c:v>
                </c:pt>
                <c:pt idx="7799" formatCode="0.0">
                  <c:v>2.3158177016730939</c:v>
                </c:pt>
                <c:pt idx="7800" formatCode="0.0">
                  <c:v>2.3084078492184266</c:v>
                </c:pt>
                <c:pt idx="7801" formatCode="0.0">
                  <c:v>2.3076031063424791</c:v>
                </c:pt>
                <c:pt idx="7802" formatCode="0.0">
                  <c:v>2.3076031063424791</c:v>
                </c:pt>
                <c:pt idx="7803" formatCode="0.0">
                  <c:v>2.3111391363204357</c:v>
                </c:pt>
                <c:pt idx="7804" formatCode="0.0">
                  <c:v>2.3049753101260766</c:v>
                </c:pt>
                <c:pt idx="7805" formatCode="0.0">
                  <c:v>2.3036066463619957</c:v>
                </c:pt>
                <c:pt idx="7806" formatCode="0.0">
                  <c:v>2.3068443902622686</c:v>
                </c:pt>
                <c:pt idx="7807" formatCode="0.0">
                  <c:v>2.3160945931113308</c:v>
                </c:pt>
                <c:pt idx="7808" formatCode="0.0">
                  <c:v>2.3150314239734597</c:v>
                </c:pt>
                <c:pt idx="7809" formatCode="0.0">
                  <c:v>2.3100621954200156</c:v>
                </c:pt>
                <c:pt idx="7810" formatCode="0.0">
                  <c:v>2.3196998253145784</c:v>
                </c:pt>
                <c:pt idx="7811" formatCode="0.0">
                  <c:v>2.3333370008701388</c:v>
                </c:pt>
                <c:pt idx="7812" formatCode="0.0">
                  <c:v>2.3323243143921721</c:v>
                </c:pt>
                <c:pt idx="7813" formatCode="0.0">
                  <c:v>2.3143254150300092</c:v>
                </c:pt>
                <c:pt idx="7814" formatCode="0.0">
                  <c:v>2.320171412657507</c:v>
                </c:pt>
                <c:pt idx="7815" formatCode="0.0">
                  <c:v>2.319081744232915</c:v>
                </c:pt>
                <c:pt idx="7816" formatCode="0.0">
                  <c:v>2.3198304574757995</c:v>
                </c:pt>
                <c:pt idx="7817" formatCode="0.0">
                  <c:v>2.3181600617893454</c:v>
                </c:pt>
                <c:pt idx="7818" formatCode="0.0">
                  <c:v>2.3424258750590137</c:v>
                </c:pt>
                <c:pt idx="7819" formatCode="0.0">
                  <c:v>2.3455631290034247</c:v>
                </c:pt>
                <c:pt idx="7820" formatCode="0.0">
                  <c:v>2.3509346190883424</c:v>
                </c:pt>
                <c:pt idx="7821" formatCode="0.0">
                  <c:v>2.3614560414701296</c:v>
                </c:pt>
                <c:pt idx="7822" formatCode="0.0">
                  <c:v>2.3717501209219254</c:v>
                </c:pt>
                <c:pt idx="7823" formatCode="0.0">
                  <c:v>2.3717501209219254</c:v>
                </c:pt>
                <c:pt idx="7824" formatCode="0.0">
                  <c:v>2.3795826506549727</c:v>
                </c:pt>
                <c:pt idx="7825" formatCode="0.0">
                  <c:v>2.3751056462149096</c:v>
                </c:pt>
                <c:pt idx="7826" formatCode="0.0">
                  <c:v>2.3830518663685365</c:v>
                </c:pt>
                <c:pt idx="7827" formatCode="0.0">
                  <c:v>2.3837432463123682</c:v>
                </c:pt>
                <c:pt idx="7828" formatCode="0.0">
                  <c:v>2.3837432463123682</c:v>
                </c:pt>
                <c:pt idx="7829" formatCode="0.0">
                  <c:v>2.3794061334567442</c:v>
                </c:pt>
                <c:pt idx="7830" formatCode="0.0">
                  <c:v>2.3741698158970941</c:v>
                </c:pt>
                <c:pt idx="7831" formatCode="0.0">
                  <c:v>2.3602974539697503</c:v>
                </c:pt>
                <c:pt idx="7832" formatCode="0.0">
                  <c:v>2.3487427470956077</c:v>
                </c:pt>
                <c:pt idx="7833" formatCode="0.0">
                  <c:v>2.3618189954316406</c:v>
                </c:pt>
                <c:pt idx="7834" formatCode="0.0">
                  <c:v>2.349790134150946</c:v>
                </c:pt>
                <c:pt idx="7835" formatCode="0.0">
                  <c:v>2.3412955223875267</c:v>
                </c:pt>
                <c:pt idx="7836" formatCode="0.0">
                  <c:v>2.3523192462873714</c:v>
                </c:pt>
                <c:pt idx="7837" formatCode="0.0">
                  <c:v>2.3471103628295271</c:v>
                </c:pt>
                <c:pt idx="7838" formatCode="0.0">
                  <c:v>2.3451207898628894</c:v>
                </c:pt>
                <c:pt idx="7839" formatCode="0.0">
                  <c:v>2.3451207898628894</c:v>
                </c:pt>
                <c:pt idx="7840" formatCode="0.0">
                  <c:v>2.3546289894639343</c:v>
                </c:pt>
                <c:pt idx="7841" formatCode="0.0">
                  <c:v>2.3452853515127665</c:v>
                </c:pt>
                <c:pt idx="7842" formatCode="0.0">
                  <c:v>2.368331767957915</c:v>
                </c:pt>
                <c:pt idx="7843" formatCode="0.0">
                  <c:v>2.3489928377441678</c:v>
                </c:pt>
                <c:pt idx="7844" formatCode="0.0">
                  <c:v>2.3480819921785874</c:v>
                </c:pt>
                <c:pt idx="7845" formatCode="0.0">
                  <c:v>2.3599377973593616</c:v>
                </c:pt>
                <c:pt idx="7846" formatCode="0.0">
                  <c:v>2.3680576164335401</c:v>
                </c:pt>
                <c:pt idx="7847" formatCode="0.0">
                  <c:v>2.3334015606876535</c:v>
                </c:pt>
                <c:pt idx="7848" formatCode="0.0">
                  <c:v>2.3165677706915493</c:v>
                </c:pt>
                <c:pt idx="7849" formatCode="0.0">
                  <c:v>2.3098013075178061</c:v>
                </c:pt>
                <c:pt idx="7850" formatCode="0.0">
                  <c:v>2.3011999484387058</c:v>
                </c:pt>
                <c:pt idx="7851" formatCode="0.0">
                  <c:v>2.3239978986197078</c:v>
                </c:pt>
                <c:pt idx="7852" formatCode="0.0">
                  <c:v>2.3291948661413766</c:v>
                </c:pt>
                <c:pt idx="7853" formatCode="0.0">
                  <c:v>2.3400624768279834</c:v>
                </c:pt>
                <c:pt idx="7854" formatCode="0.0">
                  <c:v>2.3457907232849147</c:v>
                </c:pt>
                <c:pt idx="7855" formatCode="0.0">
                  <c:v>2.3409015880061972</c:v>
                </c:pt>
                <c:pt idx="7856" formatCode="0.0">
                  <c:v>2.3406596907867305</c:v>
                </c:pt>
                <c:pt idx="7857" formatCode="0.0">
                  <c:v>2.3526606015387821</c:v>
                </c:pt>
                <c:pt idx="7858" formatCode="0.0">
                  <c:v>2.3636127215984102</c:v>
                </c:pt>
                <c:pt idx="7859" formatCode="0.0">
                  <c:v>2.3636127215984102</c:v>
                </c:pt>
                <c:pt idx="7860" formatCode="0.0">
                  <c:v>2.3517690011195338</c:v>
                </c:pt>
                <c:pt idx="7861" formatCode="0.0">
                  <c:v>2.3532803201522929</c:v>
                </c:pt>
                <c:pt idx="7862" formatCode="0.0">
                  <c:v>2.3540626069189736</c:v>
                </c:pt>
                <c:pt idx="7863" formatCode="0.0">
                  <c:v>2.3488363103950585</c:v>
                </c:pt>
                <c:pt idx="7864" formatCode="0.0">
                  <c:v>2.3439365615888135</c:v>
                </c:pt>
                <c:pt idx="7865" formatCode="0.0">
                  <c:v>2.3415928797317136</c:v>
                </c:pt>
                <c:pt idx="7866" formatCode="0.0">
                  <c:v>2.3432131071438715</c:v>
                </c:pt>
                <c:pt idx="7867" formatCode="0.0">
                  <c:v>2.3486176911637879</c:v>
                </c:pt>
                <c:pt idx="7868" formatCode="0.0">
                  <c:v>2.3527862507328612</c:v>
                </c:pt>
                <c:pt idx="7869" formatCode="0.0">
                  <c:v>2.3646258700915883</c:v>
                </c:pt>
                <c:pt idx="7870" formatCode="0.0">
                  <c:v>2.3652739572154826</c:v>
                </c:pt>
                <c:pt idx="7871" formatCode="0.0">
                  <c:v>2.3647189433860616</c:v>
                </c:pt>
                <c:pt idx="7872" formatCode="0.0">
                  <c:v>2.3662867840440893</c:v>
                </c:pt>
                <c:pt idx="7873" formatCode="0.0">
                  <c:v>2.3697876791366705</c:v>
                </c:pt>
                <c:pt idx="7874" formatCode="0.0">
                  <c:v>2.3731073604458581</c:v>
                </c:pt>
                <c:pt idx="7875" formatCode="0.0">
                  <c:v>2.3822132872115498</c:v>
                </c:pt>
                <c:pt idx="7876" formatCode="0.0">
                  <c:v>2.3914019150223904</c:v>
                </c:pt>
                <c:pt idx="7877" formatCode="0.0">
                  <c:v>2.3898006913092962</c:v>
                </c:pt>
                <c:pt idx="7878" formatCode="0.0">
                  <c:v>2.3910905632987882</c:v>
                </c:pt>
                <c:pt idx="7879" formatCode="0.0">
                  <c:v>2.3846198719466978</c:v>
                </c:pt>
                <c:pt idx="7880" formatCode="0.0">
                  <c:v>2.3811857154239475</c:v>
                </c:pt>
                <c:pt idx="7881" formatCode="0.0">
                  <c:v>2.3722798038456046</c:v>
                </c:pt>
                <c:pt idx="7882" formatCode="0.0">
                  <c:v>2.3825147627578191</c:v>
                </c:pt>
                <c:pt idx="7883" formatCode="0.0">
                  <c:v>2.3805164858504058</c:v>
                </c:pt>
                <c:pt idx="7884" formatCode="0.0">
                  <c:v>2.3894804583250693</c:v>
                </c:pt>
                <c:pt idx="7885" formatCode="0.0">
                  <c:v>2.3890296305037713</c:v>
                </c:pt>
                <c:pt idx="7886" formatCode="0.0">
                  <c:v>2.3883252282034539</c:v>
                </c:pt>
                <c:pt idx="7887" formatCode="0.0">
                  <c:v>2.3891051248506976</c:v>
                </c:pt>
                <c:pt idx="7888" formatCode="0.0">
                  <c:v>2.391606245929518</c:v>
                </c:pt>
                <c:pt idx="7889" formatCode="0.0">
                  <c:v>2.3885526922263174</c:v>
                </c:pt>
                <c:pt idx="7890" formatCode="0.0">
                  <c:v>2.3966591390756702</c:v>
                </c:pt>
                <c:pt idx="7891" formatCode="0.0">
                  <c:v>2.3927748466823933</c:v>
                </c:pt>
                <c:pt idx="7892" formatCode="0.0">
                  <c:v>2.3766453537907677</c:v>
                </c:pt>
                <c:pt idx="7893" formatCode="0.0">
                  <c:v>2.3766453537907677</c:v>
                </c:pt>
                <c:pt idx="7894" formatCode="0.0">
                  <c:v>2.3799358795780345</c:v>
                </c:pt>
                <c:pt idx="7895" formatCode="0.0">
                  <c:v>2.3808833912571012</c:v>
                </c:pt>
                <c:pt idx="7896" formatCode="0.0">
                  <c:v>2.3893388879226052</c:v>
                </c:pt>
                <c:pt idx="7897" formatCode="0.0">
                  <c:v>2.3854343570275232</c:v>
                </c:pt>
                <c:pt idx="7898" formatCode="0.0">
                  <c:v>2.3859859537452475</c:v>
                </c:pt>
                <c:pt idx="7899" formatCode="0.0">
                  <c:v>2.3832351948380435</c:v>
                </c:pt>
                <c:pt idx="7900" formatCode="0.0">
                  <c:v>2.3913410988647237</c:v>
                </c:pt>
                <c:pt idx="7901" formatCode="0.0">
                  <c:v>2.3944891965023114</c:v>
                </c:pt>
                <c:pt idx="7902" formatCode="0.0">
                  <c:v>2.4040536579838498</c:v>
                </c:pt>
                <c:pt idx="7903" formatCode="0.0">
                  <c:v>2.4125349187868119</c:v>
                </c:pt>
                <c:pt idx="7904" formatCode="0.0">
                  <c:v>2.4024994674463702</c:v>
                </c:pt>
                <c:pt idx="7905" formatCode="0.0">
                  <c:v>2.39519353027341</c:v>
                </c:pt>
                <c:pt idx="7906" formatCode="0.0">
                  <c:v>2.4105867608627212</c:v>
                </c:pt>
                <c:pt idx="7907" formatCode="0.0">
                  <c:v>2.417728434010086</c:v>
                </c:pt>
                <c:pt idx="7908" formatCode="0.0">
                  <c:v>2.4125651250264295</c:v>
                </c:pt>
                <c:pt idx="7909" formatCode="0.0">
                  <c:v>2.4156191774706</c:v>
                </c:pt>
                <c:pt idx="7910" formatCode="0.0">
                  <c:v>2.4217410534345043</c:v>
                </c:pt>
                <c:pt idx="7911" formatCode="0.0">
                  <c:v>2.4077976155249607</c:v>
                </c:pt>
                <c:pt idx="7912" formatCode="0.0">
                  <c:v>2.4188272318811697</c:v>
                </c:pt>
                <c:pt idx="7913" formatCode="0.0">
                  <c:v>2.408892752731036</c:v>
                </c:pt>
                <c:pt idx="7914" formatCode="0.0">
                  <c:v>2.4145031531660108</c:v>
                </c:pt>
                <c:pt idx="7915" formatCode="0.0">
                  <c:v>2.3972149037392323</c:v>
                </c:pt>
                <c:pt idx="7916" formatCode="0.0">
                  <c:v>2.399921417450289</c:v>
                </c:pt>
                <c:pt idx="7917" formatCode="0.0">
                  <c:v>2.3985223458507798</c:v>
                </c:pt>
                <c:pt idx="7918" formatCode="0.0">
                  <c:v>2.378795782515688</c:v>
                </c:pt>
                <c:pt idx="7919" formatCode="0.0">
                  <c:v>2.393407784172954</c:v>
                </c:pt>
                <c:pt idx="7920" formatCode="0.0">
                  <c:v>2.398933499776656</c:v>
                </c:pt>
                <c:pt idx="7921" formatCode="0.0">
                  <c:v>2.4092245585261662</c:v>
                </c:pt>
                <c:pt idx="7922" formatCode="0.0">
                  <c:v>2.4017355334084756</c:v>
                </c:pt>
                <c:pt idx="7923" formatCode="0.0">
                  <c:v>2.399415495968142</c:v>
                </c:pt>
                <c:pt idx="7924" formatCode="0.0">
                  <c:v>2.4072502722610216</c:v>
                </c:pt>
                <c:pt idx="7925" formatCode="0.0">
                  <c:v>2.4057226522671913</c:v>
                </c:pt>
                <c:pt idx="7926" formatCode="0.0">
                  <c:v>2.400649634456721</c:v>
                </c:pt>
                <c:pt idx="7927" formatCode="0.0">
                  <c:v>2.4002737509272576</c:v>
                </c:pt>
                <c:pt idx="7928" formatCode="0.0">
                  <c:v>2.3944992603510244</c:v>
                </c:pt>
                <c:pt idx="7929" formatCode="0.0">
                  <c:v>2.4158438794539419</c:v>
                </c:pt>
                <c:pt idx="7930" formatCode="0.0">
                  <c:v>2.4155212823926897</c:v>
                </c:pt>
                <c:pt idx="7931" formatCode="0.0">
                  <c:v>2.4035713565846875</c:v>
                </c:pt>
                <c:pt idx="7932" formatCode="0.0">
                  <c:v>2.4128708723713088</c:v>
                </c:pt>
                <c:pt idx="7933" formatCode="0.0">
                  <c:v>2.4295679012158029</c:v>
                </c:pt>
                <c:pt idx="7934" formatCode="0.0">
                  <c:v>2.4295679012158029</c:v>
                </c:pt>
                <c:pt idx="7935" formatCode="0.0">
                  <c:v>2.4488469742031076</c:v>
                </c:pt>
                <c:pt idx="7936" formatCode="0.0">
                  <c:v>2.4451104412254514</c:v>
                </c:pt>
                <c:pt idx="7937" formatCode="0.0">
                  <c:v>2.4560649386938374</c:v>
                </c:pt>
                <c:pt idx="7938" formatCode="0.0">
                  <c:v>2.4582285145793814</c:v>
                </c:pt>
                <c:pt idx="7939" formatCode="0.0">
                  <c:v>2.445865940168602</c:v>
                </c:pt>
                <c:pt idx="7940" formatCode="0.0">
                  <c:v>2.416001706582922</c:v>
                </c:pt>
                <c:pt idx="7941" formatCode="0.0">
                  <c:v>2.4077310913941314</c:v>
                </c:pt>
                <c:pt idx="7942" formatCode="0.0">
                  <c:v>2.4059954681111075</c:v>
                </c:pt>
                <c:pt idx="7943" formatCode="0.0">
                  <c:v>2.4178347107968263</c:v>
                </c:pt>
                <c:pt idx="7944" formatCode="0.0">
                  <c:v>2.4200161371191555</c:v>
                </c:pt>
                <c:pt idx="7945" formatCode="0.0">
                  <c:v>2.4310883058325001</c:v>
                </c:pt>
                <c:pt idx="7946" formatCode="0.0">
                  <c:v>2.4424781233962389</c:v>
                </c:pt>
                <c:pt idx="7947" formatCode="0.0">
                  <c:v>2.4461852832465669</c:v>
                </c:pt>
                <c:pt idx="7948" formatCode="0.0">
                  <c:v>2.4465859647013493</c:v>
                </c:pt>
                <c:pt idx="7949" formatCode="0.0">
                  <c:v>2.4334165380240269</c:v>
                </c:pt>
                <c:pt idx="7950" formatCode="0.0">
                  <c:v>2.453203036670339</c:v>
                </c:pt>
                <c:pt idx="7951" formatCode="0.0">
                  <c:v>2.4525413256677466</c:v>
                </c:pt>
                <c:pt idx="7952" formatCode="0.0">
                  <c:v>2.4547592909404417</c:v>
                </c:pt>
                <c:pt idx="7953" formatCode="0.0">
                  <c:v>2.4396829007083425</c:v>
                </c:pt>
                <c:pt idx="7954" formatCode="0.0">
                  <c:v>2.4413268972286581</c:v>
                </c:pt>
                <c:pt idx="7955" formatCode="0.0">
                  <c:v>2.4207530058090909</c:v>
                </c:pt>
                <c:pt idx="7956" formatCode="0.0">
                  <c:v>2.410937905509968</c:v>
                </c:pt>
                <c:pt idx="7957" formatCode="0.0">
                  <c:v>2.4121974822750505</c:v>
                </c:pt>
                <c:pt idx="7958" formatCode="0.0">
                  <c:v>2.4150151394226334</c:v>
                </c:pt>
                <c:pt idx="7959" formatCode="0.0">
                  <c:v>2.4150151394226334</c:v>
                </c:pt>
                <c:pt idx="7960" formatCode="0.0">
                  <c:v>2.4109537556639236</c:v>
                </c:pt>
                <c:pt idx="7961" formatCode="0.0">
                  <c:v>2.4118849568423641</c:v>
                </c:pt>
                <c:pt idx="7962" formatCode="0.0">
                  <c:v>2.400884962556153</c:v>
                </c:pt>
                <c:pt idx="7963" formatCode="0.0">
                  <c:v>2.4055351242429381</c:v>
                </c:pt>
                <c:pt idx="7964" formatCode="0.0">
                  <c:v>2.4120386501671836</c:v>
                </c:pt>
                <c:pt idx="7965" formatCode="0.0">
                  <c:v>2.4068135912297444</c:v>
                </c:pt>
                <c:pt idx="7966" formatCode="0.0">
                  <c:v>2.4181204732894179</c:v>
                </c:pt>
                <c:pt idx="7967" formatCode="0.0">
                  <c:v>2.4189193205815687</c:v>
                </c:pt>
                <c:pt idx="7968" formatCode="0.0">
                  <c:v>2.4199067495653059</c:v>
                </c:pt>
                <c:pt idx="7969" formatCode="0.0">
                  <c:v>2.4265915507124212</c:v>
                </c:pt>
                <c:pt idx="7970" formatCode="0.0">
                  <c:v>2.4274092682055839</c:v>
                </c:pt>
                <c:pt idx="7971" formatCode="0.0">
                  <c:v>2.4277125506276498</c:v>
                </c:pt>
                <c:pt idx="7972" formatCode="0.0">
                  <c:v>2.4340967546760712</c:v>
                </c:pt>
                <c:pt idx="7973" formatCode="0.0">
                  <c:v>2.430164265946162</c:v>
                </c:pt>
                <c:pt idx="7974" formatCode="0.0">
                  <c:v>2.4224951545675881</c:v>
                </c:pt>
                <c:pt idx="7975" formatCode="0.0">
                  <c:v>2.4230001111723731</c:v>
                </c:pt>
                <c:pt idx="7976" formatCode="0.0">
                  <c:v>2.4189754291050551</c:v>
                </c:pt>
                <c:pt idx="7977" formatCode="0.0">
                  <c:v>2.4130961530045569</c:v>
                </c:pt>
                <c:pt idx="7978" formatCode="0.0">
                  <c:v>2.4177419813268828</c:v>
                </c:pt>
                <c:pt idx="7979" formatCode="0.0">
                  <c:v>2.4100511443956183</c:v>
                </c:pt>
                <c:pt idx="7980" formatCode="0.0">
                  <c:v>2.4125100467414753</c:v>
                </c:pt>
                <c:pt idx="7981" formatCode="0.0">
                  <c:v>2.4200425682744595</c:v>
                </c:pt>
                <c:pt idx="7982" formatCode="0.0">
                  <c:v>2.4177010121879481</c:v>
                </c:pt>
                <c:pt idx="7983" formatCode="0.0">
                  <c:v>2.424074056713625</c:v>
                </c:pt>
                <c:pt idx="7984" formatCode="0.0">
                  <c:v>2.4264260592111113</c:v>
                </c:pt>
                <c:pt idx="7985" formatCode="0.0">
                  <c:v>2.4206888079358468</c:v>
                </c:pt>
                <c:pt idx="7986" formatCode="0.0">
                  <c:v>2.4202403903283449</c:v>
                </c:pt>
                <c:pt idx="7987" formatCode="0.0">
                  <c:v>2.4159099045550092</c:v>
                </c:pt>
                <c:pt idx="7988" formatCode="0.0">
                  <c:v>2.4079688196411273</c:v>
                </c:pt>
                <c:pt idx="7989" formatCode="0.0">
                  <c:v>2.4112662305868593</c:v>
                </c:pt>
                <c:pt idx="7990" formatCode="0.0">
                  <c:v>2.4134265194017699</c:v>
                </c:pt>
                <c:pt idx="7991" formatCode="0.0">
                  <c:v>2.4169442209524545</c:v>
                </c:pt>
                <c:pt idx="7992" formatCode="0.0">
                  <c:v>2.4216519965033427</c:v>
                </c:pt>
                <c:pt idx="7993" formatCode="0.0">
                  <c:v>2.4342215440540622</c:v>
                </c:pt>
                <c:pt idx="7994" formatCode="0.0">
                  <c:v>2.4207499495376332</c:v>
                </c:pt>
                <c:pt idx="7995" formatCode="0.0">
                  <c:v>2.4115169340149909</c:v>
                </c:pt>
                <c:pt idx="7996" formatCode="0.0">
                  <c:v>2.4247455623108327</c:v>
                </c:pt>
                <c:pt idx="7997" formatCode="0.0">
                  <c:v>2.4136971959087905</c:v>
                </c:pt>
                <c:pt idx="7998" formatCode="0.0">
                  <c:v>2.4046747232298187</c:v>
                </c:pt>
                <c:pt idx="7999" formatCode="0.0">
                  <c:v>2.413940036763893</c:v>
                </c:pt>
                <c:pt idx="8000" formatCode="0.0">
                  <c:v>2.4066786416412702</c:v>
                </c:pt>
                <c:pt idx="8001" formatCode="0.0">
                  <c:v>2.4073039800185461</c:v>
                </c:pt>
                <c:pt idx="8002" formatCode="0.0">
                  <c:v>2.4125500385479079</c:v>
                </c:pt>
                <c:pt idx="8003" formatCode="0.0">
                  <c:v>2.4195350316206397</c:v>
                </c:pt>
                <c:pt idx="8004" formatCode="0.0">
                  <c:v>2.4195350316206397</c:v>
                </c:pt>
                <c:pt idx="8005" formatCode="0.0">
                  <c:v>2.4295392720274043</c:v>
                </c:pt>
                <c:pt idx="8006" formatCode="0.0">
                  <c:v>2.4445532562810159</c:v>
                </c:pt>
                <c:pt idx="8007" formatCode="0.0">
                  <c:v>2.4407428160538389</c:v>
                </c:pt>
                <c:pt idx="8008" formatCode="0.0">
                  <c:v>2.4369143344545181</c:v>
                </c:pt>
                <c:pt idx="8009" formatCode="0.0">
                  <c:v>2.4474432648148259</c:v>
                </c:pt>
                <c:pt idx="8010" formatCode="0.0">
                  <c:v>2.4580093400356149</c:v>
                </c:pt>
                <c:pt idx="8011" formatCode="0.0">
                  <c:v>2.4633186893716572</c:v>
                </c:pt>
                <c:pt idx="8012" formatCode="0.0">
                  <c:v>2.4750284607220983</c:v>
                </c:pt>
                <c:pt idx="8013" formatCode="0.0">
                  <c:v>2.4827834864016927</c:v>
                </c:pt>
                <c:pt idx="8014" formatCode="0.0">
                  <c:v>2.4876003287522779</c:v>
                </c:pt>
                <c:pt idx="8015" formatCode="0.0">
                  <c:v>2.4935939727548462</c:v>
                </c:pt>
                <c:pt idx="8016" formatCode="0.0">
                  <c:v>2.4976860325013668</c:v>
                </c:pt>
                <c:pt idx="8017" formatCode="0.0">
                  <c:v>2.5178948923598186</c:v>
                </c:pt>
                <c:pt idx="8018" formatCode="0.0">
                  <c:v>2.5174964532258635</c:v>
                </c:pt>
                <c:pt idx="8019" formatCode="0.0">
                  <c:v>2.5157700078167946</c:v>
                </c:pt>
                <c:pt idx="8020" formatCode="0.0">
                  <c:v>2.5054190314864639</c:v>
                </c:pt>
                <c:pt idx="8021" formatCode="0.0">
                  <c:v>2.5077378598096174</c:v>
                </c:pt>
                <c:pt idx="8022" formatCode="0.0">
                  <c:v>2.501672106458976</c:v>
                </c:pt>
                <c:pt idx="8023" formatCode="0.0">
                  <c:v>2.4888772487280142</c:v>
                </c:pt>
                <c:pt idx="8024" formatCode="0.0">
                  <c:v>2.4823082283607678</c:v>
                </c:pt>
                <c:pt idx="8025" formatCode="0.0">
                  <c:v>2.4922691758674409</c:v>
                </c:pt>
                <c:pt idx="8026" formatCode="0.0">
                  <c:v>2.4716371053078023</c:v>
                </c:pt>
                <c:pt idx="8027" formatCode="0.0">
                  <c:v>2.4820184955287492</c:v>
                </c:pt>
                <c:pt idx="8028" formatCode="0.0">
                  <c:v>2.4858007092675667</c:v>
                </c:pt>
                <c:pt idx="8029" formatCode="0.0">
                  <c:v>2.4853767666255138</c:v>
                </c:pt>
                <c:pt idx="8030" formatCode="0.0">
                  <c:v>2.4937189892189897</c:v>
                </c:pt>
                <c:pt idx="8031" formatCode="0.0">
                  <c:v>2.4951283217079632</c:v>
                </c:pt>
                <c:pt idx="8032" formatCode="0.0">
                  <c:v>2.5009120852604396</c:v>
                </c:pt>
                <c:pt idx="8033" formatCode="0.0">
                  <c:v>2.5483558788603116</c:v>
                </c:pt>
                <c:pt idx="8034" formatCode="0.0">
                  <c:v>2.5377720676657289</c:v>
                </c:pt>
                <c:pt idx="8035" formatCode="0.0">
                  <c:v>2.5365321026520413</c:v>
                </c:pt>
                <c:pt idx="8036" formatCode="0.0">
                  <c:v>2.5295441453011582</c:v>
                </c:pt>
                <c:pt idx="8037" formatCode="0.0">
                  <c:v>2.5303096259566509</c:v>
                </c:pt>
                <c:pt idx="8038" formatCode="0.0">
                  <c:v>2.5413409723325051</c:v>
                </c:pt>
                <c:pt idx="8039" formatCode="0.0">
                  <c:v>2.547152694343815</c:v>
                </c:pt>
                <c:pt idx="8040" formatCode="0.0">
                  <c:v>2.5537379614087987</c:v>
                </c:pt>
                <c:pt idx="8041" formatCode="0.0">
                  <c:v>2.5688806731689215</c:v>
                </c:pt>
                <c:pt idx="8042" formatCode="0.0">
                  <c:v>2.5706415392694266</c:v>
                </c:pt>
                <c:pt idx="8043" formatCode="0.0">
                  <c:v>2.5653953401817176</c:v>
                </c:pt>
                <c:pt idx="8044" formatCode="0.0">
                  <c:v>2.5677371829523539</c:v>
                </c:pt>
                <c:pt idx="8045" formatCode="0.0">
                  <c:v>2.5758812212101589</c:v>
                </c:pt>
                <c:pt idx="8046" formatCode="0.0">
                  <c:v>2.5743615331824414</c:v>
                </c:pt>
                <c:pt idx="8047" formatCode="0.0">
                  <c:v>2.5601097532266368</c:v>
                </c:pt>
                <c:pt idx="8048" formatCode="0.0">
                  <c:v>2.548835635680847</c:v>
                </c:pt>
                <c:pt idx="8049" formatCode="0.0">
                  <c:v>2.5568579679293109</c:v>
                </c:pt>
                <c:pt idx="8050" formatCode="0.0">
                  <c:v>2.563412333469413</c:v>
                </c:pt>
                <c:pt idx="8051" formatCode="0.0">
                  <c:v>2.5649759860935268</c:v>
                </c:pt>
                <c:pt idx="8052" formatCode="0.0">
                  <c:v>2.5586777068860642</c:v>
                </c:pt>
                <c:pt idx="8053" formatCode="0.0">
                  <c:v>2.547359698776817</c:v>
                </c:pt>
                <c:pt idx="8054" formatCode="0.0">
                  <c:v>2.5427464299925111</c:v>
                </c:pt>
                <c:pt idx="8055" formatCode="0.0">
                  <c:v>2.5387344893609911</c:v>
                </c:pt>
                <c:pt idx="8056" formatCode="0.0">
                  <c:v>2.5459185981572245</c:v>
                </c:pt>
                <c:pt idx="8057" formatCode="0.0">
                  <c:v>2.5489270132096089</c:v>
                </c:pt>
                <c:pt idx="8058" formatCode="0.0">
                  <c:v>2.5430637682048678</c:v>
                </c:pt>
                <c:pt idx="8059" formatCode="0.0">
                  <c:v>2.5656729900754227</c:v>
                </c:pt>
                <c:pt idx="8060" formatCode="0.0">
                  <c:v>2.5614047850689867</c:v>
                </c:pt>
                <c:pt idx="8061" formatCode="0.0">
                  <c:v>2.5760991928524337</c:v>
                </c:pt>
                <c:pt idx="8062" formatCode="0.0">
                  <c:v>2.5760991928524337</c:v>
                </c:pt>
                <c:pt idx="8063" formatCode="0.0">
                  <c:v>2.5875430807926039</c:v>
                </c:pt>
                <c:pt idx="8064" formatCode="0.0">
                  <c:v>2.5798679462434646</c:v>
                </c:pt>
                <c:pt idx="8065" formatCode="0.0">
                  <c:v>2.5626667629740347</c:v>
                </c:pt>
                <c:pt idx="8066" formatCode="0.0">
                  <c:v>2.5623463989448179</c:v>
                </c:pt>
                <c:pt idx="8067" formatCode="0.0">
                  <c:v>2.556200403855672</c:v>
                </c:pt>
                <c:pt idx="8068" formatCode="0.0">
                  <c:v>2.5564116031874424</c:v>
                </c:pt>
                <c:pt idx="8069" formatCode="0.0">
                  <c:v>2.5581460630037998</c:v>
                </c:pt>
                <c:pt idx="8070" formatCode="0.0">
                  <c:v>2.5562920037310213</c:v>
                </c:pt>
                <c:pt idx="8071" formatCode="0.0">
                  <c:v>2.559951274428288</c:v>
                </c:pt>
                <c:pt idx="8072" formatCode="0.0">
                  <c:v>2.5512757016257739</c:v>
                </c:pt>
                <c:pt idx="8073" formatCode="0.0">
                  <c:v>2.5519173370962931</c:v>
                </c:pt>
                <c:pt idx="8074" formatCode="0.0">
                  <c:v>2.5427056123262859</c:v>
                </c:pt>
                <c:pt idx="8075" formatCode="0.0">
                  <c:v>2.5463066836764425</c:v>
                </c:pt>
                <c:pt idx="8076" formatCode="0.0">
                  <c:v>2.5476877439505752</c:v>
                </c:pt>
                <c:pt idx="8077" formatCode="0.0">
                  <c:v>2.5499268585418933</c:v>
                </c:pt>
                <c:pt idx="8078" formatCode="0.0">
                  <c:v>2.5481050762184538</c:v>
                </c:pt>
                <c:pt idx="8079" formatCode="0.0">
                  <c:v>2.5470703111827491</c:v>
                </c:pt>
                <c:pt idx="8080" formatCode="0.0">
                  <c:v>2.5449347478761917</c:v>
                </c:pt>
                <c:pt idx="8081" formatCode="0.0">
                  <c:v>2.537883924530782</c:v>
                </c:pt>
                <c:pt idx="8082" formatCode="0.0">
                  <c:v>2.5356517587515151</c:v>
                </c:pt>
                <c:pt idx="8083" formatCode="0.0">
                  <c:v>2.5356517587515151</c:v>
                </c:pt>
                <c:pt idx="8084" formatCode="0.0">
                  <c:v>2.5336333083240565</c:v>
                </c:pt>
                <c:pt idx="8085" formatCode="0.0">
                  <c:v>2.5289102397752976</c:v>
                </c:pt>
                <c:pt idx="8086" formatCode="0.0">
                  <c:v>2.5311471775615098</c:v>
                </c:pt>
                <c:pt idx="8087" formatCode="0.0">
                  <c:v>2.5282457574740858</c:v>
                </c:pt>
                <c:pt idx="8088" formatCode="0.0">
                  <c:v>2.5197981759286949</c:v>
                </c:pt>
                <c:pt idx="8089" formatCode="0.0">
                  <c:v>2.5324651197218513</c:v>
                </c:pt>
                <c:pt idx="8090" formatCode="0.0">
                  <c:v>2.5326787003500222</c:v>
                </c:pt>
                <c:pt idx="8091" formatCode="0.0">
                  <c:v>2.5412600952287923</c:v>
                </c:pt>
                <c:pt idx="8092" formatCode="0.0">
                  <c:v>2.5546415526285493</c:v>
                </c:pt>
                <c:pt idx="8093" formatCode="0.0">
                  <c:v>2.5584528271860583</c:v>
                </c:pt>
                <c:pt idx="8094" formatCode="0.0">
                  <c:v>2.5706212808938687</c:v>
                </c:pt>
                <c:pt idx="8095" formatCode="0.0">
                  <c:v>2.5659577929613486</c:v>
                </c:pt>
                <c:pt idx="8096" formatCode="0.0">
                  <c:v>2.5609955879112811</c:v>
                </c:pt>
                <c:pt idx="8097" formatCode="0.0">
                  <c:v>2.5661078718593795</c:v>
                </c:pt>
                <c:pt idx="8098" formatCode="0.0">
                  <c:v>2.5670742746917634</c:v>
                </c:pt>
                <c:pt idx="8099" formatCode="0.0">
                  <c:v>2.5670742746917634</c:v>
                </c:pt>
                <c:pt idx="8100" formatCode="0.0">
                  <c:v>2.5694597724249957</c:v>
                </c:pt>
                <c:pt idx="8101" formatCode="0.0">
                  <c:v>2.5673278156169328</c:v>
                </c:pt>
                <c:pt idx="8102" formatCode="0.0">
                  <c:v>2.5514156685853622</c:v>
                </c:pt>
                <c:pt idx="8103" formatCode="0.0">
                  <c:v>2.5254988662892353</c:v>
                </c:pt>
                <c:pt idx="8104" formatCode="0.0">
                  <c:v>2.5463437219629292</c:v>
                </c:pt>
                <c:pt idx="8105" formatCode="0.0">
                  <c:v>2.5497013274728064</c:v>
                </c:pt>
                <c:pt idx="8106" formatCode="0.0">
                  <c:v>2.5501804836535689</c:v>
                </c:pt>
                <c:pt idx="8107" formatCode="0.0">
                  <c:v>2.5619301661309422</c:v>
                </c:pt>
                <c:pt idx="8108" formatCode="0.0">
                  <c:v>2.5418212710932853</c:v>
                </c:pt>
                <c:pt idx="8109" formatCode="0.0">
                  <c:v>2.5351577621787462</c:v>
                </c:pt>
                <c:pt idx="8110" formatCode="0.0">
                  <c:v>2.5405631686246148</c:v>
                </c:pt>
                <c:pt idx="8111" formatCode="0.0">
                  <c:v>2.5432694153894295</c:v>
                </c:pt>
                <c:pt idx="8112" formatCode="0.0">
                  <c:v>2.5394604448206954</c:v>
                </c:pt>
                <c:pt idx="8113" formatCode="0.0">
                  <c:v>2.5486488471116724</c:v>
                </c:pt>
                <c:pt idx="8114" formatCode="0.0">
                  <c:v>2.5447592679632374</c:v>
                </c:pt>
                <c:pt idx="8115" formatCode="0.0">
                  <c:v>2.5496987732173948</c:v>
                </c:pt>
                <c:pt idx="8116" formatCode="0.0">
                  <c:v>2.5539441519187718</c:v>
                </c:pt>
                <c:pt idx="8117" formatCode="0.0">
                  <c:v>2.5557065795295157</c:v>
                </c:pt>
                <c:pt idx="8118" formatCode="0.0">
                  <c:v>2.5576187045292249</c:v>
                </c:pt>
                <c:pt idx="8119" formatCode="0.0">
                  <c:v>2.5584506814308967</c:v>
                </c:pt>
                <c:pt idx="8120" formatCode="0.0">
                  <c:v>2.5627945781741492</c:v>
                </c:pt>
                <c:pt idx="8121" formatCode="0.0">
                  <c:v>2.5639869753865114</c:v>
                </c:pt>
                <c:pt idx="8122" formatCode="0.0">
                  <c:v>2.5557309212920063</c:v>
                </c:pt>
                <c:pt idx="8123" formatCode="0.0">
                  <c:v>2.5453952252649827</c:v>
                </c:pt>
                <c:pt idx="8124" formatCode="0.0">
                  <c:v>2.5453952252649827</c:v>
                </c:pt>
                <c:pt idx="8125" formatCode="0.0">
                  <c:v>2.5231127659774755</c:v>
                </c:pt>
                <c:pt idx="8126" formatCode="0.0">
                  <c:v>2.5146919075786363</c:v>
                </c:pt>
                <c:pt idx="8127" formatCode="0.0">
                  <c:v>2.5307274547616854</c:v>
                </c:pt>
                <c:pt idx="8128" formatCode="0.0">
                  <c:v>2.5400087478842792</c:v>
                </c:pt>
                <c:pt idx="8129" formatCode="0.0">
                  <c:v>2.5310215049120162</c:v>
                </c:pt>
                <c:pt idx="8130" formatCode="0.0">
                  <c:v>2.5324147762875029</c:v>
                </c:pt>
                <c:pt idx="8131" formatCode="0.0">
                  <c:v>2.5409002389377542</c:v>
                </c:pt>
                <c:pt idx="8132" formatCode="0.0">
                  <c:v>2.5461878684325439</c:v>
                </c:pt>
                <c:pt idx="8133" formatCode="0.0">
                  <c:v>2.5523515010021884</c:v>
                </c:pt>
                <c:pt idx="8134" formatCode="0.0">
                  <c:v>2.5390404153262089</c:v>
                </c:pt>
                <c:pt idx="8135" formatCode="0.0">
                  <c:v>2.5268331231676577</c:v>
                </c:pt>
                <c:pt idx="8136" formatCode="0.0">
                  <c:v>2.51417451327641</c:v>
                </c:pt>
                <c:pt idx="8137" formatCode="0.0">
                  <c:v>2.5201857560521335</c:v>
                </c:pt>
                <c:pt idx="8138" formatCode="0.0">
                  <c:v>2.5188669032783051</c:v>
                </c:pt>
                <c:pt idx="8139" formatCode="0.0">
                  <c:v>2.5247844461867532</c:v>
                </c:pt>
                <c:pt idx="8140" formatCode="0.0">
                  <c:v>2.5187171374129278</c:v>
                </c:pt>
                <c:pt idx="8141" formatCode="0.0">
                  <c:v>2.5043944817630273</c:v>
                </c:pt>
                <c:pt idx="8142" formatCode="0.0">
                  <c:v>2.4962855935091253</c:v>
                </c:pt>
                <c:pt idx="8143" formatCode="0.0">
                  <c:v>2.4808949277591186</c:v>
                </c:pt>
                <c:pt idx="8144" formatCode="0.0">
                  <c:v>2.4900790280424263</c:v>
                </c:pt>
                <c:pt idx="8145" formatCode="0.0">
                  <c:v>2.4937168419909663</c:v>
                </c:pt>
                <c:pt idx="8146" formatCode="0.0">
                  <c:v>2.5002804326675023</c:v>
                </c:pt>
                <c:pt idx="8147" formatCode="0.0">
                  <c:v>2.5225172383054573</c:v>
                </c:pt>
                <c:pt idx="8148" formatCode="0.0">
                  <c:v>2.5192123112551505</c:v>
                </c:pt>
                <c:pt idx="8149" formatCode="0.0">
                  <c:v>2.5116925983496938</c:v>
                </c:pt>
                <c:pt idx="8150" formatCode="0.0">
                  <c:v>2.5183850859052259</c:v>
                </c:pt>
                <c:pt idx="8151" formatCode="0.0">
                  <c:v>2.5134738973188959</c:v>
                </c:pt>
                <c:pt idx="8152" formatCode="0.0">
                  <c:v>2.5207425606408491</c:v>
                </c:pt>
                <c:pt idx="8153" formatCode="0.0">
                  <c:v>2.5125085423351123</c:v>
                </c:pt>
                <c:pt idx="8154" formatCode="0.0">
                  <c:v>2.5026579540224803</c:v>
                </c:pt>
                <c:pt idx="8155" formatCode="0.0">
                  <c:v>2.4959570536871283</c:v>
                </c:pt>
                <c:pt idx="8156" formatCode="0.0">
                  <c:v>2.4953009475861583</c:v>
                </c:pt>
                <c:pt idx="8157" formatCode="0.0">
                  <c:v>2.4996781493240294</c:v>
                </c:pt>
                <c:pt idx="8158" formatCode="0.0">
                  <c:v>2.4971413393199575</c:v>
                </c:pt>
                <c:pt idx="8159" formatCode="0.0">
                  <c:v>2.4969296659603999</c:v>
                </c:pt>
                <c:pt idx="8160" formatCode="0.0">
                  <c:v>2.4988859989665166</c:v>
                </c:pt>
                <c:pt idx="8161" formatCode="0.0">
                  <c:v>2.5183366873425728</c:v>
                </c:pt>
                <c:pt idx="8162" formatCode="0.0">
                  <c:v>2.5122780091888175</c:v>
                </c:pt>
                <c:pt idx="8163" formatCode="0.0">
                  <c:v>2.4984812932375551</c:v>
                </c:pt>
                <c:pt idx="8164" formatCode="0.0">
                  <c:v>2.5096311907455542</c:v>
                </c:pt>
                <c:pt idx="8165" formatCode="0.0">
                  <c:v>2.5110377877915417</c:v>
                </c:pt>
                <c:pt idx="8166" formatCode="0.0">
                  <c:v>2.5323188504692831</c:v>
                </c:pt>
                <c:pt idx="8167" formatCode="0.0">
                  <c:v>2.5398840431883949</c:v>
                </c:pt>
                <c:pt idx="8168" formatCode="0.0">
                  <c:v>2.5398840431883949</c:v>
                </c:pt>
                <c:pt idx="8169" formatCode="0.0">
                  <c:v>2.5508247636377321</c:v>
                </c:pt>
                <c:pt idx="8170" formatCode="0.0">
                  <c:v>2.5411789755947982</c:v>
                </c:pt>
                <c:pt idx="8171" formatCode="0.0">
                  <c:v>2.5439038151268716</c:v>
                </c:pt>
                <c:pt idx="8172" formatCode="0.0">
                  <c:v>2.5310156513496134</c:v>
                </c:pt>
                <c:pt idx="8173" formatCode="0.0">
                  <c:v>2.5191075460353844</c:v>
                </c:pt>
                <c:pt idx="8174" formatCode="0.0">
                  <c:v>2.5236984892598615</c:v>
                </c:pt>
                <c:pt idx="8175" formatCode="0.0">
                  <c:v>2.5202066631989313</c:v>
                </c:pt>
                <c:pt idx="8176" formatCode="0.0">
                  <c:v>2.5319924915774865</c:v>
                </c:pt>
                <c:pt idx="8177" formatCode="0.0">
                  <c:v>2.5420037561702777</c:v>
                </c:pt>
                <c:pt idx="8178" formatCode="0.0">
                  <c:v>2.5408276259374816</c:v>
                </c:pt>
                <c:pt idx="8179" formatCode="0.0">
                  <c:v>2.5375829754967434</c:v>
                </c:pt>
                <c:pt idx="8180" formatCode="0.0">
                  <c:v>2.538733835510123</c:v>
                </c:pt>
                <c:pt idx="8181" formatCode="0.0">
                  <c:v>2.5478085081781119</c:v>
                </c:pt>
                <c:pt idx="8182" formatCode="0.0">
                  <c:v>2.5510875142118645</c:v>
                </c:pt>
                <c:pt idx="8183" formatCode="0.0">
                  <c:v>2.5412346651661579</c:v>
                </c:pt>
                <c:pt idx="8184" formatCode="0.0">
                  <c:v>2.5126157154203135</c:v>
                </c:pt>
                <c:pt idx="8185" formatCode="0.0">
                  <c:v>2.5196274819618489</c:v>
                </c:pt>
                <c:pt idx="8186" formatCode="0.0">
                  <c:v>2.5183574455865276</c:v>
                </c:pt>
                <c:pt idx="8187" formatCode="0.0">
                  <c:v>2.5200307841551601</c:v>
                </c:pt>
                <c:pt idx="8188" formatCode="0.0">
                  <c:v>2.5200079936375013</c:v>
                </c:pt>
                <c:pt idx="8189" formatCode="0.0">
                  <c:v>2.5128409280362671</c:v>
                </c:pt>
                <c:pt idx="8190" formatCode="0.0">
                  <c:v>2.5005602986472053</c:v>
                </c:pt>
                <c:pt idx="8191" formatCode="0.0">
                  <c:v>2.5006331323880984</c:v>
                </c:pt>
                <c:pt idx="8192" formatCode="0.0">
                  <c:v>2.5069324434486751</c:v>
                </c:pt>
                <c:pt idx="8193" formatCode="0.0">
                  <c:v>2.5076496367431931</c:v>
                </c:pt>
                <c:pt idx="8194" formatCode="0.0">
                  <c:v>2.5076496367431931</c:v>
                </c:pt>
                <c:pt idx="8195" formatCode="0.0">
                  <c:v>2.5200819013269617</c:v>
                </c:pt>
                <c:pt idx="8196" formatCode="0.0">
                  <c:v>2.5244271601233881</c:v>
                </c:pt>
                <c:pt idx="8197" formatCode="0.0">
                  <c:v>2.5321153204480233</c:v>
                </c:pt>
                <c:pt idx="8198" formatCode="0.0">
                  <c:v>2.5192108560932618</c:v>
                </c:pt>
                <c:pt idx="8199" formatCode="0.0">
                  <c:v>2.5268049426131243</c:v>
                </c:pt>
                <c:pt idx="8200" formatCode="0.0">
                  <c:v>2.5230854645791108</c:v>
                </c:pt>
                <c:pt idx="8201" formatCode="0.0">
                  <c:v>2.5157489660115742</c:v>
                </c:pt>
                <c:pt idx="8202" formatCode="0.0">
                  <c:v>2.5014928156890841</c:v>
                </c:pt>
                <c:pt idx="8203" formatCode="0.0">
                  <c:v>2.4969819962756037</c:v>
                </c:pt>
                <c:pt idx="8204" formatCode="0.0">
                  <c:v>2.4966501138831774</c:v>
                </c:pt>
                <c:pt idx="8205" formatCode="0.0">
                  <c:v>2.4966869080556351</c:v>
                </c:pt>
                <c:pt idx="8206" formatCode="0.0">
                  <c:v>2.4943130476055368</c:v>
                </c:pt>
                <c:pt idx="8207" formatCode="0.0">
                  <c:v>2.4797100272311909</c:v>
                </c:pt>
                <c:pt idx="8208" formatCode="0.0">
                  <c:v>2.4643495901550221</c:v>
                </c:pt>
                <c:pt idx="8209" formatCode="0.0">
                  <c:v>2.4638673330112306</c:v>
                </c:pt>
                <c:pt idx="8210" formatCode="0.0">
                  <c:v>2.483576380728854</c:v>
                </c:pt>
                <c:pt idx="8211" formatCode="0.0">
                  <c:v>2.4819065391917987</c:v>
                </c:pt>
                <c:pt idx="8212" formatCode="0.0">
                  <c:v>2.5104309095545361</c:v>
                </c:pt>
                <c:pt idx="8213" formatCode="0.0">
                  <c:v>2.4974227557018196</c:v>
                </c:pt>
                <c:pt idx="8214" formatCode="0.0">
                  <c:v>2.5139621838934181</c:v>
                </c:pt>
                <c:pt idx="8215" formatCode="0.0">
                  <c:v>2.5187626010606299</c:v>
                </c:pt>
                <c:pt idx="8216" formatCode="0.0">
                  <c:v>2.5075579641783698</c:v>
                </c:pt>
                <c:pt idx="8217" formatCode="0.0">
                  <c:v>2.5155882422065128</c:v>
                </c:pt>
                <c:pt idx="8218" formatCode="0.0">
                  <c:v>2.518592225931918</c:v>
                </c:pt>
                <c:pt idx="8219" formatCode="0.0">
                  <c:v>2.518592225931918</c:v>
                </c:pt>
                <c:pt idx="8220" formatCode="0.0">
                  <c:v>2.5324496945450869</c:v>
                </c:pt>
                <c:pt idx="8221" formatCode="0.0">
                  <c:v>2.5377600965687099</c:v>
                </c:pt>
                <c:pt idx="8222" formatCode="0.0">
                  <c:v>2.5477516205406565</c:v>
                </c:pt>
                <c:pt idx="8223" formatCode="0.0">
                  <c:v>2.558168229855152</c:v>
                </c:pt>
                <c:pt idx="8224" formatCode="0.0">
                  <c:v>2.5577716000020985</c:v>
                </c:pt>
                <c:pt idx="8225" formatCode="0.0">
                  <c:v>2.5493549299689446</c:v>
                </c:pt>
                <c:pt idx="8226" formatCode="0.0">
                  <c:v>2.5508301551606642</c:v>
                </c:pt>
                <c:pt idx="8227" formatCode="0.0">
                  <c:v>2.5381987268741715</c:v>
                </c:pt>
                <c:pt idx="8228" formatCode="0.0">
                  <c:v>2.5584954903237986</c:v>
                </c:pt>
                <c:pt idx="8229" formatCode="0.0">
                  <c:v>2.5656092644382569</c:v>
                </c:pt>
                <c:pt idx="8230" formatCode="0.0">
                  <c:v>2.5827679418240241</c:v>
                </c:pt>
                <c:pt idx="8231" formatCode="0.0">
                  <c:v>2.5733259605402901</c:v>
                </c:pt>
                <c:pt idx="8232" formatCode="0.0">
                  <c:v>2.5564137948729786</c:v>
                </c:pt>
                <c:pt idx="8233" formatCode="0.0">
                  <c:v>2.5809294428487375</c:v>
                </c:pt>
                <c:pt idx="8234" formatCode="0.0">
                  <c:v>2.5898606643194628</c:v>
                </c:pt>
                <c:pt idx="8235" formatCode="0.0">
                  <c:v>2.6062212085389329</c:v>
                </c:pt>
                <c:pt idx="8236" formatCode="0.0">
                  <c:v>2.5920398938561582</c:v>
                </c:pt>
                <c:pt idx="8237" formatCode="0.0">
                  <c:v>2.6055140472152623</c:v>
                </c:pt>
                <c:pt idx="8238" formatCode="0.0">
                  <c:v>2.6125231532915256</c:v>
                </c:pt>
                <c:pt idx="8239" formatCode="0.0">
                  <c:v>2.6136375092513391</c:v>
                </c:pt>
                <c:pt idx="8240" formatCode="0.0">
                  <c:v>2.612454661316602</c:v>
                </c:pt>
                <c:pt idx="8241" formatCode="0.0">
                  <c:v>2.622011390451926</c:v>
                </c:pt>
                <c:pt idx="8242" formatCode="0.0">
                  <c:v>2.6279861926978887</c:v>
                </c:pt>
                <c:pt idx="8243" formatCode="0.0">
                  <c:v>2.6142252472973286</c:v>
                </c:pt>
                <c:pt idx="8244" formatCode="0.0">
                  <c:v>2.6297093179953888</c:v>
                </c:pt>
                <c:pt idx="8245" formatCode="0.0">
                  <c:v>2.633155875276239</c:v>
                </c:pt>
                <c:pt idx="8246" formatCode="0.0">
                  <c:v>2.6429777376092822</c:v>
                </c:pt>
                <c:pt idx="8247" formatCode="0.0">
                  <c:v>2.6405610110109072</c:v>
                </c:pt>
                <c:pt idx="8248" formatCode="0.0">
                  <c:v>2.6448975683806486</c:v>
                </c:pt>
                <c:pt idx="8249" formatCode="0.0">
                  <c:v>2.6265515384844456</c:v>
                </c:pt>
                <c:pt idx="8250" formatCode="0.0">
                  <c:v>2.6286028229665095</c:v>
                </c:pt>
                <c:pt idx="8251" formatCode="0.0">
                  <c:v>2.6109752952104954</c:v>
                </c:pt>
                <c:pt idx="8252" formatCode="0.0">
                  <c:v>2.5968158488055972</c:v>
                </c:pt>
                <c:pt idx="8253" formatCode="0.0">
                  <c:v>2.5921155438031662</c:v>
                </c:pt>
                <c:pt idx="8254" formatCode="0.0">
                  <c:v>2.5997236380835349</c:v>
                </c:pt>
                <c:pt idx="8255" formatCode="0.0">
                  <c:v>2.6174704420707982</c:v>
                </c:pt>
                <c:pt idx="8256" formatCode="0.0">
                  <c:v>2.6027087312611523</c:v>
                </c:pt>
                <c:pt idx="8257" formatCode="0.0">
                  <c:v>2.5984672208131809</c:v>
                </c:pt>
                <c:pt idx="8258" formatCode="0.0">
                  <c:v>2.6250342510260967</c:v>
                </c:pt>
                <c:pt idx="8259" formatCode="0.0">
                  <c:v>2.6260154118293046</c:v>
                </c:pt>
                <c:pt idx="8260" formatCode="0.0">
                  <c:v>2.6360626919788079</c:v>
                </c:pt>
                <c:pt idx="8261" formatCode="0.0">
                  <c:v>2.6270434222125454</c:v>
                </c:pt>
                <c:pt idx="8262" formatCode="0.0">
                  <c:v>2.6325528592091119</c:v>
                </c:pt>
                <c:pt idx="8263" formatCode="0.0">
                  <c:v>2.6384945043583494</c:v>
                </c:pt>
                <c:pt idx="8264" formatCode="0.0">
                  <c:v>2.6384945043583494</c:v>
                </c:pt>
                <c:pt idx="8265" formatCode="0.0">
                  <c:v>2.6579801214976198</c:v>
                </c:pt>
                <c:pt idx="8266" formatCode="0.0">
                  <c:v>2.6508943036829544</c:v>
                </c:pt>
                <c:pt idx="8267" formatCode="0.0">
                  <c:v>2.6679298151901003</c:v>
                </c:pt>
                <c:pt idx="8268" formatCode="0.0">
                  <c:v>2.6784566945165214</c:v>
                </c:pt>
                <c:pt idx="8269" formatCode="0.0">
                  <c:v>2.6945719901357883</c:v>
                </c:pt>
                <c:pt idx="8270" formatCode="0.0">
                  <c:v>2.7052320051599366</c:v>
                </c:pt>
                <c:pt idx="8271" formatCode="0.0">
                  <c:v>2.7079211455870347</c:v>
                </c:pt>
                <c:pt idx="8272" formatCode="0.0">
                  <c:v>2.7021207946060253</c:v>
                </c:pt>
                <c:pt idx="8273" formatCode="0.0">
                  <c:v>2.7097365975869363</c:v>
                </c:pt>
                <c:pt idx="8274" formatCode="0.0">
                  <c:v>2.7397302869632663</c:v>
                </c:pt>
                <c:pt idx="8275" formatCode="0.0">
                  <c:v>2.7289907455706741</c:v>
                </c:pt>
                <c:pt idx="8276" formatCode="0.0">
                  <c:v>2.7655917662177947</c:v>
                </c:pt>
                <c:pt idx="8277" formatCode="0.0">
                  <c:v>2.7634308869924036</c:v>
                </c:pt>
                <c:pt idx="8278" formatCode="0.0">
                  <c:v>2.7747257462239943</c:v>
                </c:pt>
                <c:pt idx="8279" formatCode="0.0">
                  <c:v>2.7451401753428009</c:v>
                </c:pt>
                <c:pt idx="8280" formatCode="0.0">
                  <c:v>2.7395351212725991</c:v>
                </c:pt>
                <c:pt idx="8281" formatCode="0.0">
                  <c:v>2.7568128195151052</c:v>
                </c:pt>
                <c:pt idx="8282" formatCode="0.0">
                  <c:v>2.7061053917283338</c:v>
                </c:pt>
                <c:pt idx="8283" formatCode="0.0">
                  <c:v>2.7015402903069337</c:v>
                </c:pt>
                <c:pt idx="8284" formatCode="0.0">
                  <c:v>2.7102776844325445</c:v>
                </c:pt>
                <c:pt idx="8285" formatCode="0.0">
                  <c:v>2.7068206210935695</c:v>
                </c:pt>
                <c:pt idx="8286" formatCode="0.0">
                  <c:v>2.7262051499849513</c:v>
                </c:pt>
                <c:pt idx="8287" formatCode="0.0">
                  <c:v>2.7204002927496203</c:v>
                </c:pt>
                <c:pt idx="8288" formatCode="0.0">
                  <c:v>2.7239569321467241</c:v>
                </c:pt>
                <c:pt idx="8289" formatCode="0.0">
                  <c:v>2.7248190509674441</c:v>
                </c:pt>
                <c:pt idx="8290" formatCode="0.0">
                  <c:v>2.742782756405683</c:v>
                </c:pt>
                <c:pt idx="8291" formatCode="0.0">
                  <c:v>2.730688963600945</c:v>
                </c:pt>
                <c:pt idx="8292" formatCode="0.0">
                  <c:v>2.7622191338232152</c:v>
                </c:pt>
                <c:pt idx="8293" formatCode="0.0">
                  <c:v>2.767607556089668</c:v>
                </c:pt>
                <c:pt idx="8294" formatCode="0.0">
                  <c:v>2.7775836404551284</c:v>
                </c:pt>
                <c:pt idx="8295" formatCode="0.0">
                  <c:v>2.7575567257184912</c:v>
                </c:pt>
                <c:pt idx="8296" formatCode="0.0">
                  <c:v>2.7361259951388348</c:v>
                </c:pt>
                <c:pt idx="8297" formatCode="0.0">
                  <c:v>2.7113540270266649</c:v>
                </c:pt>
                <c:pt idx="8298" formatCode="0.0">
                  <c:v>2.6955007589484072</c:v>
                </c:pt>
                <c:pt idx="8299" formatCode="0.0">
                  <c:v>2.7164638524271645</c:v>
                </c:pt>
                <c:pt idx="8300" formatCode="0.0">
                  <c:v>2.7156080578536193</c:v>
                </c:pt>
                <c:pt idx="8301" formatCode="0.0">
                  <c:v>2.6860506608480299</c:v>
                </c:pt>
                <c:pt idx="8302" formatCode="0.0">
                  <c:v>2.6693401083061867</c:v>
                </c:pt>
                <c:pt idx="8303" formatCode="0.0">
                  <c:v>2.6699248590570726</c:v>
                </c:pt>
                <c:pt idx="8304" formatCode="0.0">
                  <c:v>2.6906651624310141</c:v>
                </c:pt>
                <c:pt idx="8305" formatCode="0.0">
                  <c:v>2.6956332240605811</c:v>
                </c:pt>
                <c:pt idx="8306" formatCode="0.0">
                  <c:v>2.6759364157963041</c:v>
                </c:pt>
                <c:pt idx="8307" formatCode="0.0">
                  <c:v>2.682540523806372</c:v>
                </c:pt>
                <c:pt idx="8308" formatCode="0.0">
                  <c:v>2.686528534747278</c:v>
                </c:pt>
                <c:pt idx="8309" formatCode="0.0">
                  <c:v>2.6863985125072718</c:v>
                </c:pt>
                <c:pt idx="8310" formatCode="0.0">
                  <c:v>2.6876801080927235</c:v>
                </c:pt>
                <c:pt idx="8311" formatCode="0.0">
                  <c:v>2.6901895074651501</c:v>
                </c:pt>
                <c:pt idx="8312" formatCode="0.0">
                  <c:v>2.6648689182227012</c:v>
                </c:pt>
                <c:pt idx="8313" formatCode="0.0">
                  <c:v>2.663322341268386</c:v>
                </c:pt>
                <c:pt idx="8314" formatCode="0.0">
                  <c:v>2.6725186054120891</c:v>
                </c:pt>
                <c:pt idx="8315" formatCode="0.0">
                  <c:v>2.6880151939189725</c:v>
                </c:pt>
                <c:pt idx="8316" formatCode="0.0">
                  <c:v>2.6850670284181883</c:v>
                </c:pt>
                <c:pt idx="8317" formatCode="0.0">
                  <c:v>2.6695219681033779</c:v>
                </c:pt>
                <c:pt idx="8318" formatCode="0.0">
                  <c:v>2.6492545819881408</c:v>
                </c:pt>
                <c:pt idx="8319" formatCode="0.0">
                  <c:v>2.6483235901130255</c:v>
                </c:pt>
                <c:pt idx="8320" formatCode="0.0">
                  <c:v>2.6655776158813409</c:v>
                </c:pt>
                <c:pt idx="8321" formatCode="0.0">
                  <c:v>2.6645694756623599</c:v>
                </c:pt>
                <c:pt idx="8322" formatCode="0.0">
                  <c:v>2.6645694756623599</c:v>
                </c:pt>
                <c:pt idx="8323" formatCode="0.0">
                  <c:v>2.6524327992608496</c:v>
                </c:pt>
                <c:pt idx="8324" formatCode="0.0">
                  <c:v>2.6649503097057941</c:v>
                </c:pt>
                <c:pt idx="8325" formatCode="0.0">
                  <c:v>2.6437255081855997</c:v>
                </c:pt>
                <c:pt idx="8326" formatCode="0.0">
                  <c:v>2.6300014241194556</c:v>
                </c:pt>
                <c:pt idx="8327" formatCode="0.0">
                  <c:v>2.6511036150005176</c:v>
                </c:pt>
                <c:pt idx="8328" formatCode="0.0">
                  <c:v>2.6435207025650755</c:v>
                </c:pt>
                <c:pt idx="8329" formatCode="0.0">
                  <c:v>2.6449173500686816</c:v>
                </c:pt>
                <c:pt idx="8330" formatCode="0.0">
                  <c:v>2.635796767108292</c:v>
                </c:pt>
                <c:pt idx="8331" formatCode="0.0">
                  <c:v>2.6294111433220957</c:v>
                </c:pt>
                <c:pt idx="8332" formatCode="0.0">
                  <c:v>2.6422722259266593</c:v>
                </c:pt>
                <c:pt idx="8333" formatCode="0.0">
                  <c:v>2.6394857166576302</c:v>
                </c:pt>
                <c:pt idx="8334" formatCode="0.0">
                  <c:v>2.6488933551574472</c:v>
                </c:pt>
                <c:pt idx="8335" formatCode="0.0">
                  <c:v>2.6442776245758455</c:v>
                </c:pt>
                <c:pt idx="8336" formatCode="0.0">
                  <c:v>2.6329609174121256</c:v>
                </c:pt>
                <c:pt idx="8337" formatCode="0.0">
                  <c:v>2.6170218706550941</c:v>
                </c:pt>
                <c:pt idx="8338" formatCode="0.0">
                  <c:v>2.6220695103567735</c:v>
                </c:pt>
                <c:pt idx="8339" formatCode="0.0">
                  <c:v>2.6260407724955868</c:v>
                </c:pt>
                <c:pt idx="8340" formatCode="0.0">
                  <c:v>2.6267088533281506</c:v>
                </c:pt>
                <c:pt idx="8341" formatCode="0.0">
                  <c:v>2.5838101574616368</c:v>
                </c:pt>
                <c:pt idx="8342" formatCode="0.0">
                  <c:v>2.5828423012451109</c:v>
                </c:pt>
                <c:pt idx="8343" formatCode="0.0">
                  <c:v>2.5832031303226373</c:v>
                </c:pt>
                <c:pt idx="8344" formatCode="0.0">
                  <c:v>2.5832031303226373</c:v>
                </c:pt>
                <c:pt idx="8345" formatCode="0.0">
                  <c:v>2.589265750540938</c:v>
                </c:pt>
                <c:pt idx="8346" formatCode="0.0">
                  <c:v>2.592208308488487</c:v>
                </c:pt>
                <c:pt idx="8347" formatCode="0.0">
                  <c:v>2.585099429096962</c:v>
                </c:pt>
                <c:pt idx="8348" formatCode="0.0">
                  <c:v>2.5879941915362261</c:v>
                </c:pt>
                <c:pt idx="8349" formatCode="0.0">
                  <c:v>2.5879941915362261</c:v>
                </c:pt>
                <c:pt idx="8350" formatCode="0.0">
                  <c:v>2.5979536741123797</c:v>
                </c:pt>
                <c:pt idx="8351" formatCode="0.0">
                  <c:v>2.6061350822176137</c:v>
                </c:pt>
                <c:pt idx="8352" formatCode="0.0">
                  <c:v>2.6199790520686275</c:v>
                </c:pt>
                <c:pt idx="8353" formatCode="0.0">
                  <c:v>2.6346826425244325</c:v>
                </c:pt>
                <c:pt idx="8354" formatCode="0.0">
                  <c:v>2.6225787079407397</c:v>
                </c:pt>
                <c:pt idx="8355" formatCode="0.0">
                  <c:v>2.6179813053818926</c:v>
                </c:pt>
                <c:pt idx="8356" formatCode="0.0">
                  <c:v>2.6225549377123589</c:v>
                </c:pt>
                <c:pt idx="8357" formatCode="0.0">
                  <c:v>2.6271839811406705</c:v>
                </c:pt>
                <c:pt idx="8358" formatCode="0.0">
                  <c:v>2.6291523595804289</c:v>
                </c:pt>
                <c:pt idx="8359" formatCode="0.0">
                  <c:v>2.6291523595804289</c:v>
                </c:pt>
                <c:pt idx="8360" formatCode="0.0">
                  <c:v>2.6433259327005172</c:v>
                </c:pt>
                <c:pt idx="8361" formatCode="0.0">
                  <c:v>2.6500287259646664</c:v>
                </c:pt>
                <c:pt idx="8362" formatCode="0.0">
                  <c:v>2.6541146768136366</c:v>
                </c:pt>
                <c:pt idx="8363" formatCode="0.0">
                  <c:v>2.6472553210230707</c:v>
                </c:pt>
                <c:pt idx="8364" formatCode="0.0">
                  <c:v>2.6462252849875187</c:v>
                </c:pt>
                <c:pt idx="8365" formatCode="0.0">
                  <c:v>2.6453793450479477</c:v>
                </c:pt>
                <c:pt idx="8366" formatCode="0.0">
                  <c:v>2.6568146703714146</c:v>
                </c:pt>
                <c:pt idx="8367" formatCode="0.0">
                  <c:v>2.6602161888162037</c:v>
                </c:pt>
                <c:pt idx="8368" formatCode="0.0">
                  <c:v>2.6722105020040527</c:v>
                </c:pt>
                <c:pt idx="8369" formatCode="0.0">
                  <c:v>2.6828305063604954</c:v>
                </c:pt>
                <c:pt idx="8370" formatCode="0.0">
                  <c:v>2.6869203756288442</c:v>
                </c:pt>
                <c:pt idx="8371" formatCode="0.0">
                  <c:v>2.6850492748314081</c:v>
                </c:pt>
                <c:pt idx="8372" formatCode="0.0">
                  <c:v>2.6903583674034723</c:v>
                </c:pt>
                <c:pt idx="8373" formatCode="0.0">
                  <c:v>2.6870515543151985</c:v>
                </c:pt>
                <c:pt idx="8374" formatCode="0.0">
                  <c:v>2.6872661713171859</c:v>
                </c:pt>
                <c:pt idx="8375" formatCode="0.0">
                  <c:v>2.6858283096843407</c:v>
                </c:pt>
                <c:pt idx="8376" formatCode="0.0">
                  <c:v>2.6944970039171658</c:v>
                </c:pt>
                <c:pt idx="8377" formatCode="0.0">
                  <c:v>2.7097767030514306</c:v>
                </c:pt>
                <c:pt idx="8378" formatCode="0.0">
                  <c:v>2.7108899946508371</c:v>
                </c:pt>
                <c:pt idx="8379" formatCode="0.0">
                  <c:v>2.7160145912766747</c:v>
                </c:pt>
                <c:pt idx="8380" formatCode="0.0">
                  <c:v>2.7246523189501635</c:v>
                </c:pt>
                <c:pt idx="8381" formatCode="0.0">
                  <c:v>2.7189432092724015</c:v>
                </c:pt>
                <c:pt idx="8382" formatCode="0.0">
                  <c:v>2.7274637889475439</c:v>
                </c:pt>
                <c:pt idx="8383" formatCode="0.0">
                  <c:v>2.7126221477438404</c:v>
                </c:pt>
                <c:pt idx="8384" formatCode="0.0">
                  <c:v>2.7126221477438404</c:v>
                </c:pt>
                <c:pt idx="8385" formatCode="0.0">
                  <c:v>2.7169641776677476</c:v>
                </c:pt>
                <c:pt idx="8386" formatCode="0.0">
                  <c:v>2.7150611755763752</c:v>
                </c:pt>
                <c:pt idx="8387" formatCode="0.0">
                  <c:v>2.7193882471864184</c:v>
                </c:pt>
                <c:pt idx="8388" formatCode="0.0">
                  <c:v>2.7245572862819372</c:v>
                </c:pt>
                <c:pt idx="8389" formatCode="0.0">
                  <c:v>2.7235358892934678</c:v>
                </c:pt>
                <c:pt idx="8390" formatCode="0.0">
                  <c:v>2.7422283219533417</c:v>
                </c:pt>
                <c:pt idx="8391" formatCode="0.0">
                  <c:v>2.7444408114846079</c:v>
                </c:pt>
                <c:pt idx="8392" formatCode="0.0">
                  <c:v>2.7488983334285435</c:v>
                </c:pt>
                <c:pt idx="8393" formatCode="0.0">
                  <c:v>2.7558049665921436</c:v>
                </c:pt>
                <c:pt idx="8394" formatCode="0.0">
                  <c:v>2.7385694904420923</c:v>
                </c:pt>
                <c:pt idx="8395" formatCode="0.0">
                  <c:v>2.753716464915573</c:v>
                </c:pt>
                <c:pt idx="8396" formatCode="0.0">
                  <c:v>2.7548094439088318</c:v>
                </c:pt>
                <c:pt idx="8397" formatCode="0.0">
                  <c:v>2.7587075262031506</c:v>
                </c:pt>
                <c:pt idx="8398" formatCode="0.0">
                  <c:v>2.7588051521900172</c:v>
                </c:pt>
                <c:pt idx="8399" formatCode="0.0">
                  <c:v>2.7583624845799535</c:v>
                </c:pt>
                <c:pt idx="8400" formatCode="0.0">
                  <c:v>2.7610119800750756</c:v>
                </c:pt>
                <c:pt idx="8401" formatCode="0.0">
                  <c:v>2.7755712587800208</c:v>
                </c:pt>
                <c:pt idx="8402" formatCode="0.0">
                  <c:v>2.7656064349380531</c:v>
                </c:pt>
                <c:pt idx="8403" formatCode="0.0">
                  <c:v>2.760468880789237</c:v>
                </c:pt>
                <c:pt idx="8404" formatCode="0.0">
                  <c:v>2.7703000716904413</c:v>
                </c:pt>
                <c:pt idx="8405" formatCode="0.0">
                  <c:v>2.7830800128860598</c:v>
                </c:pt>
                <c:pt idx="8406" formatCode="0.0">
                  <c:v>2.7875137065547686</c:v>
                </c:pt>
                <c:pt idx="8407" formatCode="0.0">
                  <c:v>2.8022284352663496</c:v>
                </c:pt>
                <c:pt idx="8408" formatCode="0.0">
                  <c:v>2.7905466440938538</c:v>
                </c:pt>
                <c:pt idx="8409" formatCode="0.0">
                  <c:v>2.8022294570245618</c:v>
                </c:pt>
                <c:pt idx="8410" formatCode="0.0">
                  <c:v>2.8142924355994547</c:v>
                </c:pt>
                <c:pt idx="8411" formatCode="0.0">
                  <c:v>2.8169334382387738</c:v>
                </c:pt>
                <c:pt idx="8412" formatCode="0.0">
                  <c:v>2.8123875803128913</c:v>
                </c:pt>
                <c:pt idx="8413" formatCode="0.0">
                  <c:v>2.7951462303042822</c:v>
                </c:pt>
                <c:pt idx="8414" formatCode="0.0">
                  <c:v>2.8036776385512687</c:v>
                </c:pt>
                <c:pt idx="8415" formatCode="0.0">
                  <c:v>2.813247247749763</c:v>
                </c:pt>
                <c:pt idx="8416" formatCode="0.0">
                  <c:v>2.8036579148091056</c:v>
                </c:pt>
                <c:pt idx="8417" formatCode="0.0">
                  <c:v>2.8233078423073295</c:v>
                </c:pt>
                <c:pt idx="8418" formatCode="0.0">
                  <c:v>2.8233078423073295</c:v>
                </c:pt>
                <c:pt idx="8419" formatCode="0.0">
                  <c:v>2.8324644968221144</c:v>
                </c:pt>
                <c:pt idx="8420" formatCode="0.0">
                  <c:v>2.8345078500247611</c:v>
                </c:pt>
                <c:pt idx="8421" formatCode="0.0">
                  <c:v>2.8271316900329952</c:v>
                </c:pt>
                <c:pt idx="8422" formatCode="0.0">
                  <c:v>2.8217909775609691</c:v>
                </c:pt>
                <c:pt idx="8423" formatCode="0.0">
                  <c:v>2.8144028771331975</c:v>
                </c:pt>
                <c:pt idx="8424" formatCode="0.0">
                  <c:v>2.7856802378458481</c:v>
                </c:pt>
                <c:pt idx="8425" formatCode="0.0">
                  <c:v>2.7981414858246487</c:v>
                </c:pt>
                <c:pt idx="8426" formatCode="0.0">
                  <c:v>2.8018601289824749</c:v>
                </c:pt>
                <c:pt idx="8427" formatCode="0.0">
                  <c:v>2.788160916103227</c:v>
                </c:pt>
                <c:pt idx="8428" formatCode="0.0">
                  <c:v>2.7737310601663352</c:v>
                </c:pt>
                <c:pt idx="8429" formatCode="0.0">
                  <c:v>2.7736880189459434</c:v>
                </c:pt>
                <c:pt idx="8430" formatCode="0.0">
                  <c:v>2.7481365637784112</c:v>
                </c:pt>
                <c:pt idx="8431" formatCode="0.0">
                  <c:v>2.7839794695389388</c:v>
                </c:pt>
                <c:pt idx="8432" formatCode="0.0">
                  <c:v>2.7814374672382818</c:v>
                </c:pt>
                <c:pt idx="8433" formatCode="0.0">
                  <c:v>2.7911410254432307</c:v>
                </c:pt>
                <c:pt idx="8434" formatCode="0.0">
                  <c:v>2.783971858770113</c:v>
                </c:pt>
                <c:pt idx="8435" formatCode="0.0">
                  <c:v>2.7716006240404489</c:v>
                </c:pt>
                <c:pt idx="8436" formatCode="0.0">
                  <c:v>2.7865365690762176</c:v>
                </c:pt>
                <c:pt idx="8437" formatCode="0.0">
                  <c:v>2.777054169718717</c:v>
                </c:pt>
                <c:pt idx="8438" formatCode="0.0">
                  <c:v>2.7530520410183796</c:v>
                </c:pt>
                <c:pt idx="8439" formatCode="0.0">
                  <c:v>2.7535060320074396</c:v>
                </c:pt>
                <c:pt idx="8440" formatCode="0.0">
                  <c:v>2.7554785964782273</c:v>
                </c:pt>
                <c:pt idx="8441" formatCode="0.0">
                  <c:v>2.7650839612729636</c:v>
                </c:pt>
                <c:pt idx="8442" formatCode="0.0">
                  <c:v>2.7527640014823374</c:v>
                </c:pt>
                <c:pt idx="8443" formatCode="0.0">
                  <c:v>2.7618457977625641</c:v>
                </c:pt>
                <c:pt idx="8444" formatCode="0.0">
                  <c:v>2.76544470925844</c:v>
                </c:pt>
                <c:pt idx="8445" formatCode="0.0">
                  <c:v>2.7711932006544293</c:v>
                </c:pt>
                <c:pt idx="8446" formatCode="0.0">
                  <c:v>2.7627537958988868</c:v>
                </c:pt>
                <c:pt idx="8447" formatCode="0.0">
                  <c:v>2.7474725911193385</c:v>
                </c:pt>
                <c:pt idx="8448" formatCode="0.0">
                  <c:v>2.7342524432394204</c:v>
                </c:pt>
                <c:pt idx="8449" formatCode="0.0">
                  <c:v>2.7637359004532387</c:v>
                </c:pt>
                <c:pt idx="8450" formatCode="0.0">
                  <c:v>2.7556314567056335</c:v>
                </c:pt>
                <c:pt idx="8451" formatCode="0.0">
                  <c:v>2.7595092863279671</c:v>
                </c:pt>
                <c:pt idx="8452" formatCode="0.0">
                  <c:v>2.7386880530859945</c:v>
                </c:pt>
                <c:pt idx="8453" formatCode="0.0">
                  <c:v>2.7399693919581458</c:v>
                </c:pt>
                <c:pt idx="8454" formatCode="0.0">
                  <c:v>2.7399693919581458</c:v>
                </c:pt>
                <c:pt idx="8455" formatCode="0.0">
                  <c:v>2.7441763827917889</c:v>
                </c:pt>
                <c:pt idx="8456" formatCode="0.0">
                  <c:v>2.7606182095423115</c:v>
                </c:pt>
                <c:pt idx="8457" formatCode="0.0">
                  <c:v>2.7532541890662521</c:v>
                </c:pt>
                <c:pt idx="8458" formatCode="0.0">
                  <c:v>2.7489613225008034</c:v>
                </c:pt>
                <c:pt idx="8459" formatCode="0.0">
                  <c:v>2.7702568556698326</c:v>
                </c:pt>
                <c:pt idx="8460" formatCode="0.0">
                  <c:v>2.7648971398928643</c:v>
                </c:pt>
                <c:pt idx="8461" formatCode="0.0">
                  <c:v>2.7665101457930099</c:v>
                </c:pt>
                <c:pt idx="8462" formatCode="0.0">
                  <c:v>2.7549499895340968</c:v>
                </c:pt>
                <c:pt idx="8463" formatCode="0.0">
                  <c:v>2.7584285721911597</c:v>
                </c:pt>
                <c:pt idx="8464" formatCode="0.0">
                  <c:v>2.7478044443686471</c:v>
                </c:pt>
                <c:pt idx="8465" formatCode="0.0">
                  <c:v>2.7474731724622123</c:v>
                </c:pt>
                <c:pt idx="8466" formatCode="0.0">
                  <c:v>2.7465196195234292</c:v>
                </c:pt>
                <c:pt idx="8467" formatCode="0.0">
                  <c:v>2.7306051182874822</c:v>
                </c:pt>
                <c:pt idx="8468" formatCode="0.0">
                  <c:v>2.7359277729836968</c:v>
                </c:pt>
                <c:pt idx="8469" formatCode="0.0">
                  <c:v>2.7546019129151293</c:v>
                </c:pt>
                <c:pt idx="8470" formatCode="0.0">
                  <c:v>2.7576138293516008</c:v>
                </c:pt>
                <c:pt idx="8471" formatCode="0.0">
                  <c:v>2.7649068473884033</c:v>
                </c:pt>
                <c:pt idx="8472" formatCode="0.0">
                  <c:v>2.756315304036292</c:v>
                </c:pt>
                <c:pt idx="8473" formatCode="0.0">
                  <c:v>2.7672588188380303</c:v>
                </c:pt>
                <c:pt idx="8474" formatCode="0.0">
                  <c:v>2.7555793693058832</c:v>
                </c:pt>
                <c:pt idx="8475" formatCode="0.0">
                  <c:v>2.7601345884883393</c:v>
                </c:pt>
                <c:pt idx="8476" formatCode="0.0">
                  <c:v>2.7523886178626458</c:v>
                </c:pt>
                <c:pt idx="8477" formatCode="0.0">
                  <c:v>2.7271590517743478</c:v>
                </c:pt>
                <c:pt idx="8478" formatCode="0.0">
                  <c:v>2.7437914650956969</c:v>
                </c:pt>
                <c:pt idx="8479" formatCode="0.0">
                  <c:v>2.746802012716195</c:v>
                </c:pt>
                <c:pt idx="8480" formatCode="0.0">
                  <c:v>2.7514301655417515</c:v>
                </c:pt>
                <c:pt idx="8481" formatCode="0.0">
                  <c:v>2.7514301655417515</c:v>
                </c:pt>
                <c:pt idx="8482" formatCode="0.0">
                  <c:v>2.766089814635412</c:v>
                </c:pt>
                <c:pt idx="8483" formatCode="0.0">
                  <c:v>2.7553237750369863</c:v>
                </c:pt>
                <c:pt idx="8484" formatCode="0.0">
                  <c:v>2.7577546691896626</c:v>
                </c:pt>
                <c:pt idx="8485" formatCode="0.0">
                  <c:v>2.753942749208953</c:v>
                </c:pt>
                <c:pt idx="8486" formatCode="0.0">
                  <c:v>2.7384866679751387</c:v>
                </c:pt>
                <c:pt idx="8487" formatCode="0.0">
                  <c:v>2.724731829368499</c:v>
                </c:pt>
                <c:pt idx="8488" formatCode="0.0">
                  <c:v>2.722287850551786</c:v>
                </c:pt>
                <c:pt idx="8489" formatCode="0.0">
                  <c:v>2.7202425926924727</c:v>
                </c:pt>
                <c:pt idx="8490" formatCode="0.0">
                  <c:v>2.7155326854285344</c:v>
                </c:pt>
                <c:pt idx="8491" formatCode="0.0">
                  <c:v>2.7331297469837352</c:v>
                </c:pt>
                <c:pt idx="8492" formatCode="0.0">
                  <c:v>2.7568021694274876</c:v>
                </c:pt>
                <c:pt idx="8493" formatCode="0.0">
                  <c:v>2.7452173867723642</c:v>
                </c:pt>
                <c:pt idx="8494" formatCode="0.0">
                  <c:v>2.7401540351883704</c:v>
                </c:pt>
                <c:pt idx="8495" formatCode="0.0">
                  <c:v>2.7411634596290515</c:v>
                </c:pt>
                <c:pt idx="8496" formatCode="0.0">
                  <c:v>2.7225224709465867</c:v>
                </c:pt>
                <c:pt idx="8497" formatCode="0.0">
                  <c:v>2.715676421924607</c:v>
                </c:pt>
                <c:pt idx="8498" formatCode="0.0">
                  <c:v>2.7289338245209867</c:v>
                </c:pt>
                <c:pt idx="8499" formatCode="0.0">
                  <c:v>2.7251893003388923</c:v>
                </c:pt>
                <c:pt idx="8500" formatCode="0.0">
                  <c:v>2.7374289998374386</c:v>
                </c:pt>
                <c:pt idx="8501" formatCode="0.0">
                  <c:v>2.738060885171405</c:v>
                </c:pt>
                <c:pt idx="8502" formatCode="0.0">
                  <c:v>2.7483412124768485</c:v>
                </c:pt>
                <c:pt idx="8503" formatCode="0.0">
                  <c:v>2.7488438624259328</c:v>
                </c:pt>
                <c:pt idx="8504" formatCode="0.0">
                  <c:v>2.7609951729287592</c:v>
                </c:pt>
                <c:pt idx="8505" formatCode="0.0">
                  <c:v>2.770489863722589</c:v>
                </c:pt>
                <c:pt idx="8506" formatCode="0.0">
                  <c:v>2.765571285369314</c:v>
                </c:pt>
                <c:pt idx="8507" formatCode="0.0">
                  <c:v>2.7701216593681823</c:v>
                </c:pt>
                <c:pt idx="8508" formatCode="0.0">
                  <c:v>2.7674773100918557</c:v>
                </c:pt>
                <c:pt idx="8509" formatCode="0.0">
                  <c:v>2.7767670431800391</c:v>
                </c:pt>
                <c:pt idx="8510" formatCode="0.0">
                  <c:v>2.7762172562736187</c:v>
                </c:pt>
                <c:pt idx="8511" formatCode="0.0">
                  <c:v>2.7808643673547615</c:v>
                </c:pt>
                <c:pt idx="8512" formatCode="0.0">
                  <c:v>2.7941855049870066</c:v>
                </c:pt>
                <c:pt idx="8513" formatCode="0.0">
                  <c:v>2.8012663142093186</c:v>
                </c:pt>
                <c:pt idx="8514" formatCode="0.0">
                  <c:v>2.8053860501614665</c:v>
                </c:pt>
                <c:pt idx="8515" formatCode="0.0">
                  <c:v>2.8029678776587739</c:v>
                </c:pt>
                <c:pt idx="8516" formatCode="0.0">
                  <c:v>2.8136752731385104</c:v>
                </c:pt>
                <c:pt idx="8517" formatCode="0.0">
                  <c:v>2.8147640491769632</c:v>
                </c:pt>
                <c:pt idx="8518" formatCode="0.0">
                  <c:v>2.8129434664427087</c:v>
                </c:pt>
                <c:pt idx="8519" formatCode="0.0">
                  <c:v>2.8188783347869282</c:v>
                </c:pt>
                <c:pt idx="8520" formatCode="0.0">
                  <c:v>2.8213005024694873</c:v>
                </c:pt>
                <c:pt idx="8521" formatCode="0.0">
                  <c:v>2.8202472880840501</c:v>
                </c:pt>
                <c:pt idx="8522" formatCode="0.0">
                  <c:v>2.8115396174245979</c:v>
                </c:pt>
                <c:pt idx="8523" formatCode="0.0">
                  <c:v>2.8161407597479702</c:v>
                </c:pt>
                <c:pt idx="8524" formatCode="0.0">
                  <c:v>2.8161407597479702</c:v>
                </c:pt>
                <c:pt idx="8525" formatCode="0.0">
                  <c:v>2.8192144934490013</c:v>
                </c:pt>
                <c:pt idx="8526" formatCode="0.0">
                  <c:v>2.8170757573726832</c:v>
                </c:pt>
                <c:pt idx="8527" formatCode="0.0">
                  <c:v>2.8232575001648685</c:v>
                </c:pt>
                <c:pt idx="8528" formatCode="0.0">
                  <c:v>2.8072985986580696</c:v>
                </c:pt>
                <c:pt idx="8529" formatCode="0.0">
                  <c:v>2.7879097838665867</c:v>
                </c:pt>
                <c:pt idx="8530" formatCode="0.0">
                  <c:v>2.775729317556153</c:v>
                </c:pt>
                <c:pt idx="8531" formatCode="0.0">
                  <c:v>2.7767056015882305</c:v>
                </c:pt>
                <c:pt idx="8532" formatCode="0.0">
                  <c:v>2.7709688780891262</c:v>
                </c:pt>
                <c:pt idx="8533" formatCode="0.0">
                  <c:v>2.7833206403087343</c:v>
                </c:pt>
                <c:pt idx="8534" formatCode="0.0">
                  <c:v>2.7932279913951179</c:v>
                </c:pt>
                <c:pt idx="8535" formatCode="0.0">
                  <c:v>2.7977276621063218</c:v>
                </c:pt>
                <c:pt idx="8536" formatCode="0.0">
                  <c:v>2.8009183898567729</c:v>
                </c:pt>
                <c:pt idx="8537" formatCode="0.0">
                  <c:v>2.8001537964416956</c:v>
                </c:pt>
                <c:pt idx="8538" formatCode="0.0">
                  <c:v>2.8003060312495811</c:v>
                </c:pt>
                <c:pt idx="8539" formatCode="0.0">
                  <c:v>2.7892519566723593</c:v>
                </c:pt>
                <c:pt idx="8540" formatCode="0.0">
                  <c:v>2.7797535900058343</c:v>
                </c:pt>
                <c:pt idx="8541" formatCode="0.0">
                  <c:v>2.7729636176751424</c:v>
                </c:pt>
                <c:pt idx="8542" formatCode="0.0">
                  <c:v>2.7859278734783968</c:v>
                </c:pt>
                <c:pt idx="8543" formatCode="0.0">
                  <c:v>2.776232513636498</c:v>
                </c:pt>
                <c:pt idx="8544" formatCode="0.0">
                  <c:v>2.7640338253700683</c:v>
                </c:pt>
                <c:pt idx="8545" formatCode="0.0">
                  <c:v>2.7665763658023983</c:v>
                </c:pt>
                <c:pt idx="8546" formatCode="0.0">
                  <c:v>2.775837107086915</c:v>
                </c:pt>
                <c:pt idx="8547" formatCode="0.0">
                  <c:v>2.7656066119973559</c:v>
                </c:pt>
                <c:pt idx="8548" formatCode="0.0">
                  <c:v>2.7502021238399461</c:v>
                </c:pt>
                <c:pt idx="8549" formatCode="0.0">
                  <c:v>2.7351861775440902</c:v>
                </c:pt>
                <c:pt idx="8550" formatCode="0.0">
                  <c:v>2.7179041020389674</c:v>
                </c:pt>
                <c:pt idx="8551" formatCode="0.0">
                  <c:v>2.7214820554714296</c:v>
                </c:pt>
                <c:pt idx="8552" formatCode="0.0">
                  <c:v>2.7116461866008699</c:v>
                </c:pt>
                <c:pt idx="8553" formatCode="0.0">
                  <c:v>2.7206434012444034</c:v>
                </c:pt>
                <c:pt idx="8554" formatCode="0.0">
                  <c:v>2.7184278794757435</c:v>
                </c:pt>
                <c:pt idx="8555" formatCode="0.0">
                  <c:v>2.7286039340631154</c:v>
                </c:pt>
                <c:pt idx="8556" formatCode="0.0">
                  <c:v>2.7147167160570382</c:v>
                </c:pt>
                <c:pt idx="8557" formatCode="0.0">
                  <c:v>2.6905316037197347</c:v>
                </c:pt>
                <c:pt idx="8558" formatCode="0.0">
                  <c:v>2.6702176727163343</c:v>
                </c:pt>
                <c:pt idx="8559" formatCode="0.0">
                  <c:v>2.6852281747441422</c:v>
                </c:pt>
                <c:pt idx="8560" formatCode="0.0">
                  <c:v>2.6957238696712089</c:v>
                </c:pt>
                <c:pt idx="8561" formatCode="0.0">
                  <c:v>2.6934475613838571</c:v>
                </c:pt>
                <c:pt idx="8562" formatCode="0.0">
                  <c:v>2.6875369858128075</c:v>
                </c:pt>
                <c:pt idx="8563" formatCode="0.0">
                  <c:v>2.6977653973530367</c:v>
                </c:pt>
                <c:pt idx="8564" formatCode="0.0">
                  <c:v>2.6977653973530367</c:v>
                </c:pt>
                <c:pt idx="8565" formatCode="0.0">
                  <c:v>2.6977653973530367</c:v>
                </c:pt>
                <c:pt idx="8566" formatCode="0.0">
                  <c:v>2.6792233834485146</c:v>
                </c:pt>
                <c:pt idx="8567" formatCode="0.0">
                  <c:v>2.6899002701530015</c:v>
                </c:pt>
                <c:pt idx="8568" formatCode="0.0">
                  <c:v>2.6838052013843963</c:v>
                </c:pt>
                <c:pt idx="8569" formatCode="0.0">
                  <c:v>2.6947766564764541</c:v>
                </c:pt>
                <c:pt idx="8570" formatCode="0.0">
                  <c:v>2.6819216312219392</c:v>
                </c:pt>
                <c:pt idx="8571" formatCode="0.0">
                  <c:v>2.6769976646752673</c:v>
                </c:pt>
                <c:pt idx="8572" formatCode="0.0">
                  <c:v>2.6684582438924491</c:v>
                </c:pt>
                <c:pt idx="8573" formatCode="0.0">
                  <c:v>2.6758724546580965</c:v>
                </c:pt>
                <c:pt idx="8574" formatCode="0.0">
                  <c:v>2.6741463810445616</c:v>
                </c:pt>
                <c:pt idx="8575" formatCode="0.0">
                  <c:v>2.6631102159437896</c:v>
                </c:pt>
                <c:pt idx="8576" formatCode="0.0">
                  <c:v>2.6689046339167799</c:v>
                </c:pt>
                <c:pt idx="8577" formatCode="0.0">
                  <c:v>2.6652352684302798</c:v>
                </c:pt>
                <c:pt idx="8578" formatCode="0.0">
                  <c:v>2.6626949574674921</c:v>
                </c:pt>
                <c:pt idx="8579" formatCode="0.0">
                  <c:v>2.6743743688770625</c:v>
                </c:pt>
                <c:pt idx="8580" formatCode="0.0">
                  <c:v>2.6713968834536854</c:v>
                </c:pt>
                <c:pt idx="8581" formatCode="0.0">
                  <c:v>2.6711913052376088</c:v>
                </c:pt>
                <c:pt idx="8582" formatCode="0.0">
                  <c:v>2.6711913052376088</c:v>
                </c:pt>
                <c:pt idx="8583" formatCode="0.0">
                  <c:v>2.6764998305183494</c:v>
                </c:pt>
                <c:pt idx="8584" formatCode="0.0">
                  <c:v>2.6942169091014665</c:v>
                </c:pt>
                <c:pt idx="8585" formatCode="0.0">
                  <c:v>2.6979030835436832</c:v>
                </c:pt>
                <c:pt idx="8586" formatCode="0.0">
                  <c:v>2.701043822519666</c:v>
                </c:pt>
                <c:pt idx="8587" formatCode="0.0">
                  <c:v>2.7044546822643749</c:v>
                </c:pt>
                <c:pt idx="8588" formatCode="0.0">
                  <c:v>2.701846213357467</c:v>
                </c:pt>
                <c:pt idx="8589" formatCode="0.0">
                  <c:v>2.708604919593244</c:v>
                </c:pt>
                <c:pt idx="8590" formatCode="0.0">
                  <c:v>2.7092330160008524</c:v>
                </c:pt>
                <c:pt idx="8591" formatCode="0.0">
                  <c:v>2.6745293225809106</c:v>
                </c:pt>
                <c:pt idx="8592" formatCode="0.0">
                  <c:v>2.6843189193922217</c:v>
                </c:pt>
                <c:pt idx="8593" formatCode="0.0">
                  <c:v>2.6606212301488004</c:v>
                </c:pt>
                <c:pt idx="8594" formatCode="0.0">
                  <c:v>2.6668020120103071</c:v>
                </c:pt>
                <c:pt idx="8595" formatCode="0.0">
                  <c:v>2.6839754246203849</c:v>
                </c:pt>
                <c:pt idx="8596" formatCode="0.0">
                  <c:v>2.6752709610429806</c:v>
                </c:pt>
                <c:pt idx="8597" formatCode="0.0">
                  <c:v>2.6715937978459268</c:v>
                </c:pt>
                <c:pt idx="8598" formatCode="0.0">
                  <c:v>2.6564877196838403</c:v>
                </c:pt>
                <c:pt idx="8599" formatCode="0.0">
                  <c:v>2.6614555592718632</c:v>
                </c:pt>
                <c:pt idx="8600" formatCode="0.0">
                  <c:v>2.6718517230976615</c:v>
                </c:pt>
                <c:pt idx="8601" formatCode="0.0">
                  <c:v>2.6779538040343933</c:v>
                </c:pt>
                <c:pt idx="8602" formatCode="0.0">
                  <c:v>2.6658705945089283</c:v>
                </c:pt>
                <c:pt idx="8603" formatCode="0.0">
                  <c:v>2.6622559899705687</c:v>
                </c:pt>
                <c:pt idx="8604" formatCode="0.0">
                  <c:v>2.6621384128331953</c:v>
                </c:pt>
                <c:pt idx="8605" formatCode="0.0">
                  <c:v>2.6621384128331953</c:v>
                </c:pt>
                <c:pt idx="8606" formatCode="0.0">
                  <c:v>2.6539418079038661</c:v>
                </c:pt>
                <c:pt idx="8607" formatCode="0.0">
                  <c:v>2.6529073087509292</c:v>
                </c:pt>
                <c:pt idx="8608" formatCode="0.0">
                  <c:v>2.6554686544685704</c:v>
                </c:pt>
                <c:pt idx="8609" formatCode="0.0">
                  <c:v>2.6659010992017715</c:v>
                </c:pt>
                <c:pt idx="8610" formatCode="0.0">
                  <c:v>2.6659010992017715</c:v>
                </c:pt>
                <c:pt idx="8611" formatCode="0.0">
                  <c:v>2.6834327296137688</c:v>
                </c:pt>
                <c:pt idx="8612" formatCode="0.0">
                  <c:v>2.6751280838199776</c:v>
                </c:pt>
                <c:pt idx="8613" formatCode="0.0">
                  <c:v>2.6546055992568087</c:v>
                </c:pt>
                <c:pt idx="8614" formatCode="0.0">
                  <c:v>2.6626583959526351</c:v>
                </c:pt>
                <c:pt idx="8615" formatCode="0.0">
                  <c:v>2.6659266261966046</c:v>
                </c:pt>
                <c:pt idx="8616" formatCode="0.0">
                  <c:v>2.6675984264327992</c:v>
                </c:pt>
                <c:pt idx="8617" formatCode="0.0">
                  <c:v>2.6635285275036891</c:v>
                </c:pt>
                <c:pt idx="8618" formatCode="0.0">
                  <c:v>2.6676154626433792</c:v>
                </c:pt>
                <c:pt idx="8619" formatCode="0.0">
                  <c:v>2.6578976600999691</c:v>
                </c:pt>
                <c:pt idx="8620" formatCode="0.0">
                  <c:v>2.6425566805401348</c:v>
                </c:pt>
                <c:pt idx="8621" formatCode="0.0">
                  <c:v>2.6534370086213244</c:v>
                </c:pt>
                <c:pt idx="8622" formatCode="0.0">
                  <c:v>2.6505309556234624</c:v>
                </c:pt>
                <c:pt idx="8623" formatCode="0.0">
                  <c:v>2.6377814592325373</c:v>
                </c:pt>
                <c:pt idx="8624" formatCode="0.0">
                  <c:v>2.6377814592325373</c:v>
                </c:pt>
                <c:pt idx="8625" formatCode="0.0">
                  <c:v>2.628976800406698</c:v>
                </c:pt>
                <c:pt idx="8626" formatCode="0.0">
                  <c:v>2.6402945566508267</c:v>
                </c:pt>
                <c:pt idx="8627" formatCode="0.0">
                  <c:v>2.6033420565259653</c:v>
                </c:pt>
                <c:pt idx="8628" formatCode="0.0">
                  <c:v>2.6017915651570895</c:v>
                </c:pt>
                <c:pt idx="8629" formatCode="0.0">
                  <c:v>2.6120419687914529</c:v>
                </c:pt>
                <c:pt idx="8630" formatCode="0.0">
                  <c:v>2.5998622554647626</c:v>
                </c:pt>
                <c:pt idx="8631" formatCode="0.0">
                  <c:v>2.6054074558865432</c:v>
                </c:pt>
                <c:pt idx="8632" formatCode="0.0">
                  <c:v>2.6052550266576264</c:v>
                </c:pt>
                <c:pt idx="8633" formatCode="0.0">
                  <c:v>2.6099488858288495</c:v>
                </c:pt>
                <c:pt idx="8634" formatCode="0.0">
                  <c:v>2.5942938577955723</c:v>
                </c:pt>
                <c:pt idx="8635" formatCode="0.0">
                  <c:v>2.6047148672788976</c:v>
                </c:pt>
                <c:pt idx="8636" formatCode="0.0">
                  <c:v>2.595120909660622</c:v>
                </c:pt>
                <c:pt idx="8637" formatCode="0.0">
                  <c:v>2.5999566434607395</c:v>
                </c:pt>
                <c:pt idx="8638" formatCode="0.0">
                  <c:v>2.6126837643316976</c:v>
                </c:pt>
                <c:pt idx="8639" formatCode="0.0">
                  <c:v>2.6134017049072016</c:v>
                </c:pt>
                <c:pt idx="8640" formatCode="0.0">
                  <c:v>2.5979358645668307</c:v>
                </c:pt>
                <c:pt idx="8641" formatCode="0.0">
                  <c:v>2.6068770708001523</c:v>
                </c:pt>
                <c:pt idx="8642" formatCode="0.0">
                  <c:v>2.6028802125685204</c:v>
                </c:pt>
                <c:pt idx="8643" formatCode="0.0">
                  <c:v>2.5992478185672496</c:v>
                </c:pt>
                <c:pt idx="8644" formatCode="0.0">
                  <c:v>2.5992478185672496</c:v>
                </c:pt>
                <c:pt idx="8645" formatCode="0.0">
                  <c:v>2.597294278923445</c:v>
                </c:pt>
                <c:pt idx="8646" formatCode="0.0">
                  <c:v>2.5894022395260019</c:v>
                </c:pt>
                <c:pt idx="8647" formatCode="0.0">
                  <c:v>2.5787415924133392</c:v>
                </c:pt>
                <c:pt idx="8648" formatCode="0.0">
                  <c:v>2.5806113226960816</c:v>
                </c:pt>
                <c:pt idx="8649" formatCode="0.0">
                  <c:v>2.593872243905897</c:v>
                </c:pt>
                <c:pt idx="8650" formatCode="0.0">
                  <c:v>2.5896231735335551</c:v>
                </c:pt>
                <c:pt idx="8651" formatCode="0.0">
                  <c:v>2.5836986794870103</c:v>
                </c:pt>
                <c:pt idx="8652" formatCode="0.0">
                  <c:v>2.5834050963726933</c:v>
                </c:pt>
                <c:pt idx="8653" formatCode="0.0">
                  <c:v>2.5860457291857162</c:v>
                </c:pt>
                <c:pt idx="8654" formatCode="0.0">
                  <c:v>2.5852127790852024</c:v>
                </c:pt>
                <c:pt idx="8655" formatCode="0.0">
                  <c:v>2.5975754009855687</c:v>
                </c:pt>
                <c:pt idx="8656" formatCode="0.0">
                  <c:v>2.5885599307624449</c:v>
                </c:pt>
                <c:pt idx="8657" formatCode="0.0">
                  <c:v>2.5902785487774502</c:v>
                </c:pt>
                <c:pt idx="8658" formatCode="0.0">
                  <c:v>2.5829786736396745</c:v>
                </c:pt>
                <c:pt idx="8659" formatCode="0.0">
                  <c:v>2.581729113127317</c:v>
                </c:pt>
                <c:pt idx="8660" formatCode="0.0">
                  <c:v>2.5777785475615151</c:v>
                </c:pt>
                <c:pt idx="8661" formatCode="0.0">
                  <c:v>2.5724379098926109</c:v>
                </c:pt>
                <c:pt idx="8662" formatCode="0.0">
                  <c:v>2.5659838312036896</c:v>
                </c:pt>
                <c:pt idx="8663" formatCode="0.0">
                  <c:v>2.562919999605668</c:v>
                </c:pt>
                <c:pt idx="8664" formatCode="0.0">
                  <c:v>2.5705754066967059</c:v>
                </c:pt>
                <c:pt idx="8665" formatCode="0.0">
                  <c:v>2.5721759763335723</c:v>
                </c:pt>
                <c:pt idx="8666" formatCode="0.0">
                  <c:v>2.5721505583864994</c:v>
                </c:pt>
                <c:pt idx="8667" formatCode="0.0">
                  <c:v>2.5649220984482688</c:v>
                </c:pt>
                <c:pt idx="8668" formatCode="0.0">
                  <c:v>2.5704768092275634</c:v>
                </c:pt>
                <c:pt idx="8669" formatCode="0.0">
                  <c:v>2.5686302378357948</c:v>
                </c:pt>
                <c:pt idx="8670" formatCode="0.0">
                  <c:v>2.5643667680973237</c:v>
                </c:pt>
                <c:pt idx="8671" formatCode="0.0">
                  <c:v>2.5690671035211801</c:v>
                </c:pt>
                <c:pt idx="8672" formatCode="0.0">
                  <c:v>2.5666092416181958</c:v>
                </c:pt>
                <c:pt idx="8673" formatCode="0.0">
                  <c:v>2.5666092416181958</c:v>
                </c:pt>
                <c:pt idx="8674" formatCode="0.0">
                  <c:v>2.5583679907644283</c:v>
                </c:pt>
                <c:pt idx="8675" formatCode="0.0">
                  <c:v>2.5666328577045996</c:v>
                </c:pt>
                <c:pt idx="8676" formatCode="0.0">
                  <c:v>2.5704646034527809</c:v>
                </c:pt>
                <c:pt idx="8677" formatCode="0.0">
                  <c:v>2.5599994716320817</c:v>
                </c:pt>
                <c:pt idx="8678" formatCode="0.0">
                  <c:v>2.5497187443342426</c:v>
                </c:pt>
                <c:pt idx="8679" formatCode="0.0">
                  <c:v>2.5468942895722595</c:v>
                </c:pt>
                <c:pt idx="8680" formatCode="0.0">
                  <c:v>2.5547873706210495</c:v>
                </c:pt>
                <c:pt idx="8681" formatCode="0.0">
                  <c:v>2.5731042024668329</c:v>
                </c:pt>
                <c:pt idx="8682" formatCode="0.0">
                  <c:v>2.5638707241690835</c:v>
                </c:pt>
                <c:pt idx="8683" formatCode="0.0">
                  <c:v>2.5688352978077744</c:v>
                </c:pt>
                <c:pt idx="8684" formatCode="0.0">
                  <c:v>2.5749035442068609</c:v>
                </c:pt>
                <c:pt idx="8685" formatCode="0.0">
                  <c:v>2.5757346858208221</c:v>
                </c:pt>
                <c:pt idx="8686" formatCode="0.0">
                  <c:v>2.5612233887150011</c:v>
                </c:pt>
                <c:pt idx="8687" formatCode="0.0">
                  <c:v>2.5413997513239841</c:v>
                </c:pt>
                <c:pt idx="8688" formatCode="0.0">
                  <c:v>2.5544912090404019</c:v>
                </c:pt>
                <c:pt idx="8689" formatCode="0.0">
                  <c:v>2.5697157318966886</c:v>
                </c:pt>
                <c:pt idx="8690" formatCode="0.0">
                  <c:v>2.5661148779018768</c:v>
                </c:pt>
                <c:pt idx="8691" formatCode="0.0">
                  <c:v>2.5649673350840678</c:v>
                </c:pt>
                <c:pt idx="8692" formatCode="0.0">
                  <c:v>2.5677662328475308</c:v>
                </c:pt>
                <c:pt idx="8693" formatCode="0.0">
                  <c:v>2.5651812067883148</c:v>
                </c:pt>
                <c:pt idx="8694" formatCode="0.0">
                  <c:v>2.5705499264521783</c:v>
                </c:pt>
                <c:pt idx="8695" formatCode="0.0">
                  <c:v>2.5825042374137253</c:v>
                </c:pt>
                <c:pt idx="8696" formatCode="0.0">
                  <c:v>2.5940473471494192</c:v>
                </c:pt>
                <c:pt idx="8697" formatCode="0.0">
                  <c:v>2.6036687406658854</c:v>
                </c:pt>
                <c:pt idx="8698" formatCode="0.0">
                  <c:v>2.6061311941457981</c:v>
                </c:pt>
                <c:pt idx="8699" formatCode="0.0">
                  <c:v>2.6106825867936969</c:v>
                </c:pt>
                <c:pt idx="8700" formatCode="0.0">
                  <c:v>2.5949196322623753</c:v>
                </c:pt>
                <c:pt idx="8701" formatCode="0.0">
                  <c:v>2.5976656490633032</c:v>
                </c:pt>
                <c:pt idx="8702" formatCode="0.0">
                  <c:v>2.6010249684169144</c:v>
                </c:pt>
                <c:pt idx="8703" formatCode="0.0">
                  <c:v>2.6072372452478425</c:v>
                </c:pt>
                <c:pt idx="8704" formatCode="0.0">
                  <c:v>2.6080613316129728</c:v>
                </c:pt>
                <c:pt idx="8705" formatCode="0.0">
                  <c:v>2.5939619526348663</c:v>
                </c:pt>
                <c:pt idx="8706" formatCode="0.0">
                  <c:v>2.5864229989487244</c:v>
                </c:pt>
                <c:pt idx="8707" formatCode="0.0">
                  <c:v>2.5966058757964099</c:v>
                </c:pt>
                <c:pt idx="8708" formatCode="0.0">
                  <c:v>2.5955146219110405</c:v>
                </c:pt>
                <c:pt idx="8709" formatCode="0.0">
                  <c:v>2.5905011853230246</c:v>
                </c:pt>
                <c:pt idx="8710" formatCode="0.0">
                  <c:v>2.5907380611212183</c:v>
                </c:pt>
                <c:pt idx="8711" formatCode="0.0">
                  <c:v>2.5887697709883959</c:v>
                </c:pt>
                <c:pt idx="8712" formatCode="0.0">
                  <c:v>2.5897125365842828</c:v>
                </c:pt>
                <c:pt idx="8713" formatCode="0.0">
                  <c:v>2.5907686902120464</c:v>
                </c:pt>
                <c:pt idx="8714" formatCode="0.0">
                  <c:v>2.5907686902120464</c:v>
                </c:pt>
                <c:pt idx="8715" formatCode="0.0">
                  <c:v>2.5924506734872921</c:v>
                </c:pt>
                <c:pt idx="8716" formatCode="0.0">
                  <c:v>2.5960115982082197</c:v>
                </c:pt>
                <c:pt idx="8717" formatCode="0.0">
                  <c:v>2.6012091869895473</c:v>
                </c:pt>
                <c:pt idx="8718" formatCode="0.0">
                  <c:v>2.6126180996379054</c:v>
                </c:pt>
                <c:pt idx="8719" formatCode="0.0">
                  <c:v>2.6050666261482465</c:v>
                </c:pt>
                <c:pt idx="8720" formatCode="0.0">
                  <c:v>2.604524994144171</c:v>
                </c:pt>
                <c:pt idx="8721" formatCode="0.0">
                  <c:v>2.6084563100954865</c:v>
                </c:pt>
                <c:pt idx="8722" formatCode="0.0">
                  <c:v>2.59808517464361</c:v>
                </c:pt>
                <c:pt idx="8723" formatCode="0.0">
                  <c:v>2.6004440258592689</c:v>
                </c:pt>
                <c:pt idx="8724" formatCode="0.0">
                  <c:v>2.601015783049613</c:v>
                </c:pt>
                <c:pt idx="8725" formatCode="0.0">
                  <c:v>2.600763992895252</c:v>
                </c:pt>
                <c:pt idx="8726" formatCode="0.0">
                  <c:v>2.592853396620816</c:v>
                </c:pt>
                <c:pt idx="8727" formatCode="0.0">
                  <c:v>2.5871768108321813</c:v>
                </c:pt>
                <c:pt idx="8728" formatCode="0.0">
                  <c:v>2.5857685410329649</c:v>
                </c:pt>
                <c:pt idx="8729" formatCode="0.0">
                  <c:v>2.590234447481762</c:v>
                </c:pt>
                <c:pt idx="8730" formatCode="0.0">
                  <c:v>2.5916881015895741</c:v>
                </c:pt>
                <c:pt idx="8731" formatCode="0.0">
                  <c:v>2.5959952491986367</c:v>
                </c:pt>
                <c:pt idx="8732" formatCode="0.0">
                  <c:v>2.6003568110407609</c:v>
                </c:pt>
                <c:pt idx="8733" formatCode="0.0">
                  <c:v>2.5823247907205249</c:v>
                </c:pt>
                <c:pt idx="8734" formatCode="0.0">
                  <c:v>2.5870503586223434</c:v>
                </c:pt>
                <c:pt idx="8735" formatCode="0.0">
                  <c:v>2.5791773982997159</c:v>
                </c:pt>
                <c:pt idx="8736" formatCode="0.0">
                  <c:v>2.5790515893546822</c:v>
                </c:pt>
                <c:pt idx="8737" formatCode="0.0">
                  <c:v>2.5746659245977459</c:v>
                </c:pt>
                <c:pt idx="8738" formatCode="0.0">
                  <c:v>2.5882129564293299</c:v>
                </c:pt>
                <c:pt idx="8739" formatCode="0.0">
                  <c:v>2.5900064849409876</c:v>
                </c:pt>
                <c:pt idx="8740" formatCode="0.0">
                  <c:v>2.5934369181883943</c:v>
                </c:pt>
                <c:pt idx="8741" formatCode="0.0">
                  <c:v>2.6017212754164696</c:v>
                </c:pt>
                <c:pt idx="8742" formatCode="0.0">
                  <c:v>2.6017212754164696</c:v>
                </c:pt>
                <c:pt idx="8743" formatCode="0.0">
                  <c:v>2.594543676090511</c:v>
                </c:pt>
                <c:pt idx="8744" formatCode="0.0">
                  <c:v>2.5835240394918197</c:v>
                </c:pt>
                <c:pt idx="8745" formatCode="0.0">
                  <c:v>2.5807099756823679</c:v>
                </c:pt>
                <c:pt idx="8746" formatCode="0.0">
                  <c:v>2.5943690549605698</c:v>
                </c:pt>
                <c:pt idx="8747" formatCode="0.0">
                  <c:v>2.6098332110815372</c:v>
                </c:pt>
                <c:pt idx="8748" formatCode="0.0">
                  <c:v>2.6184792551091811</c:v>
                </c:pt>
                <c:pt idx="8749" formatCode="0.0">
                  <c:v>2.6155466068702888</c:v>
                </c:pt>
                <c:pt idx="8750" formatCode="0.0">
                  <c:v>2.6232544430052096</c:v>
                </c:pt>
                <c:pt idx="8751" formatCode="0.0">
                  <c:v>2.6226364560561777</c:v>
                </c:pt>
                <c:pt idx="8752" formatCode="0.0">
                  <c:v>2.6031932564597136</c:v>
                </c:pt>
                <c:pt idx="8753" formatCode="0.0">
                  <c:v>2.5712353190825499</c:v>
                </c:pt>
                <c:pt idx="8754" formatCode="0.0">
                  <c:v>2.5746986318102034</c:v>
                </c:pt>
                <c:pt idx="8755" formatCode="0.0">
                  <c:v>2.5593563961546848</c:v>
                </c:pt>
                <c:pt idx="8756" formatCode="0.0">
                  <c:v>2.5774195938462339</c:v>
                </c:pt>
                <c:pt idx="8757" formatCode="0.0">
                  <c:v>2.5881855307844015</c:v>
                </c:pt>
                <c:pt idx="8758" formatCode="0.0">
                  <c:v>2.5983416860456807</c:v>
                </c:pt>
                <c:pt idx="8759" formatCode="0.0">
                  <c:v>2.6019133661085689</c:v>
                </c:pt>
                <c:pt idx="8760" formatCode="0.0">
                  <c:v>2.6148231797127166</c:v>
                </c:pt>
                <c:pt idx="8761" formatCode="0.0">
                  <c:v>2.6192993660676818</c:v>
                </c:pt>
                <c:pt idx="8762" formatCode="0.0">
                  <c:v>2.6170870963036541</c:v>
                </c:pt>
                <c:pt idx="8763" formatCode="0.0">
                  <c:v>2.6271925719657916</c:v>
                </c:pt>
                <c:pt idx="8764" formatCode="0.0">
                  <c:v>2.6308098940725109</c:v>
                </c:pt>
                <c:pt idx="8765" formatCode="0.0">
                  <c:v>2.6282832553330961</c:v>
                </c:pt>
                <c:pt idx="8766" formatCode="0.0">
                  <c:v>2.6353583988660474</c:v>
                </c:pt>
                <c:pt idx="8767" formatCode="0.0">
                  <c:v>2.6347880177368594</c:v>
                </c:pt>
                <c:pt idx="8768" formatCode="0.0">
                  <c:v>2.6344624089231767</c:v>
                </c:pt>
                <c:pt idx="8769" formatCode="0.0">
                  <c:v>2.6437277820539928</c:v>
                </c:pt>
                <c:pt idx="8770" formatCode="0.0">
                  <c:v>2.6491697022329097</c:v>
                </c:pt>
                <c:pt idx="8771" formatCode="0.0">
                  <c:v>2.653111946415204</c:v>
                </c:pt>
                <c:pt idx="8772" formatCode="0.0">
                  <c:v>2.6457784853003492</c:v>
                </c:pt>
                <c:pt idx="8773" formatCode="0.0">
                  <c:v>2.6525487344924907</c:v>
                </c:pt>
                <c:pt idx="8774" formatCode="0.0">
                  <c:v>2.664690245405732</c:v>
                </c:pt>
                <c:pt idx="8775" formatCode="0.0">
                  <c:v>2.6652780029798389</c:v>
                </c:pt>
                <c:pt idx="8776" formatCode="0.0">
                  <c:v>2.6714654043976611</c:v>
                </c:pt>
                <c:pt idx="8777" formatCode="0.0">
                  <c:v>2.6748075371856199</c:v>
                </c:pt>
                <c:pt idx="8778" formatCode="0.0">
                  <c:v>2.6835749189503471</c:v>
                </c:pt>
                <c:pt idx="8779" formatCode="0.0">
                  <c:v>2.6930797756273739</c:v>
                </c:pt>
                <c:pt idx="8780" formatCode="0.0">
                  <c:v>2.6812314703348368</c:v>
                </c:pt>
                <c:pt idx="8781" formatCode="0.0">
                  <c:v>2.6848874372531104</c:v>
                </c:pt>
                <c:pt idx="8782" formatCode="0.0">
                  <c:v>2.6981088585127315</c:v>
                </c:pt>
                <c:pt idx="8783" formatCode="0.0">
                  <c:v>2.6895943499247243</c:v>
                </c:pt>
                <c:pt idx="8784" formatCode="0.0">
                  <c:v>2.6895943499247243</c:v>
                </c:pt>
                <c:pt idx="8785" formatCode="0.0">
                  <c:v>2.6940819881689624</c:v>
                </c:pt>
                <c:pt idx="8786" formatCode="0.0">
                  <c:v>2.7007239022653695</c:v>
                </c:pt>
                <c:pt idx="8787" formatCode="0.0">
                  <c:v>2.7021222430429517</c:v>
                </c:pt>
                <c:pt idx="8788" formatCode="0.0">
                  <c:v>2.7049449549514493</c:v>
                </c:pt>
                <c:pt idx="8789" formatCode="0.0">
                  <c:v>2.7094223093247511</c:v>
                </c:pt>
                <c:pt idx="8790" formatCode="0.0">
                  <c:v>2.7025108367943043</c:v>
                </c:pt>
                <c:pt idx="8791" formatCode="0.0">
                  <c:v>2.6898799338872581</c:v>
                </c:pt>
                <c:pt idx="8792" formatCode="0.0">
                  <c:v>2.6953624808018608</c:v>
                </c:pt>
                <c:pt idx="8793" formatCode="0.0">
                  <c:v>2.6903591270117877</c:v>
                </c:pt>
                <c:pt idx="8794" formatCode="0.0">
                  <c:v>2.6670573688080492</c:v>
                </c:pt>
                <c:pt idx="8795" formatCode="0.0">
                  <c:v>2.6744124834517335</c:v>
                </c:pt>
                <c:pt idx="8796" formatCode="0.0">
                  <c:v>2.6757565549177849</c:v>
                </c:pt>
                <c:pt idx="8797" formatCode="0.0">
                  <c:v>2.6859233561570557</c:v>
                </c:pt>
                <c:pt idx="8798" formatCode="0.0">
                  <c:v>2.694685444738719</c:v>
                </c:pt>
                <c:pt idx="8799" formatCode="0.0">
                  <c:v>2.7029380339504918</c:v>
                </c:pt>
                <c:pt idx="8800" formatCode="0.0">
                  <c:v>2.7094039440557207</c:v>
                </c:pt>
                <c:pt idx="8801" formatCode="0.0">
                  <c:v>2.7083128392662528</c:v>
                </c:pt>
                <c:pt idx="8802" formatCode="0.0">
                  <c:v>2.7203472264197983</c:v>
                </c:pt>
                <c:pt idx="8803" formatCode="0.0">
                  <c:v>2.7283242773817036</c:v>
                </c:pt>
                <c:pt idx="8804" formatCode="0.0">
                  <c:v>2.734583669652221</c:v>
                </c:pt>
                <c:pt idx="8805" formatCode="0.0">
                  <c:v>2.7422623863657081</c:v>
                </c:pt>
                <c:pt idx="8806" formatCode="0.0">
                  <c:v>2.7442689251890258</c:v>
                </c:pt>
                <c:pt idx="8807" formatCode="0.0">
                  <c:v>2.7355718704548129</c:v>
                </c:pt>
                <c:pt idx="8808" formatCode="0.0">
                  <c:v>2.7407041413631994</c:v>
                </c:pt>
                <c:pt idx="8809" formatCode="0.0">
                  <c:v>2.7413029766405637</c:v>
                </c:pt>
                <c:pt idx="8810" formatCode="0.0">
                  <c:v>2.7221728033819081</c:v>
                </c:pt>
                <c:pt idx="8811" formatCode="0.0">
                  <c:v>2.710837990352053</c:v>
                </c:pt>
                <c:pt idx="8812" formatCode="0.0">
                  <c:v>2.7105820777152787</c:v>
                </c:pt>
                <c:pt idx="8813" formatCode="0.0">
                  <c:v>2.7129357466430593</c:v>
                </c:pt>
                <c:pt idx="8814" formatCode="0.0">
                  <c:v>2.7204664193587393</c:v>
                </c:pt>
                <c:pt idx="8815" formatCode="0.0">
                  <c:v>2.7302608015213119</c:v>
                </c:pt>
                <c:pt idx="8816" formatCode="0.0">
                  <c:v>2.7237406957032295</c:v>
                </c:pt>
                <c:pt idx="8817" formatCode="0.0">
                  <c:v>2.7216619402227371</c:v>
                </c:pt>
                <c:pt idx="8818" formatCode="0.0">
                  <c:v>2.7470370490972851</c:v>
                </c:pt>
                <c:pt idx="8819" formatCode="0.0">
                  <c:v>2.7527637299721772</c:v>
                </c:pt>
                <c:pt idx="8820" formatCode="0.0">
                  <c:v>2.7417421405879074</c:v>
                </c:pt>
                <c:pt idx="8821" formatCode="0.0">
                  <c:v>2.7376734744701103</c:v>
                </c:pt>
                <c:pt idx="8822" formatCode="0.0">
                  <c:v>2.7421001411991224</c:v>
                </c:pt>
                <c:pt idx="8823" formatCode="0.0">
                  <c:v>2.7475183239106955</c:v>
                </c:pt>
                <c:pt idx="8824" formatCode="0.0">
                  <c:v>2.742937239065609</c:v>
                </c:pt>
                <c:pt idx="8825" formatCode="0.0">
                  <c:v>2.7350189607876851</c:v>
                </c:pt>
                <c:pt idx="8826" formatCode="0.0">
                  <c:v>2.7432584430186671</c:v>
                </c:pt>
                <c:pt idx="8827" formatCode="0.0">
                  <c:v>2.7476085424429657</c:v>
                </c:pt>
                <c:pt idx="8828" formatCode="0.0">
                  <c:v>2.7413006536731008</c:v>
                </c:pt>
                <c:pt idx="8829" formatCode="0.0">
                  <c:v>2.735580518967982</c:v>
                </c:pt>
                <c:pt idx="8830" formatCode="0.0">
                  <c:v>2.746575553883905</c:v>
                </c:pt>
                <c:pt idx="8831" formatCode="0.0">
                  <c:v>2.732133502679623</c:v>
                </c:pt>
                <c:pt idx="8832" formatCode="0.0">
                  <c:v>2.7163158460300374</c:v>
                </c:pt>
                <c:pt idx="8833" formatCode="0.0">
                  <c:v>2.7169868491260489</c:v>
                </c:pt>
                <c:pt idx="8834" formatCode="0.0">
                  <c:v>2.7119114092971288</c:v>
                </c:pt>
                <c:pt idx="8835" formatCode="0.0">
                  <c:v>2.7201735764626589</c:v>
                </c:pt>
                <c:pt idx="8836" formatCode="0.0">
                  <c:v>2.7306754293582847</c:v>
                </c:pt>
                <c:pt idx="8837" formatCode="0.0">
                  <c:v>2.7251665632825066</c:v>
                </c:pt>
                <c:pt idx="8838" formatCode="0.0">
                  <c:v>2.719621188168782</c:v>
                </c:pt>
                <c:pt idx="8839" formatCode="0.0">
                  <c:v>2.7028304002443555</c:v>
                </c:pt>
                <c:pt idx="8840" formatCode="0.0">
                  <c:v>2.6997801019622583</c:v>
                </c:pt>
                <c:pt idx="8841" formatCode="0.0">
                  <c:v>2.7008401437527754</c:v>
                </c:pt>
                <c:pt idx="8842" formatCode="0.0">
                  <c:v>2.7073641769733308</c:v>
                </c:pt>
                <c:pt idx="8843" formatCode="0.0">
                  <c:v>2.7092623227951895</c:v>
                </c:pt>
                <c:pt idx="8844" formatCode="0.0">
                  <c:v>2.7170254888560339</c:v>
                </c:pt>
                <c:pt idx="8845" formatCode="0.0">
                  <c:v>2.7310993053382129</c:v>
                </c:pt>
                <c:pt idx="8846" formatCode="0.0">
                  <c:v>2.7438735263373748</c:v>
                </c:pt>
                <c:pt idx="8847" formatCode="0.0">
                  <c:v>2.7438735263373748</c:v>
                </c:pt>
                <c:pt idx="8848" formatCode="0.0">
                  <c:v>2.7597515175867779</c:v>
                </c:pt>
                <c:pt idx="8849" formatCode="0.0">
                  <c:v>2.7619836910714168</c:v>
                </c:pt>
                <c:pt idx="8850" formatCode="0.0">
                  <c:v>2.7693898575720537</c:v>
                </c:pt>
                <c:pt idx="8851" formatCode="0.0">
                  <c:v>2.775929461794401</c:v>
                </c:pt>
                <c:pt idx="8852" formatCode="0.0">
                  <c:v>2.7838018113234386</c:v>
                </c:pt>
                <c:pt idx="8853" formatCode="0.0">
                  <c:v>2.7738657097435313</c:v>
                </c:pt>
                <c:pt idx="8854" formatCode="0.0">
                  <c:v>2.7782449994644396</c:v>
                </c:pt>
                <c:pt idx="8855" formatCode="0.0">
                  <c:v>2.7855455207145527</c:v>
                </c:pt>
                <c:pt idx="8856" formatCode="0.0">
                  <c:v>2.7811838942300313</c:v>
                </c:pt>
                <c:pt idx="8857" formatCode="0.0">
                  <c:v>2.7847088295454054</c:v>
                </c:pt>
                <c:pt idx="8858" formatCode="0.0">
                  <c:v>2.7818603312725858</c:v>
                </c:pt>
                <c:pt idx="8859" formatCode="0.0">
                  <c:v>2.779897326545766</c:v>
                </c:pt>
                <c:pt idx="8860" formatCode="0.0">
                  <c:v>2.7833537798542709</c:v>
                </c:pt>
                <c:pt idx="8861" formatCode="0.0">
                  <c:v>2.7695856195444755</c:v>
                </c:pt>
                <c:pt idx="8862" formatCode="0.0">
                  <c:v>2.7625070755054018</c:v>
                </c:pt>
                <c:pt idx="8863" formatCode="0.0">
                  <c:v>2.7748450781423069</c:v>
                </c:pt>
                <c:pt idx="8864" formatCode="0.0">
                  <c:v>2.7900332214043106</c:v>
                </c:pt>
                <c:pt idx="8865" formatCode="0.0">
                  <c:v>2.7845716695890945</c:v>
                </c:pt>
                <c:pt idx="8866" formatCode="0.0">
                  <c:v>2.7845716695890945</c:v>
                </c:pt>
                <c:pt idx="8867" formatCode="0.0">
                  <c:v>2.7805576692446747</c:v>
                </c:pt>
                <c:pt idx="8868" formatCode="0.0">
                  <c:v>2.7732997369589389</c:v>
                </c:pt>
                <c:pt idx="8869" formatCode="0.0">
                  <c:v>2.7707389992635307</c:v>
                </c:pt>
                <c:pt idx="8870" formatCode="0.0">
                  <c:v>2.7767561175370976</c:v>
                </c:pt>
                <c:pt idx="8871" formatCode="0.0">
                  <c:v>2.7767561175370976</c:v>
                </c:pt>
                <c:pt idx="8872" formatCode="0.0">
                  <c:v>2.7794094953832693</c:v>
                </c:pt>
                <c:pt idx="8873" formatCode="0.0">
                  <c:v>2.7609548395585071</c:v>
                </c:pt>
                <c:pt idx="8874" formatCode="0.0">
                  <c:v>2.7587010124181361</c:v>
                </c:pt>
                <c:pt idx="8875" formatCode="0.0">
                  <c:v>2.7660399810061342</c:v>
                </c:pt>
                <c:pt idx="8876" formatCode="0.0">
                  <c:v>2.7741621229208113</c:v>
                </c:pt>
                <c:pt idx="8877" formatCode="0.0">
                  <c:v>2.7615671893187228</c:v>
                </c:pt>
                <c:pt idx="8878" formatCode="0.0">
                  <c:v>2.7649061683960947</c:v>
                </c:pt>
                <c:pt idx="8879" formatCode="0.0">
                  <c:v>2.7590587458315374</c:v>
                </c:pt>
                <c:pt idx="8880" formatCode="0.0">
                  <c:v>2.782251936060975</c:v>
                </c:pt>
                <c:pt idx="8881" formatCode="0.0">
                  <c:v>2.7905169389260731</c:v>
                </c:pt>
                <c:pt idx="8882" formatCode="0.0">
                  <c:v>2.7954035930770367</c:v>
                </c:pt>
                <c:pt idx="8883" formatCode="0.0">
                  <c:v>2.7907615688393648</c:v>
                </c:pt>
                <c:pt idx="8884" formatCode="0.0">
                  <c:v>2.7907615688393648</c:v>
                </c:pt>
                <c:pt idx="8885" formatCode="0.0">
                  <c:v>2.8035396979112237</c:v>
                </c:pt>
                <c:pt idx="8886" formatCode="0.0">
                  <c:v>2.8096894159495736</c:v>
                </c:pt>
                <c:pt idx="8887" formatCode="0.0">
                  <c:v>2.8239812786424818</c:v>
                </c:pt>
                <c:pt idx="8888" formatCode="0.0">
                  <c:v>2.8265025297972231</c:v>
                </c:pt>
                <c:pt idx="8889" formatCode="0.0">
                  <c:v>2.8143192487795239</c:v>
                </c:pt>
                <c:pt idx="8890" formatCode="0.0">
                  <c:v>2.794512346665305</c:v>
                </c:pt>
                <c:pt idx="8891" formatCode="0.0">
                  <c:v>2.7928135499653912</c:v>
                </c:pt>
                <c:pt idx="8892" formatCode="0.0">
                  <c:v>2.8131354565752966</c:v>
                </c:pt>
                <c:pt idx="8893" formatCode="0.0">
                  <c:v>2.8230332394850377</c:v>
                </c:pt>
                <c:pt idx="8894" formatCode="0.0">
                  <c:v>2.8222066253627638</c:v>
                </c:pt>
                <c:pt idx="8895" formatCode="0.0">
                  <c:v>2.8249831778577632</c:v>
                </c:pt>
                <c:pt idx="8896" formatCode="0.0">
                  <c:v>2.8182440465752028</c:v>
                </c:pt>
                <c:pt idx="8897" formatCode="0.0">
                  <c:v>2.8180199296402439</c:v>
                </c:pt>
                <c:pt idx="8898" formatCode="0.0">
                  <c:v>2.8321614167228994</c:v>
                </c:pt>
                <c:pt idx="8899" formatCode="0.0">
                  <c:v>2.843760316239452</c:v>
                </c:pt>
                <c:pt idx="8900" formatCode="0.0">
                  <c:v>2.8437480366101364</c:v>
                </c:pt>
                <c:pt idx="8901" formatCode="0.0">
                  <c:v>2.8489436519966826</c:v>
                </c:pt>
                <c:pt idx="8902" formatCode="0.0">
                  <c:v>2.8576306757498693</c:v>
                </c:pt>
                <c:pt idx="8903" formatCode="0.0">
                  <c:v>2.8473107641745954</c:v>
                </c:pt>
                <c:pt idx="8904" formatCode="0.0">
                  <c:v>2.8473107641745954</c:v>
                </c:pt>
                <c:pt idx="8905" formatCode="0.0">
                  <c:v>2.8560864403630046</c:v>
                </c:pt>
                <c:pt idx="8906" formatCode="0.0">
                  <c:v>2.8540755852408854</c:v>
                </c:pt>
                <c:pt idx="8907" formatCode="0.0">
                  <c:v>2.8517829675848803</c:v>
                </c:pt>
                <c:pt idx="8908" formatCode="0.0">
                  <c:v>2.8500052044799733</c:v>
                </c:pt>
                <c:pt idx="8909" formatCode="0.0">
                  <c:v>2.8504315125567139</c:v>
                </c:pt>
                <c:pt idx="8910" formatCode="0.0">
                  <c:v>2.849112961862668</c:v>
                </c:pt>
                <c:pt idx="8911" formatCode="0.0">
                  <c:v>2.8470842734850623</c:v>
                </c:pt>
                <c:pt idx="8912" formatCode="0.0">
                  <c:v>2.8509431856443412</c:v>
                </c:pt>
                <c:pt idx="8913" formatCode="0.0">
                  <c:v>2.8401885925934338</c:v>
                </c:pt>
                <c:pt idx="8914" formatCode="0.0">
                  <c:v>2.8398338578806759</c:v>
                </c:pt>
                <c:pt idx="8915" formatCode="0.0">
                  <c:v>2.8364426671519913</c:v>
                </c:pt>
                <c:pt idx="8916" formatCode="0.0">
                  <c:v>2.8421300778683989</c:v>
                </c:pt>
                <c:pt idx="8917" formatCode="0.0">
                  <c:v>2.8324891625514925</c:v>
                </c:pt>
                <c:pt idx="8918" formatCode="0.0">
                  <c:v>2.8176286530004186</c:v>
                </c:pt>
                <c:pt idx="8919" formatCode="0.0">
                  <c:v>2.8211723750974866</c:v>
                </c:pt>
                <c:pt idx="8920" formatCode="0.0">
                  <c:v>2.8242296109744225</c:v>
                </c:pt>
                <c:pt idx="8921" formatCode="0.0">
                  <c:v>2.8352686663720377</c:v>
                </c:pt>
                <c:pt idx="8922" formatCode="0.0">
                  <c:v>2.8258324493596976</c:v>
                </c:pt>
                <c:pt idx="8923" formatCode="0.0">
                  <c:v>2.8154980604660809</c:v>
                </c:pt>
                <c:pt idx="8924" formatCode="0.0">
                  <c:v>2.8153157953293411</c:v>
                </c:pt>
                <c:pt idx="8925" formatCode="0.0">
                  <c:v>2.8287996937313369</c:v>
                </c:pt>
                <c:pt idx="8926" formatCode="0.0">
                  <c:v>2.8279148868288426</c:v>
                </c:pt>
                <c:pt idx="8927" formatCode="0.0">
                  <c:v>2.819506957049279</c:v>
                </c:pt>
                <c:pt idx="8928" formatCode="0.0">
                  <c:v>2.7964902998484571</c:v>
                </c:pt>
                <c:pt idx="8929" formatCode="0.0">
                  <c:v>2.7827136005203563</c:v>
                </c:pt>
                <c:pt idx="8930" formatCode="0.0">
                  <c:v>2.779963558074539</c:v>
                </c:pt>
                <c:pt idx="8931" formatCode="0.0">
                  <c:v>2.7634344226355858</c:v>
                </c:pt>
                <c:pt idx="8932" formatCode="0.0">
                  <c:v>2.7534255134688794</c:v>
                </c:pt>
                <c:pt idx="8933" formatCode="0.0">
                  <c:v>2.747138345868184</c:v>
                </c:pt>
                <c:pt idx="8934" formatCode="0.0">
                  <c:v>2.744046942754363</c:v>
                </c:pt>
                <c:pt idx="8935" formatCode="0.0">
                  <c:v>2.7723497328721765</c:v>
                </c:pt>
                <c:pt idx="8936" formatCode="0.0">
                  <c:v>2.7701971934416152</c:v>
                </c:pt>
                <c:pt idx="8937" formatCode="0.0">
                  <c:v>2.7518290316490353</c:v>
                </c:pt>
                <c:pt idx="8938" formatCode="0.0">
                  <c:v>2.7115359687039597</c:v>
                </c:pt>
                <c:pt idx="8939" formatCode="0.0">
                  <c:v>2.7165069352379758</c:v>
                </c:pt>
                <c:pt idx="8940" formatCode="0.0">
                  <c:v>2.7298729115810509</c:v>
                </c:pt>
                <c:pt idx="8941" formatCode="0.0">
                  <c:v>2.7478685107139955</c:v>
                </c:pt>
                <c:pt idx="8942" formatCode="0.0">
                  <c:v>2.7186490260711511</c:v>
                </c:pt>
                <c:pt idx="8943" formatCode="0.0">
                  <c:v>2.7124931700752954</c:v>
                </c:pt>
                <c:pt idx="8944" formatCode="0.0">
                  <c:v>2.7120688178720953</c:v>
                </c:pt>
                <c:pt idx="8945" formatCode="0.0">
                  <c:v>2.7041149408050096</c:v>
                </c:pt>
                <c:pt idx="8946" formatCode="0.0">
                  <c:v>2.7107576750444742</c:v>
                </c:pt>
                <c:pt idx="8947" formatCode="0.0">
                  <c:v>2.7081688479615296</c:v>
                </c:pt>
                <c:pt idx="8948" formatCode="0.0">
                  <c:v>2.7081688479615296</c:v>
                </c:pt>
                <c:pt idx="8949" formatCode="0.0">
                  <c:v>2.7173873221675184</c:v>
                </c:pt>
                <c:pt idx="8950" formatCode="0.0">
                  <c:v>2.7282524497537799</c:v>
                </c:pt>
                <c:pt idx="8951" formatCode="0.0">
                  <c:v>2.7100987998457655</c:v>
                </c:pt>
                <c:pt idx="8952" formatCode="0.0">
                  <c:v>2.7313060979453256</c:v>
                </c:pt>
                <c:pt idx="8953" formatCode="0.0">
                  <c:v>2.7091796792722365</c:v>
                </c:pt>
                <c:pt idx="8954" formatCode="0.0">
                  <c:v>2.7095594096190116</c:v>
                </c:pt>
                <c:pt idx="8955" formatCode="0.0">
                  <c:v>2.7187508425062439</c:v>
                </c:pt>
                <c:pt idx="8956" formatCode="0.0">
                  <c:v>2.7167307893978627</c:v>
                </c:pt>
                <c:pt idx="8957" formatCode="0.0">
                  <c:v>2.7264806303356166</c:v>
                </c:pt>
                <c:pt idx="8958" formatCode="0.0">
                  <c:v>2.7250577481254274</c:v>
                </c:pt>
                <c:pt idx="8959" formatCode="0.0">
                  <c:v>2.7331978400673278</c:v>
                </c:pt>
                <c:pt idx="8960" formatCode="0.0">
                  <c:v>2.7208226583324553</c:v>
                </c:pt>
                <c:pt idx="8961" formatCode="0.0">
                  <c:v>2.6979886154546366</c:v>
                </c:pt>
                <c:pt idx="8962" formatCode="0.0">
                  <c:v>2.6970909126141915</c:v>
                </c:pt>
                <c:pt idx="8963" formatCode="0.0">
                  <c:v>2.7046215681678216</c:v>
                </c:pt>
                <c:pt idx="8964" formatCode="0.0">
                  <c:v>2.7216751054406223</c:v>
                </c:pt>
                <c:pt idx="8965" formatCode="0.0">
                  <c:v>2.7193227340504222</c:v>
                </c:pt>
                <c:pt idx="8966" formatCode="0.0">
                  <c:v>2.7186388383490963</c:v>
                </c:pt>
                <c:pt idx="8967" formatCode="0.0">
                  <c:v>2.722884664383689</c:v>
                </c:pt>
                <c:pt idx="8968" formatCode="0.0">
                  <c:v>2.7294827284147498</c:v>
                </c:pt>
                <c:pt idx="8969" formatCode="0.0">
                  <c:v>2.7405704149933889</c:v>
                </c:pt>
                <c:pt idx="8970" formatCode="0.0">
                  <c:v>2.7468156305265117</c:v>
                </c:pt>
                <c:pt idx="8971" formatCode="0.0">
                  <c:v>2.7514167025824308</c:v>
                </c:pt>
                <c:pt idx="8972" formatCode="0.0">
                  <c:v>2.7564464310461898</c:v>
                </c:pt>
                <c:pt idx="8973" formatCode="0.0">
                  <c:v>2.7646862095110323</c:v>
                </c:pt>
                <c:pt idx="8974" formatCode="0.0">
                  <c:v>2.7646862095110323</c:v>
                </c:pt>
                <c:pt idx="8975" formatCode="0.0">
                  <c:v>2.7824138589995759</c:v>
                </c:pt>
                <c:pt idx="8976" formatCode="0.0">
                  <c:v>2.7774293192402713</c:v>
                </c:pt>
                <c:pt idx="8977" formatCode="0.0">
                  <c:v>2.7800606704491875</c:v>
                </c:pt>
                <c:pt idx="8978" formatCode="0.0">
                  <c:v>2.7757615417696875</c:v>
                </c:pt>
                <c:pt idx="8979" formatCode="0.0">
                  <c:v>2.770877598606905</c:v>
                </c:pt>
                <c:pt idx="8980" formatCode="0.0">
                  <c:v>2.7697828035112839</c:v>
                </c:pt>
                <c:pt idx="8981" formatCode="0.0">
                  <c:v>2.774573610942022</c:v>
                </c:pt>
                <c:pt idx="8982" formatCode="0.0">
                  <c:v>2.7811506319228645</c:v>
                </c:pt>
                <c:pt idx="8983" formatCode="0.0">
                  <c:v>2.7812540880552752</c:v>
                </c:pt>
                <c:pt idx="8984" formatCode="0.0">
                  <c:v>2.7795024415096448</c:v>
                </c:pt>
                <c:pt idx="8985" formatCode="0.0">
                  <c:v>2.7839364890513432</c:v>
                </c:pt>
                <c:pt idx="8986" formatCode="0.0">
                  <c:v>2.7916058068043661</c:v>
                </c:pt>
                <c:pt idx="8987" formatCode="0.0">
                  <c:v>2.7863293387981765</c:v>
                </c:pt>
                <c:pt idx="8988" formatCode="0.0">
                  <c:v>2.7863014666304022</c:v>
                </c:pt>
                <c:pt idx="8989" formatCode="0.0">
                  <c:v>2.7871943880508288</c:v>
                </c:pt>
                <c:pt idx="8990" formatCode="0.0">
                  <c:v>2.782174804642175</c:v>
                </c:pt>
                <c:pt idx="8991" formatCode="0.0">
                  <c:v>2.7778687914062057</c:v>
                </c:pt>
                <c:pt idx="8992" formatCode="0.0">
                  <c:v>2.7715463960916136</c:v>
                </c:pt>
                <c:pt idx="8993" formatCode="0.0">
                  <c:v>2.7680991732896603</c:v>
                </c:pt>
                <c:pt idx="8994" formatCode="0.0">
                  <c:v>2.7704097428796266</c:v>
                </c:pt>
                <c:pt idx="8995" formatCode="0.0">
                  <c:v>2.7841183433416865</c:v>
                </c:pt>
                <c:pt idx="8996" formatCode="0.0">
                  <c:v>2.7908208799803362</c:v>
                </c:pt>
                <c:pt idx="8997" formatCode="0.0">
                  <c:v>2.7938081156475754</c:v>
                </c:pt>
                <c:pt idx="8998" formatCode="0.0">
                  <c:v>2.8012529258173902</c:v>
                </c:pt>
                <c:pt idx="8999" formatCode="0.0">
                  <c:v>2.8059698930698516</c:v>
                </c:pt>
                <c:pt idx="9000" formatCode="0.0">
                  <c:v>2.8198317974230682</c:v>
                </c:pt>
                <c:pt idx="9001" formatCode="0.0">
                  <c:v>2.8215499808237587</c:v>
                </c:pt>
                <c:pt idx="9002" formatCode="0.0">
                  <c:v>2.8232583337420554</c:v>
                </c:pt>
                <c:pt idx="9003" formatCode="0.0">
                  <c:v>2.8232583337420554</c:v>
                </c:pt>
                <c:pt idx="9004" formatCode="0.0">
                  <c:v>2.8254924366068743</c:v>
                </c:pt>
                <c:pt idx="9005" formatCode="0.0">
                  <c:v>2.8116133995929098</c:v>
                </c:pt>
                <c:pt idx="9006" formatCode="0.0">
                  <c:v>2.8195037125700284</c:v>
                </c:pt>
                <c:pt idx="9007" formatCode="0.0">
                  <c:v>2.821839766976292</c:v>
                </c:pt>
                <c:pt idx="9008" formatCode="0.0">
                  <c:v>2.8355160120852569</c:v>
                </c:pt>
                <c:pt idx="9009" formatCode="0.0">
                  <c:v>2.8398291117818109</c:v>
                </c:pt>
                <c:pt idx="9010" formatCode="0.0">
                  <c:v>2.8344651145226387</c:v>
                </c:pt>
                <c:pt idx="9011" formatCode="0.0">
                  <c:v>2.8354925382287655</c:v>
                </c:pt>
                <c:pt idx="9012" formatCode="0.0">
                  <c:v>2.8298120539032681</c:v>
                </c:pt>
                <c:pt idx="9013" formatCode="0.0">
                  <c:v>2.8457548139742506</c:v>
                </c:pt>
                <c:pt idx="9014" formatCode="0.0">
                  <c:v>2.8482102397146463</c:v>
                </c:pt>
                <c:pt idx="9015" formatCode="0.0">
                  <c:v>2.8537900076149429</c:v>
                </c:pt>
                <c:pt idx="9016" formatCode="0.0">
                  <c:v>2.8664601818569171</c:v>
                </c:pt>
                <c:pt idx="9017" formatCode="0.0">
                  <c:v>2.8629053022705437</c:v>
                </c:pt>
                <c:pt idx="9018" formatCode="0.0">
                  <c:v>2.8638406577523923</c:v>
                </c:pt>
                <c:pt idx="9019" formatCode="0.0">
                  <c:v>2.8645103897736788</c:v>
                </c:pt>
                <c:pt idx="9020" formatCode="0.0">
                  <c:v>2.8715842335881918</c:v>
                </c:pt>
                <c:pt idx="9021" formatCode="0.0">
                  <c:v>2.8837681095663474</c:v>
                </c:pt>
                <c:pt idx="9022" formatCode="0.0">
                  <c:v>2.8807697218961397</c:v>
                </c:pt>
                <c:pt idx="9023" formatCode="0.0">
                  <c:v>2.879507299307547</c:v>
                </c:pt>
                <c:pt idx="9024" formatCode="0.0">
                  <c:v>2.8803981143564337</c:v>
                </c:pt>
                <c:pt idx="9025" formatCode="0.0">
                  <c:v>2.8833955640469862</c:v>
                </c:pt>
                <c:pt idx="9026" formatCode="0.0">
                  <c:v>2.8828519682973126</c:v>
                </c:pt>
                <c:pt idx="9027" formatCode="0.0">
                  <c:v>2.8867412409901694</c:v>
                </c:pt>
                <c:pt idx="9028" formatCode="0.0">
                  <c:v>2.8761354278868483</c:v>
                </c:pt>
                <c:pt idx="9029" formatCode="0.0">
                  <c:v>2.8847231190035085</c:v>
                </c:pt>
                <c:pt idx="9030" formatCode="0.0">
                  <c:v>2.8855875864234748</c:v>
                </c:pt>
                <c:pt idx="9031" formatCode="0.0">
                  <c:v>2.8986355112134659</c:v>
                </c:pt>
                <c:pt idx="9032" formatCode="0.0">
                  <c:v>2.9006435280229694</c:v>
                </c:pt>
                <c:pt idx="9033" formatCode="0.0">
                  <c:v>2.9142691956946334</c:v>
                </c:pt>
                <c:pt idx="9034" formatCode="0.0">
                  <c:v>2.9135225941411278</c:v>
                </c:pt>
                <c:pt idx="9035" formatCode="0.0">
                  <c:v>2.9131799814672741</c:v>
                </c:pt>
                <c:pt idx="9036" formatCode="0.0">
                  <c:v>2.9063967394156935</c:v>
                </c:pt>
                <c:pt idx="9037" formatCode="0.0">
                  <c:v>2.9023808562195277</c:v>
                </c:pt>
                <c:pt idx="9038" formatCode="0.0">
                  <c:v>2.912286055907658</c:v>
                </c:pt>
                <c:pt idx="9039" formatCode="0.0">
                  <c:v>2.9089436106563022</c:v>
                </c:pt>
                <c:pt idx="9040" formatCode="0.0">
                  <c:v>2.9088826704032122</c:v>
                </c:pt>
                <c:pt idx="9041" formatCode="0.0">
                  <c:v>2.9098159553304312</c:v>
                </c:pt>
                <c:pt idx="9042" formatCode="0.0">
                  <c:v>2.9097968212191572</c:v>
                </c:pt>
                <c:pt idx="9043" formatCode="0.0">
                  <c:v>2.9117855127467847</c:v>
                </c:pt>
                <c:pt idx="9044" formatCode="0.0">
                  <c:v>2.9117855127467847</c:v>
                </c:pt>
                <c:pt idx="9045" formatCode="0.0">
                  <c:v>2.9228260099601173</c:v>
                </c:pt>
                <c:pt idx="9046" formatCode="0.0">
                  <c:v>2.9073578670924225</c:v>
                </c:pt>
                <c:pt idx="9047" formatCode="0.0">
                  <c:v>2.9083711687171259</c:v>
                </c:pt>
                <c:pt idx="9048" formatCode="0.0">
                  <c:v>2.9107291944142557</c:v>
                </c:pt>
                <c:pt idx="9049" formatCode="0.0">
                  <c:v>2.923663905159688</c:v>
                </c:pt>
                <c:pt idx="9050" formatCode="0.0">
                  <c:v>2.9187881123229773</c:v>
                </c:pt>
                <c:pt idx="9051" formatCode="0.0">
                  <c:v>2.9318761057793061</c:v>
                </c:pt>
                <c:pt idx="9052" formatCode="0.0">
                  <c:v>2.9276331739859462</c:v>
                </c:pt>
                <c:pt idx="9053" formatCode="0.0">
                  <c:v>2.9283404583990289</c:v>
                </c:pt>
                <c:pt idx="9054" formatCode="0.0">
                  <c:v>2.9020910839570297</c:v>
                </c:pt>
                <c:pt idx="9055" formatCode="0.0">
                  <c:v>2.907250977589761</c:v>
                </c:pt>
                <c:pt idx="9056" formatCode="0.0">
                  <c:v>2.9079864015668631</c:v>
                </c:pt>
                <c:pt idx="9057" formatCode="0.0">
                  <c:v>2.914795876707577</c:v>
                </c:pt>
                <c:pt idx="9058" formatCode="0.0">
                  <c:v>2.914062654185559</c:v>
                </c:pt>
                <c:pt idx="9059" formatCode="0.0">
                  <c:v>2.9097605056033453</c:v>
                </c:pt>
                <c:pt idx="9060" formatCode="0.0">
                  <c:v>2.9197050315452251</c:v>
                </c:pt>
                <c:pt idx="9061" formatCode="0.0">
                  <c:v>2.9275748294305588</c:v>
                </c:pt>
                <c:pt idx="9062" formatCode="0.0">
                  <c:v>2.9128282271108779</c:v>
                </c:pt>
                <c:pt idx="9063" formatCode="0.0">
                  <c:v>2.9211365369627509</c:v>
                </c:pt>
                <c:pt idx="9064" formatCode="0.0">
                  <c:v>2.9238703987578556</c:v>
                </c:pt>
                <c:pt idx="9065" formatCode="0.0">
                  <c:v>2.9336833701477465</c:v>
                </c:pt>
                <c:pt idx="9066" formatCode="0.0">
                  <c:v>2.9255627528562482</c:v>
                </c:pt>
                <c:pt idx="9067" formatCode="0.0">
                  <c:v>2.9263773527233057</c:v>
                </c:pt>
                <c:pt idx="9068" formatCode="0.0">
                  <c:v>2.9241524153199174</c:v>
                </c:pt>
                <c:pt idx="9069" formatCode="0.0">
                  <c:v>2.9207077420522927</c:v>
                </c:pt>
                <c:pt idx="9070" formatCode="0.0">
                  <c:v>2.9229748669470901</c:v>
                </c:pt>
                <c:pt idx="9071" formatCode="0.0">
                  <c:v>2.9327042227412279</c:v>
                </c:pt>
                <c:pt idx="9072" formatCode="0.0">
                  <c:v>2.9413706352212721</c:v>
                </c:pt>
                <c:pt idx="9073" formatCode="0.0">
                  <c:v>2.9016359168384138</c:v>
                </c:pt>
                <c:pt idx="9074" formatCode="0.0">
                  <c:v>2.9023104450529229</c:v>
                </c:pt>
                <c:pt idx="9075" formatCode="0.0">
                  <c:v>2.8995996042991705</c:v>
                </c:pt>
                <c:pt idx="9076" formatCode="0.0">
                  <c:v>2.9044987203903476</c:v>
                </c:pt>
                <c:pt idx="9077" formatCode="0.0">
                  <c:v>2.8882071896497572</c:v>
                </c:pt>
                <c:pt idx="9078" formatCode="0.0">
                  <c:v>2.8894777427899534</c:v>
                </c:pt>
                <c:pt idx="9079" formatCode="0.0">
                  <c:v>2.9042813660358089</c:v>
                </c:pt>
                <c:pt idx="9080" formatCode="0.0">
                  <c:v>2.9230909508721949</c:v>
                </c:pt>
                <c:pt idx="9081" formatCode="0.0">
                  <c:v>2.928420783244424</c:v>
                </c:pt>
                <c:pt idx="9082" formatCode="0.0">
                  <c:v>2.938738360389082</c:v>
                </c:pt>
                <c:pt idx="9083" formatCode="0.0">
                  <c:v>2.9397927221370943</c:v>
                </c:pt>
                <c:pt idx="9084" formatCode="0.0">
                  <c:v>2.9471273398046764</c:v>
                </c:pt>
                <c:pt idx="9085" formatCode="0.0">
                  <c:v>2.955984115074155</c:v>
                </c:pt>
                <c:pt idx="9086" formatCode="0.0">
                  <c:v>2.9484943193147486</c:v>
                </c:pt>
                <c:pt idx="9087" formatCode="0.0">
                  <c:v>2.9374664376629127</c:v>
                </c:pt>
                <c:pt idx="9088" formatCode="0.0">
                  <c:v>2.9441671795110453</c:v>
                </c:pt>
                <c:pt idx="9089" formatCode="0.0">
                  <c:v>2.9523633459822252</c:v>
                </c:pt>
                <c:pt idx="9090" formatCode="0.0">
                  <c:v>2.9514673450312658</c:v>
                </c:pt>
                <c:pt idx="9091" formatCode="0.0">
                  <c:v>2.9326477640847335</c:v>
                </c:pt>
                <c:pt idx="9092" formatCode="0.0">
                  <c:v>2.9292214748008023</c:v>
                </c:pt>
                <c:pt idx="9093" formatCode="0.0">
                  <c:v>2.925687498370563</c:v>
                </c:pt>
                <c:pt idx="9094" formatCode="0.0">
                  <c:v>2.9274108569738138</c:v>
                </c:pt>
                <c:pt idx="9095" formatCode="0.0">
                  <c:v>2.9332257564662769</c:v>
                </c:pt>
                <c:pt idx="9096" formatCode="0.0">
                  <c:v>2.9410600618425344</c:v>
                </c:pt>
                <c:pt idx="9097" formatCode="0.0">
                  <c:v>2.9521702511429484</c:v>
                </c:pt>
                <c:pt idx="9098" formatCode="0.0">
                  <c:v>2.9595236208054692</c:v>
                </c:pt>
                <c:pt idx="9099" formatCode="0.0">
                  <c:v>2.9495092896368691</c:v>
                </c:pt>
                <c:pt idx="9100" formatCode="0.0">
                  <c:v>2.9542215457397032</c:v>
                </c:pt>
                <c:pt idx="9101" formatCode="0.0">
                  <c:v>2.9450419000561934</c:v>
                </c:pt>
                <c:pt idx="9102" formatCode="0.0">
                  <c:v>2.9527847434468883</c:v>
                </c:pt>
                <c:pt idx="9103" formatCode="0.0">
                  <c:v>2.9437931708502236</c:v>
                </c:pt>
                <c:pt idx="9104" formatCode="0.0">
                  <c:v>2.9581713641232659</c:v>
                </c:pt>
                <c:pt idx="9105" formatCode="0.0">
                  <c:v>2.9642802587582042</c:v>
                </c:pt>
                <c:pt idx="9106" formatCode="0.0">
                  <c:v>2.9765002096875519</c:v>
                </c:pt>
                <c:pt idx="9107" formatCode="0.0">
                  <c:v>2.9765002096875519</c:v>
                </c:pt>
                <c:pt idx="9108" formatCode="0.0">
                  <c:v>2.9977704378084225</c:v>
                </c:pt>
                <c:pt idx="9109" formatCode="0.0">
                  <c:v>2.9836060972908158</c:v>
                </c:pt>
                <c:pt idx="9110" formatCode="0.0">
                  <c:v>2.9772276554839423</c:v>
                </c:pt>
                <c:pt idx="9111" formatCode="0.0">
                  <c:v>2.9708623634993367</c:v>
                </c:pt>
                <c:pt idx="9112" formatCode="0.0">
                  <c:v>2.9736283602148439</c:v>
                </c:pt>
                <c:pt idx="9113" formatCode="0.0">
                  <c:v>2.9684372832406236</c:v>
                </c:pt>
                <c:pt idx="9114" formatCode="0.0">
                  <c:v>2.9670898328069648</c:v>
                </c:pt>
                <c:pt idx="9115" formatCode="0.0">
                  <c:v>2.9791234406288662</c:v>
                </c:pt>
                <c:pt idx="9116" formatCode="0.0">
                  <c:v>2.9794209727193892</c:v>
                </c:pt>
                <c:pt idx="9117" formatCode="0.0">
                  <c:v>2.9811389567511117</c:v>
                </c:pt>
                <c:pt idx="9118" formatCode="0.0">
                  <c:v>2.9965959230464345</c:v>
                </c:pt>
                <c:pt idx="9119" formatCode="0.0">
                  <c:v>2.9856545094570777</c:v>
                </c:pt>
                <c:pt idx="9120" formatCode="0.0">
                  <c:v>2.9620947907557249</c:v>
                </c:pt>
                <c:pt idx="9121" formatCode="0.0">
                  <c:v>2.9566053700395956</c:v>
                </c:pt>
                <c:pt idx="9122" formatCode="0.0">
                  <c:v>2.958438341485822</c:v>
                </c:pt>
                <c:pt idx="9123" formatCode="0.0">
                  <c:v>2.9546471458247314</c:v>
                </c:pt>
                <c:pt idx="9124" formatCode="0.0">
                  <c:v>2.9516050646583243</c:v>
                </c:pt>
                <c:pt idx="9125" formatCode="0.0">
                  <c:v>2.9365981421480996</c:v>
                </c:pt>
                <c:pt idx="9126" formatCode="0.0">
                  <c:v>2.9396152517365151</c:v>
                </c:pt>
                <c:pt idx="9127" formatCode="0.0">
                  <c:v>2.9396152517365151</c:v>
                </c:pt>
                <c:pt idx="9128" formatCode="0.0">
                  <c:v>2.9511246743794812</c:v>
                </c:pt>
                <c:pt idx="9129" formatCode="0.0">
                  <c:v>2.9475858539570639</c:v>
                </c:pt>
                <c:pt idx="9130" formatCode="0.0">
                  <c:v>2.9412620758522783</c:v>
                </c:pt>
                <c:pt idx="9131" formatCode="0.0">
                  <c:v>2.9399326038931473</c:v>
                </c:pt>
                <c:pt idx="9132" formatCode="0.0">
                  <c:v>2.9399326038931473</c:v>
                </c:pt>
                <c:pt idx="9133" formatCode="0.0">
                  <c:v>2.9367393633723236</c:v>
                </c:pt>
                <c:pt idx="9134" formatCode="0.0">
                  <c:v>2.9424254056561341</c:v>
                </c:pt>
                <c:pt idx="9135" formatCode="0.0">
                  <c:v>2.9330610833008701</c:v>
                </c:pt>
                <c:pt idx="9136" formatCode="0.0">
                  <c:v>2.9340215341106086</c:v>
                </c:pt>
                <c:pt idx="9137" formatCode="0.0">
                  <c:v>2.9382721087624954</c:v>
                </c:pt>
                <c:pt idx="9138" formatCode="0.0">
                  <c:v>2.9441188117170305</c:v>
                </c:pt>
                <c:pt idx="9139" formatCode="0.0">
                  <c:v>2.9376312228884052</c:v>
                </c:pt>
                <c:pt idx="9140" formatCode="0.0">
                  <c:v>2.9425629491991541</c:v>
                </c:pt>
                <c:pt idx="9141" formatCode="0.0">
                  <c:v>2.9453040357169034</c:v>
                </c:pt>
                <c:pt idx="9142" formatCode="0.0">
                  <c:v>2.9325047901732404</c:v>
                </c:pt>
                <c:pt idx="9143" formatCode="0.0">
                  <c:v>2.9307993813598716</c:v>
                </c:pt>
                <c:pt idx="9144" formatCode="0.0">
                  <c:v>2.9307993813598716</c:v>
                </c:pt>
                <c:pt idx="9145" formatCode="0.0">
                  <c:v>2.9468006642942686</c:v>
                </c:pt>
                <c:pt idx="9146" formatCode="0.0">
                  <c:v>2.9476045524125767</c:v>
                </c:pt>
                <c:pt idx="9147" formatCode="0.0">
                  <c:v>2.9574789014217235</c:v>
                </c:pt>
                <c:pt idx="9148" formatCode="0.0">
                  <c:v>2.9792277502676985</c:v>
                </c:pt>
                <c:pt idx="9149" formatCode="0.0">
                  <c:v>2.9699144203470298</c:v>
                </c:pt>
                <c:pt idx="9150" formatCode="0.0">
                  <c:v>2.9326170456758875</c:v>
                </c:pt>
                <c:pt idx="9151" formatCode="0.0">
                  <c:v>2.95480885793082</c:v>
                </c:pt>
                <c:pt idx="9152" formatCode="0.0">
                  <c:v>2.9558640776718055</c:v>
                </c:pt>
                <c:pt idx="9153" formatCode="0.0">
                  <c:v>2.9711940314306067</c:v>
                </c:pt>
                <c:pt idx="9154" formatCode="0.0">
                  <c:v>2.9615682374814107</c:v>
                </c:pt>
                <c:pt idx="9155" formatCode="0.0">
                  <c:v>2.9476834516652759</c:v>
                </c:pt>
                <c:pt idx="9156" formatCode="0.0">
                  <c:v>2.954421048188113</c:v>
                </c:pt>
                <c:pt idx="9157" formatCode="0.0">
                  <c:v>2.9485587729293585</c:v>
                </c:pt>
                <c:pt idx="9158" formatCode="0.0">
                  <c:v>2.9395554033180655</c:v>
                </c:pt>
                <c:pt idx="9159" formatCode="0.0">
                  <c:v>2.9433043123202673</c:v>
                </c:pt>
                <c:pt idx="9160" formatCode="0.0">
                  <c:v>2.9571612657827848</c:v>
                </c:pt>
                <c:pt idx="9161" formatCode="0.0">
                  <c:v>2.9683820662070097</c:v>
                </c:pt>
                <c:pt idx="9162" formatCode="0.0">
                  <c:v>2.9747069562534461</c:v>
                </c:pt>
                <c:pt idx="9163" formatCode="0.0">
                  <c:v>2.9872056962520945</c:v>
                </c:pt>
                <c:pt idx="9164" formatCode="0.0">
                  <c:v>2.9872056962520945</c:v>
                </c:pt>
                <c:pt idx="9165" formatCode="0.0">
                  <c:v>2.9833323520111517</c:v>
                </c:pt>
                <c:pt idx="9166" formatCode="0.0">
                  <c:v>2.9880605573833177</c:v>
                </c:pt>
                <c:pt idx="9167" formatCode="0.0">
                  <c:v>3.0055093043522199</c:v>
                </c:pt>
                <c:pt idx="9168" formatCode="0.0">
                  <c:v>3.0083265216151309</c:v>
                </c:pt>
                <c:pt idx="9169" formatCode="0.0">
                  <c:v>3.0136009028846309</c:v>
                </c:pt>
                <c:pt idx="9170" formatCode="0.0">
                  <c:v>3.0063501978400642</c:v>
                </c:pt>
                <c:pt idx="9171" formatCode="0.0">
                  <c:v>3.00159730388321</c:v>
                </c:pt>
                <c:pt idx="9172" formatCode="0.0">
                  <c:v>3.0207102910694008</c:v>
                </c:pt>
                <c:pt idx="9173" formatCode="0.0">
                  <c:v>3.0150015610059691</c:v>
                </c:pt>
                <c:pt idx="9174" formatCode="0.0">
                  <c:v>3.0252460027741588</c:v>
                </c:pt>
                <c:pt idx="9175" formatCode="0.0">
                  <c:v>3.0225864834002132</c:v>
                </c:pt>
                <c:pt idx="9176" formatCode="0.0">
                  <c:v>3.0267721272438668</c:v>
                </c:pt>
                <c:pt idx="9177" formatCode="0.0">
                  <c:v>3.0277126739802078</c:v>
                </c:pt>
                <c:pt idx="9178" formatCode="0.0">
                  <c:v>3.034799619351753</c:v>
                </c:pt>
                <c:pt idx="9179" formatCode="0.0">
                  <c:v>3.032331021416621</c:v>
                </c:pt>
                <c:pt idx="9180" formatCode="0.0">
                  <c:v>3.0259984173130232</c:v>
                </c:pt>
                <c:pt idx="9181" formatCode="0.0">
                  <c:v>3.0152144237438852</c:v>
                </c:pt>
                <c:pt idx="9182" formatCode="0.0">
                  <c:v>2.9990276790631185</c:v>
                </c:pt>
                <c:pt idx="9183" formatCode="0.0">
                  <c:v>3.0025147412138979</c:v>
                </c:pt>
                <c:pt idx="9184" formatCode="0.0">
                  <c:v>3.0005742904655879</c:v>
                </c:pt>
                <c:pt idx="9185" formatCode="0.0">
                  <c:v>3.0141244654440436</c:v>
                </c:pt>
                <c:pt idx="9186" formatCode="0.0">
                  <c:v>3.0098159090402228</c:v>
                </c:pt>
                <c:pt idx="9187" formatCode="0.0">
                  <c:v>3.0275146058195985</c:v>
                </c:pt>
                <c:pt idx="9188" formatCode="0.0">
                  <c:v>3.0219649983064394</c:v>
                </c:pt>
                <c:pt idx="9189" formatCode="0.0">
                  <c:v>3.0184295884459891</c:v>
                </c:pt>
                <c:pt idx="9190" formatCode="0.0">
                  <c:v>3.0271217720214461</c:v>
                </c:pt>
                <c:pt idx="9191" formatCode="0.0">
                  <c:v>3.0013463934182334</c:v>
                </c:pt>
                <c:pt idx="9192" formatCode="0.0">
                  <c:v>2.9987491949448559</c:v>
                </c:pt>
                <c:pt idx="9193" formatCode="0.0">
                  <c:v>3.0038650737477921</c:v>
                </c:pt>
                <c:pt idx="9194" formatCode="0.0">
                  <c:v>3.0017694796295631</c:v>
                </c:pt>
                <c:pt idx="9195" formatCode="0.0">
                  <c:v>2.9944590589596651</c:v>
                </c:pt>
                <c:pt idx="9196" formatCode="0.0">
                  <c:v>2.990820336876379</c:v>
                </c:pt>
                <c:pt idx="9197" formatCode="0.0">
                  <c:v>2.9835844902522521</c:v>
                </c:pt>
                <c:pt idx="9198" formatCode="0.0">
                  <c:v>2.9835844902522521</c:v>
                </c:pt>
                <c:pt idx="9199" formatCode="0.0">
                  <c:v>2.9880116675239718</c:v>
                </c:pt>
                <c:pt idx="9200" formatCode="0.0">
                  <c:v>2.9894370068597849</c:v>
                </c:pt>
                <c:pt idx="9201" formatCode="0.0">
                  <c:v>3.0033189001042699</c:v>
                </c:pt>
                <c:pt idx="9202" formatCode="0.0">
                  <c:v>3.009116026481681</c:v>
                </c:pt>
                <c:pt idx="9203" formatCode="0.0">
                  <c:v>3.00582412058978</c:v>
                </c:pt>
                <c:pt idx="9204" formatCode="0.0">
                  <c:v>3.0109102939182102</c:v>
                </c:pt>
                <c:pt idx="9205" formatCode="0.0">
                  <c:v>2.9981303294412527</c:v>
                </c:pt>
                <c:pt idx="9206" formatCode="0.0">
                  <c:v>3.0010059077407338</c:v>
                </c:pt>
                <c:pt idx="9207" formatCode="0.0">
                  <c:v>2.9994748694534414</c:v>
                </c:pt>
                <c:pt idx="9208" formatCode="0.0">
                  <c:v>2.9877706379440236</c:v>
                </c:pt>
                <c:pt idx="9209" formatCode="0.0">
                  <c:v>3.0050568195037264</c:v>
                </c:pt>
                <c:pt idx="9210" formatCode="0.0">
                  <c:v>3.0221712105092999</c:v>
                </c:pt>
                <c:pt idx="9211" formatCode="0.0">
                  <c:v>3.0237043930507306</c:v>
                </c:pt>
                <c:pt idx="9212" formatCode="0.0">
                  <c:v>3.0275877973307992</c:v>
                </c:pt>
                <c:pt idx="9213" formatCode="0.0">
                  <c:v>3.0610703076077952</c:v>
                </c:pt>
                <c:pt idx="9214" formatCode="0.0">
                  <c:v>3.0658456599976311</c:v>
                </c:pt>
                <c:pt idx="9215" formatCode="0.0">
                  <c:v>3.0507780182987663</c:v>
                </c:pt>
                <c:pt idx="9216" formatCode="0.0">
                  <c:v>3.0438392819414264</c:v>
                </c:pt>
                <c:pt idx="9217" formatCode="0.0">
                  <c:v>3.0243539721146027</c:v>
                </c:pt>
                <c:pt idx="9218" formatCode="0.0">
                  <c:v>3.0355997063178366</c:v>
                </c:pt>
                <c:pt idx="9219" formatCode="0.0">
                  <c:v>3.0290977672565158</c:v>
                </c:pt>
                <c:pt idx="9220" formatCode="0.0">
                  <c:v>3.0153131527245809</c:v>
                </c:pt>
                <c:pt idx="9221" formatCode="0.0">
                  <c:v>3.0084488985082691</c:v>
                </c:pt>
                <c:pt idx="9222" formatCode="0.0">
                  <c:v>3.0120565142447262</c:v>
                </c:pt>
                <c:pt idx="9223" formatCode="0.0">
                  <c:v>3.0106146150520963</c:v>
                </c:pt>
                <c:pt idx="9224" formatCode="0.0">
                  <c:v>3.012435205285227</c:v>
                </c:pt>
                <c:pt idx="9225" formatCode="0.0">
                  <c:v>3.0091014903505537</c:v>
                </c:pt>
                <c:pt idx="9226" formatCode="0.0">
                  <c:v>3.0140433312768189</c:v>
                </c:pt>
                <c:pt idx="9227" formatCode="0.0">
                  <c:v>3.0280314920772393</c:v>
                </c:pt>
                <c:pt idx="9228" formatCode="0.0">
                  <c:v>3.0252014891479853</c:v>
                </c:pt>
                <c:pt idx="9229" formatCode="0.0">
                  <c:v>3.028531082008747</c:v>
                </c:pt>
                <c:pt idx="9230" formatCode="0.0">
                  <c:v>3.0242829802541498</c:v>
                </c:pt>
                <c:pt idx="9231" formatCode="0.0">
                  <c:v>3.0281617441477744</c:v>
                </c:pt>
                <c:pt idx="9232" formatCode="0.0">
                  <c:v>3.0373063206611044</c:v>
                </c:pt>
                <c:pt idx="9233" formatCode="0.0">
                  <c:v>3.0425540203806256</c:v>
                </c:pt>
                <c:pt idx="9234" formatCode="0.0">
                  <c:v>3.0425540203806256</c:v>
                </c:pt>
                <c:pt idx="9235" formatCode="0.0">
                  <c:v>3.0373578999654374</c:v>
                </c:pt>
                <c:pt idx="9236" formatCode="0.0">
                  <c:v>3.0589681788271386</c:v>
                </c:pt>
                <c:pt idx="9237" formatCode="0.0">
                  <c:v>3.0558412963145645</c:v>
                </c:pt>
                <c:pt idx="9238" formatCode="0.0">
                  <c:v>3.0566875444133275</c:v>
                </c:pt>
                <c:pt idx="9239" formatCode="0.0">
                  <c:v>3.0596076126237977</c:v>
                </c:pt>
                <c:pt idx="9240" formatCode="0.0">
                  <c:v>3.0539188618814914</c:v>
                </c:pt>
                <c:pt idx="9241" formatCode="0.0">
                  <c:v>3.0548760275617104</c:v>
                </c:pt>
                <c:pt idx="9242" formatCode="0.0">
                  <c:v>3.0590658038072118</c:v>
                </c:pt>
                <c:pt idx="9243" formatCode="0.0">
                  <c:v>3.0567473455273069</c:v>
                </c:pt>
                <c:pt idx="9244" formatCode="0.0">
                  <c:v>3.0452833517124795</c:v>
                </c:pt>
                <c:pt idx="9245" formatCode="0.0">
                  <c:v>3.0413239174665665</c:v>
                </c:pt>
                <c:pt idx="9246" formatCode="0.0">
                  <c:v>3.0443991890902349</c:v>
                </c:pt>
                <c:pt idx="9247" formatCode="0.0">
                  <c:v>3.0411549484367342</c:v>
                </c:pt>
                <c:pt idx="9248" formatCode="0.0">
                  <c:v>3.0389126428978983</c:v>
                </c:pt>
                <c:pt idx="9249" formatCode="0.0">
                  <c:v>3.0387190568560514</c:v>
                </c:pt>
                <c:pt idx="9250" formatCode="0.0">
                  <c:v>3.0371905782898994</c:v>
                </c:pt>
                <c:pt idx="9251" formatCode="0.0">
                  <c:v>3.0400876257688578</c:v>
                </c:pt>
                <c:pt idx="9252" formatCode="0.0">
                  <c:v>3.0526266370700368</c:v>
                </c:pt>
                <c:pt idx="9253" formatCode="0.0">
                  <c:v>3.0564220405652196</c:v>
                </c:pt>
                <c:pt idx="9254" formatCode="0.0">
                  <c:v>3.0585163636270813</c:v>
                </c:pt>
                <c:pt idx="9255" formatCode="0.0">
                  <c:v>3.0597340542875306</c:v>
                </c:pt>
                <c:pt idx="9256" formatCode="0.0">
                  <c:v>3.0660418544017589</c:v>
                </c:pt>
                <c:pt idx="9257" formatCode="0.0">
                  <c:v>3.0679885295018998</c:v>
                </c:pt>
                <c:pt idx="9258" formatCode="0.0">
                  <c:v>3.0489715034108653</c:v>
                </c:pt>
                <c:pt idx="9259" formatCode="0.0">
                  <c:v>3.0414438088089875</c:v>
                </c:pt>
                <c:pt idx="9260" formatCode="0.0">
                  <c:v>3.0450774749077136</c:v>
                </c:pt>
                <c:pt idx="9261" formatCode="0.0">
                  <c:v>3.0464348523725033</c:v>
                </c:pt>
                <c:pt idx="9262" formatCode="0.0">
                  <c:v>3.0502358098795446</c:v>
                </c:pt>
                <c:pt idx="9263" formatCode="0.0">
                  <c:v>3.0502358098795446</c:v>
                </c:pt>
                <c:pt idx="9264" formatCode="0.0">
                  <c:v>3.051886975872498</c:v>
                </c:pt>
                <c:pt idx="9265" formatCode="0.0">
                  <c:v>3.0405804845776645</c:v>
                </c:pt>
                <c:pt idx="9266" formatCode="0.0">
                  <c:v>3.0379806067936705</c:v>
                </c:pt>
                <c:pt idx="9267" formatCode="0.0">
                  <c:v>3.0314370489024225</c:v>
                </c:pt>
                <c:pt idx="9268" formatCode="0.0">
                  <c:v>3.041360813838851</c:v>
                </c:pt>
                <c:pt idx="9269" formatCode="0.0">
                  <c:v>3.0586507672164824</c:v>
                </c:pt>
                <c:pt idx="9270" formatCode="0.0">
                  <c:v>3.06473834273153</c:v>
                </c:pt>
                <c:pt idx="9271" formatCode="0.0">
                  <c:v>3.0703079746739674</c:v>
                </c:pt>
                <c:pt idx="9272" formatCode="0.0">
                  <c:v>3.0906528752456439</c:v>
                </c:pt>
                <c:pt idx="9273" formatCode="0.0">
                  <c:v>3.1320522437197735</c:v>
                </c:pt>
                <c:pt idx="9274" formatCode="0.0">
                  <c:v>3.1417770550853366</c:v>
                </c:pt>
                <c:pt idx="9275" formatCode="0.0">
                  <c:v>3.1516702961046286</c:v>
                </c:pt>
                <c:pt idx="9276" formatCode="0.0">
                  <c:v>3.1246301017051223</c:v>
                </c:pt>
                <c:pt idx="9277" formatCode="0.0">
                  <c:v>3.1285939688408511</c:v>
                </c:pt>
                <c:pt idx="9278" formatCode="0.0">
                  <c:v>3.131215531445906</c:v>
                </c:pt>
                <c:pt idx="9279" formatCode="0.0">
                  <c:v>3.1229428458115698</c:v>
                </c:pt>
                <c:pt idx="9280" formatCode="0.0">
                  <c:v>3.1128172052826986</c:v>
                </c:pt>
                <c:pt idx="9281" formatCode="0.0">
                  <c:v>3.1046819565321941</c:v>
                </c:pt>
                <c:pt idx="9282" formatCode="0.0">
                  <c:v>3.1161064146020596</c:v>
                </c:pt>
                <c:pt idx="9283" formatCode="0.0">
                  <c:v>3.1166268150676602</c:v>
                </c:pt>
                <c:pt idx="9284" formatCode="0.0">
                  <c:v>3.1194878739635454</c:v>
                </c:pt>
                <c:pt idx="9285" formatCode="0.0">
                  <c:v>3.1176549790181056</c:v>
                </c:pt>
                <c:pt idx="9286" formatCode="0.0">
                  <c:v>3.131634213803844</c:v>
                </c:pt>
                <c:pt idx="9287" formatCode="0.0">
                  <c:v>3.1055411670338775</c:v>
                </c:pt>
                <c:pt idx="9288" formatCode="0.0">
                  <c:v>3.1086972335715566</c:v>
                </c:pt>
                <c:pt idx="9289" formatCode="0.0">
                  <c:v>3.1053941484988781</c:v>
                </c:pt>
                <c:pt idx="9290" formatCode="0.0">
                  <c:v>3.0948261758815745</c:v>
                </c:pt>
                <c:pt idx="9291" formatCode="0.0">
                  <c:v>3.1016150718262301</c:v>
                </c:pt>
                <c:pt idx="9292" formatCode="0.0">
                  <c:v>3.0994917812898772</c:v>
                </c:pt>
                <c:pt idx="9293" formatCode="0.0">
                  <c:v>3.0952158214785603</c:v>
                </c:pt>
                <c:pt idx="9294" formatCode="0.0">
                  <c:v>3.1033835832931347</c:v>
                </c:pt>
                <c:pt idx="9295" formatCode="0.0">
                  <c:v>3.0949948588380614</c:v>
                </c:pt>
                <c:pt idx="9296" formatCode="0.0">
                  <c:v>3.0993403707096445</c:v>
                </c:pt>
                <c:pt idx="9297" formatCode="0.0">
                  <c:v>3.0778699595737362</c:v>
                </c:pt>
                <c:pt idx="9298" formatCode="0.0">
                  <c:v>3.0429337145875537</c:v>
                </c:pt>
                <c:pt idx="9299" formatCode="0.0">
                  <c:v>3.0480355079849852</c:v>
                </c:pt>
                <c:pt idx="9300" formatCode="0.0">
                  <c:v>3.072770240284775</c:v>
                </c:pt>
                <c:pt idx="9301" formatCode="0.0">
                  <c:v>3.1070151388431562</c:v>
                </c:pt>
                <c:pt idx="9302" formatCode="0.0">
                  <c:v>3.1089512316344399</c:v>
                </c:pt>
                <c:pt idx="9303" formatCode="0.0">
                  <c:v>3.1101490187442313</c:v>
                </c:pt>
                <c:pt idx="9304" formatCode="0.0">
                  <c:v>3.0969548220532905</c:v>
                </c:pt>
                <c:pt idx="9305" formatCode="0.0">
                  <c:v>3.0928312173642447</c:v>
                </c:pt>
                <c:pt idx="9306" formatCode="0.0">
                  <c:v>3.1205591387074088</c:v>
                </c:pt>
                <c:pt idx="9307" formatCode="0.0">
                  <c:v>3.1011250944397251</c:v>
                </c:pt>
                <c:pt idx="9308" formatCode="0.0">
                  <c:v>3.1122700712354194</c:v>
                </c:pt>
                <c:pt idx="9309" formatCode="0.0">
                  <c:v>3.1122700712354194</c:v>
                </c:pt>
                <c:pt idx="9310" formatCode="0.0">
                  <c:v>3.1223146502221124</c:v>
                </c:pt>
                <c:pt idx="9311" formatCode="0.0">
                  <c:v>3.1294724454086817</c:v>
                </c:pt>
                <c:pt idx="9312" formatCode="0.0">
                  <c:v>3.1444032792861574</c:v>
                </c:pt>
                <c:pt idx="9313" formatCode="0.0">
                  <c:v>3.1499789024269349</c:v>
                </c:pt>
                <c:pt idx="9314" formatCode="0.0">
                  <c:v>3.1523277183186185</c:v>
                </c:pt>
                <c:pt idx="9315" formatCode="0.0">
                  <c:v>3.149606530253553</c:v>
                </c:pt>
                <c:pt idx="9316" formatCode="0.0">
                  <c:v>3.1391744066868972</c:v>
                </c:pt>
                <c:pt idx="9317" formatCode="0.0">
                  <c:v>3.1481606409196221</c:v>
                </c:pt>
                <c:pt idx="9318" formatCode="0.0">
                  <c:v>3.1552970612628624</c:v>
                </c:pt>
                <c:pt idx="9319" formatCode="0.0">
                  <c:v>3.1498692649721787</c:v>
                </c:pt>
                <c:pt idx="9320" formatCode="0.0">
                  <c:v>3.1435325935812637</c:v>
                </c:pt>
                <c:pt idx="9321" formatCode="0.0">
                  <c:v>3.1495657347256794</c:v>
                </c:pt>
                <c:pt idx="9322" formatCode="0.0">
                  <c:v>3.1510016374249346</c:v>
                </c:pt>
                <c:pt idx="9323" formatCode="0.0">
                  <c:v>3.1255699455280284</c:v>
                </c:pt>
                <c:pt idx="9324" formatCode="0.0">
                  <c:v>3.1158223841294292</c:v>
                </c:pt>
                <c:pt idx="9325" formatCode="0.0">
                  <c:v>3.0967422547332291</c:v>
                </c:pt>
                <c:pt idx="9326" formatCode="0.0">
                  <c:v>3.1114752890442223</c:v>
                </c:pt>
                <c:pt idx="9327" formatCode="0.0">
                  <c:v>3.1141838978492395</c:v>
                </c:pt>
                <c:pt idx="9328" formatCode="0.0">
                  <c:v>3.1247768885386726</c:v>
                </c:pt>
                <c:pt idx="9329" formatCode="0.0">
                  <c:v>3.1146587818779108</c:v>
                </c:pt>
                <c:pt idx="9330" formatCode="0.0">
                  <c:v>3.1080281848167899</c:v>
                </c:pt>
                <c:pt idx="9331" formatCode="0.0">
                  <c:v>3.1024101786847664</c:v>
                </c:pt>
                <c:pt idx="9332" formatCode="0.0">
                  <c:v>3.0871353295358159</c:v>
                </c:pt>
                <c:pt idx="9333" formatCode="0.0">
                  <c:v>3.0989820459472761</c:v>
                </c:pt>
                <c:pt idx="9334" formatCode="0.0">
                  <c:v>3.1039227826292755</c:v>
                </c:pt>
                <c:pt idx="9335" formatCode="0.0">
                  <c:v>3.1041315723844276</c:v>
                </c:pt>
                <c:pt idx="9336" formatCode="0.0">
                  <c:v>3.1145276831754933</c:v>
                </c:pt>
                <c:pt idx="9337" formatCode="0.0">
                  <c:v>3.1192834505737772</c:v>
                </c:pt>
                <c:pt idx="9338" formatCode="0.0">
                  <c:v>3.1194286751112936</c:v>
                </c:pt>
                <c:pt idx="9339" formatCode="0.0">
                  <c:v>3.1350610568608213</c:v>
                </c:pt>
                <c:pt idx="9340" formatCode="0.0">
                  <c:v>3.1227135213381016</c:v>
                </c:pt>
                <c:pt idx="9341" formatCode="0.0">
                  <c:v>3.1235585944537338</c:v>
                </c:pt>
                <c:pt idx="9342" formatCode="0.0">
                  <c:v>3.1349156041547022</c:v>
                </c:pt>
                <c:pt idx="9343" formatCode="0.0">
                  <c:v>3.18393911560318</c:v>
                </c:pt>
                <c:pt idx="9344" formatCode="0.0">
                  <c:v>3.194705583947854</c:v>
                </c:pt>
                <c:pt idx="9345" formatCode="0.0">
                  <c:v>3.2086820261852753</c:v>
                </c:pt>
                <c:pt idx="9346" formatCode="0.0">
                  <c:v>3.1980335977121817</c:v>
                </c:pt>
                <c:pt idx="9347" formatCode="0.0">
                  <c:v>3.1941314429720262</c:v>
                </c:pt>
                <c:pt idx="9348" formatCode="0.0">
                  <c:v>3.1944930714911286</c:v>
                </c:pt>
                <c:pt idx="9349" formatCode="0.0">
                  <c:v>3.1944187167597047</c:v>
                </c:pt>
                <c:pt idx="9350" formatCode="0.0">
                  <c:v>3.1959746077981244</c:v>
                </c:pt>
                <c:pt idx="9351" formatCode="0.0">
                  <c:v>3.2063263677642904</c:v>
                </c:pt>
                <c:pt idx="9352" formatCode="0.0">
                  <c:v>3.1999920328436624</c:v>
                </c:pt>
                <c:pt idx="9353" formatCode="0.0">
                  <c:v>3.2040521193788862</c:v>
                </c:pt>
                <c:pt idx="9354" formatCode="0.0">
                  <c:v>3.2002906546518699</c:v>
                </c:pt>
                <c:pt idx="9355" formatCode="0.0">
                  <c:v>3.1859982356075727</c:v>
                </c:pt>
                <c:pt idx="9356" formatCode="0.0">
                  <c:v>3.1930178479724627</c:v>
                </c:pt>
                <c:pt idx="9357" formatCode="0.0">
                  <c:v>3.2047941737657797</c:v>
                </c:pt>
                <c:pt idx="9358" formatCode="0.0">
                  <c:v>3.1798197089290521</c:v>
                </c:pt>
                <c:pt idx="9359" formatCode="0.0">
                  <c:v>3.1771983167245614</c:v>
                </c:pt>
                <c:pt idx="9360" formatCode="0.0">
                  <c:v>3.181703395831692</c:v>
                </c:pt>
                <c:pt idx="9361" formatCode="0.0">
                  <c:v>3.1911844670390899</c:v>
                </c:pt>
                <c:pt idx="9362" formatCode="0.0">
                  <c:v>3.1960837018803576</c:v>
                </c:pt>
                <c:pt idx="9363" formatCode="0.0">
                  <c:v>3.2051609098654956</c:v>
                </c:pt>
                <c:pt idx="9364" formatCode="0.0">
                  <c:v>3.201201085442162</c:v>
                </c:pt>
                <c:pt idx="9365" formatCode="0.0">
                  <c:v>3.1936140882380766</c:v>
                </c:pt>
                <c:pt idx="9366" formatCode="0.0">
                  <c:v>3.1964004753788386</c:v>
                </c:pt>
                <c:pt idx="9367" formatCode="0.0">
                  <c:v>3.1964004753788386</c:v>
                </c:pt>
                <c:pt idx="9368" formatCode="0.0">
                  <c:v>3.1996928705944661</c:v>
                </c:pt>
                <c:pt idx="9369" formatCode="0.0">
                  <c:v>3.2036500256361125</c:v>
                </c:pt>
                <c:pt idx="9370" formatCode="0.0">
                  <c:v>3.2048938132836602</c:v>
                </c:pt>
                <c:pt idx="9371" formatCode="0.0">
                  <c:v>3.2199537287391378</c:v>
                </c:pt>
                <c:pt idx="9372" formatCode="0.0">
                  <c:v>3.2115168710868676</c:v>
                </c:pt>
                <c:pt idx="9373" formatCode="0.0">
                  <c:v>3.2216287903319198</c:v>
                </c:pt>
                <c:pt idx="9374" formatCode="0.0">
                  <c:v>3.228826905627395</c:v>
                </c:pt>
                <c:pt idx="9375" formatCode="0.0">
                  <c:v>3.2507148626470954</c:v>
                </c:pt>
                <c:pt idx="9376" formatCode="0.0">
                  <c:v>3.225386052929998</c:v>
                </c:pt>
                <c:pt idx="9377" formatCode="0.0">
                  <c:v>3.2326992270906443</c:v>
                </c:pt>
                <c:pt idx="9378" formatCode="0.0">
                  <c:v>3.221829229284535</c:v>
                </c:pt>
                <c:pt idx="9379" formatCode="0.0">
                  <c:v>3.2296176637109477</c:v>
                </c:pt>
                <c:pt idx="9380" formatCode="0.0">
                  <c:v>3.2146828646732568</c:v>
                </c:pt>
                <c:pt idx="9381" formatCode="0.0">
                  <c:v>3.2150274677423747</c:v>
                </c:pt>
                <c:pt idx="9382" formatCode="0.0">
                  <c:v>3.2176427155972087</c:v>
                </c:pt>
                <c:pt idx="9383" formatCode="0.0">
                  <c:v>3.2165912722443988</c:v>
                </c:pt>
                <c:pt idx="9384" formatCode="0.0">
                  <c:v>3.2240862124829954</c:v>
                </c:pt>
                <c:pt idx="9385" formatCode="0.0">
                  <c:v>3.2160278266209805</c:v>
                </c:pt>
                <c:pt idx="9386" formatCode="0.0">
                  <c:v>3.2010355535969066</c:v>
                </c:pt>
                <c:pt idx="9387" formatCode="0.0">
                  <c:v>3.2048991833830849</c:v>
                </c:pt>
                <c:pt idx="9388" formatCode="0.0">
                  <c:v>3.2048991833830849</c:v>
                </c:pt>
                <c:pt idx="9389" formatCode="0.0">
                  <c:v>3.2109098928953776</c:v>
                </c:pt>
                <c:pt idx="9390" formatCode="0.0">
                  <c:v>3.2250766040258405</c:v>
                </c:pt>
                <c:pt idx="9391" formatCode="0.0">
                  <c:v>3.2214663801121159</c:v>
                </c:pt>
                <c:pt idx="9392" formatCode="0.0">
                  <c:v>3.2110110686782147</c:v>
                </c:pt>
                <c:pt idx="9393" formatCode="0.0">
                  <c:v>3.2110110686782147</c:v>
                </c:pt>
                <c:pt idx="9394" formatCode="0.0">
                  <c:v>3.1931806500850244</c:v>
                </c:pt>
                <c:pt idx="9395" formatCode="0.0">
                  <c:v>3.1770756525552883</c:v>
                </c:pt>
                <c:pt idx="9396" formatCode="0.0">
                  <c:v>3.1904375775722587</c:v>
                </c:pt>
                <c:pt idx="9397" formatCode="0.0">
                  <c:v>3.1662255350666499</c:v>
                </c:pt>
                <c:pt idx="9398" formatCode="0.0">
                  <c:v>3.1749362467330635</c:v>
                </c:pt>
                <c:pt idx="9399" formatCode="0.0">
                  <c:v>3.1817147352491717</c:v>
                </c:pt>
                <c:pt idx="9400" formatCode="0.0">
                  <c:v>3.1940571982294861</c:v>
                </c:pt>
                <c:pt idx="9401" formatCode="0.0">
                  <c:v>3.1620021051108456</c:v>
                </c:pt>
                <c:pt idx="9402" formatCode="0.0">
                  <c:v>3.1768783589701872</c:v>
                </c:pt>
                <c:pt idx="9403" formatCode="0.0">
                  <c:v>3.1467882239083766</c:v>
                </c:pt>
                <c:pt idx="9404" formatCode="0.0">
                  <c:v>3.1467882239083766</c:v>
                </c:pt>
                <c:pt idx="9405" formatCode="0.0">
                  <c:v>3.1496725334465903</c:v>
                </c:pt>
                <c:pt idx="9406" formatCode="0.0">
                  <c:v>3.1786405856043252</c:v>
                </c:pt>
                <c:pt idx="9407" formatCode="0.0">
                  <c:v>3.1670432478082398</c:v>
                </c:pt>
                <c:pt idx="9408" formatCode="0.0">
                  <c:v>3.1918774070852733</c:v>
                </c:pt>
                <c:pt idx="9409" formatCode="0.0">
                  <c:v>3.1944457756202964</c:v>
                </c:pt>
                <c:pt idx="9410" formatCode="0.0">
                  <c:v>3.1779049090470259</c:v>
                </c:pt>
                <c:pt idx="9411" formatCode="0.0">
                  <c:v>3.1331366741139681</c:v>
                </c:pt>
                <c:pt idx="9412" formatCode="0.0">
                  <c:v>3.1590770752153703</c:v>
                </c:pt>
                <c:pt idx="9413" formatCode="0.0">
                  <c:v>3.1513167456432947</c:v>
                </c:pt>
                <c:pt idx="9414" formatCode="0.0">
                  <c:v>3.1581588118080539</c:v>
                </c:pt>
                <c:pt idx="9415" formatCode="0.0">
                  <c:v>3.1483104869464471</c:v>
                </c:pt>
                <c:pt idx="9416" formatCode="0.0">
                  <c:v>3.1168858072281815</c:v>
                </c:pt>
                <c:pt idx="9417" formatCode="0.0">
                  <c:v>3.109001239654865</c:v>
                </c:pt>
                <c:pt idx="9418" formatCode="0.0">
                  <c:v>3.0586322659851315</c:v>
                </c:pt>
                <c:pt idx="9419" formatCode="0.0">
                  <c:v>3.0533606063008736</c:v>
                </c:pt>
                <c:pt idx="9420" formatCode="0.0">
                  <c:v>3.0454599242287559</c:v>
                </c:pt>
                <c:pt idx="9421" formatCode="0.0">
                  <c:v>3.0602942745245549</c:v>
                </c:pt>
                <c:pt idx="9422" formatCode="0.0">
                  <c:v>3.0952366252067769</c:v>
                </c:pt>
                <c:pt idx="9423" formatCode="0.0">
                  <c:v>3.0796325789274897</c:v>
                </c:pt>
                <c:pt idx="9424" formatCode="0.0">
                  <c:v>3.0796325789274897</c:v>
                </c:pt>
                <c:pt idx="9425" formatCode="0.0">
                  <c:v>3.0937707205979708</c:v>
                </c:pt>
                <c:pt idx="9426" formatCode="0.0">
                  <c:v>3.1138883924088043</c:v>
                </c:pt>
                <c:pt idx="9427" formatCode="0.0">
                  <c:v>3.0930138099676912</c:v>
                </c:pt>
                <c:pt idx="9428" formatCode="0.0">
                  <c:v>3.1024821618610843</c:v>
                </c:pt>
                <c:pt idx="9429" formatCode="0.0">
                  <c:v>3.1076168993603668</c:v>
                </c:pt>
                <c:pt idx="9430" formatCode="0.0">
                  <c:v>3.0956937422033497</c:v>
                </c:pt>
                <c:pt idx="9431" formatCode="0.0">
                  <c:v>3.1102349699947474</c:v>
                </c:pt>
                <c:pt idx="9432" formatCode="0.0">
                  <c:v>3.1049122109432417</c:v>
                </c:pt>
                <c:pt idx="9433" formatCode="0.0">
                  <c:v>3.1067396597951715</c:v>
                </c:pt>
                <c:pt idx="9434" formatCode="0.0">
                  <c:v>3.1066636570756243</c:v>
                </c:pt>
                <c:pt idx="9435" formatCode="0.0">
                  <c:v>3.1299303131809859</c:v>
                </c:pt>
                <c:pt idx="9436" formatCode="0.0">
                  <c:v>3.1177286825739232</c:v>
                </c:pt>
                <c:pt idx="9437" formatCode="0.0">
                  <c:v>3.100744463543192</c:v>
                </c:pt>
                <c:pt idx="9438" formatCode="0.0">
                  <c:v>3.0927707720459057</c:v>
                </c:pt>
                <c:pt idx="9439" formatCode="0.0">
                  <c:v>3.0717128548965325</c:v>
                </c:pt>
                <c:pt idx="9440" formatCode="0.0">
                  <c:v>3.0793289672499928</c:v>
                </c:pt>
                <c:pt idx="9441" formatCode="0.0">
                  <c:v>3.0837600389929762</c:v>
                </c:pt>
                <c:pt idx="9442" formatCode="0.0">
                  <c:v>3.0787837908395344</c:v>
                </c:pt>
                <c:pt idx="9443" formatCode="0.0">
                  <c:v>3.0820149964742041</c:v>
                </c:pt>
                <c:pt idx="9444" formatCode="0.0">
                  <c:v>3.0897974910464168</c:v>
                </c:pt>
                <c:pt idx="9445" formatCode="0.0">
                  <c:v>3.0953065787114014</c:v>
                </c:pt>
                <c:pt idx="9446" formatCode="0.0">
                  <c:v>3.1042316403021242</c:v>
                </c:pt>
                <c:pt idx="9447" formatCode="0.0">
                  <c:v>3.0811337797358558</c:v>
                </c:pt>
                <c:pt idx="9448" formatCode="0.0">
                  <c:v>3.074987934308925</c:v>
                </c:pt>
                <c:pt idx="9449" formatCode="0.0">
                  <c:v>3.0832081149629058</c:v>
                </c:pt>
                <c:pt idx="9450" formatCode="0.0">
                  <c:v>3.0933324125642905</c:v>
                </c:pt>
                <c:pt idx="9451" formatCode="0.0">
                  <c:v>3.0886170071674615</c:v>
                </c:pt>
                <c:pt idx="9452" formatCode="0.0">
                  <c:v>3.0918695257130957</c:v>
                </c:pt>
                <c:pt idx="9453" formatCode="0.0">
                  <c:v>3.0918695257130957</c:v>
                </c:pt>
                <c:pt idx="9454" formatCode="0.0">
                  <c:v>3.0849450430536631</c:v>
                </c:pt>
                <c:pt idx="9455" formatCode="0.0">
                  <c:v>3.106418604361818</c:v>
                </c:pt>
                <c:pt idx="9456" formatCode="0.0">
                  <c:v>3.1089966150435226</c:v>
                </c:pt>
                <c:pt idx="9457" formatCode="0.0">
                  <c:v>3.1103426815940511</c:v>
                </c:pt>
                <c:pt idx="9458" formatCode="0.0">
                  <c:v>3.1241532454607475</c:v>
                </c:pt>
                <c:pt idx="9459" formatCode="0.0">
                  <c:v>3.1201145677360453</c:v>
                </c:pt>
                <c:pt idx="9460" formatCode="0.0">
                  <c:v>3.1234815320607745</c:v>
                </c:pt>
                <c:pt idx="9461" formatCode="0.0">
                  <c:v>3.1414939856515471</c:v>
                </c:pt>
                <c:pt idx="9462" formatCode="0.0">
                  <c:v>3.1316452359876585</c:v>
                </c:pt>
                <c:pt idx="9463" formatCode="0.0">
                  <c:v>3.1226916078522726</c:v>
                </c:pt>
                <c:pt idx="9464" formatCode="0.0">
                  <c:v>3.1199209193848234</c:v>
                </c:pt>
                <c:pt idx="9465" formatCode="0.0">
                  <c:v>3.1159354578828702</c:v>
                </c:pt>
                <c:pt idx="9466" formatCode="0.0">
                  <c:v>3.1252252798750404</c:v>
                </c:pt>
                <c:pt idx="9467" formatCode="0.0">
                  <c:v>3.124623354566046</c:v>
                </c:pt>
                <c:pt idx="9468" formatCode="0.0">
                  <c:v>3.1198252876011101</c:v>
                </c:pt>
                <c:pt idx="9469" formatCode="0.0">
                  <c:v>3.114737993447406</c:v>
                </c:pt>
                <c:pt idx="9470" formatCode="0.0">
                  <c:v>3.0858915292156017</c:v>
                </c:pt>
                <c:pt idx="9471" formatCode="0.0">
                  <c:v>3.0858198186611907</c:v>
                </c:pt>
                <c:pt idx="9472" formatCode="0.0">
                  <c:v>3.1021773932002863</c:v>
                </c:pt>
                <c:pt idx="9473" formatCode="0.0">
                  <c:v>3.0565247248473386</c:v>
                </c:pt>
                <c:pt idx="9474" formatCode="0.0">
                  <c:v>3.0620322219827294</c:v>
                </c:pt>
                <c:pt idx="9475" formatCode="0.0">
                  <c:v>3.0418538480787416</c:v>
                </c:pt>
                <c:pt idx="9476" formatCode="0.0">
                  <c:v>3.0120685460973609</c:v>
                </c:pt>
                <c:pt idx="9477" formatCode="0.0">
                  <c:v>3.0038906408503894</c:v>
                </c:pt>
                <c:pt idx="9478" formatCode="0.0">
                  <c:v>3.0034791678077433</c:v>
                </c:pt>
                <c:pt idx="9479" formatCode="0.0">
                  <c:v>3.0076628570371802</c:v>
                </c:pt>
                <c:pt idx="9480" formatCode="0.0">
                  <c:v>3.0063508348806289</c:v>
                </c:pt>
                <c:pt idx="9481" formatCode="0.0">
                  <c:v>3.0038390637538703</c:v>
                </c:pt>
                <c:pt idx="9482" formatCode="0.0">
                  <c:v>3.0027939603255112</c:v>
                </c:pt>
                <c:pt idx="9483" formatCode="0.0">
                  <c:v>3.0076622767580918</c:v>
                </c:pt>
                <c:pt idx="9484" formatCode="0.0">
                  <c:v>3.0130740934607174</c:v>
                </c:pt>
                <c:pt idx="9485" formatCode="0.0">
                  <c:v>3.0176090560738613</c:v>
                </c:pt>
                <c:pt idx="9486" formatCode="0.0">
                  <c:v>3.0183567723352249</c:v>
                </c:pt>
                <c:pt idx="9487" formatCode="0.0">
                  <c:v>3.0062560112537624</c:v>
                </c:pt>
                <c:pt idx="9488" formatCode="0.0">
                  <c:v>3.0205956904649303</c:v>
                </c:pt>
                <c:pt idx="9489" formatCode="0.0">
                  <c:v>3.028591079292327</c:v>
                </c:pt>
                <c:pt idx="9490" formatCode="0.0">
                  <c:v>3.0169395392602181</c:v>
                </c:pt>
                <c:pt idx="9491" formatCode="0.0">
                  <c:v>3.0272553841870491</c:v>
                </c:pt>
                <c:pt idx="9492" formatCode="0.0">
                  <c:v>3.0226541590301479</c:v>
                </c:pt>
                <c:pt idx="9493" formatCode="0.0">
                  <c:v>3.0375130486026034</c:v>
                </c:pt>
                <c:pt idx="9494" formatCode="0.0">
                  <c:v>3.0384190327017211</c:v>
                </c:pt>
                <c:pt idx="9495" formatCode="0.0">
                  <c:v>3.0588025040417719</c:v>
                </c:pt>
                <c:pt idx="9496" formatCode="0.0">
                  <c:v>3.0595762902456656</c:v>
                </c:pt>
                <c:pt idx="9497" formatCode="0.0">
                  <c:v>3.0681026308912775</c:v>
                </c:pt>
                <c:pt idx="9498" formatCode="0.0">
                  <c:v>3.071738087294654</c:v>
                </c:pt>
                <c:pt idx="9499" formatCode="0.0">
                  <c:v>3.071738087294654</c:v>
                </c:pt>
                <c:pt idx="9500" formatCode="0.0">
                  <c:v>3.0825480918776611</c:v>
                </c:pt>
                <c:pt idx="9501" formatCode="0.0">
                  <c:v>3.0764681222139671</c:v>
                </c:pt>
                <c:pt idx="9502" formatCode="0.0">
                  <c:v>3.0754582808906381</c:v>
                </c:pt>
                <c:pt idx="9503" formatCode="0.0">
                  <c:v>3.0697637592566012</c:v>
                </c:pt>
                <c:pt idx="9504" formatCode="0.0">
                  <c:v>3.0641783932970164</c:v>
                </c:pt>
                <c:pt idx="9505" formatCode="0.0">
                  <c:v>3.0531020436367071</c:v>
                </c:pt>
                <c:pt idx="9506" formatCode="0.0">
                  <c:v>3.0481152466405588</c:v>
                </c:pt>
                <c:pt idx="9507" formatCode="0.0">
                  <c:v>3.0479970870317383</c:v>
                </c:pt>
                <c:pt idx="9508" formatCode="0.0">
                  <c:v>3.0410200219585768</c:v>
                </c:pt>
                <c:pt idx="9509" formatCode="0.0">
                  <c:v>3.0395851986806877</c:v>
                </c:pt>
                <c:pt idx="9510" formatCode="0.0">
                  <c:v>3.046543203018683</c:v>
                </c:pt>
                <c:pt idx="9511" formatCode="0.0">
                  <c:v>3.0415388282006526</c:v>
                </c:pt>
                <c:pt idx="9512" formatCode="0.0">
                  <c:v>3.0421611360543079</c:v>
                </c:pt>
                <c:pt idx="9513" formatCode="0.0">
                  <c:v>3.0177151766614472</c:v>
                </c:pt>
                <c:pt idx="9514" formatCode="0.0">
                  <c:v>3.0179709080297927</c:v>
                </c:pt>
                <c:pt idx="9515" formatCode="0.0">
                  <c:v>3.0188644387767107</c:v>
                </c:pt>
                <c:pt idx="9516" formatCode="0.0">
                  <c:v>3.0179183191518995</c:v>
                </c:pt>
                <c:pt idx="9517" formatCode="0.0">
                  <c:v>3.020545100173226</c:v>
                </c:pt>
                <c:pt idx="9518" formatCode="0.0">
                  <c:v>3.0056008469951734</c:v>
                </c:pt>
                <c:pt idx="9519" formatCode="0.0">
                  <c:v>3.0005413472604201</c:v>
                </c:pt>
                <c:pt idx="9520" formatCode="0.0">
                  <c:v>3.0108967958562487</c:v>
                </c:pt>
                <c:pt idx="9521" formatCode="0.0">
                  <c:v>3.0117192503124812</c:v>
                </c:pt>
                <c:pt idx="9522" formatCode="0.0">
                  <c:v>3.0074659577103753</c:v>
                </c:pt>
                <c:pt idx="9523" formatCode="0.0">
                  <c:v>3.0150291664022726</c:v>
                </c:pt>
                <c:pt idx="9524" formatCode="0.0">
                  <c:v>3.0150291664022726</c:v>
                </c:pt>
                <c:pt idx="9525" formatCode="0.0">
                  <c:v>3.0175573781093998</c:v>
                </c:pt>
                <c:pt idx="9526" formatCode="0.0">
                  <c:v>3.0245931945028435</c:v>
                </c:pt>
                <c:pt idx="9527" formatCode="0.0">
                  <c:v>3.0373661382746042</c:v>
                </c:pt>
                <c:pt idx="9528" formatCode="0.0">
                  <c:v>3.0378736212159811</c:v>
                </c:pt>
                <c:pt idx="9529" formatCode="0.0">
                  <c:v>3.0451708523337375</c:v>
                </c:pt>
                <c:pt idx="9530" formatCode="0.0">
                  <c:v>3.0391787263393391</c:v>
                </c:pt>
                <c:pt idx="9531" formatCode="0.0">
                  <c:v>3.0309094689397913</c:v>
                </c:pt>
                <c:pt idx="9532" formatCode="0.0">
                  <c:v>3.035339052488383</c:v>
                </c:pt>
                <c:pt idx="9533" formatCode="0.0">
                  <c:v>3.0337592423893196</c:v>
                </c:pt>
                <c:pt idx="9534" formatCode="0.0">
                  <c:v>3.0462321612646122</c:v>
                </c:pt>
                <c:pt idx="9535" formatCode="0.0">
                  <c:v>3.039780752234678</c:v>
                </c:pt>
                <c:pt idx="9536" formatCode="0.0">
                  <c:v>3.0623098840814929</c:v>
                </c:pt>
                <c:pt idx="9537" formatCode="0.0">
                  <c:v>3.0666944797432776</c:v>
                </c:pt>
                <c:pt idx="9538" formatCode="0.0">
                  <c:v>3.0653069441195551</c:v>
                </c:pt>
                <c:pt idx="9539" formatCode="0.0">
                  <c:v>3.0744736050390054</c:v>
                </c:pt>
                <c:pt idx="9540" formatCode="0.0">
                  <c:v>3.0775522746526529</c:v>
                </c:pt>
                <c:pt idx="9541" formatCode="0.0">
                  <c:v>3.1015448222477735</c:v>
                </c:pt>
                <c:pt idx="9542" formatCode="0.0">
                  <c:v>3.1087653632278043</c:v>
                </c:pt>
                <c:pt idx="9543" formatCode="0.0">
                  <c:v>3.1095003035372919</c:v>
                </c:pt>
                <c:pt idx="9544" formatCode="0.0">
                  <c:v>3.1304419447533851</c:v>
                </c:pt>
                <c:pt idx="9545" formatCode="0.0">
                  <c:v>3.1260872053181465</c:v>
                </c:pt>
                <c:pt idx="9546" formatCode="0.0">
                  <c:v>3.126305308154552</c:v>
                </c:pt>
                <c:pt idx="9547" formatCode="0.0">
                  <c:v>3.1318995967498604</c:v>
                </c:pt>
                <c:pt idx="9548" formatCode="0.0">
                  <c:v>3.13621122647552</c:v>
                </c:pt>
                <c:pt idx="9549" formatCode="0.0">
                  <c:v>3.1348195975450399</c:v>
                </c:pt>
                <c:pt idx="9550" formatCode="0.0">
                  <c:v>3.1408088951146533</c:v>
                </c:pt>
                <c:pt idx="9551" formatCode="0.0">
                  <c:v>3.1417141695320732</c:v>
                </c:pt>
                <c:pt idx="9552" formatCode="0.0">
                  <c:v>3.1399313465381451</c:v>
                </c:pt>
                <c:pt idx="9553" formatCode="0.0">
                  <c:v>3.1448993012828836</c:v>
                </c:pt>
                <c:pt idx="9554" formatCode="0.0">
                  <c:v>3.1492142368179867</c:v>
                </c:pt>
                <c:pt idx="9555" formatCode="0.0">
                  <c:v>3.1469301697020078</c:v>
                </c:pt>
                <c:pt idx="9556" formatCode="0.0">
                  <c:v>3.1464693231321603</c:v>
                </c:pt>
                <c:pt idx="9557" formatCode="0.0">
                  <c:v>3.1416738237313173</c:v>
                </c:pt>
                <c:pt idx="9558" formatCode="0.0">
                  <c:v>3.1445434919883137</c:v>
                </c:pt>
                <c:pt idx="9559" formatCode="0.0">
                  <c:v>3.1478998018230753</c:v>
                </c:pt>
                <c:pt idx="9560" formatCode="0.0">
                  <c:v>3.1482492381512679</c:v>
                </c:pt>
                <c:pt idx="9561" formatCode="0.0">
                  <c:v>3.1418454912889531</c:v>
                </c:pt>
                <c:pt idx="9562" formatCode="0.0">
                  <c:v>3.1408461694756045</c:v>
                </c:pt>
                <c:pt idx="9563" formatCode="0.0">
                  <c:v>3.1512542023151715</c:v>
                </c:pt>
                <c:pt idx="9564" formatCode="0.0">
                  <c:v>3.1397141495568981</c:v>
                </c:pt>
                <c:pt idx="9565" formatCode="0.0">
                  <c:v>3.135952302629438</c:v>
                </c:pt>
                <c:pt idx="9566" formatCode="0.0">
                  <c:v>3.1401690431169076</c:v>
                </c:pt>
                <c:pt idx="9567" formatCode="0.0">
                  <c:v>3.1487768113028975</c:v>
                </c:pt>
                <c:pt idx="9568" formatCode="0.0">
                  <c:v>3.145304394273043</c:v>
                </c:pt>
                <c:pt idx="9569" formatCode="0.0">
                  <c:v>3.145304394273043</c:v>
                </c:pt>
                <c:pt idx="9570" formatCode="0.0">
                  <c:v>3.1560620370358183</c:v>
                </c:pt>
                <c:pt idx="9571" formatCode="0.0">
                  <c:v>3.1580599455364604</c:v>
                </c:pt>
                <c:pt idx="9572" formatCode="0.0">
                  <c:v>3.1468465811546626</c:v>
                </c:pt>
                <c:pt idx="9573" formatCode="0.0">
                  <c:v>3.1437200407677968</c:v>
                </c:pt>
                <c:pt idx="9574" formatCode="0.0">
                  <c:v>3.1532491420126112</c:v>
                </c:pt>
                <c:pt idx="9575" formatCode="0.0">
                  <c:v>3.1726382048288753</c:v>
                </c:pt>
                <c:pt idx="9576" formatCode="0.0">
                  <c:v>3.1901045854554693</c:v>
                </c:pt>
                <c:pt idx="9577" formatCode="0.0">
                  <c:v>3.2073131489127382</c:v>
                </c:pt>
                <c:pt idx="9578" formatCode="0.0">
                  <c:v>3.2182220364671537</c:v>
                </c:pt>
                <c:pt idx="9579" formatCode="0.0">
                  <c:v>3.2036003740928236</c:v>
                </c:pt>
                <c:pt idx="9580" formatCode="0.0">
                  <c:v>3.2087522197899663</c:v>
                </c:pt>
                <c:pt idx="9581" formatCode="0.0">
                  <c:v>3.2061568257606203</c:v>
                </c:pt>
                <c:pt idx="9582" formatCode="0.0">
                  <c:v>3.2101347459639142</c:v>
                </c:pt>
                <c:pt idx="9583" formatCode="0.0">
                  <c:v>3.2072374527283376</c:v>
                </c:pt>
                <c:pt idx="9584" formatCode="0.0">
                  <c:v>3.207229141080838</c:v>
                </c:pt>
                <c:pt idx="9585" formatCode="0.0">
                  <c:v>3.2194654019899591</c:v>
                </c:pt>
                <c:pt idx="9586" formatCode="0.0">
                  <c:v>3.2081362914766154</c:v>
                </c:pt>
                <c:pt idx="9587" formatCode="0.0">
                  <c:v>3.2137649294785384</c:v>
                </c:pt>
                <c:pt idx="9588" formatCode="0.0">
                  <c:v>3.213006362956417</c:v>
                </c:pt>
                <c:pt idx="9589" formatCode="0.0">
                  <c:v>3.217520635466256</c:v>
                </c:pt>
                <c:pt idx="9590" formatCode="0.0">
                  <c:v>3.2287873926407471</c:v>
                </c:pt>
                <c:pt idx="9591" formatCode="0.0">
                  <c:v>3.2270674844027036</c:v>
                </c:pt>
                <c:pt idx="9592" formatCode="0.0">
                  <c:v>3.2229815972125238</c:v>
                </c:pt>
                <c:pt idx="9593" formatCode="0.0">
                  <c:v>3.2272654613023199</c:v>
                </c:pt>
                <c:pt idx="9594" formatCode="0.0">
                  <c:v>3.2317853568844006</c:v>
                </c:pt>
                <c:pt idx="9595" formatCode="0.0">
                  <c:v>3.2244631888168644</c:v>
                </c:pt>
                <c:pt idx="9596" formatCode="0.0">
                  <c:v>3.2192539804949778</c:v>
                </c:pt>
                <c:pt idx="9597" formatCode="0.0">
                  <c:v>3.2181803374033677</c:v>
                </c:pt>
                <c:pt idx="9598" formatCode="0.0">
                  <c:v>3.2211355545296332</c:v>
                </c:pt>
                <c:pt idx="9599" formatCode="0.0">
                  <c:v>3.2226797637750129</c:v>
                </c:pt>
                <c:pt idx="9600" formatCode="0.0">
                  <c:v>3.2320317470417499</c:v>
                </c:pt>
                <c:pt idx="9601" formatCode="0.0">
                  <c:v>3.2228902754967255</c:v>
                </c:pt>
                <c:pt idx="9602" formatCode="0.0">
                  <c:v>3.2247279071787012</c:v>
                </c:pt>
                <c:pt idx="9603" formatCode="0.0">
                  <c:v>3.2377783155666879</c:v>
                </c:pt>
                <c:pt idx="9604" formatCode="0.0">
                  <c:v>3.2610674077210722</c:v>
                </c:pt>
                <c:pt idx="9605" formatCode="0.0">
                  <c:v>3.2611583137310514</c:v>
                </c:pt>
                <c:pt idx="9606" formatCode="0.0">
                  <c:v>3.2462269468535956</c:v>
                </c:pt>
                <c:pt idx="9607" formatCode="0.0">
                  <c:v>3.2397811443497901</c:v>
                </c:pt>
                <c:pt idx="9608" formatCode="0.0">
                  <c:v>3.2291459906315518</c:v>
                </c:pt>
                <c:pt idx="9609" formatCode="0.0">
                  <c:v>3.2266376666800949</c:v>
                </c:pt>
                <c:pt idx="9610" formatCode="0.0">
                  <c:v>3.2254574963081968</c:v>
                </c:pt>
                <c:pt idx="9611" formatCode="0.0">
                  <c:v>3.2193799933377236</c:v>
                </c:pt>
                <c:pt idx="9612" formatCode="0.0">
                  <c:v>3.2009769590339752</c:v>
                </c:pt>
                <c:pt idx="9613" formatCode="0.0">
                  <c:v>3.1935462116410123</c:v>
                </c:pt>
                <c:pt idx="9614" formatCode="0.0">
                  <c:v>3.200047395920544</c:v>
                </c:pt>
                <c:pt idx="9615" formatCode="0.0">
                  <c:v>3.2088518169639584</c:v>
                </c:pt>
                <c:pt idx="9616" formatCode="0.0">
                  <c:v>3.1870785681181695</c:v>
                </c:pt>
                <c:pt idx="9617" formatCode="0.0">
                  <c:v>3.129355109792697</c:v>
                </c:pt>
                <c:pt idx="9618" formatCode="0.0">
                  <c:v>3.1369837958507572</c:v>
                </c:pt>
                <c:pt idx="9619" formatCode="0.0">
                  <c:v>3.1044010457930602</c:v>
                </c:pt>
                <c:pt idx="9620" formatCode="0.0">
                  <c:v>3.1222551166453183</c:v>
                </c:pt>
                <c:pt idx="9621" formatCode="0.0">
                  <c:v>3.1454500287471094</c:v>
                </c:pt>
                <c:pt idx="9622" formatCode="0.0">
                  <c:v>3.1532308551633466</c:v>
                </c:pt>
                <c:pt idx="9623" formatCode="0.0">
                  <c:v>3.1486268936123896</c:v>
                </c:pt>
                <c:pt idx="9624" formatCode="0.0">
                  <c:v>3.1584326299214887</c:v>
                </c:pt>
                <c:pt idx="9625" formatCode="0.0">
                  <c:v>3.1612334595851026</c:v>
                </c:pt>
                <c:pt idx="9626" formatCode="0.0">
                  <c:v>3.1457323954612142</c:v>
                </c:pt>
                <c:pt idx="9627" formatCode="0.0">
                  <c:v>3.1457323954612142</c:v>
                </c:pt>
                <c:pt idx="9628" formatCode="0.0">
                  <c:v>3.1438992539463131</c:v>
                </c:pt>
                <c:pt idx="9629" formatCode="0.0">
                  <c:v>3.152069430611506</c:v>
                </c:pt>
                <c:pt idx="9630" formatCode="0.0">
                  <c:v>3.1583588667632312</c:v>
                </c:pt>
                <c:pt idx="9631" formatCode="0.0">
                  <c:v>3.1262123356765277</c:v>
                </c:pt>
                <c:pt idx="9632" formatCode="0.0">
                  <c:v>3.0872170464903395</c:v>
                </c:pt>
                <c:pt idx="9633" formatCode="0.0">
                  <c:v>3.0894270347467705</c:v>
                </c:pt>
                <c:pt idx="9634" formatCode="0.0">
                  <c:v>3.096673155731966</c:v>
                </c:pt>
                <c:pt idx="9635" formatCode="0.0">
                  <c:v>3.092947889599305</c:v>
                </c:pt>
                <c:pt idx="9636" formatCode="0.0">
                  <c:v>3.0930982338810402</c:v>
                </c:pt>
                <c:pt idx="9637" formatCode="0.0">
                  <c:v>3.0910452458488606</c:v>
                </c:pt>
                <c:pt idx="9638" formatCode="0.0">
                  <c:v>3.0960103052885066</c:v>
                </c:pt>
                <c:pt idx="9639" formatCode="0.0">
                  <c:v>3.0858610300908191</c:v>
                </c:pt>
                <c:pt idx="9640" formatCode="0.0">
                  <c:v>3.1045184305703306</c:v>
                </c:pt>
                <c:pt idx="9641" formatCode="0.0">
                  <c:v>3.1206537838357926</c:v>
                </c:pt>
                <c:pt idx="9642" formatCode="0.0">
                  <c:v>3.1162824953465775</c:v>
                </c:pt>
                <c:pt idx="9643" formatCode="0.0">
                  <c:v>3.1100095409694264</c:v>
                </c:pt>
                <c:pt idx="9644" formatCode="0.0">
                  <c:v>3.1165032257065337</c:v>
                </c:pt>
                <c:pt idx="9645" formatCode="0.0">
                  <c:v>3.1171320763895278</c:v>
                </c:pt>
                <c:pt idx="9646" formatCode="0.0">
                  <c:v>3.1217261921163111</c:v>
                </c:pt>
                <c:pt idx="9647" formatCode="0.0">
                  <c:v>3.1183766056199289</c:v>
                </c:pt>
                <c:pt idx="9648" formatCode="0.0">
                  <c:v>3.1180318052508449</c:v>
                </c:pt>
                <c:pt idx="9649" formatCode="0.0">
                  <c:v>3.1180318052508449</c:v>
                </c:pt>
                <c:pt idx="9650" formatCode="0.0">
                  <c:v>3.1272783818011383</c:v>
                </c:pt>
                <c:pt idx="9651" formatCode="0.0">
                  <c:v>3.1285339255415292</c:v>
                </c:pt>
                <c:pt idx="9652" formatCode="0.0">
                  <c:v>3.1243635356342399</c:v>
                </c:pt>
                <c:pt idx="9653" formatCode="0.0">
                  <c:v>3.1040341364382926</c:v>
                </c:pt>
                <c:pt idx="9654" formatCode="0.0">
                  <c:v>3.1040341364382926</c:v>
                </c:pt>
                <c:pt idx="9655" formatCode="0.0">
                  <c:v>3.10810618523585</c:v>
                </c:pt>
                <c:pt idx="9656" formatCode="0.0">
                  <c:v>3.1067066562138184</c:v>
                </c:pt>
                <c:pt idx="9657" formatCode="0.0">
                  <c:v>3.1265714235932567</c:v>
                </c:pt>
                <c:pt idx="9658" formatCode="0.0">
                  <c:v>3.1420513993160695</c:v>
                </c:pt>
                <c:pt idx="9659" formatCode="0.0">
                  <c:v>3.1644631232264024</c:v>
                </c:pt>
                <c:pt idx="9660" formatCode="0.0">
                  <c:v>3.1709307218404121</c:v>
                </c:pt>
                <c:pt idx="9661" formatCode="0.0">
                  <c:v>3.1714284956303054</c:v>
                </c:pt>
                <c:pt idx="9662" formatCode="0.0">
                  <c:v>3.1727195359535019</c:v>
                </c:pt>
                <c:pt idx="9663" formatCode="0.0">
                  <c:v>3.1782185446589661</c:v>
                </c:pt>
                <c:pt idx="9664" formatCode="0.0">
                  <c:v>3.1782185446589661</c:v>
                </c:pt>
                <c:pt idx="9665" formatCode="0.0">
                  <c:v>3.1783156389057043</c:v>
                </c:pt>
                <c:pt idx="9666" formatCode="0.0">
                  <c:v>3.1797637312491962</c:v>
                </c:pt>
                <c:pt idx="9667" formatCode="0.0">
                  <c:v>3.1883280771145941</c:v>
                </c:pt>
                <c:pt idx="9668" formatCode="0.0">
                  <c:v>3.1851995117750742</c:v>
                </c:pt>
                <c:pt idx="9669" formatCode="0.0">
                  <c:v>3.1953680200613372</c:v>
                </c:pt>
                <c:pt idx="9670" formatCode="0.0">
                  <c:v>3.1966877902711563</c:v>
                </c:pt>
                <c:pt idx="9671" formatCode="0.0">
                  <c:v>3.2025742066428897</c:v>
                </c:pt>
                <c:pt idx="9672" formatCode="0.0">
                  <c:v>3.2083214621538794</c:v>
                </c:pt>
                <c:pt idx="9673" formatCode="0.0">
                  <c:v>3.218040420931183</c:v>
                </c:pt>
                <c:pt idx="9674" formatCode="0.0">
                  <c:v>3.213234093261951</c:v>
                </c:pt>
                <c:pt idx="9675" formatCode="0.0">
                  <c:v>3.2082212817285862</c:v>
                </c:pt>
                <c:pt idx="9676" formatCode="0.0">
                  <c:v>3.2297794221082796</c:v>
                </c:pt>
                <c:pt idx="9677" formatCode="0.0">
                  <c:v>3.2248125472102713</c:v>
                </c:pt>
                <c:pt idx="9678" formatCode="0.0">
                  <c:v>3.2101987334504667</c:v>
                </c:pt>
                <c:pt idx="9679" formatCode="0.0">
                  <c:v>3.2209679520136665</c:v>
                </c:pt>
                <c:pt idx="9680" formatCode="0.0">
                  <c:v>3.2314037707276926</c:v>
                </c:pt>
                <c:pt idx="9681" formatCode="0.0">
                  <c:v>3.2358274176502566</c:v>
                </c:pt>
                <c:pt idx="9682" formatCode="0.0">
                  <c:v>3.2269658393753637</c:v>
                </c:pt>
                <c:pt idx="9683" formatCode="0.0">
                  <c:v>3.2244630654456303</c:v>
                </c:pt>
                <c:pt idx="9684" formatCode="0.0">
                  <c:v>3.2261270432236047</c:v>
                </c:pt>
                <c:pt idx="9685" formatCode="0.0">
                  <c:v>3.2219609439326207</c:v>
                </c:pt>
                <c:pt idx="9686" formatCode="0.0">
                  <c:v>3.2250050792969778</c:v>
                </c:pt>
                <c:pt idx="9687" formatCode="0.0">
                  <c:v>3.2267289335346736</c:v>
                </c:pt>
                <c:pt idx="9688" formatCode="0.0">
                  <c:v>3.2359556563022061</c:v>
                </c:pt>
                <c:pt idx="9689" formatCode="0.0">
                  <c:v>3.2359556563022061</c:v>
                </c:pt>
                <c:pt idx="9690" formatCode="0.0">
                  <c:v>3.2322138528809417</c:v>
                </c:pt>
                <c:pt idx="9691" formatCode="0.0">
                  <c:v>3.2365624124822276</c:v>
                </c:pt>
                <c:pt idx="9692" formatCode="0.0">
                  <c:v>3.2232625451656318</c:v>
                </c:pt>
                <c:pt idx="9693" formatCode="0.0">
                  <c:v>3.2250593086834716</c:v>
                </c:pt>
                <c:pt idx="9694" formatCode="0.0">
                  <c:v>3.2243360043866156</c:v>
                </c:pt>
                <c:pt idx="9695" formatCode="0.0">
                  <c:v>3.2222490721356132</c:v>
                </c:pt>
                <c:pt idx="9696" formatCode="0.0">
                  <c:v>3.2149700665771586</c:v>
                </c:pt>
                <c:pt idx="9697" formatCode="0.0">
                  <c:v>3.2172858654885341</c:v>
                </c:pt>
                <c:pt idx="9698" formatCode="0.0">
                  <c:v>3.2217934642404549</c:v>
                </c:pt>
                <c:pt idx="9699" formatCode="0.0">
                  <c:v>3.2244643555156145</c:v>
                </c:pt>
                <c:pt idx="9700" formatCode="0.0">
                  <c:v>3.2284378304405967</c:v>
                </c:pt>
                <c:pt idx="9701" formatCode="0.0">
                  <c:v>3.2409872284611696</c:v>
                </c:pt>
                <c:pt idx="9702" formatCode="0.0">
                  <c:v>3.2409165509642985</c:v>
                </c:pt>
                <c:pt idx="9703" formatCode="0.0">
                  <c:v>3.2435584640966457</c:v>
                </c:pt>
                <c:pt idx="9704" formatCode="0.0">
                  <c:v>3.2475889644280507</c:v>
                </c:pt>
                <c:pt idx="9705" formatCode="0.0">
                  <c:v>3.2511095922863222</c:v>
                </c:pt>
                <c:pt idx="9706" formatCode="0.0">
                  <c:v>3.244523675568411</c:v>
                </c:pt>
                <c:pt idx="9707" formatCode="0.0">
                  <c:v>3.2473079557300983</c:v>
                </c:pt>
                <c:pt idx="9708" formatCode="0.0">
                  <c:v>3.2495870590017151</c:v>
                </c:pt>
                <c:pt idx="9709" formatCode="0.0">
                  <c:v>3.2588706453022227</c:v>
                </c:pt>
                <c:pt idx="9710" formatCode="0.0">
                  <c:v>3.2505733114858111</c:v>
                </c:pt>
                <c:pt idx="9711" formatCode="0.0">
                  <c:v>3.2657546988710759</c:v>
                </c:pt>
                <c:pt idx="9712" formatCode="0.0">
                  <c:v>3.2616563160278895</c:v>
                </c:pt>
                <c:pt idx="9713" formatCode="0.0">
                  <c:v>3.2698124134875575</c:v>
                </c:pt>
                <c:pt idx="9714" formatCode="0.0">
                  <c:v>3.2794166508491633</c:v>
                </c:pt>
                <c:pt idx="9715" formatCode="0.0">
                  <c:v>3.2757627285939814</c:v>
                </c:pt>
                <c:pt idx="9716" formatCode="0.0">
                  <c:v>3.2861659801922309</c:v>
                </c:pt>
                <c:pt idx="9717" formatCode="0.0">
                  <c:v>3.2822632584485256</c:v>
                </c:pt>
                <c:pt idx="9718" formatCode="0.0">
                  <c:v>3.2875588528998216</c:v>
                </c:pt>
                <c:pt idx="9719" formatCode="0.0">
                  <c:v>3.2905253301483239</c:v>
                </c:pt>
                <c:pt idx="9720" formatCode="0.0">
                  <c:v>3.2936553726175539</c:v>
                </c:pt>
                <c:pt idx="9721" formatCode="0.0">
                  <c:v>3.2904549785723125</c:v>
                </c:pt>
                <c:pt idx="9722" formatCode="0.0">
                  <c:v>3.2855486717531983</c:v>
                </c:pt>
                <c:pt idx="9723" formatCode="0.0">
                  <c:v>3.2867460173355307</c:v>
                </c:pt>
                <c:pt idx="9724" formatCode="0.0">
                  <c:v>3.2864935862124076</c:v>
                </c:pt>
                <c:pt idx="9725" formatCode="0.0">
                  <c:v>3.2770809046220077</c:v>
                </c:pt>
                <c:pt idx="9726" formatCode="0.0">
                  <c:v>3.2764273874077743</c:v>
                </c:pt>
                <c:pt idx="9727" formatCode="0.0">
                  <c:v>3.284527588337177</c:v>
                </c:pt>
                <c:pt idx="9728" formatCode="0.0">
                  <c:v>3.284527588337177</c:v>
                </c:pt>
                <c:pt idx="9729" formatCode="0.0">
                  <c:v>3.2842221085419738</c:v>
                </c:pt>
                <c:pt idx="9730" formatCode="0.0">
                  <c:v>3.2891853407074745</c:v>
                </c:pt>
                <c:pt idx="9731" formatCode="0.0">
                  <c:v>3.2997169885482784</c:v>
                </c:pt>
                <c:pt idx="9732" formatCode="0.0">
                  <c:v>3.3015874125180451</c:v>
                </c:pt>
                <c:pt idx="9733" formatCode="0.0">
                  <c:v>3.3107378944953481</c:v>
                </c:pt>
                <c:pt idx="9734" formatCode="0.0">
                  <c:v>3.3149433681513103</c:v>
                </c:pt>
                <c:pt idx="9735" formatCode="0.0">
                  <c:v>3.3188991042685898</c:v>
                </c:pt>
                <c:pt idx="9736" formatCode="0.0">
                  <c:v>3.3162624236487468</c:v>
                </c:pt>
                <c:pt idx="9737" formatCode="0.0">
                  <c:v>3.3324881998307947</c:v>
                </c:pt>
                <c:pt idx="9738" formatCode="0.0">
                  <c:v>3.3462173069708863</c:v>
                </c:pt>
                <c:pt idx="9739" formatCode="0.0">
                  <c:v>3.3680109073097566</c:v>
                </c:pt>
                <c:pt idx="9740" formatCode="0.0">
                  <c:v>3.3726393972491295</c:v>
                </c:pt>
                <c:pt idx="9741" formatCode="0.0">
                  <c:v>3.3656185011582163</c:v>
                </c:pt>
                <c:pt idx="9742" formatCode="0.0">
                  <c:v>3.364354339889688</c:v>
                </c:pt>
                <c:pt idx="9743" formatCode="0.0">
                  <c:v>3.3624282322563368</c:v>
                </c:pt>
                <c:pt idx="9744" formatCode="0.0">
                  <c:v>3.3700318262379398</c:v>
                </c:pt>
                <c:pt idx="9745" formatCode="0.0">
                  <c:v>3.3849599158644548</c:v>
                </c:pt>
                <c:pt idx="9746" formatCode="0.0">
                  <c:v>3.3831438016688424</c:v>
                </c:pt>
                <c:pt idx="9747" formatCode="0.0">
                  <c:v>3.3860251696073242</c:v>
                </c:pt>
                <c:pt idx="9748" formatCode="0.0">
                  <c:v>3.3985626265315831</c:v>
                </c:pt>
                <c:pt idx="9749" formatCode="0.0">
                  <c:v>3.3929165309745808</c:v>
                </c:pt>
                <c:pt idx="9750" formatCode="0.0">
                  <c:v>3.4071284991858062</c:v>
                </c:pt>
                <c:pt idx="9751" formatCode="0.0">
                  <c:v>3.382983380450777</c:v>
                </c:pt>
                <c:pt idx="9752" formatCode="0.0">
                  <c:v>3.3981949231986022</c:v>
                </c:pt>
                <c:pt idx="9753" formatCode="0.0">
                  <c:v>3.3905002946747467</c:v>
                </c:pt>
                <c:pt idx="9754" formatCode="0.0">
                  <c:v>3.4016477140684547</c:v>
                </c:pt>
                <c:pt idx="9755" formatCode="0.0">
                  <c:v>3.397760456984205</c:v>
                </c:pt>
                <c:pt idx="9756" formatCode="0.0">
                  <c:v>3.4053395084884115</c:v>
                </c:pt>
                <c:pt idx="9757" formatCode="0.0">
                  <c:v>3.4187264052240418</c:v>
                </c:pt>
                <c:pt idx="9758" formatCode="0.0">
                  <c:v>3.4235677932085964</c:v>
                </c:pt>
                <c:pt idx="9759" formatCode="0.0">
                  <c:v>3.4235677932085964</c:v>
                </c:pt>
                <c:pt idx="9760" formatCode="0.0">
                  <c:v>3.4314095690098525</c:v>
                </c:pt>
                <c:pt idx="9761" formatCode="0.0">
                  <c:v>3.4295348876842766</c:v>
                </c:pt>
                <c:pt idx="9762" formatCode="0.0">
                  <c:v>3.4200578574278309</c:v>
                </c:pt>
                <c:pt idx="9763" formatCode="0.0">
                  <c:v>3.4454730241782947</c:v>
                </c:pt>
                <c:pt idx="9764" formatCode="0.0">
                  <c:v>3.4477145911289422</c:v>
                </c:pt>
                <c:pt idx="9765" formatCode="0.0">
                  <c:v>3.4447652127993154</c:v>
                </c:pt>
                <c:pt idx="9766" formatCode="0.0">
                  <c:v>3.4515976156847366</c:v>
                </c:pt>
                <c:pt idx="9767" formatCode="0.0">
                  <c:v>3.455202252415579</c:v>
                </c:pt>
                <c:pt idx="9768" formatCode="0.0">
                  <c:v>3.3738372156133489</c:v>
                </c:pt>
                <c:pt idx="9769" formatCode="0.0">
                  <c:v>3.3572863977794603</c:v>
                </c:pt>
                <c:pt idx="9770" formatCode="0.0">
                  <c:v>3.3677600373301848</c:v>
                </c:pt>
                <c:pt idx="9771" formatCode="0.0">
                  <c:v>3.3566109885324567</c:v>
                </c:pt>
                <c:pt idx="9772" formatCode="0.0">
                  <c:v>3.3487669492868162</c:v>
                </c:pt>
                <c:pt idx="9773" formatCode="0.0">
                  <c:v>3.3364188767327772</c:v>
                </c:pt>
                <c:pt idx="9774" formatCode="0.0">
                  <c:v>3.3616451201470556</c:v>
                </c:pt>
                <c:pt idx="9775" formatCode="0.0">
                  <c:v>3.3573912228545839</c:v>
                </c:pt>
                <c:pt idx="9776" formatCode="0.0">
                  <c:v>3.3922480551209744</c:v>
                </c:pt>
                <c:pt idx="9777" formatCode="0.0">
                  <c:v>3.3923157003460558</c:v>
                </c:pt>
                <c:pt idx="9778" formatCode="0.0">
                  <c:v>3.4006476431581301</c:v>
                </c:pt>
                <c:pt idx="9779" formatCode="0.0">
                  <c:v>3.3846239691781075</c:v>
                </c:pt>
                <c:pt idx="9780" formatCode="0.0">
                  <c:v>3.3495732413410524</c:v>
                </c:pt>
                <c:pt idx="9781" formatCode="0.0">
                  <c:v>3.3679992628723903</c:v>
                </c:pt>
                <c:pt idx="9782" formatCode="0.0">
                  <c:v>3.3381586123206572</c:v>
                </c:pt>
                <c:pt idx="9783" formatCode="0.0">
                  <c:v>3.3294516332385911</c:v>
                </c:pt>
                <c:pt idx="9784" formatCode="0.0">
                  <c:v>3.2923869467890325</c:v>
                </c:pt>
                <c:pt idx="9785" formatCode="0.0">
                  <c:v>3.2923869467890325</c:v>
                </c:pt>
                <c:pt idx="9786" formatCode="0.0">
                  <c:v>3.3180713187989048</c:v>
                </c:pt>
                <c:pt idx="9787" formatCode="0.0">
                  <c:v>3.3192647491574667</c:v>
                </c:pt>
                <c:pt idx="9788" formatCode="0.0">
                  <c:v>3.3326482742920391</c:v>
                </c:pt>
                <c:pt idx="9789" formatCode="0.0">
                  <c:v>3.3517387421810954</c:v>
                </c:pt>
                <c:pt idx="9790" formatCode="0.0">
                  <c:v>3.3635835244251973</c:v>
                </c:pt>
                <c:pt idx="9791" formatCode="0.0">
                  <c:v>3.3796287839810635</c:v>
                </c:pt>
                <c:pt idx="9792" formatCode="0.0">
                  <c:v>3.3817167932803289</c:v>
                </c:pt>
                <c:pt idx="9793" formatCode="0.0">
                  <c:v>3.3919684239731307</c:v>
                </c:pt>
                <c:pt idx="9794" formatCode="0.0">
                  <c:v>3.3931122605045902</c:v>
                </c:pt>
                <c:pt idx="9795" formatCode="0.0">
                  <c:v>3.4145218653602436</c:v>
                </c:pt>
                <c:pt idx="9796" formatCode="0.0">
                  <c:v>3.4171026853549158</c:v>
                </c:pt>
                <c:pt idx="9797" formatCode="0.0">
                  <c:v>3.4205507041907546</c:v>
                </c:pt>
                <c:pt idx="9798" formatCode="0.0">
                  <c:v>3.4219887581753197</c:v>
                </c:pt>
                <c:pt idx="9799" formatCode="0.0">
                  <c:v>3.4371100789350986</c:v>
                </c:pt>
                <c:pt idx="9800" formatCode="0.0">
                  <c:v>3.4209085660000502</c:v>
                </c:pt>
                <c:pt idx="9801" formatCode="0.0">
                  <c:v>3.4315213844658379</c:v>
                </c:pt>
                <c:pt idx="9802" formatCode="0.0">
                  <c:v>3.4154100069576994</c:v>
                </c:pt>
                <c:pt idx="9803" formatCode="0.0">
                  <c:v>3.4153093444405083</c:v>
                </c:pt>
                <c:pt idx="9804" formatCode="0.0">
                  <c:v>3.4012610952644429</c:v>
                </c:pt>
                <c:pt idx="9805" formatCode="0.0">
                  <c:v>3.4015141166027996</c:v>
                </c:pt>
                <c:pt idx="9806" formatCode="0.0">
                  <c:v>3.4108313578045255</c:v>
                </c:pt>
                <c:pt idx="9807" formatCode="0.0">
                  <c:v>3.4049846817179401</c:v>
                </c:pt>
                <c:pt idx="9808" formatCode="0.0">
                  <c:v>3.4035893672219797</c:v>
                </c:pt>
                <c:pt idx="9809" formatCode="0.0">
                  <c:v>3.4180461854606419</c:v>
                </c:pt>
                <c:pt idx="9810" formatCode="0.0">
                  <c:v>3.4214807598857244</c:v>
                </c:pt>
                <c:pt idx="9811" formatCode="0.0">
                  <c:v>3.418705724190974</c:v>
                </c:pt>
                <c:pt idx="9812" formatCode="0.0">
                  <c:v>3.392029661491168</c:v>
                </c:pt>
                <c:pt idx="9813" formatCode="0.0">
                  <c:v>3.413074562051384</c:v>
                </c:pt>
                <c:pt idx="9814" formatCode="0.0">
                  <c:v>3.4235451568655915</c:v>
                </c:pt>
                <c:pt idx="9815" formatCode="0.0">
                  <c:v>3.4249986381933466</c:v>
                </c:pt>
                <c:pt idx="9816" formatCode="0.0">
                  <c:v>3.4257514829695239</c:v>
                </c:pt>
                <c:pt idx="9817" formatCode="0.0">
                  <c:v>3.4082564380656275</c:v>
                </c:pt>
                <c:pt idx="9818" formatCode="0.0">
                  <c:v>3.4113364494079081</c:v>
                </c:pt>
                <c:pt idx="9819" formatCode="0.0">
                  <c:v>3.4048036465675899</c:v>
                </c:pt>
                <c:pt idx="9820" formatCode="0.0">
                  <c:v>3.4218548764176613</c:v>
                </c:pt>
                <c:pt idx="9821" formatCode="0.0">
                  <c:v>3.4211148307913848</c:v>
                </c:pt>
                <c:pt idx="9822" formatCode="0.0">
                  <c:v>3.4180679369064362</c:v>
                </c:pt>
                <c:pt idx="9823" formatCode="0.0">
                  <c:v>3.4053938725757282</c:v>
                </c:pt>
                <c:pt idx="9824" formatCode="0.0">
                  <c:v>3.4128261488333398</c:v>
                </c:pt>
                <c:pt idx="9825" formatCode="0.0">
                  <c:v>3.4240054050758344</c:v>
                </c:pt>
                <c:pt idx="9826" formatCode="0.0">
                  <c:v>3.4494159556530963</c:v>
                </c:pt>
                <c:pt idx="9827" formatCode="0.0">
                  <c:v>3.4619939503928596</c:v>
                </c:pt>
                <c:pt idx="9828" formatCode="0.0">
                  <c:v>3.4547403240078509</c:v>
                </c:pt>
                <c:pt idx="9829" formatCode="0.0">
                  <c:v>3.4547403240078509</c:v>
                </c:pt>
                <c:pt idx="9830" formatCode="0.0">
                  <c:v>3.4489522359821319</c:v>
                </c:pt>
                <c:pt idx="9831" formatCode="0.0">
                  <c:v>3.4488583327885509</c:v>
                </c:pt>
                <c:pt idx="9832" formatCode="0.0">
                  <c:v>3.4571134942064075</c:v>
                </c:pt>
                <c:pt idx="9833" formatCode="0.0">
                  <c:v>3.4326975101416228</c:v>
                </c:pt>
                <c:pt idx="9834" formatCode="0.0">
                  <c:v>3.4344568739452481</c:v>
                </c:pt>
                <c:pt idx="9835" formatCode="0.0">
                  <c:v>3.4315902720360008</c:v>
                </c:pt>
                <c:pt idx="9836" formatCode="0.0">
                  <c:v>3.4339928311757131</c:v>
                </c:pt>
                <c:pt idx="9837" formatCode="0.0">
                  <c:v>3.4174171579918426</c:v>
                </c:pt>
                <c:pt idx="9838" formatCode="0.0">
                  <c:v>3.4220771828430858</c:v>
                </c:pt>
                <c:pt idx="9839" formatCode="0.0">
                  <c:v>3.4131762099137912</c:v>
                </c:pt>
                <c:pt idx="9840" formatCode="0.0">
                  <c:v>3.4150682809143618</c:v>
                </c:pt>
                <c:pt idx="9841" formatCode="0.0">
                  <c:v>3.4029457036686788</c:v>
                </c:pt>
                <c:pt idx="9842" formatCode="0.0">
                  <c:v>3.3912349659120951</c:v>
                </c:pt>
                <c:pt idx="9843" formatCode="0.0">
                  <c:v>3.387560415515972</c:v>
                </c:pt>
                <c:pt idx="9844" formatCode="0.0">
                  <c:v>3.3579216848763034</c:v>
                </c:pt>
                <c:pt idx="9845" formatCode="0.0">
                  <c:v>3.3656855972176047</c:v>
                </c:pt>
                <c:pt idx="9846" formatCode="0.0">
                  <c:v>3.3841650936473902</c:v>
                </c:pt>
                <c:pt idx="9847" formatCode="0.0">
                  <c:v>3.3774065415560997</c:v>
                </c:pt>
                <c:pt idx="9848" formatCode="0.0">
                  <c:v>3.3911584695093153</c:v>
                </c:pt>
                <c:pt idx="9849" formatCode="0.0">
                  <c:v>3.3795520181809624</c:v>
                </c:pt>
                <c:pt idx="9850" formatCode="0.0">
                  <c:v>3.3796793736206063</c:v>
                </c:pt>
                <c:pt idx="9851" formatCode="0.0">
                  <c:v>3.3775992876939327</c:v>
                </c:pt>
                <c:pt idx="9852" formatCode="0.0">
                  <c:v>3.3912749363374197</c:v>
                </c:pt>
                <c:pt idx="9853" formatCode="0.0">
                  <c:v>3.3990842357918538</c:v>
                </c:pt>
                <c:pt idx="9854" formatCode="0.0">
                  <c:v>3.4018371828714882</c:v>
                </c:pt>
                <c:pt idx="9855" formatCode="0.0">
                  <c:v>3.3967502735513229</c:v>
                </c:pt>
                <c:pt idx="9856" formatCode="0.0">
                  <c:v>3.4005497354104959</c:v>
                </c:pt>
                <c:pt idx="9857" formatCode="0.0">
                  <c:v>3.3999881633669147</c:v>
                </c:pt>
                <c:pt idx="9858" formatCode="0.0">
                  <c:v>3.409574714954426</c:v>
                </c:pt>
                <c:pt idx="9859" formatCode="0.0">
                  <c:v>3.4159510250535465</c:v>
                </c:pt>
                <c:pt idx="9860" formatCode="0.0">
                  <c:v>3.4181663084202158</c:v>
                </c:pt>
                <c:pt idx="9861" formatCode="0.0">
                  <c:v>3.4110226161847406</c:v>
                </c:pt>
                <c:pt idx="9862" formatCode="0.0">
                  <c:v>3.3977857149311128</c:v>
                </c:pt>
                <c:pt idx="9863" formatCode="0.0">
                  <c:v>3.3894766722718055</c:v>
                </c:pt>
                <c:pt idx="9864" formatCode="0.0">
                  <c:v>3.3801610461345062</c:v>
                </c:pt>
                <c:pt idx="9865" formatCode="0.0">
                  <c:v>3.3815918174236566</c:v>
                </c:pt>
                <c:pt idx="9866" formatCode="0.0">
                  <c:v>3.3833644614426359</c:v>
                </c:pt>
                <c:pt idx="9867" formatCode="0.0">
                  <c:v>3.3694879717435411</c:v>
                </c:pt>
                <c:pt idx="9868" formatCode="0.0">
                  <c:v>3.4397144719816777</c:v>
                </c:pt>
                <c:pt idx="9869" formatCode="0.0">
                  <c:v>3.4585725664194085</c:v>
                </c:pt>
                <c:pt idx="9870" formatCode="0.0">
                  <c:v>3.4669440493136343</c:v>
                </c:pt>
                <c:pt idx="9871" formatCode="0.0">
                  <c:v>3.4614830536760048</c:v>
                </c:pt>
                <c:pt idx="9872" formatCode="0.0">
                  <c:v>3.454035379815009</c:v>
                </c:pt>
                <c:pt idx="9873" formatCode="0.0">
                  <c:v>3.4760522541738643</c:v>
                </c:pt>
                <c:pt idx="9874" formatCode="0.0">
                  <c:v>3.4815811286716731</c:v>
                </c:pt>
                <c:pt idx="9875" formatCode="0.0">
                  <c:v>3.4861942206746277</c:v>
                </c:pt>
                <c:pt idx="9876" formatCode="0.0">
                  <c:v>3.4949538699076208</c:v>
                </c:pt>
                <c:pt idx="9877" formatCode="0.0">
                  <c:v>3.4895763840724361</c:v>
                </c:pt>
                <c:pt idx="9878" formatCode="0.0">
                  <c:v>3.4909740584146718</c:v>
                </c:pt>
                <c:pt idx="9879" formatCode="0.0">
                  <c:v>3.49147392708826</c:v>
                </c:pt>
                <c:pt idx="9880" formatCode="0.0">
                  <c:v>3.4870680134871819</c:v>
                </c:pt>
                <c:pt idx="9881" formatCode="0.0">
                  <c:v>3.4867875573658367</c:v>
                </c:pt>
                <c:pt idx="9882" formatCode="0.0">
                  <c:v>3.5030816209093567</c:v>
                </c:pt>
                <c:pt idx="9883" formatCode="0.0">
                  <c:v>3.4986584248320565</c:v>
                </c:pt>
                <c:pt idx="9884" formatCode="0.0">
                  <c:v>3.4909358276580038</c:v>
                </c:pt>
                <c:pt idx="9885" formatCode="0.0">
                  <c:v>3.5067442168051928</c:v>
                </c:pt>
                <c:pt idx="9886" formatCode="0.0">
                  <c:v>3.5134980597897183</c:v>
                </c:pt>
                <c:pt idx="9887" formatCode="0.0">
                  <c:v>3.5134980597897183</c:v>
                </c:pt>
                <c:pt idx="9888" formatCode="0.0">
                  <c:v>3.5190100357098357</c:v>
                </c:pt>
                <c:pt idx="9889" formatCode="0.0">
                  <c:v>3.5185392211124222</c:v>
                </c:pt>
                <c:pt idx="9890" formatCode="0.0">
                  <c:v>3.4932482926681874</c:v>
                </c:pt>
                <c:pt idx="9891" formatCode="0.0">
                  <c:v>3.4340451567036938</c:v>
                </c:pt>
                <c:pt idx="9892" formatCode="0.0">
                  <c:v>3.435385633310573</c:v>
                </c:pt>
                <c:pt idx="9893" formatCode="0.0">
                  <c:v>3.4273805047361288</c:v>
                </c:pt>
                <c:pt idx="9894" formatCode="0.0">
                  <c:v>3.3908386581120959</c:v>
                </c:pt>
                <c:pt idx="9895" formatCode="0.0">
                  <c:v>3.4043322187448659</c:v>
                </c:pt>
                <c:pt idx="9896" formatCode="0.0">
                  <c:v>3.4199044083934926</c:v>
                </c:pt>
                <c:pt idx="9897" formatCode="0.0">
                  <c:v>3.4224925297624336</c:v>
                </c:pt>
                <c:pt idx="9898" formatCode="0.0">
                  <c:v>3.4189955276553636</c:v>
                </c:pt>
                <c:pt idx="9899" formatCode="0.0">
                  <c:v>3.434575971962643</c:v>
                </c:pt>
                <c:pt idx="9900" formatCode="0.0">
                  <c:v>3.4237723933309887</c:v>
                </c:pt>
                <c:pt idx="9901" formatCode="0.0">
                  <c:v>3.431305648488753</c:v>
                </c:pt>
                <c:pt idx="9902" formatCode="0.0">
                  <c:v>3.4427663919908205</c:v>
                </c:pt>
                <c:pt idx="9903" formatCode="0.0">
                  <c:v>3.4529468319851029</c:v>
                </c:pt>
                <c:pt idx="9904" formatCode="0.0">
                  <c:v>3.4594650041979791</c:v>
                </c:pt>
                <c:pt idx="9905" formatCode="0.0">
                  <c:v>3.4533049867665273</c:v>
                </c:pt>
                <c:pt idx="9906" formatCode="0.0">
                  <c:v>3.4517986024008542</c:v>
                </c:pt>
                <c:pt idx="9907" formatCode="0.0">
                  <c:v>3.4450699608885409</c:v>
                </c:pt>
                <c:pt idx="9908" formatCode="0.0">
                  <c:v>3.4426447934125504</c:v>
                </c:pt>
                <c:pt idx="9909" formatCode="0.0">
                  <c:v>3.4426447934125504</c:v>
                </c:pt>
                <c:pt idx="9910" formatCode="0.0">
                  <c:v>3.4292291927670839</c:v>
                </c:pt>
                <c:pt idx="9911" formatCode="0.0">
                  <c:v>3.4275791097624095</c:v>
                </c:pt>
                <c:pt idx="9912" formatCode="0.0">
                  <c:v>3.4246378429348785</c:v>
                </c:pt>
                <c:pt idx="9913" formatCode="0.0">
                  <c:v>3.4184315368529608</c:v>
                </c:pt>
                <c:pt idx="9914" formatCode="0.0">
                  <c:v>3.4184315368529608</c:v>
                </c:pt>
                <c:pt idx="9915" formatCode="0.0">
                  <c:v>3.4511915478974564</c:v>
                </c:pt>
                <c:pt idx="9916" formatCode="0.0">
                  <c:v>3.463196774178277</c:v>
                </c:pt>
                <c:pt idx="9917" formatCode="0.0">
                  <c:v>3.4539062117039325</c:v>
                </c:pt>
                <c:pt idx="9918" formatCode="0.0">
                  <c:v>3.4655715386159462</c:v>
                </c:pt>
                <c:pt idx="9919" formatCode="0.0">
                  <c:v>3.4719573853909091</c:v>
                </c:pt>
                <c:pt idx="9920" formatCode="0.0">
                  <c:v>3.4681199824998008</c:v>
                </c:pt>
                <c:pt idx="9921" formatCode="0.0">
                  <c:v>3.4640371918313035</c:v>
                </c:pt>
                <c:pt idx="9922" formatCode="0.0">
                  <c:v>3.4635040714559873</c:v>
                </c:pt>
                <c:pt idx="9923" formatCode="0.0">
                  <c:v>3.4659503451891256</c:v>
                </c:pt>
                <c:pt idx="9924" formatCode="0.0">
                  <c:v>3.4659503451891256</c:v>
                </c:pt>
                <c:pt idx="9925" formatCode="0.0">
                  <c:v>3.467195887517462</c:v>
                </c:pt>
                <c:pt idx="9926" formatCode="0.0">
                  <c:v>3.4721463288796888</c:v>
                </c:pt>
                <c:pt idx="9927" formatCode="0.0">
                  <c:v>3.4783294515371255</c:v>
                </c:pt>
                <c:pt idx="9928" formatCode="0.0">
                  <c:v>3.4748113594042844</c:v>
                </c:pt>
                <c:pt idx="9929" formatCode="0.0">
                  <c:v>3.4832943645940535</c:v>
                </c:pt>
                <c:pt idx="9930" formatCode="0.0">
                  <c:v>3.5045138227496682</c:v>
                </c:pt>
                <c:pt idx="9931" formatCode="0.0">
                  <c:v>3.4842657946061766</c:v>
                </c:pt>
                <c:pt idx="9932" formatCode="0.0">
                  <c:v>3.4806324053760789</c:v>
                </c:pt>
                <c:pt idx="9933" formatCode="0.0">
                  <c:v>3.4929535460396077</c:v>
                </c:pt>
                <c:pt idx="9934" formatCode="0.0">
                  <c:v>3.4992769129817698</c:v>
                </c:pt>
                <c:pt idx="9935" formatCode="0.0">
                  <c:v>3.5086800826540645</c:v>
                </c:pt>
                <c:pt idx="9936" formatCode="0.0">
                  <c:v>3.5167109901402629</c:v>
                </c:pt>
                <c:pt idx="9937" formatCode="0.0">
                  <c:v>3.4944395467443754</c:v>
                </c:pt>
                <c:pt idx="9938" formatCode="0.0">
                  <c:v>3.497109109617186</c:v>
                </c:pt>
                <c:pt idx="9939" formatCode="0.0">
                  <c:v>3.5039388405093108</c:v>
                </c:pt>
                <c:pt idx="9940" formatCode="0.0">
                  <c:v>3.5340333816619012</c:v>
                </c:pt>
                <c:pt idx="9941" formatCode="0.0">
                  <c:v>3.5070620863209441</c:v>
                </c:pt>
                <c:pt idx="9942" formatCode="0.0">
                  <c:v>3.4910881881177565</c:v>
                </c:pt>
                <c:pt idx="9943" formatCode="0.0">
                  <c:v>3.497847307165121</c:v>
                </c:pt>
                <c:pt idx="9944" formatCode="0.0">
                  <c:v>3.5096504725326594</c:v>
                </c:pt>
                <c:pt idx="9945" formatCode="0.0">
                  <c:v>3.5166062979367649</c:v>
                </c:pt>
                <c:pt idx="9946" formatCode="0.0">
                  <c:v>3.5342547368118158</c:v>
                </c:pt>
                <c:pt idx="9947" formatCode="0.0">
                  <c:v>3.5548298228504791</c:v>
                </c:pt>
                <c:pt idx="9948" formatCode="0.0">
                  <c:v>3.5408156022869202</c:v>
                </c:pt>
                <c:pt idx="9949" formatCode="0.0">
                  <c:v>3.5408156022869202</c:v>
                </c:pt>
                <c:pt idx="9950" formatCode="0.0">
                  <c:v>3.5663758434342689</c:v>
                </c:pt>
                <c:pt idx="9951" formatCode="0.0">
                  <c:v>3.5752752403202281</c:v>
                </c:pt>
                <c:pt idx="9952" formatCode="0.0">
                  <c:v>3.5731663921735715</c:v>
                </c:pt>
                <c:pt idx="9953" formatCode="0.0">
                  <c:v>3.5868806193912639</c:v>
                </c:pt>
                <c:pt idx="9954" formatCode="0.0">
                  <c:v>3.592749372542178</c:v>
                </c:pt>
                <c:pt idx="9955" formatCode="0.0">
                  <c:v>3.5927803757573087</c:v>
                </c:pt>
                <c:pt idx="9956" formatCode="0.0">
                  <c:v>3.6089099346137949</c:v>
                </c:pt>
                <c:pt idx="9957" formatCode="0.0">
                  <c:v>3.6022133626361112</c:v>
                </c:pt>
                <c:pt idx="9958" formatCode="0.0">
                  <c:v>3.6161576757249612</c:v>
                </c:pt>
                <c:pt idx="9959" formatCode="0.0">
                  <c:v>3.6135846716697304</c:v>
                </c:pt>
                <c:pt idx="9960" formatCode="0.0">
                  <c:v>3.620698105139645</c:v>
                </c:pt>
                <c:pt idx="9961" formatCode="0.0">
                  <c:v>3.6310287739527833</c:v>
                </c:pt>
                <c:pt idx="9962" formatCode="0.0">
                  <c:v>3.6342179823421028</c:v>
                </c:pt>
                <c:pt idx="9963" formatCode="0.0">
                  <c:v>3.6412335433768099</c:v>
                </c:pt>
                <c:pt idx="9964" formatCode="0.0">
                  <c:v>3.6612500287967085</c:v>
                </c:pt>
                <c:pt idx="9965" formatCode="0.0">
                  <c:v>3.6409793787839972</c:v>
                </c:pt>
                <c:pt idx="9966" formatCode="0.0">
                  <c:v>3.6590683042673238</c:v>
                </c:pt>
                <c:pt idx="9967" formatCode="0.0">
                  <c:v>3.6567257260178865</c:v>
                </c:pt>
                <c:pt idx="9968" formatCode="0.0">
                  <c:v>3.6447855616729092</c:v>
                </c:pt>
                <c:pt idx="9969" formatCode="0.0">
                  <c:v>3.6156296037777431</c:v>
                </c:pt>
                <c:pt idx="9970" formatCode="0.0">
                  <c:v>3.6213449545672654</c:v>
                </c:pt>
                <c:pt idx="9971" formatCode="0.0">
                  <c:v>3.6109272949903399</c:v>
                </c:pt>
                <c:pt idx="9972" formatCode="0.0">
                  <c:v>3.6116097112667638</c:v>
                </c:pt>
                <c:pt idx="9973" formatCode="0.0">
                  <c:v>3.5928047839082682</c:v>
                </c:pt>
                <c:pt idx="9974" formatCode="0.0">
                  <c:v>3.6298883171819645</c:v>
                </c:pt>
                <c:pt idx="9975" formatCode="0.0">
                  <c:v>3.5712007459142039</c:v>
                </c:pt>
                <c:pt idx="9976" formatCode="0.0">
                  <c:v>3.5437837523429678</c:v>
                </c:pt>
                <c:pt idx="9977" formatCode="0.0">
                  <c:v>3.5607494628679635</c:v>
                </c:pt>
                <c:pt idx="9978" formatCode="0.0">
                  <c:v>3.5607494628679635</c:v>
                </c:pt>
                <c:pt idx="9979" formatCode="0.0">
                  <c:v>3.5367947905395023</c:v>
                </c:pt>
                <c:pt idx="9980" formatCode="0.0">
                  <c:v>3.5298925369307415</c:v>
                </c:pt>
                <c:pt idx="9981" formatCode="0.0">
                  <c:v>3.5442227528335688</c:v>
                </c:pt>
                <c:pt idx="9982" formatCode="0.0">
                  <c:v>3.5387278347820019</c:v>
                </c:pt>
                <c:pt idx="9983" formatCode="0.0">
                  <c:v>3.5293630926565602</c:v>
                </c:pt>
                <c:pt idx="9984" formatCode="0.0">
                  <c:v>3.5390222435170897</c:v>
                </c:pt>
                <c:pt idx="9985" formatCode="0.0">
                  <c:v>3.5579892261226056</c:v>
                </c:pt>
                <c:pt idx="9986" formatCode="0.0">
                  <c:v>3.560219775120177</c:v>
                </c:pt>
                <c:pt idx="9987" formatCode="0.0">
                  <c:v>3.5701433802929494</c:v>
                </c:pt>
                <c:pt idx="9988" formatCode="0.0">
                  <c:v>3.5654604710847484</c:v>
                </c:pt>
                <c:pt idx="9989" formatCode="0.0">
                  <c:v>3.5617737387445318</c:v>
                </c:pt>
                <c:pt idx="9990" formatCode="0.0">
                  <c:v>3.5987422871968962</c:v>
                </c:pt>
                <c:pt idx="9991" formatCode="0.0">
                  <c:v>3.6046362921713015</c:v>
                </c:pt>
                <c:pt idx="9992" formatCode="0.0">
                  <c:v>3.5944537615759389</c:v>
                </c:pt>
                <c:pt idx="9993" formatCode="0.0">
                  <c:v>3.568069015297719</c:v>
                </c:pt>
                <c:pt idx="9994" formatCode="0.0">
                  <c:v>3.5577285650556942</c:v>
                </c:pt>
                <c:pt idx="9995" formatCode="0.0">
                  <c:v>3.5301851581305432</c:v>
                </c:pt>
                <c:pt idx="9996" formatCode="0.0">
                  <c:v>3.5263589104071622</c:v>
                </c:pt>
                <c:pt idx="9997" formatCode="0.0">
                  <c:v>3.5626529041548078</c:v>
                </c:pt>
                <c:pt idx="9998" formatCode="0.0">
                  <c:v>3.5622754551879749</c:v>
                </c:pt>
                <c:pt idx="9999" formatCode="0.0">
                  <c:v>3.5642822586739684</c:v>
                </c:pt>
                <c:pt idx="10000" formatCode="0.0">
                  <c:v>3.5963341198073144</c:v>
                </c:pt>
                <c:pt idx="10001" formatCode="0.0">
                  <c:v>3.6021180037924383</c:v>
                </c:pt>
                <c:pt idx="10002" formatCode="0.0">
                  <c:v>3.6097110747774019</c:v>
                </c:pt>
                <c:pt idx="10003" formatCode="0.0">
                  <c:v>3.631453833467218</c:v>
                </c:pt>
                <c:pt idx="10004" formatCode="0.0">
                  <c:v>3.6471411447688684</c:v>
                </c:pt>
                <c:pt idx="10005" formatCode="0.0">
                  <c:v>3.6446931263838374</c:v>
                </c:pt>
                <c:pt idx="10006" formatCode="0.0">
                  <c:v>3.6509117867963106</c:v>
                </c:pt>
                <c:pt idx="10007" formatCode="0.0">
                  <c:v>3.6539269745094982</c:v>
                </c:pt>
                <c:pt idx="10008" formatCode="0.0">
                  <c:v>3.6419411878153776</c:v>
                </c:pt>
                <c:pt idx="10009" formatCode="0.0">
                  <c:v>3.6449072341134645</c:v>
                </c:pt>
                <c:pt idx="10010" formatCode="0.0">
                  <c:v>3.6300579244835176</c:v>
                </c:pt>
                <c:pt idx="10011" formatCode="0.0">
                  <c:v>3.6371215725320369</c:v>
                </c:pt>
                <c:pt idx="10012" formatCode="0.0">
                  <c:v>3.6253503557518396</c:v>
                </c:pt>
                <c:pt idx="10013" formatCode="0.0">
                  <c:v>3.6162845129813501</c:v>
                </c:pt>
                <c:pt idx="10014" formatCode="0.0">
                  <c:v>3.6103039488615427</c:v>
                </c:pt>
                <c:pt idx="10015" formatCode="0.0">
                  <c:v>3.6154142280973436</c:v>
                </c:pt>
                <c:pt idx="10016" formatCode="0.0">
                  <c:v>3.6350788577193374</c:v>
                </c:pt>
                <c:pt idx="10017" formatCode="0.0">
                  <c:v>3.6403896579235036</c:v>
                </c:pt>
                <c:pt idx="10018" formatCode="0.0">
                  <c:v>3.6548823698173023</c:v>
                </c:pt>
                <c:pt idx="10019" formatCode="0.0">
                  <c:v>3.6548823698173023</c:v>
                </c:pt>
                <c:pt idx="10020" formatCode="0.0">
                  <c:v>3.6793799773326192</c:v>
                </c:pt>
                <c:pt idx="10021" formatCode="0.0">
                  <c:v>3.6593906922680395</c:v>
                </c:pt>
                <c:pt idx="10022" formatCode="0.0">
                  <c:v>3.6801766691646884</c:v>
                </c:pt>
                <c:pt idx="10023" formatCode="0.0">
                  <c:v>3.7013933990430639</c:v>
                </c:pt>
                <c:pt idx="10024" formatCode="0.0">
                  <c:v>3.7159098509169501</c:v>
                </c:pt>
                <c:pt idx="10025" formatCode="0.0">
                  <c:v>3.725350020643686</c:v>
                </c:pt>
                <c:pt idx="10026" formatCode="0.0">
                  <c:v>3.7160367186987417</c:v>
                </c:pt>
                <c:pt idx="10027" formatCode="0.0">
                  <c:v>3.6891651598012243</c:v>
                </c:pt>
                <c:pt idx="10028" formatCode="0.0">
                  <c:v>3.6775610282503086</c:v>
                </c:pt>
                <c:pt idx="10029" formatCode="0.0">
                  <c:v>3.6817807529924185</c:v>
                </c:pt>
                <c:pt idx="10030" formatCode="0.0">
                  <c:v>3.6962407119656029</c:v>
                </c:pt>
                <c:pt idx="10031" formatCode="0.0">
                  <c:v>3.7091641605570209</c:v>
                </c:pt>
                <c:pt idx="10032" formatCode="0.0">
                  <c:v>3.7381891992871084</c:v>
                </c:pt>
                <c:pt idx="10033" formatCode="0.0">
                  <c:v>3.7297455319065849</c:v>
                </c:pt>
                <c:pt idx="10034" formatCode="0.0">
                  <c:v>3.7354516263762299</c:v>
                </c:pt>
                <c:pt idx="10035" formatCode="0.0">
                  <c:v>3.7384543568794166</c:v>
                </c:pt>
                <c:pt idx="10036" formatCode="0.0">
                  <c:v>3.7592596382172543</c:v>
                </c:pt>
                <c:pt idx="10037" formatCode="0.0">
                  <c:v>3.7504153846333632</c:v>
                </c:pt>
                <c:pt idx="10038" formatCode="0.0">
                  <c:v>3.7330822749129831</c:v>
                </c:pt>
                <c:pt idx="10039" formatCode="0.0">
                  <c:v>3.7012370091332354</c:v>
                </c:pt>
                <c:pt idx="10040" formatCode="0.0">
                  <c:v>3.7088527382702736</c:v>
                </c:pt>
                <c:pt idx="10041" formatCode="0.0">
                  <c:v>3.6888920019746263</c:v>
                </c:pt>
                <c:pt idx="10042" formatCode="0.0">
                  <c:v>3.6988165809944005</c:v>
                </c:pt>
                <c:pt idx="10043" formatCode="0.0">
                  <c:v>3.7008493793811366</c:v>
                </c:pt>
                <c:pt idx="10044" formatCode="0.0">
                  <c:v>3.7194095463934751</c:v>
                </c:pt>
                <c:pt idx="10045" formatCode="0.0">
                  <c:v>3.6940500585727567</c:v>
                </c:pt>
                <c:pt idx="10046" formatCode="0.0">
                  <c:v>3.6940500585727567</c:v>
                </c:pt>
                <c:pt idx="10047" formatCode="0.0">
                  <c:v>3.7076406224847367</c:v>
                </c:pt>
                <c:pt idx="10048" formatCode="0.0">
                  <c:v>3.7314843169250338</c:v>
                </c:pt>
                <c:pt idx="10049" formatCode="0.0">
                  <c:v>3.7340911215535462</c:v>
                </c:pt>
                <c:pt idx="10050" formatCode="0.0">
                  <c:v>3.7245421773658891</c:v>
                </c:pt>
                <c:pt idx="10051" formatCode="0.0">
                  <c:v>3.7312609716615093</c:v>
                </c:pt>
                <c:pt idx="10052" formatCode="0.0">
                  <c:v>3.7613323085893762</c:v>
                </c:pt>
                <c:pt idx="10053" formatCode="0.0">
                  <c:v>3.7621586765588328</c:v>
                </c:pt>
                <c:pt idx="10054" formatCode="0.0">
                  <c:v>3.7568806980053884</c:v>
                </c:pt>
                <c:pt idx="10055" formatCode="0.0">
                  <c:v>3.7654003896397668</c:v>
                </c:pt>
                <c:pt idx="10056" formatCode="0.0">
                  <c:v>3.7502999795521261</c:v>
                </c:pt>
                <c:pt idx="10057" formatCode="0.0">
                  <c:v>3.7459401882150249</c:v>
                </c:pt>
                <c:pt idx="10058" formatCode="0.0">
                  <c:v>3.7484102670808417</c:v>
                </c:pt>
                <c:pt idx="10059" formatCode="0.0">
                  <c:v>3.7525027433507963</c:v>
                </c:pt>
                <c:pt idx="10060" formatCode="0.0">
                  <c:v>3.7521106087973801</c:v>
                </c:pt>
                <c:pt idx="10061" formatCode="0.0">
                  <c:v>3.7696478717769208</c:v>
                </c:pt>
                <c:pt idx="10062" formatCode="0.0">
                  <c:v>3.7268079895805077</c:v>
                </c:pt>
                <c:pt idx="10063" formatCode="0.0">
                  <c:v>3.6987236048906582</c:v>
                </c:pt>
                <c:pt idx="10064" formatCode="0.0">
                  <c:v>3.6672705522340028</c:v>
                </c:pt>
                <c:pt idx="10065" formatCode="0.0">
                  <c:v>3.6691698326641045</c:v>
                </c:pt>
                <c:pt idx="10066" formatCode="0.0">
                  <c:v>3.6937685688180975</c:v>
                </c:pt>
                <c:pt idx="10067" formatCode="0.0">
                  <c:v>3.725825661480846</c:v>
                </c:pt>
                <c:pt idx="10068" formatCode="0.0">
                  <c:v>3.7203437209886099</c:v>
                </c:pt>
                <c:pt idx="10069" formatCode="0.0">
                  <c:v>3.7290372375939205</c:v>
                </c:pt>
                <c:pt idx="10070" formatCode="0.0">
                  <c:v>3.7303574133373041</c:v>
                </c:pt>
                <c:pt idx="10071" formatCode="0.0">
                  <c:v>3.7347864518264924</c:v>
                </c:pt>
                <c:pt idx="10072" formatCode="0.0">
                  <c:v>3.7388818643728778</c:v>
                </c:pt>
                <c:pt idx="10073" formatCode="0.0">
                  <c:v>3.7360874719525321</c:v>
                </c:pt>
                <c:pt idx="10074" formatCode="0.0">
                  <c:v>3.7475040772788262</c:v>
                </c:pt>
                <c:pt idx="10075" formatCode="0.0">
                  <c:v>3.7468561114707373</c:v>
                </c:pt>
                <c:pt idx="10076" formatCode="0.0">
                  <c:v>3.7286581121442555</c:v>
                </c:pt>
                <c:pt idx="10077" formatCode="0.0">
                  <c:v>3.7092399605629414</c:v>
                </c:pt>
                <c:pt idx="10078" formatCode="0.0">
                  <c:v>3.6985787847455223</c:v>
                </c:pt>
                <c:pt idx="10079" formatCode="0.0">
                  <c:v>3.6865598302282327</c:v>
                </c:pt>
                <c:pt idx="10080" formatCode="0.0">
                  <c:v>3.6918310051601679</c:v>
                </c:pt>
                <c:pt idx="10081" formatCode="0.0">
                  <c:v>3.706966978687642</c:v>
                </c:pt>
                <c:pt idx="10082" formatCode="0.0">
                  <c:v>3.7078655663692905</c:v>
                </c:pt>
                <c:pt idx="10083" formatCode="0.0">
                  <c:v>3.7205912934358851</c:v>
                </c:pt>
                <c:pt idx="10084" formatCode="0.0">
                  <c:v>3.72863840691811</c:v>
                </c:pt>
                <c:pt idx="10085" formatCode="0.0">
                  <c:v>3.7331182803139735</c:v>
                </c:pt>
                <c:pt idx="10086" formatCode="0.0">
                  <c:v>3.7560506218446479</c:v>
                </c:pt>
                <c:pt idx="10087" formatCode="0.0">
                  <c:v>3.7641410463731995</c:v>
                </c:pt>
                <c:pt idx="10088" formatCode="0.0">
                  <c:v>3.7694854089972845</c:v>
                </c:pt>
                <c:pt idx="10089" formatCode="0.0">
                  <c:v>3.7694854089972845</c:v>
                </c:pt>
                <c:pt idx="10090" formatCode="0.0">
                  <c:v>3.7598336488188244</c:v>
                </c:pt>
                <c:pt idx="10091" formatCode="0.0">
                  <c:v>3.7214024136955337</c:v>
                </c:pt>
                <c:pt idx="10092" formatCode="0.0">
                  <c:v>3.7002465588227684</c:v>
                </c:pt>
                <c:pt idx="10093" formatCode="0.0">
                  <c:v>3.6970552271651722</c:v>
                </c:pt>
                <c:pt idx="10094" formatCode="0.0">
                  <c:v>3.6987032904550254</c:v>
                </c:pt>
                <c:pt idx="10095" formatCode="0.0">
                  <c:v>3.71470275643243</c:v>
                </c:pt>
                <c:pt idx="10096" formatCode="0.0">
                  <c:v>3.7035803476667066</c:v>
                </c:pt>
                <c:pt idx="10097" formatCode="0.0">
                  <c:v>3.7203458071028441</c:v>
                </c:pt>
                <c:pt idx="10098" formatCode="0.0">
                  <c:v>3.7113579899481839</c:v>
                </c:pt>
                <c:pt idx="10099" formatCode="0.0">
                  <c:v>3.6773561803620254</c:v>
                </c:pt>
                <c:pt idx="10100" formatCode="0.0">
                  <c:v>3.6870741328433798</c:v>
                </c:pt>
                <c:pt idx="10101" formatCode="0.0">
                  <c:v>3.6804541167774212</c:v>
                </c:pt>
                <c:pt idx="10102" formatCode="0.0">
                  <c:v>3.6902007901643077</c:v>
                </c:pt>
                <c:pt idx="10103" formatCode="0.0">
                  <c:v>3.6730424808658979</c:v>
                </c:pt>
                <c:pt idx="10104" formatCode="0.0">
                  <c:v>3.694654843469209</c:v>
                </c:pt>
                <c:pt idx="10105" formatCode="0.0">
                  <c:v>3.7065596892685435</c:v>
                </c:pt>
                <c:pt idx="10106" formatCode="0.0">
                  <c:v>3.7187425479979743</c:v>
                </c:pt>
                <c:pt idx="10107" formatCode="0.0">
                  <c:v>3.7410928350962411</c:v>
                </c:pt>
                <c:pt idx="10108" formatCode="0.0">
                  <c:v>3.7401770503086733</c:v>
                </c:pt>
                <c:pt idx="10109" formatCode="0.0">
                  <c:v>3.7353046851163838</c:v>
                </c:pt>
                <c:pt idx="10110" formatCode="0.0">
                  <c:v>3.7283948304965913</c:v>
                </c:pt>
                <c:pt idx="10111" formatCode="0.0">
                  <c:v>3.7302129601016532</c:v>
                </c:pt>
                <c:pt idx="10112" formatCode="0.0">
                  <c:v>3.6883383071746048</c:v>
                </c:pt>
                <c:pt idx="10113" formatCode="0.0">
                  <c:v>3.6637849212917932</c:v>
                </c:pt>
                <c:pt idx="10114" formatCode="0.0">
                  <c:v>3.6423518932553485</c:v>
                </c:pt>
                <c:pt idx="10115" formatCode="0.0">
                  <c:v>3.65685007111307</c:v>
                </c:pt>
                <c:pt idx="10116" formatCode="0.0">
                  <c:v>3.6133241035003607</c:v>
                </c:pt>
                <c:pt idx="10117" formatCode="0.0">
                  <c:v>3.6470804093948304</c:v>
                </c:pt>
                <c:pt idx="10118" formatCode="0.0">
                  <c:v>3.6957464470221293</c:v>
                </c:pt>
                <c:pt idx="10119" formatCode="0.0">
                  <c:v>3.6717088905490547</c:v>
                </c:pt>
                <c:pt idx="10120" formatCode="0.0">
                  <c:v>3.7000907090876858</c:v>
                </c:pt>
                <c:pt idx="10121" formatCode="0.0">
                  <c:v>3.7021448609816985</c:v>
                </c:pt>
                <c:pt idx="10122" formatCode="0.0">
                  <c:v>3.6723236854469441</c:v>
                </c:pt>
                <c:pt idx="10123" formatCode="0.0">
                  <c:v>3.6690765609889557</c:v>
                </c:pt>
                <c:pt idx="10124" formatCode="0.0">
                  <c:v>3.7025375545555383</c:v>
                </c:pt>
                <c:pt idx="10125" formatCode="0.0">
                  <c:v>3.7113073051295067</c:v>
                </c:pt>
                <c:pt idx="10126" formatCode="0.0">
                  <c:v>3.652237010048371</c:v>
                </c:pt>
                <c:pt idx="10127" formatCode="0.0">
                  <c:v>3.7054667193908317</c:v>
                </c:pt>
                <c:pt idx="10128" formatCode="0.0">
                  <c:v>3.6826714517310597</c:v>
                </c:pt>
                <c:pt idx="10129" formatCode="0.0">
                  <c:v>3.6320626332990953</c:v>
                </c:pt>
                <c:pt idx="10130" formatCode="0.0">
                  <c:v>3.6272873257825569</c:v>
                </c:pt>
                <c:pt idx="10131" formatCode="0.0">
                  <c:v>3.6710640988925851</c:v>
                </c:pt>
                <c:pt idx="10132" formatCode="0.0">
                  <c:v>3.6859309240080913</c:v>
                </c:pt>
                <c:pt idx="10133" formatCode="0.0">
                  <c:v>3.6548534123746572</c:v>
                </c:pt>
                <c:pt idx="10134" formatCode="0.0">
                  <c:v>3.6197842609310094</c:v>
                </c:pt>
                <c:pt idx="10135" formatCode="0.0">
                  <c:v>3.624108200955535</c:v>
                </c:pt>
                <c:pt idx="10136" formatCode="0.0">
                  <c:v>3.6576496803836842</c:v>
                </c:pt>
                <c:pt idx="10137" formatCode="0.0">
                  <c:v>3.6441760580421523</c:v>
                </c:pt>
                <c:pt idx="10138" formatCode="0.0">
                  <c:v>3.6166429885902076</c:v>
                </c:pt>
                <c:pt idx="10139" formatCode="0.0">
                  <c:v>3.5792377192302829</c:v>
                </c:pt>
                <c:pt idx="10140" formatCode="0.0">
                  <c:v>3.5854997396755626</c:v>
                </c:pt>
                <c:pt idx="10141" formatCode="0.0">
                  <c:v>3.5805559746219573</c:v>
                </c:pt>
                <c:pt idx="10142" formatCode="0.0">
                  <c:v>3.6061276357808949</c:v>
                </c:pt>
                <c:pt idx="10143" formatCode="0.0">
                  <c:v>3.5858930635706887</c:v>
                </c:pt>
                <c:pt idx="10144" formatCode="0.0">
                  <c:v>3.5275800047648351</c:v>
                </c:pt>
                <c:pt idx="10145" formatCode="0.0">
                  <c:v>3.5300771009286525</c:v>
                </c:pt>
                <c:pt idx="10146" formatCode="0.0">
                  <c:v>3.5456259601343216</c:v>
                </c:pt>
                <c:pt idx="10147" formatCode="0.0">
                  <c:v>3.5456259601343216</c:v>
                </c:pt>
                <c:pt idx="10148" formatCode="0.0">
                  <c:v>3.5427996495354637</c:v>
                </c:pt>
                <c:pt idx="10149" formatCode="0.0">
                  <c:v>3.5693113274624078</c:v>
                </c:pt>
                <c:pt idx="10150" formatCode="0.0">
                  <c:v>3.5697999615455025</c:v>
                </c:pt>
                <c:pt idx="10151" formatCode="0.0">
                  <c:v>3.6001814495467035</c:v>
                </c:pt>
                <c:pt idx="10152" formatCode="0.0">
                  <c:v>3.5971874588175785</c:v>
                </c:pt>
                <c:pt idx="10153" formatCode="0.0">
                  <c:v>3.5972869003627896</c:v>
                </c:pt>
                <c:pt idx="10154" formatCode="0.0">
                  <c:v>3.6162786266266229</c:v>
                </c:pt>
                <c:pt idx="10155" formatCode="0.0">
                  <c:v>3.5959814152055096</c:v>
                </c:pt>
                <c:pt idx="10156" formatCode="0.0">
                  <c:v>3.5959814152055096</c:v>
                </c:pt>
                <c:pt idx="10157" formatCode="0.0">
                  <c:v>3.6245927354502361</c:v>
                </c:pt>
                <c:pt idx="10158" formatCode="0.0">
                  <c:v>3.5887303471071736</c:v>
                </c:pt>
                <c:pt idx="10159" formatCode="0.0">
                  <c:v>3.620043949957473</c:v>
                </c:pt>
                <c:pt idx="10160" formatCode="0.0">
                  <c:v>3.6329851928786114</c:v>
                </c:pt>
                <c:pt idx="10161" formatCode="0.0">
                  <c:v>3.6455898488255927</c:v>
                </c:pt>
                <c:pt idx="10162" formatCode="0.0">
                  <c:v>3.6484805309841901</c:v>
                </c:pt>
                <c:pt idx="10163" formatCode="0.0">
                  <c:v>3.6243918114181648</c:v>
                </c:pt>
                <c:pt idx="10164" formatCode="0.0">
                  <c:v>3.6190209916331262</c:v>
                </c:pt>
                <c:pt idx="10165" formatCode="0.0">
                  <c:v>3.6429119901739422</c:v>
                </c:pt>
                <c:pt idx="10166" formatCode="0.0">
                  <c:v>3.6152074522801381</c:v>
                </c:pt>
                <c:pt idx="10167" formatCode="0.0">
                  <c:v>3.6153649046177736</c:v>
                </c:pt>
                <c:pt idx="10168" formatCode="0.0">
                  <c:v>3.575098173244089</c:v>
                </c:pt>
                <c:pt idx="10169" formatCode="0.0">
                  <c:v>3.5852631083164996</c:v>
                </c:pt>
                <c:pt idx="10170" formatCode="0.0">
                  <c:v>3.5852631083164996</c:v>
                </c:pt>
                <c:pt idx="10171" formatCode="0.0">
                  <c:v>3.626286158444235</c:v>
                </c:pt>
                <c:pt idx="10172" formatCode="0.0">
                  <c:v>3.6101561800307262</c:v>
                </c:pt>
                <c:pt idx="10173" formatCode="0.0">
                  <c:v>3.6129022249996861</c:v>
                </c:pt>
                <c:pt idx="10174" formatCode="0.0">
                  <c:v>3.6079506468549347</c:v>
                </c:pt>
                <c:pt idx="10175" formatCode="0.0">
                  <c:v>3.6079506468549347</c:v>
                </c:pt>
                <c:pt idx="10176" formatCode="0.0">
                  <c:v>3.6209754337567253</c:v>
                </c:pt>
                <c:pt idx="10177" formatCode="0.0">
                  <c:v>3.5881324865685742</c:v>
                </c:pt>
                <c:pt idx="10178" formatCode="0.0">
                  <c:v>3.624517235302958</c:v>
                </c:pt>
                <c:pt idx="10179" formatCode="0.0">
                  <c:v>3.6360359255731605</c:v>
                </c:pt>
                <c:pt idx="10180" formatCode="0.0">
                  <c:v>3.6364213849858564</c:v>
                </c:pt>
                <c:pt idx="10181" formatCode="0.0">
                  <c:v>3.6485766997172706</c:v>
                </c:pt>
                <c:pt idx="10182" formatCode="0.0">
                  <c:v>3.6433079390755929</c:v>
                </c:pt>
                <c:pt idx="10183" formatCode="0.0">
                  <c:v>3.6330873303566804</c:v>
                </c:pt>
                <c:pt idx="10184" formatCode="0.0">
                  <c:v>3.6188947080125313</c:v>
                </c:pt>
                <c:pt idx="10185" formatCode="0.0">
                  <c:v>3.6509000250115284</c:v>
                </c:pt>
                <c:pt idx="10186" formatCode="0.0">
                  <c:v>3.6422159598470452</c:v>
                </c:pt>
                <c:pt idx="10187" formatCode="0.0">
                  <c:v>3.641818054005324</c:v>
                </c:pt>
                <c:pt idx="10188" formatCode="0.0">
                  <c:v>3.6298286685932402</c:v>
                </c:pt>
                <c:pt idx="10189" formatCode="0.0">
                  <c:v>3.6298286685932402</c:v>
                </c:pt>
                <c:pt idx="10190" formatCode="0.0">
                  <c:v>3.6071721636841145</c:v>
                </c:pt>
                <c:pt idx="10191" formatCode="0.0">
                  <c:v>3.605714328881537</c:v>
                </c:pt>
                <c:pt idx="10192" formatCode="0.0">
                  <c:v>3.6244405252084984</c:v>
                </c:pt>
                <c:pt idx="10193" formatCode="0.0">
                  <c:v>3.63941344120704</c:v>
                </c:pt>
                <c:pt idx="10194" formatCode="0.0">
                  <c:v>3.6194059375730872</c:v>
                </c:pt>
                <c:pt idx="10195" formatCode="0.0">
                  <c:v>3.5898829739920197</c:v>
                </c:pt>
                <c:pt idx="10196" formatCode="0.0">
                  <c:v>3.6282471533845038</c:v>
                </c:pt>
                <c:pt idx="10197" formatCode="0.0">
                  <c:v>3.6495945395945077</c:v>
                </c:pt>
                <c:pt idx="10198" formatCode="0.0">
                  <c:v>3.6297831080006873</c:v>
                </c:pt>
                <c:pt idx="10199" formatCode="0.0">
                  <c:v>3.6496307490812154</c:v>
                </c:pt>
                <c:pt idx="10200" formatCode="0.0">
                  <c:v>3.6657001584251336</c:v>
                </c:pt>
                <c:pt idx="10201" formatCode="0.0">
                  <c:v>3.6603248616187503</c:v>
                </c:pt>
                <c:pt idx="10202" formatCode="0.0">
                  <c:v>3.6459824930686433</c:v>
                </c:pt>
                <c:pt idx="10203" formatCode="0.0">
                  <c:v>3.6478189907143239</c:v>
                </c:pt>
                <c:pt idx="10204" formatCode="0.0">
                  <c:v>3.6431568389967595</c:v>
                </c:pt>
                <c:pt idx="10205" formatCode="0.0">
                  <c:v>3.6517041612277059</c:v>
                </c:pt>
                <c:pt idx="10206" formatCode="0.0">
                  <c:v>3.6413227884359491</c:v>
                </c:pt>
                <c:pt idx="10207" formatCode="0.0">
                  <c:v>3.6544072373835466</c:v>
                </c:pt>
                <c:pt idx="10208" formatCode="0.0">
                  <c:v>3.6319443916380307</c:v>
                </c:pt>
                <c:pt idx="10209" formatCode="0.0">
                  <c:v>3.6319443916380307</c:v>
                </c:pt>
                <c:pt idx="10210" formatCode="0.0">
                  <c:v>3.6323843277866001</c:v>
                </c:pt>
                <c:pt idx="10211" formatCode="0.0">
                  <c:v>3.6237495783388485</c:v>
                </c:pt>
                <c:pt idx="10212" formatCode="0.0">
                  <c:v>3.6225779812885999</c:v>
                </c:pt>
                <c:pt idx="10213" formatCode="0.0">
                  <c:v>3.6278821848787874</c:v>
                </c:pt>
                <c:pt idx="10214" formatCode="0.0">
                  <c:v>3.6360920456992654</c:v>
                </c:pt>
                <c:pt idx="10215" formatCode="0.0">
                  <c:v>3.6429521835176728</c:v>
                </c:pt>
                <c:pt idx="10216" formatCode="0.0">
                  <c:v>3.6417524231224685</c:v>
                </c:pt>
                <c:pt idx="10217" formatCode="0.0">
                  <c:v>3.6420805377200112</c:v>
                </c:pt>
                <c:pt idx="10218" formatCode="0.0">
                  <c:v>3.6446797353623812</c:v>
                </c:pt>
                <c:pt idx="10219" formatCode="0.0">
                  <c:v>3.6584997815805727</c:v>
                </c:pt>
                <c:pt idx="10220" formatCode="0.0">
                  <c:v>3.6656966813429008</c:v>
                </c:pt>
                <c:pt idx="10221" formatCode="0.0">
                  <c:v>3.6669194540517447</c:v>
                </c:pt>
                <c:pt idx="10222" formatCode="0.0">
                  <c:v>3.6524714250422714</c:v>
                </c:pt>
                <c:pt idx="10223" formatCode="0.0">
                  <c:v>3.65444534551265</c:v>
                </c:pt>
                <c:pt idx="10224" formatCode="0.0">
                  <c:v>3.6777714814373521</c:v>
                </c:pt>
                <c:pt idx="10225" formatCode="0.0">
                  <c:v>3.6860135261540492</c:v>
                </c:pt>
                <c:pt idx="10226" formatCode="0.0">
                  <c:v>3.6888875057150572</c:v>
                </c:pt>
                <c:pt idx="10227" formatCode="0.0">
                  <c:v>3.6849849640583727</c:v>
                </c:pt>
                <c:pt idx="10228" formatCode="0.0">
                  <c:v>3.6990960698287809</c:v>
                </c:pt>
                <c:pt idx="10229" formatCode="0.0">
                  <c:v>3.6951673089385721</c:v>
                </c:pt>
                <c:pt idx="10230" formatCode="0.0">
                  <c:v>3.7072520456521594</c:v>
                </c:pt>
                <c:pt idx="10231" formatCode="0.0">
                  <c:v>3.7341211495984861</c:v>
                </c:pt>
                <c:pt idx="10232" formatCode="0.0">
                  <c:v>3.7503473593662631</c:v>
                </c:pt>
                <c:pt idx="10233" formatCode="0.0">
                  <c:v>3.7375783027234406</c:v>
                </c:pt>
                <c:pt idx="10234" formatCode="0.0">
                  <c:v>3.7360705389411262</c:v>
                </c:pt>
                <c:pt idx="10235" formatCode="0.0">
                  <c:v>3.7267596079581953</c:v>
                </c:pt>
                <c:pt idx="10236" formatCode="0.0">
                  <c:v>3.7222681145188781</c:v>
                </c:pt>
                <c:pt idx="10237" formatCode="0.0">
                  <c:v>3.7151868383731994</c:v>
                </c:pt>
                <c:pt idx="10238" formatCode="0.0">
                  <c:v>3.7197247539710983</c:v>
                </c:pt>
                <c:pt idx="10239" formatCode="0.0">
                  <c:v>3.726845162596883</c:v>
                </c:pt>
                <c:pt idx="10240" formatCode="0.0">
                  <c:v>3.7373549028738617</c:v>
                </c:pt>
                <c:pt idx="10241" formatCode="0.0">
                  <c:v>3.7518839844148464</c:v>
                </c:pt>
                <c:pt idx="10242" formatCode="0.0">
                  <c:v>3.7418954992342708</c:v>
                </c:pt>
                <c:pt idx="10243" formatCode="0.0">
                  <c:v>3.7435299192842044</c:v>
                </c:pt>
                <c:pt idx="10244" formatCode="0.0">
                  <c:v>3.7499255104093505</c:v>
                </c:pt>
                <c:pt idx="10245" formatCode="0.0">
                  <c:v>3.7573032089029126</c:v>
                </c:pt>
                <c:pt idx="10246" formatCode="0.0">
                  <c:v>3.76555404013477</c:v>
                </c:pt>
                <c:pt idx="10247" formatCode="0.0">
                  <c:v>3.7571985969453094</c:v>
                </c:pt>
                <c:pt idx="10248" formatCode="0.0">
                  <c:v>3.7488746163248696</c:v>
                </c:pt>
                <c:pt idx="10249" formatCode="0.0">
                  <c:v>3.7517127516705413</c:v>
                </c:pt>
                <c:pt idx="10250" formatCode="0.0">
                  <c:v>3.7623903523499425</c:v>
                </c:pt>
                <c:pt idx="10251" formatCode="0.0">
                  <c:v>3.7837681818582736</c:v>
                </c:pt>
                <c:pt idx="10252" formatCode="0.0">
                  <c:v>3.7822294821402807</c:v>
                </c:pt>
                <c:pt idx="10253" formatCode="0.0">
                  <c:v>3.7822294821402807</c:v>
                </c:pt>
                <c:pt idx="10254" formatCode="0.0">
                  <c:v>3.7900900867917642</c:v>
                </c:pt>
                <c:pt idx="10255" formatCode="0.0">
                  <c:v>3.804221047997089</c:v>
                </c:pt>
                <c:pt idx="10256" formatCode="0.0">
                  <c:v>3.7997398014728878</c:v>
                </c:pt>
                <c:pt idx="10257" formatCode="0.0">
                  <c:v>3.817016916240545</c:v>
                </c:pt>
                <c:pt idx="10258" formatCode="0.0">
                  <c:v>3.8039600284897648</c:v>
                </c:pt>
                <c:pt idx="10259" formatCode="0.0">
                  <c:v>3.8058893890679339</c:v>
                </c:pt>
                <c:pt idx="10260" formatCode="0.0">
                  <c:v>3.7743431268731924</c:v>
                </c:pt>
                <c:pt idx="10261" formatCode="0.0">
                  <c:v>3.7884020874733189</c:v>
                </c:pt>
                <c:pt idx="10262" formatCode="0.0">
                  <c:v>3.7828556349069524</c:v>
                </c:pt>
                <c:pt idx="10263" formatCode="0.0">
                  <c:v>3.8057623078580862</c:v>
                </c:pt>
                <c:pt idx="10264" formatCode="0.0">
                  <c:v>3.7976926087127598</c:v>
                </c:pt>
                <c:pt idx="10265" formatCode="0.0">
                  <c:v>3.7851846538111182</c:v>
                </c:pt>
                <c:pt idx="10266" formatCode="0.0">
                  <c:v>3.7800562932145896</c:v>
                </c:pt>
                <c:pt idx="10267" formatCode="0.0">
                  <c:v>3.7741909901839379</c:v>
                </c:pt>
                <c:pt idx="10268" formatCode="0.0">
                  <c:v>3.7620762923932518</c:v>
                </c:pt>
                <c:pt idx="10269" formatCode="0.0">
                  <c:v>3.7217635378821834</c:v>
                </c:pt>
                <c:pt idx="10270" formatCode="0.0">
                  <c:v>3.7313616122600881</c:v>
                </c:pt>
                <c:pt idx="10271" formatCode="0.0">
                  <c:v>3.7605058071780464</c:v>
                </c:pt>
                <c:pt idx="10272" formatCode="0.0">
                  <c:v>3.7655463402562299</c:v>
                </c:pt>
                <c:pt idx="10273" formatCode="0.0">
                  <c:v>3.7494504493452623</c:v>
                </c:pt>
                <c:pt idx="10274" formatCode="0.0">
                  <c:v>3.7110480890936701</c:v>
                </c:pt>
                <c:pt idx="10275" formatCode="0.0">
                  <c:v>3.7168591139731757</c:v>
                </c:pt>
                <c:pt idx="10276" formatCode="0.0">
                  <c:v>3.7121989702254292</c:v>
                </c:pt>
                <c:pt idx="10277" formatCode="0.0">
                  <c:v>3.6998865434154085</c:v>
                </c:pt>
                <c:pt idx="10278" formatCode="0.0">
                  <c:v>3.691361359366562</c:v>
                </c:pt>
                <c:pt idx="10279" formatCode="0.0">
                  <c:v>3.691361359366562</c:v>
                </c:pt>
                <c:pt idx="10280" formatCode="0.0">
                  <c:v>3.7110270702233046</c:v>
                </c:pt>
                <c:pt idx="10281" formatCode="0.0">
                  <c:v>3.7052705441532061</c:v>
                </c:pt>
                <c:pt idx="10282" formatCode="0.0">
                  <c:v>3.7121338230781822</c:v>
                </c:pt>
                <c:pt idx="10283" formatCode="0.0">
                  <c:v>3.7007975390424264</c:v>
                </c:pt>
                <c:pt idx="10284" formatCode="0.0">
                  <c:v>3.6329954815624657</c:v>
                </c:pt>
                <c:pt idx="10285" formatCode="0.0">
                  <c:v>3.6529631953915835</c:v>
                </c:pt>
                <c:pt idx="10286" formatCode="0.0">
                  <c:v>3.6507668034214253</c:v>
                </c:pt>
                <c:pt idx="10287" formatCode="0.0">
                  <c:v>3.6561565041864226</c:v>
                </c:pt>
                <c:pt idx="10288" formatCode="0.0">
                  <c:v>3.6884696253910114</c:v>
                </c:pt>
                <c:pt idx="10289" formatCode="0.0">
                  <c:v>3.7132553263551102</c:v>
                </c:pt>
                <c:pt idx="10290" formatCode="0.0">
                  <c:v>3.7204571103480104</c:v>
                </c:pt>
                <c:pt idx="10291" formatCode="0.0">
                  <c:v>3.7074331575327659</c:v>
                </c:pt>
                <c:pt idx="10292" formatCode="0.0">
                  <c:v>3.7112738875119069</c:v>
                </c:pt>
                <c:pt idx="10293" formatCode="0.0">
                  <c:v>3.7016394610524537</c:v>
                </c:pt>
                <c:pt idx="10294" formatCode="0.0">
                  <c:v>3.7216364074388282</c:v>
                </c:pt>
                <c:pt idx="10295" formatCode="0.0">
                  <c:v>3.7391396598451103</c:v>
                </c:pt>
                <c:pt idx="10296" formatCode="0.0">
                  <c:v>3.7438010064044422</c:v>
                </c:pt>
                <c:pt idx="10297" formatCode="0.0">
                  <c:v>3.7426835647425274</c:v>
                </c:pt>
                <c:pt idx="10298" formatCode="0.0">
                  <c:v>3.7429082802794071</c:v>
                </c:pt>
                <c:pt idx="10299" formatCode="0.0">
                  <c:v>3.7466076912411914</c:v>
                </c:pt>
                <c:pt idx="10300" formatCode="0.0">
                  <c:v>3.7181324302462913</c:v>
                </c:pt>
                <c:pt idx="10301" formatCode="0.0">
                  <c:v>3.7401395467158554</c:v>
                </c:pt>
                <c:pt idx="10302" formatCode="0.0">
                  <c:v>3.7405499773897741</c:v>
                </c:pt>
                <c:pt idx="10303" formatCode="0.0">
                  <c:v>3.7259519018668015</c:v>
                </c:pt>
                <c:pt idx="10304" formatCode="0.0">
                  <c:v>3.7443674871147112</c:v>
                </c:pt>
                <c:pt idx="10305" formatCode="0.0">
                  <c:v>3.7486611144518198</c:v>
                </c:pt>
                <c:pt idx="10306" formatCode="0.0">
                  <c:v>3.7477200842903486</c:v>
                </c:pt>
                <c:pt idx="10307" formatCode="0.0">
                  <c:v>3.7477200842903486</c:v>
                </c:pt>
                <c:pt idx="10308" formatCode="0.0">
                  <c:v>3.746668804481728</c:v>
                </c:pt>
                <c:pt idx="10309" formatCode="0.0">
                  <c:v>3.7382214596709025</c:v>
                </c:pt>
                <c:pt idx="10310" formatCode="0.0">
                  <c:v>3.7532993030494088</c:v>
                </c:pt>
                <c:pt idx="10311" formatCode="0.0">
                  <c:v>3.7729848338612699</c:v>
                </c:pt>
                <c:pt idx="10312" formatCode="0.0">
                  <c:v>3.7612290704325626</c:v>
                </c:pt>
                <c:pt idx="10313" formatCode="0.0">
                  <c:v>3.7659586747607539</c:v>
                </c:pt>
                <c:pt idx="10314" formatCode="0.0">
                  <c:v>3.7765261704293778</c:v>
                </c:pt>
                <c:pt idx="10315" formatCode="0.0">
                  <c:v>3.77047009641446</c:v>
                </c:pt>
                <c:pt idx="10316" formatCode="0.0">
                  <c:v>3.7769111882857684</c:v>
                </c:pt>
                <c:pt idx="10317" formatCode="0.0">
                  <c:v>3.7707632709260954</c:v>
                </c:pt>
                <c:pt idx="10318" formatCode="0.0">
                  <c:v>3.760966734496717</c:v>
                </c:pt>
                <c:pt idx="10319" formatCode="0.0">
                  <c:v>3.7839704613423928</c:v>
                </c:pt>
                <c:pt idx="10320" formatCode="0.0">
                  <c:v>3.7817405952577623</c:v>
                </c:pt>
                <c:pt idx="10321" formatCode="0.0">
                  <c:v>3.7906169093834188</c:v>
                </c:pt>
                <c:pt idx="10322" formatCode="0.0">
                  <c:v>3.7722617638277676</c:v>
                </c:pt>
                <c:pt idx="10323" formatCode="0.0">
                  <c:v>3.7857184838937865</c:v>
                </c:pt>
                <c:pt idx="10324" formatCode="0.0">
                  <c:v>3.7786644554794386</c:v>
                </c:pt>
                <c:pt idx="10325" formatCode="0.0">
                  <c:v>3.7710729532163882</c:v>
                </c:pt>
                <c:pt idx="10326" formatCode="0.0">
                  <c:v>3.7628636920063454</c:v>
                </c:pt>
                <c:pt idx="10327" formatCode="0.0">
                  <c:v>3.7739904915435791</c:v>
                </c:pt>
                <c:pt idx="10328" formatCode="0.0">
                  <c:v>3.7488756958429073</c:v>
                </c:pt>
                <c:pt idx="10329" formatCode="0.0">
                  <c:v>3.7247485346327003</c:v>
                </c:pt>
                <c:pt idx="10330" formatCode="0.0">
                  <c:v>3.7292605012548932</c:v>
                </c:pt>
                <c:pt idx="10331" formatCode="0.0">
                  <c:v>3.7415534787618521</c:v>
                </c:pt>
                <c:pt idx="10332" formatCode="0.0">
                  <c:v>3.7567457735560463</c:v>
                </c:pt>
                <c:pt idx="10333" formatCode="0.0">
                  <c:v>3.7433081697487331</c:v>
                </c:pt>
                <c:pt idx="10334" formatCode="0.0">
                  <c:v>3.7466977364640228</c:v>
                </c:pt>
                <c:pt idx="10335" formatCode="0.0">
                  <c:v>3.7734769219952016</c:v>
                </c:pt>
                <c:pt idx="10336" formatCode="0.0">
                  <c:v>3.7676213006232722</c:v>
                </c:pt>
                <c:pt idx="10337" formatCode="0.0">
                  <c:v>3.7557303938730073</c:v>
                </c:pt>
                <c:pt idx="10338" formatCode="0.0">
                  <c:v>3.7612909318180279</c:v>
                </c:pt>
                <c:pt idx="10339" formatCode="0.0">
                  <c:v>3.7726075974164686</c:v>
                </c:pt>
                <c:pt idx="10340" formatCode="0.0">
                  <c:v>3.7756848069393634</c:v>
                </c:pt>
                <c:pt idx="10341" formatCode="0.0">
                  <c:v>3.7783928075166386</c:v>
                </c:pt>
                <c:pt idx="10342" formatCode="0.0">
                  <c:v>3.7676987713076602</c:v>
                </c:pt>
                <c:pt idx="10343" formatCode="0.0">
                  <c:v>3.7463947497462087</c:v>
                </c:pt>
                <c:pt idx="10344" formatCode="0.0">
                  <c:v>3.7603097975159137</c:v>
                </c:pt>
                <c:pt idx="10345" formatCode="0.0">
                  <c:v>3.7679164334113522</c:v>
                </c:pt>
                <c:pt idx="10346" formatCode="0.0">
                  <c:v>3.754234561453567</c:v>
                </c:pt>
                <c:pt idx="10347" formatCode="0.0">
                  <c:v>3.7630973983142133</c:v>
                </c:pt>
                <c:pt idx="10348" formatCode="0.0">
                  <c:v>3.7551577831612137</c:v>
                </c:pt>
                <c:pt idx="10349" formatCode="0.0">
                  <c:v>3.7551577831612137</c:v>
                </c:pt>
                <c:pt idx="10350" formatCode="0.0">
                  <c:v>3.7411808615795477</c:v>
                </c:pt>
                <c:pt idx="10351" formatCode="0.0">
                  <c:v>3.7544282357358174</c:v>
                </c:pt>
                <c:pt idx="10352" formatCode="0.0">
                  <c:v>3.7750083086921111</c:v>
                </c:pt>
                <c:pt idx="10353" formatCode="0.0">
                  <c:v>3.7667769547405863</c:v>
                </c:pt>
                <c:pt idx="10354" formatCode="0.0">
                  <c:v>3.7574692222470145</c:v>
                </c:pt>
                <c:pt idx="10355" formatCode="0.0">
                  <c:v>3.7477891404765722</c:v>
                </c:pt>
                <c:pt idx="10356" formatCode="0.0">
                  <c:v>3.7555701867001066</c:v>
                </c:pt>
                <c:pt idx="10357" formatCode="0.0">
                  <c:v>3.7589177014522419</c:v>
                </c:pt>
                <c:pt idx="10358" formatCode="0.0">
                  <c:v>3.7500591798685963</c:v>
                </c:pt>
                <c:pt idx="10359" formatCode="0.0">
                  <c:v>3.7425283965715916</c:v>
                </c:pt>
                <c:pt idx="10360" formatCode="0.0">
                  <c:v>3.7501853658632762</c:v>
                </c:pt>
                <c:pt idx="10361" formatCode="0.0">
                  <c:v>3.7487913838846736</c:v>
                </c:pt>
                <c:pt idx="10362" formatCode="0.0">
                  <c:v>3.7550035955724734</c:v>
                </c:pt>
                <c:pt idx="10363" formatCode="0.0">
                  <c:v>3.7361136919735194</c:v>
                </c:pt>
                <c:pt idx="10364" formatCode="0.0">
                  <c:v>3.7341165305269395</c:v>
                </c:pt>
                <c:pt idx="10365" formatCode="0.0">
                  <c:v>3.7135186521704169</c:v>
                </c:pt>
                <c:pt idx="10366" formatCode="0.0">
                  <c:v>3.7355470483386601</c:v>
                </c:pt>
                <c:pt idx="10367" formatCode="0.0">
                  <c:v>3.7295027446237334</c:v>
                </c:pt>
                <c:pt idx="10368" formatCode="0.0">
                  <c:v>3.7058195340786129</c:v>
                </c:pt>
                <c:pt idx="10369" formatCode="0.0">
                  <c:v>3.7197859351819078</c:v>
                </c:pt>
                <c:pt idx="10370" formatCode="0.0">
                  <c:v>3.7342120925277329</c:v>
                </c:pt>
                <c:pt idx="10371" formatCode="0.0">
                  <c:v>3.7363007377438193</c:v>
                </c:pt>
                <c:pt idx="10372" formatCode="0.0">
                  <c:v>3.7497590918999628</c:v>
                </c:pt>
                <c:pt idx="10373" formatCode="0.0">
                  <c:v>3.7531985859011838</c:v>
                </c:pt>
                <c:pt idx="10374" formatCode="0.0">
                  <c:v>3.755996803494519</c:v>
                </c:pt>
                <c:pt idx="10375" formatCode="0.0">
                  <c:v>3.7556754805033767</c:v>
                </c:pt>
                <c:pt idx="10376" formatCode="0.0">
                  <c:v>3.7640088663940476</c:v>
                </c:pt>
                <c:pt idx="10377" formatCode="0.0">
                  <c:v>3.7642470885794461</c:v>
                </c:pt>
                <c:pt idx="10378" formatCode="0.0">
                  <c:v>3.7733143128112263</c:v>
                </c:pt>
                <c:pt idx="10379" formatCode="0.0">
                  <c:v>3.7778088025295014</c:v>
                </c:pt>
                <c:pt idx="10380" formatCode="0.0">
                  <c:v>3.7885141343618267</c:v>
                </c:pt>
                <c:pt idx="10381" formatCode="0.0">
                  <c:v>3.7852843468164865</c:v>
                </c:pt>
                <c:pt idx="10382" formatCode="0.0">
                  <c:v>3.7853071383493244</c:v>
                </c:pt>
                <c:pt idx="10383" formatCode="0.0">
                  <c:v>3.7649609571482467</c:v>
                </c:pt>
                <c:pt idx="10384" formatCode="0.0">
                  <c:v>3.77340600687271</c:v>
                </c:pt>
                <c:pt idx="10385" formatCode="0.0">
                  <c:v>3.755581723434688</c:v>
                </c:pt>
                <c:pt idx="10386" formatCode="0.0">
                  <c:v>3.7519816060983091</c:v>
                </c:pt>
                <c:pt idx="10387" formatCode="0.0">
                  <c:v>3.7814571938601311</c:v>
                </c:pt>
                <c:pt idx="10388" formatCode="0.0">
                  <c:v>3.7956646457238614</c:v>
                </c:pt>
                <c:pt idx="10389" formatCode="0.0">
                  <c:v>3.8128874470407452</c:v>
                </c:pt>
                <c:pt idx="10390" formatCode="0.0">
                  <c:v>3.7863471912270517</c:v>
                </c:pt>
                <c:pt idx="10391" formatCode="0.0">
                  <c:v>3.7907643627637237</c:v>
                </c:pt>
                <c:pt idx="10392" formatCode="0.0">
                  <c:v>3.8025967923899855</c:v>
                </c:pt>
                <c:pt idx="10393" formatCode="0.0">
                  <c:v>3.8022385758099055</c:v>
                </c:pt>
                <c:pt idx="10394" formatCode="0.0">
                  <c:v>3.8111788484651057</c:v>
                </c:pt>
                <c:pt idx="10395" formatCode="0.0">
                  <c:v>3.8154801776355081</c:v>
                </c:pt>
                <c:pt idx="10396" formatCode="0.0">
                  <c:v>3.8062303363474648</c:v>
                </c:pt>
                <c:pt idx="10397" formatCode="0.0">
                  <c:v>3.8068063823673235</c:v>
                </c:pt>
                <c:pt idx="10398" formatCode="0.0">
                  <c:v>3.8138246012156571</c:v>
                </c:pt>
                <c:pt idx="10399" formatCode="0.0">
                  <c:v>3.814852952623542</c:v>
                </c:pt>
                <c:pt idx="10400" formatCode="0.0">
                  <c:v>3.8190050413798629</c:v>
                </c:pt>
                <c:pt idx="10401" formatCode="0.0">
                  <c:v>3.8144515606464626</c:v>
                </c:pt>
                <c:pt idx="10402" formatCode="0.0">
                  <c:v>3.8103475633277881</c:v>
                </c:pt>
                <c:pt idx="10403" formatCode="0.0">
                  <c:v>3.8076652750816913</c:v>
                </c:pt>
                <c:pt idx="10404" formatCode="0.0">
                  <c:v>3.8116818663056633</c:v>
                </c:pt>
                <c:pt idx="10405" formatCode="0.0">
                  <c:v>3.8186403294084914</c:v>
                </c:pt>
                <c:pt idx="10406" formatCode="0.0">
                  <c:v>3.8077609107369712</c:v>
                </c:pt>
                <c:pt idx="10407" formatCode="0.0">
                  <c:v>3.8054503407907041</c:v>
                </c:pt>
                <c:pt idx="10408" formatCode="0.0">
                  <c:v>3.8001456083930916</c:v>
                </c:pt>
                <c:pt idx="10409" formatCode="0.0">
                  <c:v>3.8173717657188164</c:v>
                </c:pt>
                <c:pt idx="10410" formatCode="0.0">
                  <c:v>3.8152967112057348</c:v>
                </c:pt>
                <c:pt idx="10411" formatCode="0.0">
                  <c:v>3.8261498279105952</c:v>
                </c:pt>
                <c:pt idx="10412" formatCode="0.0">
                  <c:v>3.8261498279105952</c:v>
                </c:pt>
                <c:pt idx="10413" formatCode="0.0">
                  <c:v>3.8228989917399239</c:v>
                </c:pt>
                <c:pt idx="10414" formatCode="0.0">
                  <c:v>3.8128510682381913</c:v>
                </c:pt>
                <c:pt idx="10415" formatCode="0.0">
                  <c:v>3.8131454205966961</c:v>
                </c:pt>
                <c:pt idx="10416" formatCode="0.0">
                  <c:v>3.8083672495090153</c:v>
                </c:pt>
                <c:pt idx="10417" formatCode="0.0">
                  <c:v>3.808102745237901</c:v>
                </c:pt>
                <c:pt idx="10418" formatCode="0.0">
                  <c:v>3.8140375647700777</c:v>
                </c:pt>
                <c:pt idx="10419" formatCode="0.0">
                  <c:v>3.8103603643425052</c:v>
                </c:pt>
                <c:pt idx="10420" formatCode="0.0">
                  <c:v>3.8106903926046933</c:v>
                </c:pt>
                <c:pt idx="10421" formatCode="0.0">
                  <c:v>3.82161683977538</c:v>
                </c:pt>
                <c:pt idx="10422" formatCode="0.0">
                  <c:v>3.8181157937218964</c:v>
                </c:pt>
                <c:pt idx="10423" formatCode="0.0">
                  <c:v>3.8272221724902087</c:v>
                </c:pt>
                <c:pt idx="10424" formatCode="0.0">
                  <c:v>3.8370501086230244</c:v>
                </c:pt>
                <c:pt idx="10425" formatCode="0.0">
                  <c:v>3.8381675031612033</c:v>
                </c:pt>
                <c:pt idx="10426" formatCode="0.0">
                  <c:v>3.8420302715480683</c:v>
                </c:pt>
                <c:pt idx="10427" formatCode="0.0">
                  <c:v>3.8520186674417238</c:v>
                </c:pt>
                <c:pt idx="10428" formatCode="0.0">
                  <c:v>3.8495658350065418</c:v>
                </c:pt>
                <c:pt idx="10429" formatCode="0.0">
                  <c:v>3.8539992083768602</c:v>
                </c:pt>
                <c:pt idx="10430" formatCode="0.0">
                  <c:v>3.8563039350412973</c:v>
                </c:pt>
                <c:pt idx="10431" formatCode="0.0">
                  <c:v>3.8563039350412973</c:v>
                </c:pt>
                <c:pt idx="10432" formatCode="0.0">
                  <c:v>3.8713812122481981</c:v>
                </c:pt>
                <c:pt idx="10433" formatCode="0.0">
                  <c:v>3.8680172346962598</c:v>
                </c:pt>
                <c:pt idx="10434" formatCode="0.0">
                  <c:v>3.8633391808591218</c:v>
                </c:pt>
                <c:pt idx="10435" formatCode="0.0">
                  <c:v>3.86231353764967</c:v>
                </c:pt>
                <c:pt idx="10436" formatCode="0.0">
                  <c:v>3.86231353764967</c:v>
                </c:pt>
                <c:pt idx="10437" formatCode="0.0">
                  <c:v>3.8912504929070471</c:v>
                </c:pt>
                <c:pt idx="10438" formatCode="0.0">
                  <c:v>3.8843230886064508</c:v>
                </c:pt>
                <c:pt idx="10439" formatCode="0.0">
                  <c:v>3.8946876330698084</c:v>
                </c:pt>
                <c:pt idx="10440" formatCode="0.0">
                  <c:v>3.9047222709001947</c:v>
                </c:pt>
                <c:pt idx="10441" formatCode="0.0">
                  <c:v>3.914627479357518</c:v>
                </c:pt>
                <c:pt idx="10442" formatCode="0.0">
                  <c:v>3.9224576942066469</c:v>
                </c:pt>
                <c:pt idx="10443" formatCode="0.0">
                  <c:v>3.9236292737359912</c:v>
                </c:pt>
                <c:pt idx="10444" formatCode="0.0">
                  <c:v>3.9416440326831661</c:v>
                </c:pt>
                <c:pt idx="10445" formatCode="0.0">
                  <c:v>3.9314200522586442</c:v>
                </c:pt>
                <c:pt idx="10446" formatCode="0.0">
                  <c:v>3.9250588020304549</c:v>
                </c:pt>
                <c:pt idx="10447" formatCode="0.0">
                  <c:v>3.9309747102809163</c:v>
                </c:pt>
                <c:pt idx="10448" formatCode="0.0">
                  <c:v>3.9367628446503282</c:v>
                </c:pt>
                <c:pt idx="10449" formatCode="0.0">
                  <c:v>3.9367628446503282</c:v>
                </c:pt>
                <c:pt idx="10450" formatCode="0.0">
                  <c:v>3.9441757644108266</c:v>
                </c:pt>
                <c:pt idx="10451" formatCode="0.0">
                  <c:v>3.9524776971072559</c:v>
                </c:pt>
                <c:pt idx="10452" formatCode="0.0">
                  <c:v>3.9601755669134091</c:v>
                </c:pt>
                <c:pt idx="10453" formatCode="0.0">
                  <c:v>3.963571041601305</c:v>
                </c:pt>
                <c:pt idx="10454" formatCode="0.0">
                  <c:v>3.9435328982162279</c:v>
                </c:pt>
                <c:pt idx="10455" formatCode="0.0">
                  <c:v>3.9647935316210132</c:v>
                </c:pt>
                <c:pt idx="10456" formatCode="0.0">
                  <c:v>3.9728952541179394</c:v>
                </c:pt>
                <c:pt idx="10457" formatCode="0.0">
                  <c:v>3.9754853498519296</c:v>
                </c:pt>
                <c:pt idx="10458" formatCode="0.0">
                  <c:v>3.9830968208088109</c:v>
                </c:pt>
                <c:pt idx="10459" formatCode="0.0">
                  <c:v>4.0136579908695094</c:v>
                </c:pt>
                <c:pt idx="10460" formatCode="0.0">
                  <c:v>4.0444726378199505</c:v>
                </c:pt>
                <c:pt idx="10461" formatCode="0.0">
                  <c:v>4.0137958368453148</c:v>
                </c:pt>
                <c:pt idx="10462" formatCode="0.0">
                  <c:v>4.033990333146261</c:v>
                </c:pt>
                <c:pt idx="10463" formatCode="0.0">
                  <c:v>4.0366507067824307</c:v>
                </c:pt>
                <c:pt idx="10464" formatCode="0.0">
                  <c:v>4.0566269191911841</c:v>
                </c:pt>
                <c:pt idx="10465" formatCode="0.0">
                  <c:v>4.0502229055231753</c:v>
                </c:pt>
                <c:pt idx="10466" formatCode="0.0">
                  <c:v>4.0645261618688773</c:v>
                </c:pt>
                <c:pt idx="10467" formatCode="0.0">
                  <c:v>4.0637527596981844</c:v>
                </c:pt>
                <c:pt idx="10468" formatCode="0.0">
                  <c:v>4.0680602238370493</c:v>
                </c:pt>
                <c:pt idx="10469" formatCode="0.0">
                  <c:v>4.0680602238370493</c:v>
                </c:pt>
                <c:pt idx="10470" formatCode="0.0">
                  <c:v>4.0826106716206452</c:v>
                </c:pt>
                <c:pt idx="10471" formatCode="0.0">
                  <c:v>4.1010144088655078</c:v>
                </c:pt>
                <c:pt idx="10472" formatCode="0.0">
                  <c:v>4.0782179327603822</c:v>
                </c:pt>
                <c:pt idx="10473" formatCode="0.0">
                  <c:v>4.0440249853067645</c:v>
                </c:pt>
                <c:pt idx="10474" formatCode="0.0">
                  <c:v>4.0216712614286365</c:v>
                </c:pt>
                <c:pt idx="10475" formatCode="0.0">
                  <c:v>4.0354524495407738</c:v>
                </c:pt>
                <c:pt idx="10476" formatCode="0.0">
                  <c:v>4.0685892504032974</c:v>
                </c:pt>
                <c:pt idx="10477" formatCode="0.0">
                  <c:v>4.0469097518996264</c:v>
                </c:pt>
                <c:pt idx="10478" formatCode="0.0">
                  <c:v>4.0926954894356236</c:v>
                </c:pt>
                <c:pt idx="10479" formatCode="0.0">
                  <c:v>4.1049826775201721</c:v>
                </c:pt>
                <c:pt idx="10480" formatCode="0.0">
                  <c:v>4.0888317759768817</c:v>
                </c:pt>
                <c:pt idx="10481" formatCode="0.0">
                  <c:v>4.0852165210712403</c:v>
                </c:pt>
                <c:pt idx="10482" formatCode="0.0">
                  <c:v>4.0974818890639062</c:v>
                </c:pt>
                <c:pt idx="10483" formatCode="0.0">
                  <c:v>4.1006381044281834</c:v>
                </c:pt>
                <c:pt idx="10484" formatCode="0.0">
                  <c:v>4.1348368459891116</c:v>
                </c:pt>
                <c:pt idx="10485" formatCode="0.0">
                  <c:v>4.1505204894879073</c:v>
                </c:pt>
                <c:pt idx="10486" formatCode="0.0">
                  <c:v>4.172927371880597</c:v>
                </c:pt>
                <c:pt idx="10487" formatCode="0.0">
                  <c:v>4.1838792111259329</c:v>
                </c:pt>
                <c:pt idx="10488" formatCode="0.0">
                  <c:v>4.2139350798392403</c:v>
                </c:pt>
                <c:pt idx="10489" formatCode="0.0">
                  <c:v>4.203920457378012</c:v>
                </c:pt>
                <c:pt idx="10490" formatCode="0.0">
                  <c:v>4.2223740417532953</c:v>
                </c:pt>
                <c:pt idx="10491" formatCode="0.0">
                  <c:v>4.2751709183016606</c:v>
                </c:pt>
                <c:pt idx="10492" formatCode="0.0">
                  <c:v>4.3223528506173148</c:v>
                </c:pt>
                <c:pt idx="10493" formatCode="0.0">
                  <c:v>4.3358649801975195</c:v>
                </c:pt>
                <c:pt idx="10494" formatCode="0.0">
                  <c:v>4.4747780195726818</c:v>
                </c:pt>
                <c:pt idx="10495" formatCode="0.0">
                  <c:v>4.410244262373852</c:v>
                </c:pt>
                <c:pt idx="10496" formatCode="0.0">
                  <c:v>4.3113474378287142</c:v>
                </c:pt>
                <c:pt idx="10497" formatCode="0.0">
                  <c:v>4.2903226148789892</c:v>
                </c:pt>
                <c:pt idx="10498" formatCode="0.0">
                  <c:v>4.2663008892347332</c:v>
                </c:pt>
                <c:pt idx="10499" formatCode="0.0">
                  <c:v>4.2914916346445553</c:v>
                </c:pt>
                <c:pt idx="10500" formatCode="0.0">
                  <c:v>4.3195840376275374</c:v>
                </c:pt>
                <c:pt idx="10501" formatCode="0.0">
                  <c:v>4.329819172526415</c:v>
                </c:pt>
                <c:pt idx="10502" formatCode="0.0">
                  <c:v>4.3176406840999615</c:v>
                </c:pt>
                <c:pt idx="10503" formatCode="0.0">
                  <c:v>4.3222522074015739</c:v>
                </c:pt>
                <c:pt idx="10504" formatCode="0.0">
                  <c:v>4.3351736314740643</c:v>
                </c:pt>
                <c:pt idx="10505" formatCode="0.0">
                  <c:v>4.3247531818906264</c:v>
                </c:pt>
                <c:pt idx="10506" formatCode="0.0">
                  <c:v>4.2759635650377374</c:v>
                </c:pt>
                <c:pt idx="10507" formatCode="0.0">
                  <c:v>4.2195050883102905</c:v>
                </c:pt>
                <c:pt idx="10508" formatCode="0.0">
                  <c:v>4.2195050883102905</c:v>
                </c:pt>
                <c:pt idx="10509" formatCode="0.0">
                  <c:v>4.3113205088032611</c:v>
                </c:pt>
                <c:pt idx="10510" formatCode="0.0">
                  <c:v>4.3638682594292844</c:v>
                </c:pt>
                <c:pt idx="10511" formatCode="0.0">
                  <c:v>4.4107336777963138</c:v>
                </c:pt>
                <c:pt idx="10512" formatCode="0.0">
                  <c:v>4.4698840048033723</c:v>
                </c:pt>
                <c:pt idx="10513" formatCode="0.0">
                  <c:v>4.3903163355087713</c:v>
                </c:pt>
                <c:pt idx="10514" formatCode="0.0">
                  <c:v>4.4166508615972431</c:v>
                </c:pt>
                <c:pt idx="10515" formatCode="0.0">
                  <c:v>4.3875023261146149</c:v>
                </c:pt>
                <c:pt idx="10516" formatCode="0.0">
                  <c:v>4.4227001746357528</c:v>
                </c:pt>
                <c:pt idx="10517" formatCode="0.0">
                  <c:v>4.413269402915768</c:v>
                </c:pt>
                <c:pt idx="10518" formatCode="0.0">
                  <c:v>4.4257746237566824</c:v>
                </c:pt>
                <c:pt idx="10519" formatCode="0.0">
                  <c:v>4.3869435295369774</c:v>
                </c:pt>
                <c:pt idx="10520" formatCode="0.0">
                  <c:v>4.3301914090083677</c:v>
                </c:pt>
                <c:pt idx="10521" formatCode="0.0">
                  <c:v>4.3663930320425486</c:v>
                </c:pt>
                <c:pt idx="10522" formatCode="0.0">
                  <c:v>4.4157003419434595</c:v>
                </c:pt>
                <c:pt idx="10523" formatCode="0.0">
                  <c:v>4.400666154226732</c:v>
                </c:pt>
                <c:pt idx="10524" formatCode="0.0">
                  <c:v>4.44031349256288</c:v>
                </c:pt>
                <c:pt idx="10525" formatCode="0.0">
                  <c:v>4.4486046471885716</c:v>
                </c:pt>
                <c:pt idx="10526" formatCode="0.0">
                  <c:v>4.5070799165221409</c:v>
                </c:pt>
                <c:pt idx="10527" formatCode="0.0">
                  <c:v>4.5138505671311488</c:v>
                </c:pt>
                <c:pt idx="10528" formatCode="0.0">
                  <c:v>4.4967361233046601</c:v>
                </c:pt>
                <c:pt idx="10529" formatCode="0.0">
                  <c:v>4.5342497006442812</c:v>
                </c:pt>
                <c:pt idx="10530" formatCode="0.0">
                  <c:v>4.5365225517826069</c:v>
                </c:pt>
                <c:pt idx="10531" formatCode="0.0">
                  <c:v>4.5602140920221474</c:v>
                </c:pt>
                <c:pt idx="10532" formatCode="0.0">
                  <c:v>4.5555183699815478</c:v>
                </c:pt>
                <c:pt idx="10533" formatCode="0.0">
                  <c:v>4.5667457359026065</c:v>
                </c:pt>
                <c:pt idx="10534" formatCode="0.0">
                  <c:v>4.5140065424866211</c:v>
                </c:pt>
                <c:pt idx="10535" formatCode="0.0">
                  <c:v>4.5455171528224634</c:v>
                </c:pt>
                <c:pt idx="10536" formatCode="0.0">
                  <c:v>4.5607305074153563</c:v>
                </c:pt>
                <c:pt idx="10537" formatCode="0.0">
                  <c:v>4.5445944218322225</c:v>
                </c:pt>
                <c:pt idx="10538" formatCode="0.0">
                  <c:v>4.5513274988381243</c:v>
                </c:pt>
                <c:pt idx="10539" formatCode="0.0">
                  <c:v>4.5513274988381243</c:v>
                </c:pt>
                <c:pt idx="10540" formatCode="0.0">
                  <c:v>4.4846074607164264</c:v>
                </c:pt>
                <c:pt idx="10541" formatCode="0.0">
                  <c:v>4.4435892107316555</c:v>
                </c:pt>
                <c:pt idx="10542" formatCode="0.0">
                  <c:v>4.4410252201873117</c:v>
                </c:pt>
                <c:pt idx="10543" formatCode="0.0">
                  <c:v>4.4849067989192646</c:v>
                </c:pt>
                <c:pt idx="10544" formatCode="0.0">
                  <c:v>4.488425362035338</c:v>
                </c:pt>
                <c:pt idx="10545" formatCode="0.0">
                  <c:v>4.4789665428308805</c:v>
                </c:pt>
                <c:pt idx="10546" formatCode="0.0">
                  <c:v>4.4403349563277823</c:v>
                </c:pt>
                <c:pt idx="10547" formatCode="0.0">
                  <c:v>4.4208979969614504</c:v>
                </c:pt>
                <c:pt idx="10548" formatCode="0.0">
                  <c:v>4.3950940360313666</c:v>
                </c:pt>
                <c:pt idx="10549" formatCode="0.0">
                  <c:v>4.3768945680832561</c:v>
                </c:pt>
                <c:pt idx="10550" formatCode="0.0">
                  <c:v>4.4405473104269113</c:v>
                </c:pt>
                <c:pt idx="10551" formatCode="0.0">
                  <c:v>4.5211895485360083</c:v>
                </c:pt>
                <c:pt idx="10552" formatCode="0.0">
                  <c:v>4.5636526622775877</c:v>
                </c:pt>
                <c:pt idx="10553" formatCode="0.0">
                  <c:v>4.5401883082576386</c:v>
                </c:pt>
                <c:pt idx="10554" formatCode="0.0">
                  <c:v>4.5554678360631202</c:v>
                </c:pt>
                <c:pt idx="10555" formatCode="0.0">
                  <c:v>4.5495628164483861</c:v>
                </c:pt>
                <c:pt idx="10556" formatCode="0.0">
                  <c:v>4.5811967546488841</c:v>
                </c:pt>
                <c:pt idx="10557" formatCode="0.0">
                  <c:v>4.5920385921552676</c:v>
                </c:pt>
                <c:pt idx="10558" formatCode="0.0">
                  <c:v>4.6165556548467492</c:v>
                </c:pt>
                <c:pt idx="10559" formatCode="0.0">
                  <c:v>4.6425325075205288</c:v>
                </c:pt>
                <c:pt idx="10560" formatCode="0.0">
                  <c:v>4.6588933119138281</c:v>
                </c:pt>
                <c:pt idx="10561" formatCode="0.0">
                  <c:v>4.6855263919708392</c:v>
                </c:pt>
                <c:pt idx="10562" formatCode="0.0">
                  <c:v>4.6806638824138842</c:v>
                </c:pt>
                <c:pt idx="10563" formatCode="0.0">
                  <c:v>4.6769914718602896</c:v>
                </c:pt>
                <c:pt idx="10564" formatCode="0.0">
                  <c:v>4.6616208055127464</c:v>
                </c:pt>
                <c:pt idx="10565" formatCode="0.0">
                  <c:v>4.6810651978003399</c:v>
                </c:pt>
                <c:pt idx="10566" formatCode="0.0">
                  <c:v>4.7138033795973122</c:v>
                </c:pt>
                <c:pt idx="10567" formatCode="0.0">
                  <c:v>4.7210886983724967</c:v>
                </c:pt>
                <c:pt idx="10568" formatCode="0.0">
                  <c:v>4.7210886983724967</c:v>
                </c:pt>
                <c:pt idx="10569" formatCode="0.0">
                  <c:v>4.7650917659172372</c:v>
                </c:pt>
                <c:pt idx="10570" formatCode="0.0">
                  <c:v>4.780841948260961</c:v>
                </c:pt>
                <c:pt idx="10571" formatCode="0.0">
                  <c:v>4.8080282366111584</c:v>
                </c:pt>
                <c:pt idx="10572" formatCode="0.0">
                  <c:v>4.875158401652981</c:v>
                </c:pt>
                <c:pt idx="10573" formatCode="0.0">
                  <c:v>4.8613322272413422</c:v>
                </c:pt>
                <c:pt idx="10574" formatCode="0.0">
                  <c:v>4.8012544955080987</c:v>
                </c:pt>
                <c:pt idx="10575" formatCode="0.0">
                  <c:v>4.7767543237706258</c:v>
                </c:pt>
                <c:pt idx="10576" formatCode="0.0">
                  <c:v>4.7391470651774394</c:v>
                </c:pt>
                <c:pt idx="10577" formatCode="0.0">
                  <c:v>4.7219198860737324</c:v>
                </c:pt>
                <c:pt idx="10578" formatCode="0.0">
                  <c:v>4.7168194658945577</c:v>
                </c:pt>
                <c:pt idx="10579" formatCode="0.0">
                  <c:v>4.8123300936335092</c:v>
                </c:pt>
                <c:pt idx="10580" formatCode="0.0">
                  <c:v>4.7520583095723223</c:v>
                </c:pt>
                <c:pt idx="10581" formatCode="0.0">
                  <c:v>4.7413381984404905</c:v>
                </c:pt>
                <c:pt idx="10582" formatCode="0.0">
                  <c:v>4.672345789605421</c:v>
                </c:pt>
                <c:pt idx="10583" formatCode="0.0">
                  <c:v>4.6581435767171939</c:v>
                </c:pt>
                <c:pt idx="10584" formatCode="0.0">
                  <c:v>4.7083063366511464</c:v>
                </c:pt>
                <c:pt idx="10585" formatCode="0.0">
                  <c:v>4.6759948205965891</c:v>
                </c:pt>
                <c:pt idx="10586" formatCode="0.0">
                  <c:v>4.6758098016428002</c:v>
                </c:pt>
                <c:pt idx="10587" formatCode="0.0">
                  <c:v>4.7165328938616167</c:v>
                </c:pt>
                <c:pt idx="10588" formatCode="0.0">
                  <c:v>4.7637856206033238</c:v>
                </c:pt>
                <c:pt idx="10589" formatCode="0.0">
                  <c:v>4.7945278782462326</c:v>
                </c:pt>
                <c:pt idx="10590" formatCode="0.0">
                  <c:v>4.7951888231382913</c:v>
                </c:pt>
                <c:pt idx="10591" formatCode="0.0">
                  <c:v>4.7769628571724621</c:v>
                </c:pt>
                <c:pt idx="10592" formatCode="0.0">
                  <c:v>4.8068819112169949</c:v>
                </c:pt>
                <c:pt idx="10593" formatCode="0.0">
                  <c:v>4.7493990970110183</c:v>
                </c:pt>
                <c:pt idx="10594" formatCode="0.0">
                  <c:v>4.7133566796550204</c:v>
                </c:pt>
                <c:pt idx="10595" formatCode="0.0">
                  <c:v>4.6616015762434477</c:v>
                </c:pt>
                <c:pt idx="10596" formatCode="0.0">
                  <c:v>4.716303668744124</c:v>
                </c:pt>
                <c:pt idx="10597" formatCode="0.0">
                  <c:v>4.7347248793103134</c:v>
                </c:pt>
                <c:pt idx="10598" formatCode="0.0">
                  <c:v>4.7296420821041378</c:v>
                </c:pt>
                <c:pt idx="10599" formatCode="0.0">
                  <c:v>4.7692993481424661</c:v>
                </c:pt>
                <c:pt idx="10600" formatCode="0.0">
                  <c:v>4.8049000104360777</c:v>
                </c:pt>
                <c:pt idx="10601" formatCode="0.0">
                  <c:v>4.792120643485843</c:v>
                </c:pt>
                <c:pt idx="10602" formatCode="0.0">
                  <c:v>4.8438885651497943</c:v>
                </c:pt>
                <c:pt idx="10603" formatCode="0.0">
                  <c:v>4.8601305184091625</c:v>
                </c:pt>
                <c:pt idx="10604" formatCode="0.0">
                  <c:v>4.8413722988303665</c:v>
                </c:pt>
                <c:pt idx="10605" formatCode="0.0">
                  <c:v>4.8637072541547468</c:v>
                </c:pt>
                <c:pt idx="10606" formatCode="0.0">
                  <c:v>4.9173574611802886</c:v>
                </c:pt>
                <c:pt idx="10607" formatCode="0.0">
                  <c:v>4.8903720616316537</c:v>
                </c:pt>
                <c:pt idx="10608" formatCode="0.0">
                  <c:v>4.8860530127300468</c:v>
                </c:pt>
                <c:pt idx="10609" formatCode="0.0">
                  <c:v>4.9436840608038848</c:v>
                </c:pt>
                <c:pt idx="10610" formatCode="0.0">
                  <c:v>4.9805642377210555</c:v>
                </c:pt>
                <c:pt idx="10611" formatCode="0.0">
                  <c:v>4.9561396198533219</c:v>
                </c:pt>
                <c:pt idx="10612" formatCode="0.0">
                  <c:v>4.8680988456601559</c:v>
                </c:pt>
                <c:pt idx="10613" formatCode="0.0">
                  <c:v>4.8457908378943593</c:v>
                </c:pt>
                <c:pt idx="10614" formatCode="0.0">
                  <c:v>4.8457908378943593</c:v>
                </c:pt>
                <c:pt idx="10615" formatCode="0.0">
                  <c:v>4.7466060176039511</c:v>
                </c:pt>
                <c:pt idx="10616" formatCode="0.0">
                  <c:v>4.7905860029078511</c:v>
                </c:pt>
                <c:pt idx="10617" formatCode="0.0">
                  <c:v>4.772897987495992</c:v>
                </c:pt>
                <c:pt idx="10618" formatCode="0.0">
                  <c:v>4.7418205091786119</c:v>
                </c:pt>
                <c:pt idx="10619" formatCode="0.0">
                  <c:v>4.7625495151714308</c:v>
                </c:pt>
                <c:pt idx="10620" formatCode="0.0">
                  <c:v>4.8055037974610659</c:v>
                </c:pt>
                <c:pt idx="10621" formatCode="0.0">
                  <c:v>4.747077243892309</c:v>
                </c:pt>
                <c:pt idx="10622" formatCode="0.0">
                  <c:v>4.7164184663708104</c:v>
                </c:pt>
                <c:pt idx="10623" formatCode="0.0">
                  <c:v>4.7077852158701488</c:v>
                </c:pt>
                <c:pt idx="10624" formatCode="0.0">
                  <c:v>4.7817276898225751</c:v>
                </c:pt>
                <c:pt idx="10625" formatCode="0.0">
                  <c:v>4.8207981688402599</c:v>
                </c:pt>
                <c:pt idx="10626" formatCode="0.0">
                  <c:v>4.7820925552404896</c:v>
                </c:pt>
                <c:pt idx="10627" formatCode="0.0">
                  <c:v>4.7956375457142677</c:v>
                </c:pt>
                <c:pt idx="10628" formatCode="0.0">
                  <c:v>4.830539389978</c:v>
                </c:pt>
                <c:pt idx="10629" formatCode="0.0">
                  <c:v>4.8448932369234878</c:v>
                </c:pt>
                <c:pt idx="10630" formatCode="0.0">
                  <c:v>4.8505448155886093</c:v>
                </c:pt>
                <c:pt idx="10631" formatCode="0.0">
                  <c:v>4.8512474148828391</c:v>
                </c:pt>
                <c:pt idx="10632" formatCode="0.0">
                  <c:v>4.8954999020257972</c:v>
                </c:pt>
                <c:pt idx="10633" formatCode="0.0">
                  <c:v>4.8030551451927455</c:v>
                </c:pt>
                <c:pt idx="10634" formatCode="0.0">
                  <c:v>4.8244517019869413</c:v>
                </c:pt>
                <c:pt idx="10635" formatCode="0.0">
                  <c:v>4.8003036668958732</c:v>
                </c:pt>
                <c:pt idx="10636" formatCode="0.0">
                  <c:v>4.8067330798011012</c:v>
                </c:pt>
                <c:pt idx="10637" formatCode="0.0">
                  <c:v>4.7883450087268713</c:v>
                </c:pt>
                <c:pt idx="10638" formatCode="0.0">
                  <c:v>4.8184946051061006</c:v>
                </c:pt>
                <c:pt idx="10639" formatCode="0.0">
                  <c:v>4.8871176481374263</c:v>
                </c:pt>
                <c:pt idx="10640" formatCode="0.0">
                  <c:v>4.9161260030117147</c:v>
                </c:pt>
                <c:pt idx="10641" formatCode="0.0">
                  <c:v>4.9088432401826294</c:v>
                </c:pt>
                <c:pt idx="10642" formatCode="0.0">
                  <c:v>4.8807534937675312</c:v>
                </c:pt>
                <c:pt idx="10643" formatCode="0.0">
                  <c:v>4.8610644758728805</c:v>
                </c:pt>
                <c:pt idx="10644" formatCode="0.0">
                  <c:v>4.8509425286756613</c:v>
                </c:pt>
                <c:pt idx="10645" formatCode="0.0">
                  <c:v>4.8461665139203065</c:v>
                </c:pt>
                <c:pt idx="10646" formatCode="0.0">
                  <c:v>4.8516442831082083</c:v>
                </c:pt>
                <c:pt idx="10647" formatCode="0.0">
                  <c:v>4.8254374709344416</c:v>
                </c:pt>
                <c:pt idx="10648" formatCode="0.0">
                  <c:v>4.8210965785798816</c:v>
                </c:pt>
                <c:pt idx="10649" formatCode="0.0">
                  <c:v>4.8334104111629701</c:v>
                </c:pt>
                <c:pt idx="10650" formatCode="0.0">
                  <c:v>4.8878722041812654</c:v>
                </c:pt>
                <c:pt idx="10651" formatCode="0.0">
                  <c:v>4.8673908356376625</c:v>
                </c:pt>
                <c:pt idx="10652" formatCode="0.0">
                  <c:v>4.8997026018186629</c:v>
                </c:pt>
                <c:pt idx="10653" formatCode="0.0">
                  <c:v>4.8297398234586293</c:v>
                </c:pt>
                <c:pt idx="10654" formatCode="0.0">
                  <c:v>4.7847007742592673</c:v>
                </c:pt>
                <c:pt idx="10655" formatCode="0.0">
                  <c:v>4.7837884883718225</c:v>
                </c:pt>
                <c:pt idx="10656" formatCode="0.0">
                  <c:v>4.8868708689393685</c:v>
                </c:pt>
                <c:pt idx="10657" formatCode="0.0">
                  <c:v>4.9161227866548769</c:v>
                </c:pt>
                <c:pt idx="10658" formatCode="0.0">
                  <c:v>4.9229445218027568</c:v>
                </c:pt>
                <c:pt idx="10659" formatCode="0.0">
                  <c:v>4.7609927005400117</c:v>
                </c:pt>
                <c:pt idx="10660" formatCode="0.0">
                  <c:v>4.6846078570182543</c:v>
                </c:pt>
                <c:pt idx="10661" formatCode="0.0">
                  <c:v>4.7564742058494245</c:v>
                </c:pt>
                <c:pt idx="10662" formatCode="0.0">
                  <c:v>4.7778380062618657</c:v>
                </c:pt>
                <c:pt idx="10663" formatCode="0.0">
                  <c:v>4.7578023197164558</c:v>
                </c:pt>
                <c:pt idx="10664" formatCode="0.0">
                  <c:v>4.7327809751249008</c:v>
                </c:pt>
                <c:pt idx="10665" formatCode="0.0">
                  <c:v>4.7413621891901663</c:v>
                </c:pt>
                <c:pt idx="10666" formatCode="0.0">
                  <c:v>4.763679615971963</c:v>
                </c:pt>
                <c:pt idx="10667" formatCode="0.0">
                  <c:v>4.7811434157394386</c:v>
                </c:pt>
                <c:pt idx="10668" formatCode="0.0">
                  <c:v>4.7821160012144759</c:v>
                </c:pt>
                <c:pt idx="10669" formatCode="0.0">
                  <c:v>4.7551157432153834</c:v>
                </c:pt>
                <c:pt idx="10670" formatCode="0.0">
                  <c:v>4.7478247138661027</c:v>
                </c:pt>
                <c:pt idx="10671" formatCode="0.0">
                  <c:v>4.7838642262426099</c:v>
                </c:pt>
                <c:pt idx="10672" formatCode="0.0">
                  <c:v>4.7838642262426099</c:v>
                </c:pt>
                <c:pt idx="10673" formatCode="0.0">
                  <c:v>4.8140495182291492</c:v>
                </c:pt>
                <c:pt idx="10674" formatCode="0.0">
                  <c:v>4.8402633020058232</c:v>
                </c:pt>
                <c:pt idx="10675" formatCode="0.0">
                  <c:v>4.8592753048584632</c:v>
                </c:pt>
                <c:pt idx="10676" formatCode="0.0">
                  <c:v>4.8510077658579878</c:v>
                </c:pt>
                <c:pt idx="10677" formatCode="0.0">
                  <c:v>4.8582147865060596</c:v>
                </c:pt>
                <c:pt idx="10678" formatCode="0.0">
                  <c:v>4.8393600473265312</c:v>
                </c:pt>
                <c:pt idx="10679" formatCode="0.0">
                  <c:v>4.8750585996725215</c:v>
                </c:pt>
                <c:pt idx="10680" formatCode="0.0">
                  <c:v>4.8766571360957798</c:v>
                </c:pt>
                <c:pt idx="10681" formatCode="0.0">
                  <c:v>4.8102738594443242</c:v>
                </c:pt>
                <c:pt idx="10682" formatCode="0.0">
                  <c:v>4.8309153332756125</c:v>
                </c:pt>
                <c:pt idx="10683" formatCode="0.0">
                  <c:v>4.8267645335639662</c:v>
                </c:pt>
                <c:pt idx="10684" formatCode="0.0">
                  <c:v>4.8819005284241497</c:v>
                </c:pt>
                <c:pt idx="10685" formatCode="0.0">
                  <c:v>4.8713360177060929</c:v>
                </c:pt>
                <c:pt idx="10686" formatCode="0.0">
                  <c:v>4.8906037599564449</c:v>
                </c:pt>
                <c:pt idx="10687" formatCode="0.0">
                  <c:v>4.8948112013560738</c:v>
                </c:pt>
                <c:pt idx="10688" formatCode="0.0">
                  <c:v>4.9067113913027569</c:v>
                </c:pt>
                <c:pt idx="10689" formatCode="0.0">
                  <c:v>4.9074225152542894</c:v>
                </c:pt>
                <c:pt idx="10690" formatCode="0.0">
                  <c:v>4.9281963638775688</c:v>
                </c:pt>
                <c:pt idx="10691" formatCode="0.0">
                  <c:v>4.8995787343209862</c:v>
                </c:pt>
                <c:pt idx="10692" formatCode="0.0">
                  <c:v>4.9046416554077146</c:v>
                </c:pt>
                <c:pt idx="10693" formatCode="0.0">
                  <c:v>4.9046416554077146</c:v>
                </c:pt>
                <c:pt idx="10694" formatCode="0.0">
                  <c:v>4.9111361049846636</c:v>
                </c:pt>
                <c:pt idx="10695" formatCode="0.0">
                  <c:v>4.9238744303524111</c:v>
                </c:pt>
                <c:pt idx="10696" formatCode="0.0">
                  <c:v>4.9179936213420987</c:v>
                </c:pt>
                <c:pt idx="10697" formatCode="0.0">
                  <c:v>4.9028573334992025</c:v>
                </c:pt>
                <c:pt idx="10698" formatCode="0.0">
                  <c:v>4.9028573334992025</c:v>
                </c:pt>
                <c:pt idx="10699" formatCode="0.0">
                  <c:v>4.9015228566173059</c:v>
                </c:pt>
                <c:pt idx="10700" formatCode="0.0">
                  <c:v>4.9083509316926062</c:v>
                </c:pt>
                <c:pt idx="10701" formatCode="0.0">
                  <c:v>4.8122345892668559</c:v>
                </c:pt>
                <c:pt idx="10702" formatCode="0.0">
                  <c:v>4.8606156716985174</c:v>
                </c:pt>
                <c:pt idx="10703" formatCode="0.0">
                  <c:v>4.8959448730389825</c:v>
                </c:pt>
                <c:pt idx="10704" formatCode="0.0">
                  <c:v>4.8520188559862074</c:v>
                </c:pt>
                <c:pt idx="10705" formatCode="0.0">
                  <c:v>4.8460927445954738</c:v>
                </c:pt>
                <c:pt idx="10706" formatCode="0.0">
                  <c:v>4.8656710166503325</c:v>
                </c:pt>
                <c:pt idx="10707" formatCode="0.0">
                  <c:v>4.8557911967058836</c:v>
                </c:pt>
                <c:pt idx="10708" formatCode="0.0">
                  <c:v>4.8550259344732511</c:v>
                </c:pt>
                <c:pt idx="10709" formatCode="0.0">
                  <c:v>4.8550259344732511</c:v>
                </c:pt>
                <c:pt idx="10710" formatCode="0.0">
                  <c:v>4.8882871981566547</c:v>
                </c:pt>
                <c:pt idx="10711" formatCode="0.0">
                  <c:v>4.9323548002717432</c:v>
                </c:pt>
                <c:pt idx="10712" formatCode="0.0">
                  <c:v>4.9710435294366331</c:v>
                </c:pt>
                <c:pt idx="10713" formatCode="0.0">
                  <c:v>4.9717007295109399</c:v>
                </c:pt>
                <c:pt idx="10714" formatCode="0.0">
                  <c:v>4.9971099949206899</c:v>
                </c:pt>
                <c:pt idx="10715" formatCode="0.0">
                  <c:v>5.0071220237966294</c:v>
                </c:pt>
                <c:pt idx="10716" formatCode="0.0">
                  <c:v>4.9952589474041238</c:v>
                </c:pt>
                <c:pt idx="10717" formatCode="0.0">
                  <c:v>4.9805047234656934</c:v>
                </c:pt>
                <c:pt idx="10718" formatCode="0.0">
                  <c:v>4.972345847920522</c:v>
                </c:pt>
                <c:pt idx="10719" formatCode="0.0">
                  <c:v>5.0162827480613466</c:v>
                </c:pt>
                <c:pt idx="10720" formatCode="0.0">
                  <c:v>5.0249028480387539</c:v>
                </c:pt>
                <c:pt idx="10721" formatCode="0.0">
                  <c:v>4.9997872401192529</c:v>
                </c:pt>
                <c:pt idx="10722" formatCode="0.0">
                  <c:v>5.0046069958214092</c:v>
                </c:pt>
                <c:pt idx="10723" formatCode="0.0">
                  <c:v>5.0010105531246678</c:v>
                </c:pt>
                <c:pt idx="10724" formatCode="0.0">
                  <c:v>4.9975072283250253</c:v>
                </c:pt>
                <c:pt idx="10725" formatCode="0.0">
                  <c:v>5.0001774951537357</c:v>
                </c:pt>
                <c:pt idx="10726" formatCode="0.0">
                  <c:v>4.9902790792819554</c:v>
                </c:pt>
                <c:pt idx="10727" formatCode="0.0">
                  <c:v>5.0108483270191648</c:v>
                </c:pt>
                <c:pt idx="10728" formatCode="0.0">
                  <c:v>5.0139885687145851</c:v>
                </c:pt>
                <c:pt idx="10729" formatCode="0.0">
                  <c:v>5.0139885687145851</c:v>
                </c:pt>
                <c:pt idx="10730" formatCode="0.0">
                  <c:v>5.0045165172773576</c:v>
                </c:pt>
                <c:pt idx="10731" formatCode="0.0">
                  <c:v>4.9792031335973315</c:v>
                </c:pt>
                <c:pt idx="10732" formatCode="0.0">
                  <c:v>4.9785808048329772</c:v>
                </c:pt>
                <c:pt idx="10733" formatCode="0.0">
                  <c:v>4.9670840691129952</c:v>
                </c:pt>
                <c:pt idx="10734" formatCode="0.0">
                  <c:v>4.8741903354486826</c:v>
                </c:pt>
                <c:pt idx="10735" formatCode="0.0">
                  <c:v>4.8573877761407562</c:v>
                </c:pt>
                <c:pt idx="10736" formatCode="0.0">
                  <c:v>4.8419899123344514</c:v>
                </c:pt>
                <c:pt idx="10737" formatCode="0.0">
                  <c:v>4.7866700129509097</c:v>
                </c:pt>
                <c:pt idx="10738" formatCode="0.0">
                  <c:v>4.8399328033122204</c:v>
                </c:pt>
                <c:pt idx="10739" formatCode="0.0">
                  <c:v>4.864243174539058</c:v>
                </c:pt>
                <c:pt idx="10740" formatCode="0.0">
                  <c:v>4.8215422555580245</c:v>
                </c:pt>
                <c:pt idx="10741" formatCode="0.0">
                  <c:v>4.7444921719920297</c:v>
                </c:pt>
                <c:pt idx="10742" formatCode="0.0">
                  <c:v>4.7258545265755654</c:v>
                </c:pt>
                <c:pt idx="10743" formatCode="0.0">
                  <c:v>4.7115405282933702</c:v>
                </c:pt>
                <c:pt idx="10744" formatCode="0.0">
                  <c:v>4.5987921397438782</c:v>
                </c:pt>
                <c:pt idx="10745" formatCode="0.0">
                  <c:v>4.7172612896135488</c:v>
                </c:pt>
                <c:pt idx="10746" formatCode="0.0">
                  <c:v>4.673439097921614</c:v>
                </c:pt>
                <c:pt idx="10747" formatCode="0.0">
                  <c:v>4.7344716000334897</c:v>
                </c:pt>
                <c:pt idx="10748" formatCode="0.0">
                  <c:v>4.6877782534249848</c:v>
                </c:pt>
                <c:pt idx="10749" formatCode="0.0">
                  <c:v>4.7098330024479731</c:v>
                </c:pt>
                <c:pt idx="10750" formatCode="0.0">
                  <c:v>4.7423841011034051</c:v>
                </c:pt>
                <c:pt idx="10751" formatCode="0.0">
                  <c:v>4.7467813014663758</c:v>
                </c:pt>
                <c:pt idx="10752" formatCode="0.0">
                  <c:v>4.6670937057919888</c:v>
                </c:pt>
                <c:pt idx="10753" formatCode="0.0">
                  <c:v>4.6983350885128843</c:v>
                </c:pt>
                <c:pt idx="10754" formatCode="0.0">
                  <c:v>4.745156727451822</c:v>
                </c:pt>
                <c:pt idx="10755" formatCode="0.0">
                  <c:v>4.756535262714582</c:v>
                </c:pt>
                <c:pt idx="10756" formatCode="0.0">
                  <c:v>4.7022569933079224</c:v>
                </c:pt>
                <c:pt idx="10757" formatCode="0.0">
                  <c:v>4.6710306400709571</c:v>
                </c:pt>
                <c:pt idx="10758" formatCode="0.0">
                  <c:v>4.6660173193949763</c:v>
                </c:pt>
                <c:pt idx="10759" formatCode="0.0">
                  <c:v>4.665256744371729</c:v>
                </c:pt>
                <c:pt idx="10760" formatCode="0.0">
                  <c:v>4.6550538437765274</c:v>
                </c:pt>
                <c:pt idx="10761" formatCode="0.0">
                  <c:v>4.7083512004432251</c:v>
                </c:pt>
                <c:pt idx="10762" formatCode="0.0">
                  <c:v>4.737946441867642</c:v>
                </c:pt>
                <c:pt idx="10763" formatCode="0.0">
                  <c:v>4.737946441867642</c:v>
                </c:pt>
                <c:pt idx="10764" formatCode="0.0">
                  <c:v>4.764644264535109</c:v>
                </c:pt>
                <c:pt idx="10765" formatCode="0.0">
                  <c:v>4.762377958801542</c:v>
                </c:pt>
                <c:pt idx="10766" formatCode="0.0">
                  <c:v>4.768754875186838</c:v>
                </c:pt>
                <c:pt idx="10767" formatCode="0.0">
                  <c:v>4.7981638556072221</c:v>
                </c:pt>
                <c:pt idx="10768" formatCode="0.0">
                  <c:v>4.7913583489087594</c:v>
                </c:pt>
                <c:pt idx="10769" formatCode="0.0">
                  <c:v>4.7834027682665523</c:v>
                </c:pt>
                <c:pt idx="10770" formatCode="0.0">
                  <c:v>4.8253587425739743</c:v>
                </c:pt>
                <c:pt idx="10771" formatCode="0.0">
                  <c:v>4.7819159110642602</c:v>
                </c:pt>
                <c:pt idx="10772" formatCode="0.0">
                  <c:v>4.8056030408429224</c:v>
                </c:pt>
                <c:pt idx="10773" formatCode="0.0">
                  <c:v>4.7936897467823725</c:v>
                </c:pt>
                <c:pt idx="10774" formatCode="0.0">
                  <c:v>4.7731910119299972</c:v>
                </c:pt>
                <c:pt idx="10775" formatCode="0.0">
                  <c:v>4.771889992804053</c:v>
                </c:pt>
                <c:pt idx="10776" formatCode="0.0">
                  <c:v>4.7709792282406589</c:v>
                </c:pt>
                <c:pt idx="10777" formatCode="0.0">
                  <c:v>4.755623577910856</c:v>
                </c:pt>
                <c:pt idx="10778" formatCode="0.0">
                  <c:v>4.765425239830468</c:v>
                </c:pt>
                <c:pt idx="10779" formatCode="0.0">
                  <c:v>4.7858545350248356</c:v>
                </c:pt>
                <c:pt idx="10780" formatCode="0.0">
                  <c:v>4.7643996353528939</c:v>
                </c:pt>
                <c:pt idx="10781" formatCode="0.0">
                  <c:v>4.7483949156673111</c:v>
                </c:pt>
                <c:pt idx="10782" formatCode="0.0">
                  <c:v>4.7397691934954711</c:v>
                </c:pt>
                <c:pt idx="10783" formatCode="0.0">
                  <c:v>4.7367142817210866</c:v>
                </c:pt>
                <c:pt idx="10784" formatCode="0.0">
                  <c:v>4.7029309273523063</c:v>
                </c:pt>
                <c:pt idx="10785" formatCode="0.0">
                  <c:v>4.6470446739800817</c:v>
                </c:pt>
                <c:pt idx="10786" formatCode="0.0">
                  <c:v>4.629617929305117</c:v>
                </c:pt>
                <c:pt idx="10787" formatCode="0.0">
                  <c:v>4.6296518379830305</c:v>
                </c:pt>
                <c:pt idx="10788" formatCode="0.0">
                  <c:v>4.6315157195292436</c:v>
                </c:pt>
                <c:pt idx="10789" formatCode="0.0">
                  <c:v>4.557359198392648</c:v>
                </c:pt>
                <c:pt idx="10790" formatCode="0.0">
                  <c:v>4.5945474903316974</c:v>
                </c:pt>
                <c:pt idx="10791" formatCode="0.0">
                  <c:v>4.5722995561820214</c:v>
                </c:pt>
                <c:pt idx="10792" formatCode="0.0">
                  <c:v>4.554666604698026</c:v>
                </c:pt>
                <c:pt idx="10793" formatCode="0.0">
                  <c:v>4.5849319430408606</c:v>
                </c:pt>
                <c:pt idx="10794" formatCode="0.0">
                  <c:v>4.5690330917476105</c:v>
                </c:pt>
                <c:pt idx="10795" formatCode="0.0">
                  <c:v>4.5753192301564045</c:v>
                </c:pt>
                <c:pt idx="10796" formatCode="0.0">
                  <c:v>4.5958494591292274</c:v>
                </c:pt>
                <c:pt idx="10797" formatCode="0.0">
                  <c:v>4.6358579741230868</c:v>
                </c:pt>
                <c:pt idx="10798" formatCode="0.0">
                  <c:v>4.6111811897031592</c:v>
                </c:pt>
                <c:pt idx="10799" formatCode="0.0">
                  <c:v>4.6442320809303146</c:v>
                </c:pt>
                <c:pt idx="10800" formatCode="0.0">
                  <c:v>4.6595753589981159</c:v>
                </c:pt>
                <c:pt idx="10801" formatCode="0.0">
                  <c:v>4.6661741529365779</c:v>
                </c:pt>
                <c:pt idx="10802" formatCode="0.0">
                  <c:v>4.6454739984971072</c:v>
                </c:pt>
                <c:pt idx="10803" formatCode="0.0">
                  <c:v>4.6516455985625598</c:v>
                </c:pt>
                <c:pt idx="10804" formatCode="0.0">
                  <c:v>4.6516455985625598</c:v>
                </c:pt>
                <c:pt idx="10805" formatCode="0.0">
                  <c:v>4.6430830609712634</c:v>
                </c:pt>
                <c:pt idx="10806" formatCode="0.0">
                  <c:v>4.6435730108471143</c:v>
                </c:pt>
                <c:pt idx="10807" formatCode="0.0">
                  <c:v>4.6106926183295638</c:v>
                </c:pt>
                <c:pt idx="10808" formatCode="0.0">
                  <c:v>4.6517580947816715</c:v>
                </c:pt>
                <c:pt idx="10809" formatCode="0.0">
                  <c:v>4.6663259254094251</c:v>
                </c:pt>
                <c:pt idx="10810" formatCode="0.0">
                  <c:v>4.6682030013956854</c:v>
                </c:pt>
                <c:pt idx="10811" formatCode="0.0">
                  <c:v>4.6781143831819456</c:v>
                </c:pt>
                <c:pt idx="10812" formatCode="0.0">
                  <c:v>4.7054636182307323</c:v>
                </c:pt>
                <c:pt idx="10813" formatCode="0.0">
                  <c:v>4.7090794184024691</c:v>
                </c:pt>
                <c:pt idx="10814" formatCode="0.0">
                  <c:v>4.7441665908422372</c:v>
                </c:pt>
                <c:pt idx="10815" formatCode="0.0">
                  <c:v>4.720826074351649</c:v>
                </c:pt>
                <c:pt idx="10816" formatCode="0.0">
                  <c:v>4.7303750506452245</c:v>
                </c:pt>
                <c:pt idx="10817" formatCode="0.0">
                  <c:v>4.7936269733099319</c:v>
                </c:pt>
                <c:pt idx="10818" formatCode="0.0">
                  <c:v>4.8182034915982008</c:v>
                </c:pt>
                <c:pt idx="10819" formatCode="0.0">
                  <c:v>4.7813129230292937</c:v>
                </c:pt>
                <c:pt idx="10820" formatCode="0.0">
                  <c:v>4.8017520886017868</c:v>
                </c:pt>
                <c:pt idx="10821" formatCode="0.0">
                  <c:v>4.8082460354135232</c:v>
                </c:pt>
                <c:pt idx="10822" formatCode="0.0">
                  <c:v>4.8111831708748296</c:v>
                </c:pt>
                <c:pt idx="10823" formatCode="0.0">
                  <c:v>4.7882760512681584</c:v>
                </c:pt>
                <c:pt idx="10824" formatCode="0.0">
                  <c:v>4.8370933994025078</c:v>
                </c:pt>
                <c:pt idx="10825" formatCode="0.0">
                  <c:v>4.851656107973854</c:v>
                </c:pt>
                <c:pt idx="10826" formatCode="0.0">
                  <c:v>4.839252995476194</c:v>
                </c:pt>
                <c:pt idx="10827" formatCode="0.0">
                  <c:v>4.8158518946004918</c:v>
                </c:pt>
                <c:pt idx="10828" formatCode="0.0">
                  <c:v>4.835017174845829</c:v>
                </c:pt>
                <c:pt idx="10829" formatCode="0.0">
                  <c:v>4.835017174845829</c:v>
                </c:pt>
                <c:pt idx="10830" formatCode="0.0">
                  <c:v>4.8641327738615674</c:v>
                </c:pt>
                <c:pt idx="10831" formatCode="0.0">
                  <c:v>4.8557764379486228</c:v>
                </c:pt>
                <c:pt idx="10832" formatCode="0.0">
                  <c:v>4.8684727066194604</c:v>
                </c:pt>
                <c:pt idx="10833" formatCode="0.0">
                  <c:v>4.8481705560401638</c:v>
                </c:pt>
                <c:pt idx="10834" formatCode="0.0">
                  <c:v>4.8483767866601024</c:v>
                </c:pt>
                <c:pt idx="10835" formatCode="0.0">
                  <c:v>4.8643923381838672</c:v>
                </c:pt>
                <c:pt idx="10836" formatCode="0.0">
                  <c:v>4.8671922310747844</c:v>
                </c:pt>
                <c:pt idx="10837" formatCode="0.0">
                  <c:v>4.8484660944017346</c:v>
                </c:pt>
                <c:pt idx="10838" formatCode="0.0">
                  <c:v>4.8478803962959978</c:v>
                </c:pt>
                <c:pt idx="10839" formatCode="0.0">
                  <c:v>4.8816672082221793</c:v>
                </c:pt>
                <c:pt idx="10840" formatCode="0.0">
                  <c:v>4.8679563518224622</c:v>
                </c:pt>
                <c:pt idx="10841" formatCode="0.0">
                  <c:v>4.865672232852301</c:v>
                </c:pt>
                <c:pt idx="10842" formatCode="0.0">
                  <c:v>4.8877905247321252</c:v>
                </c:pt>
                <c:pt idx="10843" formatCode="0.0">
                  <c:v>4.8942826720821513</c:v>
                </c:pt>
                <c:pt idx="10844" formatCode="0.0">
                  <c:v>4.88722608776059</c:v>
                </c:pt>
                <c:pt idx="10845" formatCode="0.0">
                  <c:v>4.8555097886978125</c:v>
                </c:pt>
                <c:pt idx="10846" formatCode="0.0">
                  <c:v>4.8762629942206184</c:v>
                </c:pt>
                <c:pt idx="10847" formatCode="0.0">
                  <c:v>4.8656223745433671</c:v>
                </c:pt>
                <c:pt idx="10848" formatCode="0.0">
                  <c:v>4.8633115351307783</c:v>
                </c:pt>
                <c:pt idx="10849" formatCode="0.0">
                  <c:v>4.873502219248242</c:v>
                </c:pt>
                <c:pt idx="10850" formatCode="0.0">
                  <c:v>4.8654411346398607</c:v>
                </c:pt>
                <c:pt idx="10851" formatCode="0.0">
                  <c:v>4.8952151393562353</c:v>
                </c:pt>
                <c:pt idx="10852" formatCode="0.0">
                  <c:v>4.8976886564753253</c:v>
                </c:pt>
                <c:pt idx="10853" formatCode="0.0">
                  <c:v>4.8662183949850109</c:v>
                </c:pt>
                <c:pt idx="10854" formatCode="0.0">
                  <c:v>4.8784528580264039</c:v>
                </c:pt>
                <c:pt idx="10855" formatCode="0.0">
                  <c:v>4.8480021944741951</c:v>
                </c:pt>
                <c:pt idx="10856" formatCode="0.0">
                  <c:v>4.827771818290306</c:v>
                </c:pt>
                <c:pt idx="10857" formatCode="0.0">
                  <c:v>4.833171221819538</c:v>
                </c:pt>
                <c:pt idx="10858" formatCode="0.0">
                  <c:v>4.8406695468698198</c:v>
                </c:pt>
                <c:pt idx="10859" formatCode="0.0">
                  <c:v>4.8293205474983036</c:v>
                </c:pt>
                <c:pt idx="10860" formatCode="0.0">
                  <c:v>4.8193511304845016</c:v>
                </c:pt>
                <c:pt idx="10861" formatCode="0.0">
                  <c:v>4.8246594159222367</c:v>
                </c:pt>
                <c:pt idx="10862" formatCode="0.0">
                  <c:v>4.843257886913146</c:v>
                </c:pt>
                <c:pt idx="10863" formatCode="0.0">
                  <c:v>4.855174915889271</c:v>
                </c:pt>
                <c:pt idx="10864" formatCode="0.0">
                  <c:v>4.8843941096779817</c:v>
                </c:pt>
                <c:pt idx="10865" formatCode="0.0">
                  <c:v>4.8913872792229114</c:v>
                </c:pt>
                <c:pt idx="10866" formatCode="0.0">
                  <c:v>4.8841238197036443</c:v>
                </c:pt>
                <c:pt idx="10867" formatCode="0.0">
                  <c:v>4.883843454328705</c:v>
                </c:pt>
                <c:pt idx="10868" formatCode="0.0">
                  <c:v>4.890137252641515</c:v>
                </c:pt>
                <c:pt idx="10869" formatCode="0.0">
                  <c:v>4.9234787252512406</c:v>
                </c:pt>
                <c:pt idx="10870" formatCode="0.0">
                  <c:v>4.9229964720480304</c:v>
                </c:pt>
                <c:pt idx="10871" formatCode="0.0">
                  <c:v>4.9306402375993832</c:v>
                </c:pt>
                <c:pt idx="10872" formatCode="0.0">
                  <c:v>4.9143589809123585</c:v>
                </c:pt>
                <c:pt idx="10873" formatCode="0.0">
                  <c:v>4.931320203359407</c:v>
                </c:pt>
                <c:pt idx="10874" formatCode="0.0">
                  <c:v>4.931320203359407</c:v>
                </c:pt>
                <c:pt idx="10875" formatCode="0.0">
                  <c:v>4.955360551866411</c:v>
                </c:pt>
                <c:pt idx="10876" formatCode="0.0">
                  <c:v>4.9445223404109582</c:v>
                </c:pt>
                <c:pt idx="10877" formatCode="0.0">
                  <c:v>4.9483839131282261</c:v>
                </c:pt>
                <c:pt idx="10878" formatCode="0.0">
                  <c:v>4.9483430345800077</c:v>
                </c:pt>
                <c:pt idx="10879" formatCode="0.0">
                  <c:v>4.9351052641880324</c:v>
                </c:pt>
                <c:pt idx="10880" formatCode="0.0">
                  <c:v>4.94703504600737</c:v>
                </c:pt>
                <c:pt idx="10881" formatCode="0.0">
                  <c:v>4.9439343774793949</c:v>
                </c:pt>
                <c:pt idx="10882" formatCode="0.0">
                  <c:v>4.9555688141741632</c:v>
                </c:pt>
                <c:pt idx="10883" formatCode="0.0">
                  <c:v>4.9423291704015568</c:v>
                </c:pt>
                <c:pt idx="10884" formatCode="0.0">
                  <c:v>4.9223410935266525</c:v>
                </c:pt>
                <c:pt idx="10885" formatCode="0.0">
                  <c:v>4.931455679415369</c:v>
                </c:pt>
                <c:pt idx="10886" formatCode="0.0">
                  <c:v>4.9333027284807462</c:v>
                </c:pt>
                <c:pt idx="10887" formatCode="0.0">
                  <c:v>4.919141564718041</c:v>
                </c:pt>
                <c:pt idx="10888" formatCode="0.0">
                  <c:v>4.916166256159495</c:v>
                </c:pt>
                <c:pt idx="10889" formatCode="0.0">
                  <c:v>4.8897029246396784</c:v>
                </c:pt>
                <c:pt idx="10890" formatCode="0.0">
                  <c:v>4.8487024780916297</c:v>
                </c:pt>
                <c:pt idx="10891" formatCode="0.0">
                  <c:v>4.8353996853827308</c:v>
                </c:pt>
                <c:pt idx="10892" formatCode="0.0">
                  <c:v>4.8726948317920673</c:v>
                </c:pt>
                <c:pt idx="10893" formatCode="0.0">
                  <c:v>4.8508685383240229</c:v>
                </c:pt>
                <c:pt idx="10894" formatCode="0.0">
                  <c:v>4.8084512047125409</c:v>
                </c:pt>
                <c:pt idx="10895" formatCode="0.0">
                  <c:v>4.82479854165934</c:v>
                </c:pt>
                <c:pt idx="10896" formatCode="0.0">
                  <c:v>4.835405904404114</c:v>
                </c:pt>
                <c:pt idx="10897" formatCode="0.0">
                  <c:v>4.837952403855784</c:v>
                </c:pt>
                <c:pt idx="10898" formatCode="0.0">
                  <c:v>4.8223762156311016</c:v>
                </c:pt>
                <c:pt idx="10899" formatCode="0.0">
                  <c:v>4.8206516053804753</c:v>
                </c:pt>
                <c:pt idx="10900" formatCode="0.0">
                  <c:v>4.8153770383068544</c:v>
                </c:pt>
                <c:pt idx="10901" formatCode="0.0">
                  <c:v>4.8376992394370273</c:v>
                </c:pt>
                <c:pt idx="10902" formatCode="0.0">
                  <c:v>4.8459793399330247</c:v>
                </c:pt>
                <c:pt idx="10903" formatCode="0.0">
                  <c:v>4.8402934680597323</c:v>
                </c:pt>
                <c:pt idx="10904" formatCode="0.0">
                  <c:v>4.873049957730065</c:v>
                </c:pt>
                <c:pt idx="10905" formatCode="0.0">
                  <c:v>4.8720082816622421</c:v>
                </c:pt>
                <c:pt idx="10906" formatCode="0.0">
                  <c:v>4.847289400381829</c:v>
                </c:pt>
                <c:pt idx="10907" formatCode="0.0">
                  <c:v>4.864492027108442</c:v>
                </c:pt>
                <c:pt idx="10908" formatCode="0.0">
                  <c:v>4.8274239353414075</c:v>
                </c:pt>
                <c:pt idx="10909" formatCode="0.0">
                  <c:v>4.8543995271797824</c:v>
                </c:pt>
                <c:pt idx="10910" formatCode="0.0">
                  <c:v>4.8597302731592187</c:v>
                </c:pt>
                <c:pt idx="10911" formatCode="0.0">
                  <c:v>4.896615731285209</c:v>
                </c:pt>
                <c:pt idx="10912" formatCode="0.0">
                  <c:v>4.9048374700074442</c:v>
                </c:pt>
                <c:pt idx="10913" formatCode="0.0">
                  <c:v>4.917729591086732</c:v>
                </c:pt>
                <c:pt idx="10914" formatCode="0.0">
                  <c:v>4.925867912710431</c:v>
                </c:pt>
                <c:pt idx="10915" formatCode="0.0">
                  <c:v>4.9285440091127191</c:v>
                </c:pt>
                <c:pt idx="10916" formatCode="0.0">
                  <c:v>4.9496391123649577</c:v>
                </c:pt>
                <c:pt idx="10917" formatCode="0.0">
                  <c:v>4.9906190606073269</c:v>
                </c:pt>
                <c:pt idx="10918" formatCode="0.0">
                  <c:v>4.9760558819965839</c:v>
                </c:pt>
                <c:pt idx="10919" formatCode="0.0">
                  <c:v>4.96454644863634</c:v>
                </c:pt>
                <c:pt idx="10920" formatCode="0.0">
                  <c:v>4.9465732527475437</c:v>
                </c:pt>
                <c:pt idx="10921" formatCode="0.0">
                  <c:v>4.9155320067541162</c:v>
                </c:pt>
                <c:pt idx="10922" formatCode="0.0">
                  <c:v>4.9272391152986454</c:v>
                </c:pt>
                <c:pt idx="10923" formatCode="0.0">
                  <c:v>4.9429876065959339</c:v>
                </c:pt>
                <c:pt idx="10924" formatCode="0.0">
                  <c:v>4.9397572051775942</c:v>
                </c:pt>
                <c:pt idx="10925" formatCode="0.0">
                  <c:v>4.9574095006279943</c:v>
                </c:pt>
                <c:pt idx="10926" formatCode="0.0">
                  <c:v>4.9698224163897287</c:v>
                </c:pt>
                <c:pt idx="10927" formatCode="0.0">
                  <c:v>5.0061778410498698</c:v>
                </c:pt>
                <c:pt idx="10928" formatCode="0.0">
                  <c:v>5.0406749888814142</c:v>
                </c:pt>
                <c:pt idx="10929" formatCode="0.0">
                  <c:v>4.9981496756290227</c:v>
                </c:pt>
                <c:pt idx="10930" formatCode="0.0">
                  <c:v>4.9672603909095354</c:v>
                </c:pt>
                <c:pt idx="10931" formatCode="0.0">
                  <c:v>4.9744583660797401</c:v>
                </c:pt>
                <c:pt idx="10932" formatCode="0.0">
                  <c:v>4.9744583660797401</c:v>
                </c:pt>
                <c:pt idx="10933" formatCode="0.0">
                  <c:v>4.9837027207685942</c:v>
                </c:pt>
                <c:pt idx="10934" formatCode="0.0">
                  <c:v>5.0334622745816251</c:v>
                </c:pt>
                <c:pt idx="10935" formatCode="0.0">
                  <c:v>5.0483643501913109</c:v>
                </c:pt>
                <c:pt idx="10936" formatCode="0.0">
                  <c:v>5.026977333701403</c:v>
                </c:pt>
                <c:pt idx="10937" formatCode="0.0">
                  <c:v>4.9919091750984359</c:v>
                </c:pt>
                <c:pt idx="10938" formatCode="0.0">
                  <c:v>4.9466924007209734</c:v>
                </c:pt>
                <c:pt idx="10939" formatCode="0.0">
                  <c:v>4.9310719502524956</c:v>
                </c:pt>
                <c:pt idx="10940" formatCode="0.0">
                  <c:v>4.9772210631290399</c:v>
                </c:pt>
                <c:pt idx="10941" formatCode="0.0">
                  <c:v>4.982786247907141</c:v>
                </c:pt>
                <c:pt idx="10942" formatCode="0.0">
                  <c:v>4.9438952425045013</c:v>
                </c:pt>
                <c:pt idx="10943" formatCode="0.0">
                  <c:v>4.9524452734303877</c:v>
                </c:pt>
                <c:pt idx="10944" formatCode="0.0">
                  <c:v>4.9217754727481626</c:v>
                </c:pt>
                <c:pt idx="10945" formatCode="0.0">
                  <c:v>4.9071283880939411</c:v>
                </c:pt>
                <c:pt idx="10946" formatCode="0.0">
                  <c:v>4.9418669469492089</c:v>
                </c:pt>
                <c:pt idx="10947" formatCode="0.0">
                  <c:v>4.8551857751167482</c:v>
                </c:pt>
                <c:pt idx="10948" formatCode="0.0">
                  <c:v>4.8863329216243825</c:v>
                </c:pt>
                <c:pt idx="10949" formatCode="0.0">
                  <c:v>4.8882495878799794</c:v>
                </c:pt>
                <c:pt idx="10950" formatCode="0.0">
                  <c:v>4.9130858696418773</c:v>
                </c:pt>
                <c:pt idx="10951" formatCode="0.0">
                  <c:v>4.9225526615357005</c:v>
                </c:pt>
                <c:pt idx="10952" formatCode="0.0">
                  <c:v>4.9308279269005615</c:v>
                </c:pt>
                <c:pt idx="10953" formatCode="0.0">
                  <c:v>4.9308279269005615</c:v>
                </c:pt>
                <c:pt idx="10954" formatCode="0.0">
                  <c:v>4.9408487163270287</c:v>
                </c:pt>
                <c:pt idx="10955" formatCode="0.0">
                  <c:v>4.9223090834899246</c:v>
                </c:pt>
                <c:pt idx="10956" formatCode="0.0">
                  <c:v>4.9161186986096377</c:v>
                </c:pt>
                <c:pt idx="10957" formatCode="0.0">
                  <c:v>4.9123494139270063</c:v>
                </c:pt>
                <c:pt idx="10958" formatCode="0.0">
                  <c:v>4.892601162812297</c:v>
                </c:pt>
                <c:pt idx="10959" formatCode="0.0">
                  <c:v>4.9157367702478538</c:v>
                </c:pt>
                <c:pt idx="10960" formatCode="0.0">
                  <c:v>4.8526482590923861</c:v>
                </c:pt>
                <c:pt idx="10961" formatCode="0.0">
                  <c:v>4.7942119808490258</c:v>
                </c:pt>
                <c:pt idx="10962" formatCode="0.0">
                  <c:v>4.796883275904591</c:v>
                </c:pt>
                <c:pt idx="10963" formatCode="0.0">
                  <c:v>4.7634864421679097</c:v>
                </c:pt>
                <c:pt idx="10964" formatCode="0.0">
                  <c:v>4.7771651687692493</c:v>
                </c:pt>
                <c:pt idx="10965" formatCode="0.0">
                  <c:v>4.8034381579051768</c:v>
                </c:pt>
                <c:pt idx="10966" formatCode="0.0">
                  <c:v>4.8083768275828298</c:v>
                </c:pt>
                <c:pt idx="10967" formatCode="0.0">
                  <c:v>4.7522734403977482</c:v>
                </c:pt>
                <c:pt idx="10968" formatCode="0.0">
                  <c:v>4.78391729727712</c:v>
                </c:pt>
                <c:pt idx="10969" formatCode="0.0">
                  <c:v>4.78391729727712</c:v>
                </c:pt>
                <c:pt idx="10970" formatCode="0.0">
                  <c:v>4.7484026095017491</c:v>
                </c:pt>
                <c:pt idx="10971" formatCode="0.0">
                  <c:v>4.7435055269162882</c:v>
                </c:pt>
                <c:pt idx="10972" formatCode="0.0">
                  <c:v>4.7322567758689775</c:v>
                </c:pt>
                <c:pt idx="10973" formatCode="0.0">
                  <c:v>4.6909169061157527</c:v>
                </c:pt>
                <c:pt idx="10974" formatCode="0.0">
                  <c:v>4.7010126578897466</c:v>
                </c:pt>
                <c:pt idx="10975" formatCode="0.0">
                  <c:v>4.6407125303120349</c:v>
                </c:pt>
                <c:pt idx="10976" formatCode="0.0">
                  <c:v>4.6554335863451488</c:v>
                </c:pt>
                <c:pt idx="10977" formatCode="0.0">
                  <c:v>4.6246062240635384</c:v>
                </c:pt>
                <c:pt idx="10978" formatCode="0.0">
                  <c:v>4.6602508721194527</c:v>
                </c:pt>
                <c:pt idx="10979" formatCode="0.0">
                  <c:v>4.7243120671056502</c:v>
                </c:pt>
                <c:pt idx="10980" formatCode="0.0">
                  <c:v>4.720278623482776</c:v>
                </c:pt>
                <c:pt idx="10981" formatCode="0.0">
                  <c:v>4.7135961349508966</c:v>
                </c:pt>
                <c:pt idx="10982" formatCode="0.0">
                  <c:v>4.6276386855726077</c:v>
                </c:pt>
                <c:pt idx="10983" formatCode="0.0">
                  <c:v>4.6652475101734376</c:v>
                </c:pt>
                <c:pt idx="10984" formatCode="0.0">
                  <c:v>4.6433537106629599</c:v>
                </c:pt>
                <c:pt idx="10985" formatCode="0.0">
                  <c:v>4.6602171883394901</c:v>
                </c:pt>
                <c:pt idx="10986" formatCode="0.0">
                  <c:v>4.6900717356070549</c:v>
                </c:pt>
                <c:pt idx="10987" formatCode="0.0">
                  <c:v>4.6651520716605948</c:v>
                </c:pt>
                <c:pt idx="10988" formatCode="0.0">
                  <c:v>4.6092602550742354</c:v>
                </c:pt>
                <c:pt idx="10989" formatCode="0.0">
                  <c:v>4.6318186814560161</c:v>
                </c:pt>
                <c:pt idx="10990" formatCode="0.0">
                  <c:v>4.6724884008320942</c:v>
                </c:pt>
                <c:pt idx="10991" formatCode="0.0">
                  <c:v>4.6628890205918339</c:v>
                </c:pt>
                <c:pt idx="10992" formatCode="0.0">
                  <c:v>4.6228654894416064</c:v>
                </c:pt>
                <c:pt idx="10993" formatCode="0.0">
                  <c:v>4.6029411337070343</c:v>
                </c:pt>
                <c:pt idx="10994" formatCode="0.0">
                  <c:v>4.6029411337070343</c:v>
                </c:pt>
                <c:pt idx="10995" formatCode="0.0">
                  <c:v>4.6039657403916738</c:v>
                </c:pt>
                <c:pt idx="10996" formatCode="0.0">
                  <c:v>4.5682187299829655</c:v>
                </c:pt>
                <c:pt idx="10997" formatCode="0.0">
                  <c:v>4.6559023610582937</c:v>
                </c:pt>
                <c:pt idx="10998" formatCode="0.0">
                  <c:v>4.6239137518622195</c:v>
                </c:pt>
                <c:pt idx="10999" formatCode="0.0">
                  <c:v>4.6511285472022852</c:v>
                </c:pt>
                <c:pt idx="11000" formatCode="0.0">
                  <c:v>4.647308842264775</c:v>
                </c:pt>
                <c:pt idx="11001" formatCode="0.0">
                  <c:v>4.6396838650762664</c:v>
                </c:pt>
                <c:pt idx="11002" formatCode="0.0">
                  <c:v>4.5959246612484304</c:v>
                </c:pt>
                <c:pt idx="11003" formatCode="0.0">
                  <c:v>4.5675300996199804</c:v>
                </c:pt>
                <c:pt idx="11004" formatCode="0.0">
                  <c:v>4.5301230081689567</c:v>
                </c:pt>
                <c:pt idx="11005" formatCode="0.0">
                  <c:v>4.5453958992667367</c:v>
                </c:pt>
                <c:pt idx="11006" formatCode="0.0">
                  <c:v>4.590031201871966</c:v>
                </c:pt>
                <c:pt idx="11007" formatCode="0.0">
                  <c:v>4.5590958360145484</c:v>
                </c:pt>
                <c:pt idx="11008" formatCode="0.0">
                  <c:v>4.5206890248335112</c:v>
                </c:pt>
                <c:pt idx="11009" formatCode="0.0">
                  <c:v>4.4671117522541639</c:v>
                </c:pt>
                <c:pt idx="11010" formatCode="0.0">
                  <c:v>4.5115655130662846</c:v>
                </c:pt>
                <c:pt idx="11011" formatCode="0.0">
                  <c:v>4.5761498853873572</c:v>
                </c:pt>
                <c:pt idx="11012" formatCode="0.0">
                  <c:v>4.5727408140142956</c:v>
                </c:pt>
                <c:pt idx="11013" formatCode="0.0">
                  <c:v>4.6165450370634025</c:v>
                </c:pt>
                <c:pt idx="11014" formatCode="0.0">
                  <c:v>4.6044632096413283</c:v>
                </c:pt>
                <c:pt idx="11015" formatCode="0.0">
                  <c:v>4.6411156160713523</c:v>
                </c:pt>
                <c:pt idx="11016" formatCode="0.0">
                  <c:v>4.6324805476525164</c:v>
                </c:pt>
                <c:pt idx="11017" formatCode="0.0">
                  <c:v>4.6675385049463873</c:v>
                </c:pt>
                <c:pt idx="11018" formatCode="0.0">
                  <c:v>4.6404318863629266</c:v>
                </c:pt>
                <c:pt idx="11019" formatCode="0.0">
                  <c:v>4.6803012888989617</c:v>
                </c:pt>
                <c:pt idx="11020" formatCode="0.0">
                  <c:v>4.7013492419692406</c:v>
                </c:pt>
                <c:pt idx="11021" formatCode="0.0">
                  <c:v>4.6790405652563853</c:v>
                </c:pt>
                <c:pt idx="11022" formatCode="0.0">
                  <c:v>4.6799387798174257</c:v>
                </c:pt>
                <c:pt idx="11023" formatCode="0.0">
                  <c:v>4.6711744354235325</c:v>
                </c:pt>
                <c:pt idx="11024" formatCode="0.0">
                  <c:v>4.7267147977464363</c:v>
                </c:pt>
                <c:pt idx="11025" formatCode="0.0">
                  <c:v>4.6797734417579084</c:v>
                </c:pt>
                <c:pt idx="11026" formatCode="0.0">
                  <c:v>4.623096350503789</c:v>
                </c:pt>
                <c:pt idx="11027" formatCode="0.0">
                  <c:v>4.613971433740705</c:v>
                </c:pt>
                <c:pt idx="11028" formatCode="0.0">
                  <c:v>4.5611165573787282</c:v>
                </c:pt>
                <c:pt idx="11029" formatCode="0.0">
                  <c:v>4.5302746616918546</c:v>
                </c:pt>
                <c:pt idx="11030" formatCode="0.0">
                  <c:v>4.529573502717402</c:v>
                </c:pt>
                <c:pt idx="11031" formatCode="0.0">
                  <c:v>4.568542884737953</c:v>
                </c:pt>
                <c:pt idx="11032" formatCode="0.0">
                  <c:v>4.5192867938903838</c:v>
                </c:pt>
                <c:pt idx="11033" formatCode="0.0">
                  <c:v>4.5192867938903838</c:v>
                </c:pt>
                <c:pt idx="11034" formatCode="0.0">
                  <c:v>4.525922907210143</c:v>
                </c:pt>
                <c:pt idx="11035" formatCode="0.0">
                  <c:v>4.5502995734281493</c:v>
                </c:pt>
                <c:pt idx="11036" formatCode="0.0">
                  <c:v>4.4852752965964564</c:v>
                </c:pt>
                <c:pt idx="11037" formatCode="0.0">
                  <c:v>4.4620032262560363</c:v>
                </c:pt>
                <c:pt idx="11038" formatCode="0.0">
                  <c:v>4.4676978259978704</c:v>
                </c:pt>
                <c:pt idx="11039" formatCode="0.0">
                  <c:v>4.5059217713743474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A9-4E56-9669-A24AD6D53D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945167"/>
        <c:axId val="97943199"/>
      </c:lineChart>
      <c:dateAx>
        <c:axId val="97932047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926471"/>
        <c:crosses val="autoZero"/>
        <c:auto val="1"/>
        <c:lblOffset val="100"/>
        <c:baseTimeUnit val="days"/>
        <c:majorUnit val="5"/>
        <c:majorTimeUnit val="years"/>
      </c:dateAx>
      <c:valAx>
        <c:axId val="979264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932047"/>
        <c:crosses val="autoZero"/>
        <c:crossBetween val="between"/>
      </c:valAx>
      <c:valAx>
        <c:axId val="97943199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945167"/>
        <c:crosses val="max"/>
        <c:crossBetween val="between"/>
        <c:majorUnit val="1"/>
      </c:valAx>
      <c:catAx>
        <c:axId val="97945167"/>
        <c:scaling>
          <c:orientation val="minMax"/>
        </c:scaling>
        <c:delete val="1"/>
        <c:axPos val="b"/>
        <c:majorTickMark val="out"/>
        <c:minorTickMark val="none"/>
        <c:tickLblPos val="nextTo"/>
        <c:crossAx val="9794319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551577193882987E-2"/>
          <c:y val="0.93708779425827582"/>
          <c:w val="0.95883651098424949"/>
          <c:h val="5.05091049665303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0.11681</cdr:x>
      <cdr:y>0.23926</cdr:y>
    </cdr:from>
    <cdr:to>
      <cdr:x>0.11681</cdr:x>
      <cdr:y>0.49931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0F695D4B-CE6E-4319-A307-4CE72F667D77}"/>
            </a:ext>
          </a:extLst>
        </cdr:cNvPr>
        <cdr:cNvCxnSpPr/>
      </cdr:nvCxnSpPr>
      <cdr:spPr>
        <a:xfrm xmlns:a="http://schemas.openxmlformats.org/drawingml/2006/main">
          <a:off x="1348821" y="1471495"/>
          <a:ext cx="0" cy="159942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0.54857</cdr:x>
      <cdr:y>0.26938</cdr:y>
    </cdr:from>
    <cdr:to>
      <cdr:x>0.54857</cdr:x>
      <cdr:y>0.52944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35431377-ABD2-42CF-B51D-19087D3A46CE}"/>
            </a:ext>
          </a:extLst>
        </cdr:cNvPr>
        <cdr:cNvCxnSpPr/>
      </cdr:nvCxnSpPr>
      <cdr:spPr>
        <a:xfrm xmlns:a="http://schemas.openxmlformats.org/drawingml/2006/main">
          <a:off x="6334692" y="1656766"/>
          <a:ext cx="0" cy="159942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0.88567</cdr:x>
      <cdr:y>0.26452</cdr:y>
    </cdr:from>
    <cdr:to>
      <cdr:x>0.88567</cdr:x>
      <cdr:y>0.52458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AFEDDC10-163E-400F-9B75-529717926DC7}"/>
            </a:ext>
          </a:extLst>
        </cdr:cNvPr>
        <cdr:cNvCxnSpPr/>
      </cdr:nvCxnSpPr>
      <cdr:spPr>
        <a:xfrm xmlns:a="http://schemas.openxmlformats.org/drawingml/2006/main">
          <a:off x="10227385" y="1626884"/>
          <a:ext cx="0" cy="159942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0355AC-378E-4FE0-BE61-3CB7194403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2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884A68-7B3B-48BD-9C99-229A3005D3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91" y="2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4BA70-7846-4088-B5BC-05F3AE6C99E0}" type="datetimeFigureOut">
              <a:rPr lang="en-US" smtClean="0"/>
              <a:t>25/04/2022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FDE113-D94D-44A1-839F-DF1F051C29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" y="9119475"/>
            <a:ext cx="3169920" cy="481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AF14C-DBF1-4088-81A9-83315DF216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91" y="9119475"/>
            <a:ext cx="3169920" cy="481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5B00D-539C-4DE1-9EF9-7D1716778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086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1" y="2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AEF32-7423-2948-8B02-6A194D70755D}" type="datetimeFigureOut">
              <a:t>25/04/2022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198563"/>
            <a:ext cx="5762625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119475"/>
            <a:ext cx="3169920" cy="481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1" y="9119475"/>
            <a:ext cx="3169920" cy="481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1BAED-0070-8344-A849-E0718910A40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881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1pPr>
    <a:lvl2pPr marL="658368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2pPr>
    <a:lvl3pPr marL="1316736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3pPr>
    <a:lvl4pPr marL="1975104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4pPr>
    <a:lvl5pPr marL="2633472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5pPr>
    <a:lvl6pPr marL="3291840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6pPr>
    <a:lvl7pPr marL="3950208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7pPr>
    <a:lvl8pPr marL="4608576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8pPr>
    <a:lvl9pPr marL="5266944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0353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1BAED-0070-8344-A849-E0718910A4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79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Relationship Id="rId9" Type="http://schemas.openxmlformats.org/officeDocument/2006/relationships/image" Target="../media/image23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0.e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0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0.emf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0.emf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0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0.emf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0.emf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mplate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AF4EEA9-50F5-4F33-AF03-5219D5408D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0"/>
            <a:ext cx="17562207" cy="98699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1DAE79-9C3F-4FF1-9FFD-F5ECF89F9D17}"/>
              </a:ext>
            </a:extLst>
          </p:cNvPr>
          <p:cNvSpPr/>
          <p:nvPr userDrawn="1"/>
        </p:nvSpPr>
        <p:spPr>
          <a:xfrm>
            <a:off x="7632" y="-4290"/>
            <a:ext cx="17554575" cy="9874250"/>
          </a:xfrm>
          <a:prstGeom prst="rect">
            <a:avLst/>
          </a:prstGeom>
          <a:gradFill flip="none" rotWithShape="1">
            <a:gsLst>
              <a:gs pos="0">
                <a:srgbClr val="09254B">
                  <a:alpha val="55000"/>
                </a:srgbClr>
              </a:gs>
              <a:gs pos="100000">
                <a:schemeClr val="accent3">
                  <a:alpha val="41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2"/>
          </a:p>
        </p:txBody>
      </p:sp>
    </p:spTree>
    <p:extLst>
      <p:ext uri="{BB962C8B-B14F-4D97-AF65-F5344CB8AC3E}">
        <p14:creationId xmlns:p14="http://schemas.microsoft.com/office/powerpoint/2010/main" val="198585432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Imagens + Descriçõ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4518911E-F193-F644-9575-A68DE7C0F57E}"/>
              </a:ext>
            </a:extLst>
          </p:cNvPr>
          <p:cNvCxnSpPr>
            <a:cxnSpLocks/>
          </p:cNvCxnSpPr>
          <p:nvPr/>
        </p:nvCxnSpPr>
        <p:spPr>
          <a:xfrm>
            <a:off x="915253" y="4"/>
            <a:ext cx="0" cy="162417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Texto 6">
            <a:extLst>
              <a:ext uri="{FF2B5EF4-FFF2-40B4-BE49-F238E27FC236}">
                <a16:creationId xmlns:a16="http://schemas.microsoft.com/office/drawing/2014/main" id="{E2CB9662-1BD8-7548-9DD4-09CE9F430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262" y="469902"/>
            <a:ext cx="12841408" cy="7739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84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título</a:t>
            </a:r>
          </a:p>
        </p:txBody>
      </p:sp>
      <p:sp>
        <p:nvSpPr>
          <p:cNvPr id="12" name="Espaço Reservado para Texto 6">
            <a:extLst>
              <a:ext uri="{FF2B5EF4-FFF2-40B4-BE49-F238E27FC236}">
                <a16:creationId xmlns:a16="http://schemas.microsoft.com/office/drawing/2014/main" id="{DE320D64-38D9-6140-BDAF-FEFCC787067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93984" y="1256567"/>
            <a:ext cx="12843465" cy="49122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pt-BR" sz="2592" b="1" dirty="0">
                <a:solidFill>
                  <a:srgbClr val="185A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algn="just" defTabSz="1316553" eaLnBrk="1" latinLnBrk="0" hangingPunct="1"/>
            <a:r>
              <a:rPr lang="pt-BR" dirty="0"/>
              <a:t>Exemplo de subtítulo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BA4AC1-A982-4D91-A9A0-4CD67970B571}"/>
              </a:ext>
            </a:extLst>
          </p:cNvPr>
          <p:cNvSpPr/>
          <p:nvPr userDrawn="1"/>
        </p:nvSpPr>
        <p:spPr>
          <a:xfrm>
            <a:off x="14288482" y="-391"/>
            <a:ext cx="3266093" cy="9866994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2" descr="Fundo preto com letras brancas&#10;&#10;Descrição gerada automaticamente">
            <a:extLst>
              <a:ext uri="{FF2B5EF4-FFF2-40B4-BE49-F238E27FC236}">
                <a16:creationId xmlns:a16="http://schemas.microsoft.com/office/drawing/2014/main" id="{A222F40A-E959-4C4A-8FE6-F87117C6F1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635166" y="221981"/>
            <a:ext cx="2812850" cy="102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6903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magens + Descriçõ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ço Reservado para Imagem 30">
            <a:extLst>
              <a:ext uri="{FF2B5EF4-FFF2-40B4-BE49-F238E27FC236}">
                <a16:creationId xmlns:a16="http://schemas.microsoft.com/office/drawing/2014/main" id="{75AEF742-4BAE-0444-891D-5435122DB6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3056967"/>
            <a:ext cx="17554575" cy="4052048"/>
          </a:xfrm>
          <a:prstGeom prst="rect">
            <a:avLst/>
          </a:prstGeom>
        </p:spPr>
        <p:txBody>
          <a:bodyPr anchor="ctr"/>
          <a:lstStyle>
            <a:lvl1pPr algn="ctr"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EBEB6D4C-3C02-4D47-9C06-0020859B34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73482" y="7276816"/>
            <a:ext cx="2266527" cy="7699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7" name="Espaço Reservado para Texto 29">
            <a:extLst>
              <a:ext uri="{FF2B5EF4-FFF2-40B4-BE49-F238E27FC236}">
                <a16:creationId xmlns:a16="http://schemas.microsoft.com/office/drawing/2014/main" id="{04DBB8DF-AC08-C84F-88DA-CA0863CE0A9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879745" y="5947288"/>
            <a:ext cx="972913" cy="7699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599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1</a:t>
            </a:r>
          </a:p>
        </p:txBody>
      </p:sp>
      <p:sp>
        <p:nvSpPr>
          <p:cNvPr id="8" name="Espaço Reservado para Texto 30">
            <a:extLst>
              <a:ext uri="{FF2B5EF4-FFF2-40B4-BE49-F238E27FC236}">
                <a16:creationId xmlns:a16="http://schemas.microsoft.com/office/drawing/2014/main" id="{892C0EF1-7624-FC49-AFB7-BBFBC6ECE2F8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541322" y="7276816"/>
            <a:ext cx="2266527" cy="7699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9" name="Espaço Reservado para Texto 31">
            <a:extLst>
              <a:ext uri="{FF2B5EF4-FFF2-40B4-BE49-F238E27FC236}">
                <a16:creationId xmlns:a16="http://schemas.microsoft.com/office/drawing/2014/main" id="{C41243A2-34CF-9440-A96A-E245EB62330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546332" y="5947288"/>
            <a:ext cx="972913" cy="7699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599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2</a:t>
            </a:r>
          </a:p>
        </p:txBody>
      </p:sp>
      <p:sp>
        <p:nvSpPr>
          <p:cNvPr id="10" name="Espaço Reservado para Texto 32">
            <a:extLst>
              <a:ext uri="{FF2B5EF4-FFF2-40B4-BE49-F238E27FC236}">
                <a16:creationId xmlns:a16="http://schemas.microsoft.com/office/drawing/2014/main" id="{19E80651-4FE1-614D-B946-5DC5865F4863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7201849" y="7276816"/>
            <a:ext cx="2266527" cy="7699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11" name="Espaço Reservado para Texto 33">
            <a:extLst>
              <a:ext uri="{FF2B5EF4-FFF2-40B4-BE49-F238E27FC236}">
                <a16:creationId xmlns:a16="http://schemas.microsoft.com/office/drawing/2014/main" id="{993C6ECD-A5D2-7A4C-A635-5035AB009599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7205608" y="5947288"/>
            <a:ext cx="972913" cy="7699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599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3</a:t>
            </a:r>
          </a:p>
        </p:txBody>
      </p:sp>
      <p:sp>
        <p:nvSpPr>
          <p:cNvPr id="12" name="Espaço Reservado para Texto 34">
            <a:extLst>
              <a:ext uri="{FF2B5EF4-FFF2-40B4-BE49-F238E27FC236}">
                <a16:creationId xmlns:a16="http://schemas.microsoft.com/office/drawing/2014/main" id="{0BF0B595-99E4-1E45-94BD-61163E962CD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9888293" y="7276816"/>
            <a:ext cx="2266527" cy="7699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13" name="Espaço Reservado para Texto 35">
            <a:extLst>
              <a:ext uri="{FF2B5EF4-FFF2-40B4-BE49-F238E27FC236}">
                <a16:creationId xmlns:a16="http://schemas.microsoft.com/office/drawing/2014/main" id="{44DE8D67-5312-A844-91BC-983AEC89A290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890800" y="5947288"/>
            <a:ext cx="972913" cy="7699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599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4</a:t>
            </a:r>
          </a:p>
        </p:txBody>
      </p:sp>
      <p:sp>
        <p:nvSpPr>
          <p:cNvPr id="14" name="Espaço Reservado para Texto 36">
            <a:extLst>
              <a:ext uri="{FF2B5EF4-FFF2-40B4-BE49-F238E27FC236}">
                <a16:creationId xmlns:a16="http://schemas.microsoft.com/office/drawing/2014/main" id="{FBA39BB7-5795-8E46-B391-D59E6621C569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12575990" y="7276816"/>
            <a:ext cx="2266527" cy="7699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15" name="Espaço Reservado para Texto 37">
            <a:extLst>
              <a:ext uri="{FF2B5EF4-FFF2-40B4-BE49-F238E27FC236}">
                <a16:creationId xmlns:a16="http://schemas.microsoft.com/office/drawing/2014/main" id="{46559973-BA37-D645-92C2-C5C5C83B660A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12577244" y="5947288"/>
            <a:ext cx="972913" cy="7699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599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5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D90A1452-5EB6-FD44-AF89-1B682CA021DC}"/>
              </a:ext>
            </a:extLst>
          </p:cNvPr>
          <p:cNvCxnSpPr>
            <a:cxnSpLocks/>
          </p:cNvCxnSpPr>
          <p:nvPr/>
        </p:nvCxnSpPr>
        <p:spPr>
          <a:xfrm>
            <a:off x="1693065" y="6128969"/>
            <a:ext cx="0" cy="1917753"/>
          </a:xfrm>
          <a:prstGeom prst="line">
            <a:avLst/>
          </a:prstGeom>
          <a:ln w="28575">
            <a:solidFill>
              <a:srgbClr val="358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F576C981-29E5-D141-B970-1E3888B8CFD7}"/>
              </a:ext>
            </a:extLst>
          </p:cNvPr>
          <p:cNvCxnSpPr>
            <a:cxnSpLocks/>
          </p:cNvCxnSpPr>
          <p:nvPr/>
        </p:nvCxnSpPr>
        <p:spPr>
          <a:xfrm>
            <a:off x="4379508" y="6128969"/>
            <a:ext cx="0" cy="1917753"/>
          </a:xfrm>
          <a:prstGeom prst="line">
            <a:avLst/>
          </a:prstGeom>
          <a:ln w="28575">
            <a:solidFill>
              <a:srgbClr val="358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5C469536-51F1-0546-9A70-A8A0FC6AD6AD}"/>
              </a:ext>
            </a:extLst>
          </p:cNvPr>
          <p:cNvCxnSpPr>
            <a:cxnSpLocks/>
          </p:cNvCxnSpPr>
          <p:nvPr/>
        </p:nvCxnSpPr>
        <p:spPr>
          <a:xfrm>
            <a:off x="7037822" y="6128969"/>
            <a:ext cx="0" cy="1917753"/>
          </a:xfrm>
          <a:prstGeom prst="line">
            <a:avLst/>
          </a:prstGeom>
          <a:ln w="28575">
            <a:solidFill>
              <a:srgbClr val="358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6AD9ECA8-A4B0-0B44-B822-0F040B3CD1ED}"/>
              </a:ext>
            </a:extLst>
          </p:cNvPr>
          <p:cNvCxnSpPr>
            <a:cxnSpLocks/>
          </p:cNvCxnSpPr>
          <p:nvPr/>
        </p:nvCxnSpPr>
        <p:spPr>
          <a:xfrm>
            <a:off x="9724266" y="6128969"/>
            <a:ext cx="0" cy="1917753"/>
          </a:xfrm>
          <a:prstGeom prst="line">
            <a:avLst/>
          </a:prstGeom>
          <a:ln w="28575">
            <a:solidFill>
              <a:srgbClr val="358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4B6DCD04-F17B-A74C-A23E-9B3C8E2584EA}"/>
              </a:ext>
            </a:extLst>
          </p:cNvPr>
          <p:cNvCxnSpPr>
            <a:cxnSpLocks/>
          </p:cNvCxnSpPr>
          <p:nvPr/>
        </p:nvCxnSpPr>
        <p:spPr>
          <a:xfrm>
            <a:off x="12410709" y="6128969"/>
            <a:ext cx="0" cy="1917753"/>
          </a:xfrm>
          <a:prstGeom prst="line">
            <a:avLst/>
          </a:prstGeom>
          <a:ln w="28575">
            <a:solidFill>
              <a:srgbClr val="358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B88F8D5F-3CF8-2A49-9E5B-91D1D63B5931}"/>
              </a:ext>
            </a:extLst>
          </p:cNvPr>
          <p:cNvCxnSpPr>
            <a:cxnSpLocks/>
          </p:cNvCxnSpPr>
          <p:nvPr/>
        </p:nvCxnSpPr>
        <p:spPr>
          <a:xfrm>
            <a:off x="14970564" y="6128969"/>
            <a:ext cx="0" cy="1917753"/>
          </a:xfrm>
          <a:prstGeom prst="line">
            <a:avLst/>
          </a:prstGeom>
          <a:ln w="28575">
            <a:solidFill>
              <a:srgbClr val="358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D3185BD9-20DA-EC4F-8699-6C56CE1D1D23}"/>
              </a:ext>
            </a:extLst>
          </p:cNvPr>
          <p:cNvCxnSpPr>
            <a:cxnSpLocks/>
          </p:cNvCxnSpPr>
          <p:nvPr/>
        </p:nvCxnSpPr>
        <p:spPr>
          <a:xfrm>
            <a:off x="915253" y="4"/>
            <a:ext cx="0" cy="162417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ço Reservado para Texto 6">
            <a:extLst>
              <a:ext uri="{FF2B5EF4-FFF2-40B4-BE49-F238E27FC236}">
                <a16:creationId xmlns:a16="http://schemas.microsoft.com/office/drawing/2014/main" id="{1CA25EFE-F32E-324F-945C-A7855B2728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262" y="469902"/>
            <a:ext cx="13916558" cy="7739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84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título</a:t>
            </a:r>
          </a:p>
        </p:txBody>
      </p:sp>
      <p:sp>
        <p:nvSpPr>
          <p:cNvPr id="26" name="Espaço Reservado para Texto 6">
            <a:extLst>
              <a:ext uri="{FF2B5EF4-FFF2-40B4-BE49-F238E27FC236}">
                <a16:creationId xmlns:a16="http://schemas.microsoft.com/office/drawing/2014/main" id="{314A9C5A-7883-A34D-84E0-F5AE9EBC538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93984" y="1256568"/>
            <a:ext cx="13918787" cy="55631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5000"/>
              </a:lnSpc>
              <a:buNone/>
              <a:defRPr sz="2688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subtítulo</a:t>
            </a:r>
          </a:p>
        </p:txBody>
      </p:sp>
    </p:spTree>
    <p:extLst>
      <p:ext uri="{BB962C8B-B14F-4D97-AF65-F5344CB8AC3E}">
        <p14:creationId xmlns:p14="http://schemas.microsoft.com/office/powerpoint/2010/main" val="202175145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s + Descriçõ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9AABAAE9-222F-6848-ADFA-5387E46075FD}"/>
              </a:ext>
            </a:extLst>
          </p:cNvPr>
          <p:cNvCxnSpPr>
            <a:cxnSpLocks/>
          </p:cNvCxnSpPr>
          <p:nvPr/>
        </p:nvCxnSpPr>
        <p:spPr>
          <a:xfrm>
            <a:off x="915253" y="4"/>
            <a:ext cx="0" cy="162417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Imagem 5">
            <a:extLst>
              <a:ext uri="{FF2B5EF4-FFF2-40B4-BE49-F238E27FC236}">
                <a16:creationId xmlns:a16="http://schemas.microsoft.com/office/drawing/2014/main" id="{4DCF824E-B934-48E8-A42A-0B2B6F65E43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96262" y="3263325"/>
            <a:ext cx="2525182" cy="2524469"/>
          </a:xfrm>
          <a:prstGeom prst="ellipse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8" name="Espaço Reservado para Imagem 5">
            <a:extLst>
              <a:ext uri="{FF2B5EF4-FFF2-40B4-BE49-F238E27FC236}">
                <a16:creationId xmlns:a16="http://schemas.microsoft.com/office/drawing/2014/main" id="{5C490E5E-0B70-4EE3-AFD8-CC9205A02A87}"/>
              </a:ext>
            </a:extLst>
          </p:cNvPr>
          <p:cNvSpPr>
            <a:spLocks noGrp="1"/>
          </p:cNvSpPr>
          <p:nvPr>
            <p:ph type="pic" sz="quarter" idx="68"/>
          </p:nvPr>
        </p:nvSpPr>
        <p:spPr>
          <a:xfrm>
            <a:off x="5039382" y="3263325"/>
            <a:ext cx="2525182" cy="2524469"/>
          </a:xfrm>
          <a:prstGeom prst="ellipse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9" name="Espaço Reservado para Imagem 5">
            <a:extLst>
              <a:ext uri="{FF2B5EF4-FFF2-40B4-BE49-F238E27FC236}">
                <a16:creationId xmlns:a16="http://schemas.microsoft.com/office/drawing/2014/main" id="{619BBE90-88A0-4D77-812F-8E92660A295F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8899376" y="3263325"/>
            <a:ext cx="2525182" cy="2524469"/>
          </a:xfrm>
          <a:prstGeom prst="ellipse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29" name="Espaço Reservado para Texto 6">
            <a:extLst>
              <a:ext uri="{FF2B5EF4-FFF2-40B4-BE49-F238E27FC236}">
                <a16:creationId xmlns:a16="http://schemas.microsoft.com/office/drawing/2014/main" id="{3F879476-ECEE-5D4A-892F-9499C0E6BD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262" y="469902"/>
            <a:ext cx="13916558" cy="7739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84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título</a:t>
            </a:r>
          </a:p>
        </p:txBody>
      </p:sp>
      <p:sp>
        <p:nvSpPr>
          <p:cNvPr id="33" name="Espaço Reservado para Texto 6">
            <a:extLst>
              <a:ext uri="{FF2B5EF4-FFF2-40B4-BE49-F238E27FC236}">
                <a16:creationId xmlns:a16="http://schemas.microsoft.com/office/drawing/2014/main" id="{8A9BF7A5-5673-C244-A9C5-6352758A6A7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93984" y="1256568"/>
            <a:ext cx="13918787" cy="55631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5000"/>
              </a:lnSpc>
              <a:buNone/>
              <a:defRPr sz="2688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subtítulo</a:t>
            </a:r>
          </a:p>
        </p:txBody>
      </p:sp>
    </p:spTree>
    <p:extLst>
      <p:ext uri="{BB962C8B-B14F-4D97-AF65-F5344CB8AC3E}">
        <p14:creationId xmlns:p14="http://schemas.microsoft.com/office/powerpoint/2010/main" val="205455343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Imagens + Descriçõ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Imagem 30">
            <a:extLst>
              <a:ext uri="{FF2B5EF4-FFF2-40B4-BE49-F238E27FC236}">
                <a16:creationId xmlns:a16="http://schemas.microsoft.com/office/drawing/2014/main" id="{A10EF948-AB1D-BC48-9F3F-8AA1CAF8F6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5970" y="2826179"/>
            <a:ext cx="3779888" cy="3773801"/>
          </a:xfrm>
          <a:prstGeom prst="rect">
            <a:avLst/>
          </a:prstGeom>
        </p:spPr>
        <p:txBody>
          <a:bodyPr anchor="ctr"/>
          <a:lstStyle>
            <a:lvl1pPr algn="ctr"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6" name="Espaço Reservado para Imagem 30">
            <a:extLst>
              <a:ext uri="{FF2B5EF4-FFF2-40B4-BE49-F238E27FC236}">
                <a16:creationId xmlns:a16="http://schemas.microsoft.com/office/drawing/2014/main" id="{E50FEBC1-17BE-D94B-95A5-D3F8DAF8CE95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>
          <a:xfrm>
            <a:off x="4901353" y="2826179"/>
            <a:ext cx="3779888" cy="3773801"/>
          </a:xfrm>
          <a:prstGeom prst="rect">
            <a:avLst/>
          </a:prstGeom>
        </p:spPr>
        <p:txBody>
          <a:bodyPr anchor="ctr"/>
          <a:lstStyle>
            <a:lvl1pPr algn="ctr"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7" name="Espaço Reservado para Imagem 30">
            <a:extLst>
              <a:ext uri="{FF2B5EF4-FFF2-40B4-BE49-F238E27FC236}">
                <a16:creationId xmlns:a16="http://schemas.microsoft.com/office/drawing/2014/main" id="{164351C4-C9FC-E247-9387-2B7A5C6D16C8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8876732" y="2826179"/>
            <a:ext cx="3779888" cy="3773801"/>
          </a:xfrm>
          <a:prstGeom prst="rect">
            <a:avLst/>
          </a:prstGeom>
        </p:spPr>
        <p:txBody>
          <a:bodyPr anchor="ctr"/>
          <a:lstStyle>
            <a:lvl1pPr algn="ctr"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8" name="Espaço Reservado para Imagem 30">
            <a:extLst>
              <a:ext uri="{FF2B5EF4-FFF2-40B4-BE49-F238E27FC236}">
                <a16:creationId xmlns:a16="http://schemas.microsoft.com/office/drawing/2014/main" id="{976B35A5-09B6-F34D-90AA-CA362451B2CE}"/>
              </a:ext>
            </a:extLst>
          </p:cNvPr>
          <p:cNvSpPr>
            <a:spLocks noGrp="1"/>
          </p:cNvSpPr>
          <p:nvPr>
            <p:ph type="pic" sz="quarter" idx="67"/>
          </p:nvPr>
        </p:nvSpPr>
        <p:spPr>
          <a:xfrm>
            <a:off x="12852112" y="2826179"/>
            <a:ext cx="3779888" cy="3773801"/>
          </a:xfrm>
          <a:prstGeom prst="rect">
            <a:avLst/>
          </a:prstGeom>
        </p:spPr>
        <p:txBody>
          <a:bodyPr anchor="ctr"/>
          <a:lstStyle>
            <a:lvl1pPr algn="ctr"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53DABB68-3934-3F43-918C-11F03D8412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6517" y="6857912"/>
            <a:ext cx="3759340" cy="22963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98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1" name="Espaço Reservado para Texto 30">
            <a:extLst>
              <a:ext uri="{FF2B5EF4-FFF2-40B4-BE49-F238E27FC236}">
                <a16:creationId xmlns:a16="http://schemas.microsoft.com/office/drawing/2014/main" id="{6136A5D4-0F4B-6F45-B88E-F555CB8991E2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920765" y="6857912"/>
            <a:ext cx="3759340" cy="22963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98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12" name="Espaço Reservado para Texto 32">
            <a:extLst>
              <a:ext uri="{FF2B5EF4-FFF2-40B4-BE49-F238E27FC236}">
                <a16:creationId xmlns:a16="http://schemas.microsoft.com/office/drawing/2014/main" id="{05A9F961-974D-114C-936B-5031E177C6DA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8895016" y="6857912"/>
            <a:ext cx="3759340" cy="22963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98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13" name="Espaço Reservado para Texto 34">
            <a:extLst>
              <a:ext uri="{FF2B5EF4-FFF2-40B4-BE49-F238E27FC236}">
                <a16:creationId xmlns:a16="http://schemas.microsoft.com/office/drawing/2014/main" id="{AA8C65A4-304D-5D47-A628-24AD2AFB2F9C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2869266" y="6857912"/>
            <a:ext cx="3759340" cy="22963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98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/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7E18A462-929E-8848-B499-6F16E451386D}"/>
              </a:ext>
            </a:extLst>
          </p:cNvPr>
          <p:cNvCxnSpPr>
            <a:cxnSpLocks/>
          </p:cNvCxnSpPr>
          <p:nvPr/>
        </p:nvCxnSpPr>
        <p:spPr>
          <a:xfrm>
            <a:off x="915253" y="4"/>
            <a:ext cx="0" cy="162417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ço Reservado para Texto 6">
            <a:extLst>
              <a:ext uri="{FF2B5EF4-FFF2-40B4-BE49-F238E27FC236}">
                <a16:creationId xmlns:a16="http://schemas.microsoft.com/office/drawing/2014/main" id="{EF436314-7030-0B42-AF25-9ED6112148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262" y="469902"/>
            <a:ext cx="13916558" cy="7739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84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título</a:t>
            </a:r>
          </a:p>
        </p:txBody>
      </p:sp>
      <p:sp>
        <p:nvSpPr>
          <p:cNvPr id="24" name="Espaço Reservado para Texto 6">
            <a:extLst>
              <a:ext uri="{FF2B5EF4-FFF2-40B4-BE49-F238E27FC236}">
                <a16:creationId xmlns:a16="http://schemas.microsoft.com/office/drawing/2014/main" id="{8EB37B4B-3C78-234F-A71B-0E35CDAA37B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93984" y="1256568"/>
            <a:ext cx="13918787" cy="55631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5000"/>
              </a:lnSpc>
              <a:buNone/>
              <a:defRPr sz="2688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subtítulo</a:t>
            </a:r>
          </a:p>
        </p:txBody>
      </p:sp>
    </p:spTree>
    <p:extLst>
      <p:ext uri="{BB962C8B-B14F-4D97-AF65-F5344CB8AC3E}">
        <p14:creationId xmlns:p14="http://schemas.microsoft.com/office/powerpoint/2010/main" val="230961091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Imagens + Descriçõ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4AFBCF7B-C1EA-E348-999F-038524C9B9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9850" y="6557364"/>
            <a:ext cx="2658189" cy="229636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1" name="Espaço Reservado para Texto 30">
            <a:extLst>
              <a:ext uri="{FF2B5EF4-FFF2-40B4-BE49-F238E27FC236}">
                <a16:creationId xmlns:a16="http://schemas.microsoft.com/office/drawing/2014/main" id="{FBF208E0-D0F1-4749-8FD5-FF9CB0E7BA21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523274" y="6557364"/>
            <a:ext cx="2658189" cy="229636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12" name="Espaço Reservado para Texto 32">
            <a:extLst>
              <a:ext uri="{FF2B5EF4-FFF2-40B4-BE49-F238E27FC236}">
                <a16:creationId xmlns:a16="http://schemas.microsoft.com/office/drawing/2014/main" id="{5E4559DE-4E2D-8C4F-97EE-74D54A90C9CC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8037894" y="6557364"/>
            <a:ext cx="2658189" cy="229636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13" name="Espaço Reservado para Texto 34">
            <a:extLst>
              <a:ext uri="{FF2B5EF4-FFF2-40B4-BE49-F238E27FC236}">
                <a16:creationId xmlns:a16="http://schemas.microsoft.com/office/drawing/2014/main" id="{B9A3332A-3D6C-6844-B4DE-18CEDC9C8131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1586326" y="6557364"/>
            <a:ext cx="2658189" cy="229636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4" name="Espaço Reservado para Imagem 5">
            <a:extLst>
              <a:ext uri="{FF2B5EF4-FFF2-40B4-BE49-F238E27FC236}">
                <a16:creationId xmlns:a16="http://schemas.microsoft.com/office/drawing/2014/main" id="{CCEC0966-96EF-BE44-A3BD-F631FB906B4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58660" y="3037660"/>
            <a:ext cx="2525182" cy="2524469"/>
          </a:xfrm>
          <a:prstGeom prst="ellipse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5" name="Espaço Reservado para Imagem 5">
            <a:extLst>
              <a:ext uri="{FF2B5EF4-FFF2-40B4-BE49-F238E27FC236}">
                <a16:creationId xmlns:a16="http://schemas.microsoft.com/office/drawing/2014/main" id="{C71614DF-CB0A-794F-8AE4-028957CE517F}"/>
              </a:ext>
            </a:extLst>
          </p:cNvPr>
          <p:cNvSpPr>
            <a:spLocks noGrp="1"/>
          </p:cNvSpPr>
          <p:nvPr>
            <p:ph type="pic" sz="quarter" idx="68"/>
          </p:nvPr>
        </p:nvSpPr>
        <p:spPr>
          <a:xfrm>
            <a:off x="4582803" y="3037660"/>
            <a:ext cx="2525182" cy="2524469"/>
          </a:xfrm>
          <a:prstGeom prst="ellipse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6" name="Espaço Reservado para Imagem 5">
            <a:extLst>
              <a:ext uri="{FF2B5EF4-FFF2-40B4-BE49-F238E27FC236}">
                <a16:creationId xmlns:a16="http://schemas.microsoft.com/office/drawing/2014/main" id="{9A8BF3B6-DAF2-DA4A-9F31-94868CCC23E4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8121301" y="3037660"/>
            <a:ext cx="2525182" cy="2524469"/>
          </a:xfrm>
          <a:prstGeom prst="ellipse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7" name="Espaço Reservado para Imagem 5">
            <a:extLst>
              <a:ext uri="{FF2B5EF4-FFF2-40B4-BE49-F238E27FC236}">
                <a16:creationId xmlns:a16="http://schemas.microsoft.com/office/drawing/2014/main" id="{297E1BEE-F2DF-0D40-826E-3A3C4E12897B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11697942" y="3037660"/>
            <a:ext cx="2525182" cy="2524469"/>
          </a:xfrm>
          <a:prstGeom prst="ellipse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01E7606E-5BDD-4445-9181-9E7069E116A6}"/>
              </a:ext>
            </a:extLst>
          </p:cNvPr>
          <p:cNvGrpSpPr/>
          <p:nvPr/>
        </p:nvGrpSpPr>
        <p:grpSpPr>
          <a:xfrm>
            <a:off x="3749600" y="4219459"/>
            <a:ext cx="688506" cy="160868"/>
            <a:chOff x="8722744" y="9408547"/>
            <a:chExt cx="688631" cy="16086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B62184C-ED6B-A44F-BC6A-92D6C3DC02F0}"/>
                </a:ext>
              </a:extLst>
            </p:cNvPr>
            <p:cNvSpPr/>
            <p:nvPr/>
          </p:nvSpPr>
          <p:spPr>
            <a:xfrm>
              <a:off x="8722744" y="94085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59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3D81E6-C9C0-0246-A9B4-F6F597589D9F}"/>
                </a:ext>
              </a:extLst>
            </p:cNvPr>
            <p:cNvSpPr/>
            <p:nvPr/>
          </p:nvSpPr>
          <p:spPr>
            <a:xfrm>
              <a:off x="8986626" y="94085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59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F6F6A20-8E5A-6048-8D72-B2EE5A9482DF}"/>
                </a:ext>
              </a:extLst>
            </p:cNvPr>
            <p:cNvSpPr/>
            <p:nvPr/>
          </p:nvSpPr>
          <p:spPr>
            <a:xfrm>
              <a:off x="9250508" y="94085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590" dirty="0"/>
            </a:p>
          </p:txBody>
        </p:sp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F1F1E469-0A93-B64D-8392-682F6987B9D0}"/>
              </a:ext>
            </a:extLst>
          </p:cNvPr>
          <p:cNvGrpSpPr/>
          <p:nvPr/>
        </p:nvGrpSpPr>
        <p:grpSpPr>
          <a:xfrm>
            <a:off x="7285943" y="4219459"/>
            <a:ext cx="688506" cy="160868"/>
            <a:chOff x="8722744" y="9408547"/>
            <a:chExt cx="688631" cy="16086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68061D4-534C-BA4D-9482-506A7BBEEE2E}"/>
                </a:ext>
              </a:extLst>
            </p:cNvPr>
            <p:cNvSpPr/>
            <p:nvPr/>
          </p:nvSpPr>
          <p:spPr>
            <a:xfrm>
              <a:off x="8722744" y="94085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59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7AE81A2-E650-6741-80A4-E10999FCD5BD}"/>
                </a:ext>
              </a:extLst>
            </p:cNvPr>
            <p:cNvSpPr/>
            <p:nvPr/>
          </p:nvSpPr>
          <p:spPr>
            <a:xfrm>
              <a:off x="8986626" y="94085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59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3FF547F-D99F-1644-BC21-07818AB38671}"/>
                </a:ext>
              </a:extLst>
            </p:cNvPr>
            <p:cNvSpPr/>
            <p:nvPr/>
          </p:nvSpPr>
          <p:spPr>
            <a:xfrm>
              <a:off x="9250508" y="94085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590" dirty="0"/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D2CE4C35-5678-D244-832B-CA79970D3EC5}"/>
              </a:ext>
            </a:extLst>
          </p:cNvPr>
          <p:cNvGrpSpPr/>
          <p:nvPr/>
        </p:nvGrpSpPr>
        <p:grpSpPr>
          <a:xfrm>
            <a:off x="10837553" y="4219459"/>
            <a:ext cx="688506" cy="160868"/>
            <a:chOff x="8722744" y="9408547"/>
            <a:chExt cx="688631" cy="160867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5A55614-BBE3-5247-9C65-3AF04EC6A456}"/>
                </a:ext>
              </a:extLst>
            </p:cNvPr>
            <p:cNvSpPr/>
            <p:nvPr/>
          </p:nvSpPr>
          <p:spPr>
            <a:xfrm>
              <a:off x="8722744" y="94085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590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E428FC2-851E-2D47-9192-FD4C7B1185B1}"/>
                </a:ext>
              </a:extLst>
            </p:cNvPr>
            <p:cNvSpPr/>
            <p:nvPr/>
          </p:nvSpPr>
          <p:spPr>
            <a:xfrm>
              <a:off x="8986626" y="94085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590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BA94295-EB07-4C4B-A6AD-A0BAD01B8FC9}"/>
                </a:ext>
              </a:extLst>
            </p:cNvPr>
            <p:cNvSpPr/>
            <p:nvPr/>
          </p:nvSpPr>
          <p:spPr>
            <a:xfrm>
              <a:off x="9250508" y="94085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590" dirty="0"/>
            </a:p>
          </p:txBody>
        </p:sp>
      </p:grpSp>
      <p:sp>
        <p:nvSpPr>
          <p:cNvPr id="32" name="Espaço Reservado para Texto 2">
            <a:extLst>
              <a:ext uri="{FF2B5EF4-FFF2-40B4-BE49-F238E27FC236}">
                <a16:creationId xmlns:a16="http://schemas.microsoft.com/office/drawing/2014/main" id="{296E979B-70DA-5146-BA5B-07956C8985BE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>
          <a:xfrm>
            <a:off x="1009854" y="6089480"/>
            <a:ext cx="2658189" cy="44756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33" name="Espaço Reservado para Texto 2">
            <a:extLst>
              <a:ext uri="{FF2B5EF4-FFF2-40B4-BE49-F238E27FC236}">
                <a16:creationId xmlns:a16="http://schemas.microsoft.com/office/drawing/2014/main" id="{5E5D80DC-5F89-1147-B982-904440B584D7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4520867" y="6089480"/>
            <a:ext cx="2658189" cy="44756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34" name="Espaço Reservado para Texto 2">
            <a:extLst>
              <a:ext uri="{FF2B5EF4-FFF2-40B4-BE49-F238E27FC236}">
                <a16:creationId xmlns:a16="http://schemas.microsoft.com/office/drawing/2014/main" id="{3B3D740D-344C-4845-A4F7-BFD00BB5D8DD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8043237" y="6089480"/>
            <a:ext cx="2658189" cy="44756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37" name="Espaço Reservado para Texto 2">
            <a:extLst>
              <a:ext uri="{FF2B5EF4-FFF2-40B4-BE49-F238E27FC236}">
                <a16:creationId xmlns:a16="http://schemas.microsoft.com/office/drawing/2014/main" id="{B1E63530-11AC-FC47-A0EF-A24B8BD298A9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1589257" y="6089480"/>
            <a:ext cx="2658189" cy="44756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5414916F-F226-D149-8A60-80F5CB7DFA61}"/>
              </a:ext>
            </a:extLst>
          </p:cNvPr>
          <p:cNvCxnSpPr>
            <a:cxnSpLocks/>
          </p:cNvCxnSpPr>
          <p:nvPr/>
        </p:nvCxnSpPr>
        <p:spPr>
          <a:xfrm>
            <a:off x="915253" y="4"/>
            <a:ext cx="0" cy="162417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spaço Reservado para Texto 6">
            <a:extLst>
              <a:ext uri="{FF2B5EF4-FFF2-40B4-BE49-F238E27FC236}">
                <a16:creationId xmlns:a16="http://schemas.microsoft.com/office/drawing/2014/main" id="{CBFB1FC4-B7DF-5842-B757-73DCE8237F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262" y="469902"/>
            <a:ext cx="10601680" cy="7739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84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título</a:t>
            </a:r>
          </a:p>
        </p:txBody>
      </p:sp>
      <p:sp>
        <p:nvSpPr>
          <p:cNvPr id="42" name="Espaço Reservado para Texto 6">
            <a:extLst>
              <a:ext uri="{FF2B5EF4-FFF2-40B4-BE49-F238E27FC236}">
                <a16:creationId xmlns:a16="http://schemas.microsoft.com/office/drawing/2014/main" id="{82655979-C653-3646-8A4C-7F24D00AF82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93982" y="1256568"/>
            <a:ext cx="10603378" cy="55631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5000"/>
              </a:lnSpc>
              <a:buNone/>
              <a:defRPr sz="2688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subtítulo</a:t>
            </a:r>
          </a:p>
        </p:txBody>
      </p:sp>
    </p:spTree>
    <p:extLst>
      <p:ext uri="{BB962C8B-B14F-4D97-AF65-F5344CB8AC3E}">
        <p14:creationId xmlns:p14="http://schemas.microsoft.com/office/powerpoint/2010/main" val="300036439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Imagens + Descriçõ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4AFBCF7B-C1EA-E348-999F-038524C9B9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3878" y="4088176"/>
            <a:ext cx="3519406" cy="393041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1" name="Espaço Reservado para Texto 30">
            <a:extLst>
              <a:ext uri="{FF2B5EF4-FFF2-40B4-BE49-F238E27FC236}">
                <a16:creationId xmlns:a16="http://schemas.microsoft.com/office/drawing/2014/main" id="{FBF208E0-D0F1-4749-8FD5-FF9CB0E7BA21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5375060" y="4088176"/>
            <a:ext cx="3519406" cy="393041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12" name="Espaço Reservado para Texto 32">
            <a:extLst>
              <a:ext uri="{FF2B5EF4-FFF2-40B4-BE49-F238E27FC236}">
                <a16:creationId xmlns:a16="http://schemas.microsoft.com/office/drawing/2014/main" id="{5E4559DE-4E2D-8C4F-97EE-74D54A90C9CC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9496922" y="4088176"/>
            <a:ext cx="3519406" cy="393041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3" name="Espaço Reservado para Texto 34">
            <a:extLst>
              <a:ext uri="{FF2B5EF4-FFF2-40B4-BE49-F238E27FC236}">
                <a16:creationId xmlns:a16="http://schemas.microsoft.com/office/drawing/2014/main" id="{B9A3332A-3D6C-6844-B4DE-18CEDC9C8131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3649940" y="4088176"/>
            <a:ext cx="3519406" cy="393041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6EAD2C22-5A7F-6547-A433-33D1D083F377}"/>
              </a:ext>
            </a:extLst>
          </p:cNvPr>
          <p:cNvGrpSpPr/>
          <p:nvPr/>
        </p:nvGrpSpPr>
        <p:grpSpPr>
          <a:xfrm>
            <a:off x="1299311" y="3170895"/>
            <a:ext cx="789154" cy="639582"/>
            <a:chOff x="1362388" y="4616135"/>
            <a:chExt cx="789296" cy="639582"/>
          </a:xfrm>
        </p:grpSpPr>
        <p:grpSp>
          <p:nvGrpSpPr>
            <p:cNvPr id="40" name="Gráfico 180">
              <a:extLst>
                <a:ext uri="{FF2B5EF4-FFF2-40B4-BE49-F238E27FC236}">
                  <a16:creationId xmlns:a16="http://schemas.microsoft.com/office/drawing/2014/main" id="{94A9DDDE-49C8-A44C-A62A-64093CE5351D}"/>
                </a:ext>
              </a:extLst>
            </p:cNvPr>
            <p:cNvGrpSpPr/>
            <p:nvPr/>
          </p:nvGrpSpPr>
          <p:grpSpPr>
            <a:xfrm>
              <a:off x="1806742" y="4826933"/>
              <a:ext cx="344942" cy="428784"/>
              <a:chOff x="7572057" y="4849494"/>
              <a:chExt cx="274319" cy="340995"/>
            </a:xfrm>
            <a:noFill/>
          </p:grpSpPr>
          <p:sp>
            <p:nvSpPr>
              <p:cNvPr id="49" name="Forma Livre: Forma 28">
                <a:extLst>
                  <a:ext uri="{FF2B5EF4-FFF2-40B4-BE49-F238E27FC236}">
                    <a16:creationId xmlns:a16="http://schemas.microsoft.com/office/drawing/2014/main" id="{41A99C5D-7B20-6D43-A56D-11C0F8C1AD98}"/>
                  </a:ext>
                </a:extLst>
              </p:cNvPr>
              <p:cNvSpPr/>
              <p:nvPr/>
            </p:nvSpPr>
            <p:spPr>
              <a:xfrm>
                <a:off x="7572057" y="5039994"/>
                <a:ext cx="274319" cy="150495"/>
              </a:xfrm>
              <a:custGeom>
                <a:avLst/>
                <a:gdLst>
                  <a:gd name="connsiteX0" fmla="*/ 0 w 274319"/>
                  <a:gd name="connsiteY0" fmla="*/ 150495 h 150495"/>
                  <a:gd name="connsiteX1" fmla="*/ 0 w 274319"/>
                  <a:gd name="connsiteY1" fmla="*/ 66675 h 150495"/>
                  <a:gd name="connsiteX2" fmla="*/ 80963 w 274319"/>
                  <a:gd name="connsiteY2" fmla="*/ 0 h 150495"/>
                  <a:gd name="connsiteX3" fmla="*/ 137160 w 274319"/>
                  <a:gd name="connsiteY3" fmla="*/ 61913 h 150495"/>
                  <a:gd name="connsiteX4" fmla="*/ 189548 w 274319"/>
                  <a:gd name="connsiteY4" fmla="*/ 0 h 150495"/>
                  <a:gd name="connsiteX5" fmla="*/ 274320 w 274319"/>
                  <a:gd name="connsiteY5" fmla="*/ 66675 h 150495"/>
                  <a:gd name="connsiteX6" fmla="*/ 274320 w 274319"/>
                  <a:gd name="connsiteY6" fmla="*/ 150495 h 150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4319" h="150495">
                    <a:moveTo>
                      <a:pt x="0" y="150495"/>
                    </a:moveTo>
                    <a:lnTo>
                      <a:pt x="0" y="66675"/>
                    </a:lnTo>
                    <a:cubicBezTo>
                      <a:pt x="0" y="18098"/>
                      <a:pt x="35243" y="0"/>
                      <a:pt x="80963" y="0"/>
                    </a:cubicBezTo>
                    <a:lnTo>
                      <a:pt x="137160" y="61913"/>
                    </a:lnTo>
                    <a:lnTo>
                      <a:pt x="189548" y="0"/>
                    </a:lnTo>
                    <a:cubicBezTo>
                      <a:pt x="235268" y="0"/>
                      <a:pt x="274320" y="18098"/>
                      <a:pt x="274320" y="66675"/>
                    </a:cubicBezTo>
                    <a:lnTo>
                      <a:pt x="274320" y="150495"/>
                    </a:lnTo>
                  </a:path>
                </a:pathLst>
              </a:custGeom>
              <a:noFill/>
              <a:ln w="15875" cap="flat">
                <a:solidFill>
                  <a:srgbClr val="3587E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pt-BR" sz="2590"/>
              </a:p>
            </p:txBody>
          </p:sp>
          <p:sp>
            <p:nvSpPr>
              <p:cNvPr id="50" name="Forma Livre: Forma 29">
                <a:extLst>
                  <a:ext uri="{FF2B5EF4-FFF2-40B4-BE49-F238E27FC236}">
                    <a16:creationId xmlns:a16="http://schemas.microsoft.com/office/drawing/2014/main" id="{5C2140AF-E998-B646-B70D-2242941E917A}"/>
                  </a:ext>
                </a:extLst>
              </p:cNvPr>
              <p:cNvSpPr/>
              <p:nvPr/>
            </p:nvSpPr>
            <p:spPr>
              <a:xfrm>
                <a:off x="7649210" y="4849494"/>
                <a:ext cx="120014" cy="144779"/>
              </a:xfrm>
              <a:custGeom>
                <a:avLst/>
                <a:gdLst>
                  <a:gd name="connsiteX0" fmla="*/ 120015 w 120014"/>
                  <a:gd name="connsiteY0" fmla="*/ 83820 h 144779"/>
                  <a:gd name="connsiteX1" fmla="*/ 60007 w 120014"/>
                  <a:gd name="connsiteY1" fmla="*/ 144780 h 144779"/>
                  <a:gd name="connsiteX2" fmla="*/ 0 w 120014"/>
                  <a:gd name="connsiteY2" fmla="*/ 83820 h 144779"/>
                  <a:gd name="connsiteX3" fmla="*/ 0 w 120014"/>
                  <a:gd name="connsiteY3" fmla="*/ 60960 h 144779"/>
                  <a:gd name="connsiteX4" fmla="*/ 60007 w 120014"/>
                  <a:gd name="connsiteY4" fmla="*/ 0 h 144779"/>
                  <a:gd name="connsiteX5" fmla="*/ 120015 w 120014"/>
                  <a:gd name="connsiteY5" fmla="*/ 60960 h 144779"/>
                  <a:gd name="connsiteX6" fmla="*/ 120015 w 120014"/>
                  <a:gd name="connsiteY6" fmla="*/ 83820 h 144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014" h="144779">
                    <a:moveTo>
                      <a:pt x="120015" y="83820"/>
                    </a:moveTo>
                    <a:cubicBezTo>
                      <a:pt x="120015" y="117158"/>
                      <a:pt x="93345" y="144780"/>
                      <a:pt x="60007" y="144780"/>
                    </a:cubicBezTo>
                    <a:cubicBezTo>
                      <a:pt x="26670" y="144780"/>
                      <a:pt x="0" y="117158"/>
                      <a:pt x="0" y="83820"/>
                    </a:cubicBezTo>
                    <a:lnTo>
                      <a:pt x="0" y="60960"/>
                    </a:lnTo>
                    <a:cubicBezTo>
                      <a:pt x="0" y="27622"/>
                      <a:pt x="26670" y="0"/>
                      <a:pt x="60007" y="0"/>
                    </a:cubicBezTo>
                    <a:cubicBezTo>
                      <a:pt x="93345" y="0"/>
                      <a:pt x="120015" y="27622"/>
                      <a:pt x="120015" y="60960"/>
                    </a:cubicBezTo>
                    <a:lnTo>
                      <a:pt x="120015" y="83820"/>
                    </a:lnTo>
                    <a:close/>
                  </a:path>
                </a:pathLst>
              </a:custGeom>
              <a:noFill/>
              <a:ln w="15875" cap="flat">
                <a:solidFill>
                  <a:srgbClr val="3587E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2590"/>
              </a:p>
            </p:txBody>
          </p:sp>
          <p:grpSp>
            <p:nvGrpSpPr>
              <p:cNvPr id="51" name="Gráfico 180">
                <a:extLst>
                  <a:ext uri="{FF2B5EF4-FFF2-40B4-BE49-F238E27FC236}">
                    <a16:creationId xmlns:a16="http://schemas.microsoft.com/office/drawing/2014/main" id="{238C81BD-4035-EC48-B0EE-B0C245081DB6}"/>
                  </a:ext>
                </a:extLst>
              </p:cNvPr>
              <p:cNvGrpSpPr/>
              <p:nvPr/>
            </p:nvGrpSpPr>
            <p:grpSpPr>
              <a:xfrm>
                <a:off x="7634922" y="5143817"/>
                <a:ext cx="148590" cy="45720"/>
                <a:chOff x="7634922" y="5143817"/>
                <a:chExt cx="148590" cy="45720"/>
              </a:xfrm>
            </p:grpSpPr>
            <p:sp>
              <p:nvSpPr>
                <p:cNvPr id="52" name="Forma Livre: Forma 31">
                  <a:extLst>
                    <a:ext uri="{FF2B5EF4-FFF2-40B4-BE49-F238E27FC236}">
                      <a16:creationId xmlns:a16="http://schemas.microsoft.com/office/drawing/2014/main" id="{0B803ADE-759D-BE42-8433-074287B14F49}"/>
                    </a:ext>
                  </a:extLst>
                </p:cNvPr>
                <p:cNvSpPr/>
                <p:nvPr/>
              </p:nvSpPr>
              <p:spPr>
                <a:xfrm>
                  <a:off x="7634922" y="5143817"/>
                  <a:ext cx="9525" cy="45720"/>
                </a:xfrm>
                <a:custGeom>
                  <a:avLst/>
                  <a:gdLst>
                    <a:gd name="connsiteX0" fmla="*/ 0 w 9525"/>
                    <a:gd name="connsiteY0" fmla="*/ 0 h 45720"/>
                    <a:gd name="connsiteX1" fmla="*/ 0 w 9525"/>
                    <a:gd name="connsiteY1" fmla="*/ 45720 h 45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45720">
                      <a:moveTo>
                        <a:pt x="0" y="0"/>
                      </a:moveTo>
                      <a:lnTo>
                        <a:pt x="0" y="45720"/>
                      </a:lnTo>
                    </a:path>
                  </a:pathLst>
                </a:custGeom>
                <a:ln w="15875" cap="flat">
                  <a:solidFill>
                    <a:srgbClr val="3587E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pt-BR" sz="2590"/>
                </a:p>
              </p:txBody>
            </p:sp>
            <p:sp>
              <p:nvSpPr>
                <p:cNvPr id="53" name="Forma Livre: Forma 32">
                  <a:extLst>
                    <a:ext uri="{FF2B5EF4-FFF2-40B4-BE49-F238E27FC236}">
                      <a16:creationId xmlns:a16="http://schemas.microsoft.com/office/drawing/2014/main" id="{0FB2418B-C3B6-6741-B0E4-DF138CAC79F7}"/>
                    </a:ext>
                  </a:extLst>
                </p:cNvPr>
                <p:cNvSpPr/>
                <p:nvPr/>
              </p:nvSpPr>
              <p:spPr>
                <a:xfrm>
                  <a:off x="7783512" y="5143817"/>
                  <a:ext cx="9525" cy="45720"/>
                </a:xfrm>
                <a:custGeom>
                  <a:avLst/>
                  <a:gdLst>
                    <a:gd name="connsiteX0" fmla="*/ 0 w 9525"/>
                    <a:gd name="connsiteY0" fmla="*/ 0 h 45720"/>
                    <a:gd name="connsiteX1" fmla="*/ 0 w 9525"/>
                    <a:gd name="connsiteY1" fmla="*/ 45720 h 45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45720">
                      <a:moveTo>
                        <a:pt x="0" y="0"/>
                      </a:moveTo>
                      <a:lnTo>
                        <a:pt x="0" y="45720"/>
                      </a:lnTo>
                    </a:path>
                  </a:pathLst>
                </a:custGeom>
                <a:ln w="15875" cap="flat">
                  <a:solidFill>
                    <a:srgbClr val="3587E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pt-BR" sz="2590"/>
                </a:p>
              </p:txBody>
            </p:sp>
          </p:grpSp>
        </p:grpSp>
        <p:grpSp>
          <p:nvGrpSpPr>
            <p:cNvPr id="41" name="Gráfico 180">
              <a:extLst>
                <a:ext uri="{FF2B5EF4-FFF2-40B4-BE49-F238E27FC236}">
                  <a16:creationId xmlns:a16="http://schemas.microsoft.com/office/drawing/2014/main" id="{30BEA6BC-14B5-8A4C-AA4D-C05E3256C0EC}"/>
                </a:ext>
              </a:extLst>
            </p:cNvPr>
            <p:cNvGrpSpPr/>
            <p:nvPr/>
          </p:nvGrpSpPr>
          <p:grpSpPr>
            <a:xfrm>
              <a:off x="1362388" y="4616135"/>
              <a:ext cx="588080" cy="634792"/>
              <a:chOff x="7218680" y="4681854"/>
              <a:chExt cx="467677" cy="504825"/>
            </a:xfrm>
            <a:noFill/>
          </p:grpSpPr>
          <p:sp>
            <p:nvSpPr>
              <p:cNvPr id="43" name="Forma Livre: Forma 22">
                <a:extLst>
                  <a:ext uri="{FF2B5EF4-FFF2-40B4-BE49-F238E27FC236}">
                    <a16:creationId xmlns:a16="http://schemas.microsoft.com/office/drawing/2014/main" id="{B7193351-360A-C24E-A800-673874174937}"/>
                  </a:ext>
                </a:extLst>
              </p:cNvPr>
              <p:cNvSpPr/>
              <p:nvPr/>
            </p:nvSpPr>
            <p:spPr>
              <a:xfrm>
                <a:off x="7470140" y="4684712"/>
                <a:ext cx="9525" cy="501967"/>
              </a:xfrm>
              <a:custGeom>
                <a:avLst/>
                <a:gdLst>
                  <a:gd name="connsiteX0" fmla="*/ 0 w 9525"/>
                  <a:gd name="connsiteY0" fmla="*/ 501968 h 501967"/>
                  <a:gd name="connsiteX1" fmla="*/ 0 w 9525"/>
                  <a:gd name="connsiteY1" fmla="*/ 0 h 501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501967">
                    <a:moveTo>
                      <a:pt x="0" y="501968"/>
                    </a:moveTo>
                    <a:lnTo>
                      <a:pt x="0" y="0"/>
                    </a:lnTo>
                  </a:path>
                </a:pathLst>
              </a:custGeom>
              <a:ln w="15875" cap="flat">
                <a:solidFill>
                  <a:srgbClr val="3587E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pt-BR" sz="2590"/>
              </a:p>
            </p:txBody>
          </p:sp>
          <p:sp>
            <p:nvSpPr>
              <p:cNvPr id="44" name="Forma Livre: Forma 23">
                <a:extLst>
                  <a:ext uri="{FF2B5EF4-FFF2-40B4-BE49-F238E27FC236}">
                    <a16:creationId xmlns:a16="http://schemas.microsoft.com/office/drawing/2014/main" id="{E805035A-D072-594F-9AE1-DD3FFA197155}"/>
                  </a:ext>
                </a:extLst>
              </p:cNvPr>
              <p:cNvSpPr/>
              <p:nvPr/>
            </p:nvSpPr>
            <p:spPr>
              <a:xfrm>
                <a:off x="7258685" y="4935219"/>
                <a:ext cx="337184" cy="9525"/>
              </a:xfrm>
              <a:custGeom>
                <a:avLst/>
                <a:gdLst>
                  <a:gd name="connsiteX0" fmla="*/ 337185 w 337184"/>
                  <a:gd name="connsiteY0" fmla="*/ 0 h 9525"/>
                  <a:gd name="connsiteX1" fmla="*/ 0 w 337184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7184" h="9525">
                    <a:moveTo>
                      <a:pt x="337185" y="0"/>
                    </a:moveTo>
                    <a:lnTo>
                      <a:pt x="0" y="0"/>
                    </a:lnTo>
                  </a:path>
                </a:pathLst>
              </a:custGeom>
              <a:ln w="15875" cap="flat">
                <a:solidFill>
                  <a:srgbClr val="3587E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pt-BR" sz="2590"/>
              </a:p>
            </p:txBody>
          </p:sp>
          <p:sp>
            <p:nvSpPr>
              <p:cNvPr id="45" name="Forma Livre: Forma 24">
                <a:extLst>
                  <a:ext uri="{FF2B5EF4-FFF2-40B4-BE49-F238E27FC236}">
                    <a16:creationId xmlns:a16="http://schemas.microsoft.com/office/drawing/2014/main" id="{C0340E31-A1F9-1D4D-A607-1F9C56022D8E}"/>
                  </a:ext>
                </a:extLst>
              </p:cNvPr>
              <p:cNvSpPr/>
              <p:nvPr/>
            </p:nvSpPr>
            <p:spPr>
              <a:xfrm>
                <a:off x="7345680" y="4681854"/>
                <a:ext cx="105410" cy="504825"/>
              </a:xfrm>
              <a:custGeom>
                <a:avLst/>
                <a:gdLst>
                  <a:gd name="connsiteX0" fmla="*/ 105410 w 105410"/>
                  <a:gd name="connsiteY0" fmla="*/ 0 h 504825"/>
                  <a:gd name="connsiteX1" fmla="*/ 105410 w 105410"/>
                  <a:gd name="connsiteY1" fmla="*/ 504825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10" h="504825">
                    <a:moveTo>
                      <a:pt x="105410" y="0"/>
                    </a:moveTo>
                    <a:cubicBezTo>
                      <a:pt x="105410" y="0"/>
                      <a:pt x="-131763" y="218123"/>
                      <a:pt x="105410" y="504825"/>
                    </a:cubicBezTo>
                  </a:path>
                </a:pathLst>
              </a:custGeom>
              <a:noFill/>
              <a:ln w="15875" cap="flat">
                <a:solidFill>
                  <a:srgbClr val="3587E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pt-BR" sz="2590"/>
              </a:p>
            </p:txBody>
          </p:sp>
          <p:sp>
            <p:nvSpPr>
              <p:cNvPr id="46" name="Forma Livre: Forma 25">
                <a:extLst>
                  <a:ext uri="{FF2B5EF4-FFF2-40B4-BE49-F238E27FC236}">
                    <a16:creationId xmlns:a16="http://schemas.microsoft.com/office/drawing/2014/main" id="{73A314CD-0DDF-C440-A828-3130A4A17414}"/>
                  </a:ext>
                </a:extLst>
              </p:cNvPr>
              <p:cNvSpPr/>
              <p:nvPr/>
            </p:nvSpPr>
            <p:spPr>
              <a:xfrm>
                <a:off x="7490142" y="4681854"/>
                <a:ext cx="105378" cy="314325"/>
              </a:xfrm>
              <a:custGeom>
                <a:avLst/>
                <a:gdLst>
                  <a:gd name="connsiteX0" fmla="*/ 0 w 105378"/>
                  <a:gd name="connsiteY0" fmla="*/ 0 h 314325"/>
                  <a:gd name="connsiteX1" fmla="*/ 98107 w 105378"/>
                  <a:gd name="connsiteY1" fmla="*/ 314325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378" h="314325">
                    <a:moveTo>
                      <a:pt x="0" y="0"/>
                    </a:moveTo>
                    <a:cubicBezTo>
                      <a:pt x="0" y="0"/>
                      <a:pt x="138113" y="126683"/>
                      <a:pt x="98107" y="314325"/>
                    </a:cubicBezTo>
                  </a:path>
                </a:pathLst>
              </a:custGeom>
              <a:noFill/>
              <a:ln w="15875" cap="flat">
                <a:solidFill>
                  <a:srgbClr val="3587E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pt-BR" sz="2590"/>
              </a:p>
            </p:txBody>
          </p:sp>
          <p:sp>
            <p:nvSpPr>
              <p:cNvPr id="47" name="Forma Livre: Forma 26">
                <a:extLst>
                  <a:ext uri="{FF2B5EF4-FFF2-40B4-BE49-F238E27FC236}">
                    <a16:creationId xmlns:a16="http://schemas.microsoft.com/office/drawing/2014/main" id="{72686F8A-F4A5-BA4A-8959-A321C262E169}"/>
                  </a:ext>
                </a:extLst>
              </p:cNvPr>
              <p:cNvSpPr/>
              <p:nvPr/>
            </p:nvSpPr>
            <p:spPr>
              <a:xfrm>
                <a:off x="7312977" y="4774246"/>
                <a:ext cx="348615" cy="54582"/>
              </a:xfrm>
              <a:custGeom>
                <a:avLst/>
                <a:gdLst>
                  <a:gd name="connsiteX0" fmla="*/ 348615 w 348615"/>
                  <a:gd name="connsiteY0" fmla="*/ 0 h 54582"/>
                  <a:gd name="connsiteX1" fmla="*/ 0 w 348615"/>
                  <a:gd name="connsiteY1" fmla="*/ 17145 h 54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8615" h="54582">
                    <a:moveTo>
                      <a:pt x="348615" y="0"/>
                    </a:moveTo>
                    <a:cubicBezTo>
                      <a:pt x="280035" y="41910"/>
                      <a:pt x="154305" y="89535"/>
                      <a:pt x="0" y="17145"/>
                    </a:cubicBezTo>
                  </a:path>
                </a:pathLst>
              </a:custGeom>
              <a:noFill/>
              <a:ln w="15875" cap="flat">
                <a:solidFill>
                  <a:srgbClr val="3587E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pt-BR" sz="2590"/>
              </a:p>
            </p:txBody>
          </p:sp>
          <p:sp>
            <p:nvSpPr>
              <p:cNvPr id="48" name="Forma Livre: Forma 27">
                <a:extLst>
                  <a:ext uri="{FF2B5EF4-FFF2-40B4-BE49-F238E27FC236}">
                    <a16:creationId xmlns:a16="http://schemas.microsoft.com/office/drawing/2014/main" id="{9F22DD77-B3F8-444F-8CA6-C5AD86CDB8EC}"/>
                  </a:ext>
                </a:extLst>
              </p:cNvPr>
              <p:cNvSpPr/>
              <p:nvPr/>
            </p:nvSpPr>
            <p:spPr>
              <a:xfrm>
                <a:off x="7218680" y="4682807"/>
                <a:ext cx="467677" cy="502920"/>
              </a:xfrm>
              <a:custGeom>
                <a:avLst/>
                <a:gdLst>
                  <a:gd name="connsiteX0" fmla="*/ 303848 w 467677"/>
                  <a:gd name="connsiteY0" fmla="*/ 497205 h 502920"/>
                  <a:gd name="connsiteX1" fmla="*/ 251460 w 467677"/>
                  <a:gd name="connsiteY1" fmla="*/ 502920 h 502920"/>
                  <a:gd name="connsiteX2" fmla="*/ 0 w 467677"/>
                  <a:gd name="connsiteY2" fmla="*/ 251460 h 502920"/>
                  <a:gd name="connsiteX3" fmla="*/ 251460 w 467677"/>
                  <a:gd name="connsiteY3" fmla="*/ 0 h 502920"/>
                  <a:gd name="connsiteX4" fmla="*/ 443865 w 467677"/>
                  <a:gd name="connsiteY4" fmla="*/ 89535 h 502920"/>
                  <a:gd name="connsiteX5" fmla="*/ 467678 w 467677"/>
                  <a:gd name="connsiteY5" fmla="*/ 123825 h 502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7677" h="502920">
                    <a:moveTo>
                      <a:pt x="303848" y="497205"/>
                    </a:moveTo>
                    <a:cubicBezTo>
                      <a:pt x="286703" y="501015"/>
                      <a:pt x="269558" y="502920"/>
                      <a:pt x="251460" y="502920"/>
                    </a:cubicBezTo>
                    <a:cubicBezTo>
                      <a:pt x="112395" y="502920"/>
                      <a:pt x="0" y="390525"/>
                      <a:pt x="0" y="251460"/>
                    </a:cubicBezTo>
                    <a:cubicBezTo>
                      <a:pt x="0" y="112395"/>
                      <a:pt x="112395" y="0"/>
                      <a:pt x="251460" y="0"/>
                    </a:cubicBezTo>
                    <a:cubicBezTo>
                      <a:pt x="328613" y="0"/>
                      <a:pt x="398145" y="35242"/>
                      <a:pt x="443865" y="89535"/>
                    </a:cubicBezTo>
                    <a:cubicBezTo>
                      <a:pt x="452438" y="100013"/>
                      <a:pt x="461010" y="111442"/>
                      <a:pt x="467678" y="123825"/>
                    </a:cubicBezTo>
                  </a:path>
                </a:pathLst>
              </a:custGeom>
              <a:noFill/>
              <a:ln w="15875" cap="flat">
                <a:solidFill>
                  <a:srgbClr val="3587E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pt-BR" sz="2590"/>
              </a:p>
            </p:txBody>
          </p:sp>
        </p:grpSp>
        <p:sp>
          <p:nvSpPr>
            <p:cNvPr id="42" name="Forma Livre: Forma 21">
              <a:extLst>
                <a:ext uri="{FF2B5EF4-FFF2-40B4-BE49-F238E27FC236}">
                  <a16:creationId xmlns:a16="http://schemas.microsoft.com/office/drawing/2014/main" id="{E0C38955-EAD1-CB48-BE41-6322C47AE770}"/>
                </a:ext>
              </a:extLst>
            </p:cNvPr>
            <p:cNvSpPr/>
            <p:nvPr/>
          </p:nvSpPr>
          <p:spPr>
            <a:xfrm>
              <a:off x="1488148" y="5067000"/>
              <a:ext cx="286255" cy="43793"/>
            </a:xfrm>
            <a:custGeom>
              <a:avLst/>
              <a:gdLst>
                <a:gd name="connsiteX0" fmla="*/ 227647 w 227647"/>
                <a:gd name="connsiteY0" fmla="*/ 8157 h 34827"/>
                <a:gd name="connsiteX1" fmla="*/ 0 w 227647"/>
                <a:gd name="connsiteY1" fmla="*/ 34827 h 34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7647" h="34827">
                  <a:moveTo>
                    <a:pt x="227647" y="8157"/>
                  </a:moveTo>
                  <a:cubicBezTo>
                    <a:pt x="164783" y="-6130"/>
                    <a:pt x="86677" y="-4225"/>
                    <a:pt x="0" y="34827"/>
                  </a:cubicBezTo>
                </a:path>
              </a:pathLst>
            </a:custGeom>
            <a:noFill/>
            <a:ln w="15875" cap="flat">
              <a:solidFill>
                <a:srgbClr val="3587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 sz="2590"/>
            </a:p>
          </p:txBody>
        </p:sp>
      </p:grpSp>
      <p:grpSp>
        <p:nvGrpSpPr>
          <p:cNvPr id="54" name="Gráfico 345">
            <a:extLst>
              <a:ext uri="{FF2B5EF4-FFF2-40B4-BE49-F238E27FC236}">
                <a16:creationId xmlns:a16="http://schemas.microsoft.com/office/drawing/2014/main" id="{D9DA356A-1BE2-9C4E-963D-62951BA8BFC4}"/>
              </a:ext>
            </a:extLst>
          </p:cNvPr>
          <p:cNvGrpSpPr/>
          <p:nvPr/>
        </p:nvGrpSpPr>
        <p:grpSpPr>
          <a:xfrm>
            <a:off x="5414495" y="3170898"/>
            <a:ext cx="799933" cy="746180"/>
            <a:chOff x="8511221" y="3573144"/>
            <a:chExt cx="636270" cy="593407"/>
          </a:xfrm>
          <a:solidFill>
            <a:schemeClr val="accent1"/>
          </a:solidFill>
        </p:grpSpPr>
        <p:grpSp>
          <p:nvGrpSpPr>
            <p:cNvPr id="55" name="Gráfico 345">
              <a:extLst>
                <a:ext uri="{FF2B5EF4-FFF2-40B4-BE49-F238E27FC236}">
                  <a16:creationId xmlns:a16="http://schemas.microsoft.com/office/drawing/2014/main" id="{98E5FBC9-0CE7-464F-8098-981E7FEF69CC}"/>
                </a:ext>
              </a:extLst>
            </p:cNvPr>
            <p:cNvGrpSpPr/>
            <p:nvPr/>
          </p:nvGrpSpPr>
          <p:grpSpPr>
            <a:xfrm>
              <a:off x="8764587" y="3700779"/>
              <a:ext cx="382904" cy="340042"/>
              <a:chOff x="8764587" y="3700779"/>
              <a:chExt cx="382904" cy="340042"/>
            </a:xfrm>
            <a:solidFill>
              <a:schemeClr val="accent1"/>
            </a:solidFill>
          </p:grpSpPr>
          <p:sp>
            <p:nvSpPr>
              <p:cNvPr id="69" name="Forma Livre: Forma 48">
                <a:extLst>
                  <a:ext uri="{FF2B5EF4-FFF2-40B4-BE49-F238E27FC236}">
                    <a16:creationId xmlns:a16="http://schemas.microsoft.com/office/drawing/2014/main" id="{AF56557A-3DE7-F24A-9E20-2994CAA78FD5}"/>
                  </a:ext>
                </a:extLst>
              </p:cNvPr>
              <p:cNvSpPr/>
              <p:nvPr/>
            </p:nvSpPr>
            <p:spPr>
              <a:xfrm>
                <a:off x="8962707" y="3886516"/>
                <a:ext cx="14287" cy="15240"/>
              </a:xfrm>
              <a:custGeom>
                <a:avLst/>
                <a:gdLst>
                  <a:gd name="connsiteX0" fmla="*/ 14288 w 14287"/>
                  <a:gd name="connsiteY0" fmla="*/ 7620 h 15240"/>
                  <a:gd name="connsiteX1" fmla="*/ 7620 w 14287"/>
                  <a:gd name="connsiteY1" fmla="*/ 15240 h 15240"/>
                  <a:gd name="connsiteX2" fmla="*/ 0 w 14287"/>
                  <a:gd name="connsiteY2" fmla="*/ 7620 h 15240"/>
                  <a:gd name="connsiteX3" fmla="*/ 7620 w 14287"/>
                  <a:gd name="connsiteY3" fmla="*/ 0 h 15240"/>
                  <a:gd name="connsiteX4" fmla="*/ 14288 w 14287"/>
                  <a:gd name="connsiteY4" fmla="*/ 7620 h 1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" h="15240">
                    <a:moveTo>
                      <a:pt x="14288" y="7620"/>
                    </a:moveTo>
                    <a:cubicBezTo>
                      <a:pt x="14288" y="11430"/>
                      <a:pt x="11430" y="15240"/>
                      <a:pt x="7620" y="15240"/>
                    </a:cubicBezTo>
                    <a:cubicBezTo>
                      <a:pt x="3810" y="15240"/>
                      <a:pt x="0" y="12383"/>
                      <a:pt x="0" y="7620"/>
                    </a:cubicBezTo>
                    <a:cubicBezTo>
                      <a:pt x="0" y="3810"/>
                      <a:pt x="2858" y="0"/>
                      <a:pt x="7620" y="0"/>
                    </a:cubicBezTo>
                    <a:cubicBezTo>
                      <a:pt x="11430" y="0"/>
                      <a:pt x="14288" y="2858"/>
                      <a:pt x="14288" y="7620"/>
                    </a:cubicBezTo>
                    <a:close/>
                  </a:path>
                </a:pathLst>
              </a:custGeom>
              <a:solidFill>
                <a:srgbClr val="394553"/>
              </a:solidFill>
              <a:ln w="15875" cap="flat">
                <a:solidFill>
                  <a:srgbClr val="3587E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2590"/>
              </a:p>
            </p:txBody>
          </p:sp>
          <p:sp>
            <p:nvSpPr>
              <p:cNvPr id="70" name="Forma Livre: Forma 49">
                <a:extLst>
                  <a:ext uri="{FF2B5EF4-FFF2-40B4-BE49-F238E27FC236}">
                    <a16:creationId xmlns:a16="http://schemas.microsoft.com/office/drawing/2014/main" id="{A1ECB654-B723-C340-98B9-41A353D303DD}"/>
                  </a:ext>
                </a:extLst>
              </p:cNvPr>
              <p:cNvSpPr/>
              <p:nvPr/>
            </p:nvSpPr>
            <p:spPr>
              <a:xfrm>
                <a:off x="8764587" y="3748404"/>
                <a:ext cx="334327" cy="292417"/>
              </a:xfrm>
              <a:custGeom>
                <a:avLst/>
                <a:gdLst>
                  <a:gd name="connsiteX0" fmla="*/ 0 w 334327"/>
                  <a:gd name="connsiteY0" fmla="*/ 0 h 292417"/>
                  <a:gd name="connsiteX1" fmla="*/ 334328 w 334327"/>
                  <a:gd name="connsiteY1" fmla="*/ 0 h 292417"/>
                  <a:gd name="connsiteX2" fmla="*/ 334328 w 334327"/>
                  <a:gd name="connsiteY2" fmla="*/ 292417 h 292417"/>
                  <a:gd name="connsiteX3" fmla="*/ 168592 w 334327"/>
                  <a:gd name="connsiteY3" fmla="*/ 292417 h 29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4327" h="292417">
                    <a:moveTo>
                      <a:pt x="0" y="0"/>
                    </a:moveTo>
                    <a:lnTo>
                      <a:pt x="334328" y="0"/>
                    </a:lnTo>
                    <a:lnTo>
                      <a:pt x="334328" y="292417"/>
                    </a:lnTo>
                    <a:lnTo>
                      <a:pt x="168592" y="292417"/>
                    </a:lnTo>
                  </a:path>
                </a:pathLst>
              </a:custGeom>
              <a:noFill/>
              <a:ln w="15875" cap="flat">
                <a:solidFill>
                  <a:srgbClr val="3587E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2590"/>
              </a:p>
            </p:txBody>
          </p:sp>
          <p:sp>
            <p:nvSpPr>
              <p:cNvPr id="71" name="Forma Livre: Forma 50">
                <a:extLst>
                  <a:ext uri="{FF2B5EF4-FFF2-40B4-BE49-F238E27FC236}">
                    <a16:creationId xmlns:a16="http://schemas.microsoft.com/office/drawing/2014/main" id="{F2E5F9D6-D1B3-8F47-AC48-66E696C8E5B2}"/>
                  </a:ext>
                </a:extLst>
              </p:cNvPr>
              <p:cNvSpPr/>
              <p:nvPr/>
            </p:nvSpPr>
            <p:spPr>
              <a:xfrm>
                <a:off x="8764587" y="3700779"/>
                <a:ext cx="382904" cy="302895"/>
              </a:xfrm>
              <a:custGeom>
                <a:avLst/>
                <a:gdLst>
                  <a:gd name="connsiteX0" fmla="*/ 0 w 382904"/>
                  <a:gd name="connsiteY0" fmla="*/ 0 h 302895"/>
                  <a:gd name="connsiteX1" fmla="*/ 382905 w 382904"/>
                  <a:gd name="connsiteY1" fmla="*/ 0 h 302895"/>
                  <a:gd name="connsiteX2" fmla="*/ 382905 w 382904"/>
                  <a:gd name="connsiteY2" fmla="*/ 302895 h 302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2904" h="302895">
                    <a:moveTo>
                      <a:pt x="0" y="0"/>
                    </a:moveTo>
                    <a:lnTo>
                      <a:pt x="382905" y="0"/>
                    </a:lnTo>
                    <a:lnTo>
                      <a:pt x="382905" y="302895"/>
                    </a:lnTo>
                  </a:path>
                </a:pathLst>
              </a:custGeom>
              <a:noFill/>
              <a:ln w="15875" cap="flat">
                <a:solidFill>
                  <a:srgbClr val="3587E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2590"/>
              </a:p>
            </p:txBody>
          </p:sp>
          <p:sp>
            <p:nvSpPr>
              <p:cNvPr id="72" name="Forma Livre: Forma 51">
                <a:extLst>
                  <a:ext uri="{FF2B5EF4-FFF2-40B4-BE49-F238E27FC236}">
                    <a16:creationId xmlns:a16="http://schemas.microsoft.com/office/drawing/2014/main" id="{0A4A99FB-B915-4641-A9F2-41568BD7EB6D}"/>
                  </a:ext>
                </a:extLst>
              </p:cNvPr>
              <p:cNvSpPr/>
              <p:nvPr/>
            </p:nvSpPr>
            <p:spPr>
              <a:xfrm>
                <a:off x="8764587" y="3802696"/>
                <a:ext cx="280034" cy="183832"/>
              </a:xfrm>
              <a:custGeom>
                <a:avLst/>
                <a:gdLst>
                  <a:gd name="connsiteX0" fmla="*/ 168592 w 280034"/>
                  <a:gd name="connsiteY0" fmla="*/ 183833 h 183832"/>
                  <a:gd name="connsiteX1" fmla="*/ 242888 w 280034"/>
                  <a:gd name="connsiteY1" fmla="*/ 183833 h 183832"/>
                  <a:gd name="connsiteX2" fmla="*/ 280035 w 280034"/>
                  <a:gd name="connsiteY2" fmla="*/ 146685 h 183832"/>
                  <a:gd name="connsiteX3" fmla="*/ 280035 w 280034"/>
                  <a:gd name="connsiteY3" fmla="*/ 37148 h 183832"/>
                  <a:gd name="connsiteX4" fmla="*/ 242888 w 280034"/>
                  <a:gd name="connsiteY4" fmla="*/ 0 h 183832"/>
                  <a:gd name="connsiteX5" fmla="*/ 0 w 280034"/>
                  <a:gd name="connsiteY5" fmla="*/ 0 h 183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0034" h="183832">
                    <a:moveTo>
                      <a:pt x="168592" y="183833"/>
                    </a:moveTo>
                    <a:lnTo>
                      <a:pt x="242888" y="183833"/>
                    </a:lnTo>
                    <a:cubicBezTo>
                      <a:pt x="242888" y="163830"/>
                      <a:pt x="259080" y="146685"/>
                      <a:pt x="280035" y="146685"/>
                    </a:cubicBezTo>
                    <a:lnTo>
                      <a:pt x="280035" y="37148"/>
                    </a:lnTo>
                    <a:cubicBezTo>
                      <a:pt x="260033" y="37148"/>
                      <a:pt x="242888" y="20955"/>
                      <a:pt x="242888" y="0"/>
                    </a:cubicBezTo>
                    <a:lnTo>
                      <a:pt x="0" y="0"/>
                    </a:lnTo>
                  </a:path>
                </a:pathLst>
              </a:custGeom>
              <a:noFill/>
              <a:ln w="15875" cap="flat">
                <a:solidFill>
                  <a:srgbClr val="3587E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2590"/>
              </a:p>
            </p:txBody>
          </p:sp>
          <p:sp>
            <p:nvSpPr>
              <p:cNvPr id="73" name="Forma Livre: Forma 52">
                <a:extLst>
                  <a:ext uri="{FF2B5EF4-FFF2-40B4-BE49-F238E27FC236}">
                    <a16:creationId xmlns:a16="http://schemas.microsoft.com/office/drawing/2014/main" id="{EC5D6265-245D-E24F-A5A0-62D4C8125D71}"/>
                  </a:ext>
                </a:extLst>
              </p:cNvPr>
              <p:cNvSpPr/>
              <p:nvPr/>
            </p:nvSpPr>
            <p:spPr>
              <a:xfrm>
                <a:off x="8796019" y="3847464"/>
                <a:ext cx="91439" cy="79057"/>
              </a:xfrm>
              <a:custGeom>
                <a:avLst/>
                <a:gdLst>
                  <a:gd name="connsiteX0" fmla="*/ 1905 w 91439"/>
                  <a:gd name="connsiteY0" fmla="*/ 62865 h 79057"/>
                  <a:gd name="connsiteX1" fmla="*/ 0 w 91439"/>
                  <a:gd name="connsiteY1" fmla="*/ 48577 h 79057"/>
                  <a:gd name="connsiteX2" fmla="*/ 45720 w 91439"/>
                  <a:gd name="connsiteY2" fmla="*/ 0 h 79057"/>
                  <a:gd name="connsiteX3" fmla="*/ 91440 w 91439"/>
                  <a:gd name="connsiteY3" fmla="*/ 48577 h 79057"/>
                  <a:gd name="connsiteX4" fmla="*/ 80963 w 91439"/>
                  <a:gd name="connsiteY4" fmla="*/ 79057 h 7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39" h="79057">
                    <a:moveTo>
                      <a:pt x="1905" y="62865"/>
                    </a:moveTo>
                    <a:cubicBezTo>
                      <a:pt x="952" y="58102"/>
                      <a:pt x="0" y="53340"/>
                      <a:pt x="0" y="48577"/>
                    </a:cubicBezTo>
                    <a:cubicBezTo>
                      <a:pt x="0" y="21907"/>
                      <a:pt x="20002" y="0"/>
                      <a:pt x="45720" y="0"/>
                    </a:cubicBezTo>
                    <a:cubicBezTo>
                      <a:pt x="70485" y="0"/>
                      <a:pt x="91440" y="21907"/>
                      <a:pt x="91440" y="48577"/>
                    </a:cubicBezTo>
                    <a:cubicBezTo>
                      <a:pt x="91440" y="60007"/>
                      <a:pt x="87630" y="70485"/>
                      <a:pt x="80963" y="79057"/>
                    </a:cubicBezTo>
                  </a:path>
                </a:pathLst>
              </a:custGeom>
              <a:noFill/>
              <a:ln w="15875" cap="flat">
                <a:solidFill>
                  <a:srgbClr val="3587E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2590"/>
              </a:p>
            </p:txBody>
          </p:sp>
        </p:grpSp>
        <p:sp>
          <p:nvSpPr>
            <p:cNvPr id="56" name="Forma Livre: Forma 35">
              <a:extLst>
                <a:ext uri="{FF2B5EF4-FFF2-40B4-BE49-F238E27FC236}">
                  <a16:creationId xmlns:a16="http://schemas.microsoft.com/office/drawing/2014/main" id="{9568BC2A-B560-434E-AAA2-A4733B137708}"/>
                </a:ext>
              </a:extLst>
            </p:cNvPr>
            <p:cNvSpPr/>
            <p:nvPr/>
          </p:nvSpPr>
          <p:spPr>
            <a:xfrm>
              <a:off x="8511221" y="3573144"/>
              <a:ext cx="213360" cy="99059"/>
            </a:xfrm>
            <a:custGeom>
              <a:avLst/>
              <a:gdLst>
                <a:gd name="connsiteX0" fmla="*/ 213360 w 213360"/>
                <a:gd name="connsiteY0" fmla="*/ 49530 h 99059"/>
                <a:gd name="connsiteX1" fmla="*/ 106680 w 213360"/>
                <a:gd name="connsiteY1" fmla="*/ 99060 h 99059"/>
                <a:gd name="connsiteX2" fmla="*/ 0 w 213360"/>
                <a:gd name="connsiteY2" fmla="*/ 49530 h 99059"/>
                <a:gd name="connsiteX3" fmla="*/ 106680 w 213360"/>
                <a:gd name="connsiteY3" fmla="*/ 0 h 99059"/>
                <a:gd name="connsiteX4" fmla="*/ 213360 w 213360"/>
                <a:gd name="connsiteY4" fmla="*/ 49530 h 9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360" h="99059">
                  <a:moveTo>
                    <a:pt x="213360" y="49530"/>
                  </a:moveTo>
                  <a:cubicBezTo>
                    <a:pt x="213360" y="77152"/>
                    <a:pt x="165735" y="99060"/>
                    <a:pt x="106680" y="99060"/>
                  </a:cubicBezTo>
                  <a:cubicBezTo>
                    <a:pt x="47625" y="99060"/>
                    <a:pt x="0" y="77152"/>
                    <a:pt x="0" y="49530"/>
                  </a:cubicBezTo>
                  <a:cubicBezTo>
                    <a:pt x="0" y="21907"/>
                    <a:pt x="47625" y="0"/>
                    <a:pt x="106680" y="0"/>
                  </a:cubicBezTo>
                  <a:cubicBezTo>
                    <a:pt x="165735" y="0"/>
                    <a:pt x="213360" y="21907"/>
                    <a:pt x="213360" y="49530"/>
                  </a:cubicBezTo>
                  <a:close/>
                </a:path>
              </a:pathLst>
            </a:custGeom>
            <a:noFill/>
            <a:ln w="15875" cap="flat">
              <a:solidFill>
                <a:srgbClr val="3587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 sz="2590"/>
            </a:p>
          </p:txBody>
        </p:sp>
        <p:sp>
          <p:nvSpPr>
            <p:cNvPr id="57" name="Forma Livre: Forma 36">
              <a:extLst>
                <a:ext uri="{FF2B5EF4-FFF2-40B4-BE49-F238E27FC236}">
                  <a16:creationId xmlns:a16="http://schemas.microsoft.com/office/drawing/2014/main" id="{832290DD-14E6-CF4B-A600-34EC043823AC}"/>
                </a:ext>
              </a:extLst>
            </p:cNvPr>
            <p:cNvSpPr/>
            <p:nvPr/>
          </p:nvSpPr>
          <p:spPr>
            <a:xfrm>
              <a:off x="8512174" y="3745546"/>
              <a:ext cx="213359" cy="49530"/>
            </a:xfrm>
            <a:custGeom>
              <a:avLst/>
              <a:gdLst>
                <a:gd name="connsiteX0" fmla="*/ 0 w 213359"/>
                <a:gd name="connsiteY0" fmla="*/ 0 h 49530"/>
                <a:gd name="connsiteX1" fmla="*/ 106680 w 213359"/>
                <a:gd name="connsiteY1" fmla="*/ 49530 h 49530"/>
                <a:gd name="connsiteX2" fmla="*/ 213360 w 213359"/>
                <a:gd name="connsiteY2" fmla="*/ 0 h 4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359" h="49530">
                  <a:moveTo>
                    <a:pt x="0" y="0"/>
                  </a:moveTo>
                  <a:cubicBezTo>
                    <a:pt x="0" y="27623"/>
                    <a:pt x="47625" y="49530"/>
                    <a:pt x="106680" y="49530"/>
                  </a:cubicBezTo>
                  <a:cubicBezTo>
                    <a:pt x="165735" y="49530"/>
                    <a:pt x="213360" y="27623"/>
                    <a:pt x="213360" y="0"/>
                  </a:cubicBezTo>
                </a:path>
              </a:pathLst>
            </a:custGeom>
            <a:noFill/>
            <a:ln w="15875" cap="flat">
              <a:solidFill>
                <a:srgbClr val="3587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 sz="2590"/>
            </a:p>
          </p:txBody>
        </p:sp>
        <p:sp>
          <p:nvSpPr>
            <p:cNvPr id="58" name="Forma Livre: Forma 37">
              <a:extLst>
                <a:ext uri="{FF2B5EF4-FFF2-40B4-BE49-F238E27FC236}">
                  <a16:creationId xmlns:a16="http://schemas.microsoft.com/office/drawing/2014/main" id="{177914D5-080A-4E49-8BFA-ABC4AD08E4FF}"/>
                </a:ext>
              </a:extLst>
            </p:cNvPr>
            <p:cNvSpPr/>
            <p:nvPr/>
          </p:nvSpPr>
          <p:spPr>
            <a:xfrm>
              <a:off x="8512174" y="3684587"/>
              <a:ext cx="213359" cy="49529"/>
            </a:xfrm>
            <a:custGeom>
              <a:avLst/>
              <a:gdLst>
                <a:gd name="connsiteX0" fmla="*/ 0 w 213359"/>
                <a:gd name="connsiteY0" fmla="*/ 0 h 49529"/>
                <a:gd name="connsiteX1" fmla="*/ 106680 w 213359"/>
                <a:gd name="connsiteY1" fmla="*/ 49530 h 49529"/>
                <a:gd name="connsiteX2" fmla="*/ 213360 w 213359"/>
                <a:gd name="connsiteY2" fmla="*/ 0 h 4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359" h="49529">
                  <a:moveTo>
                    <a:pt x="0" y="0"/>
                  </a:moveTo>
                  <a:cubicBezTo>
                    <a:pt x="0" y="27622"/>
                    <a:pt x="47625" y="49530"/>
                    <a:pt x="106680" y="49530"/>
                  </a:cubicBezTo>
                  <a:cubicBezTo>
                    <a:pt x="165735" y="49530"/>
                    <a:pt x="213360" y="27622"/>
                    <a:pt x="213360" y="0"/>
                  </a:cubicBezTo>
                </a:path>
              </a:pathLst>
            </a:custGeom>
            <a:noFill/>
            <a:ln w="15875" cap="flat">
              <a:solidFill>
                <a:srgbClr val="3587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 sz="2590"/>
            </a:p>
          </p:txBody>
        </p:sp>
        <p:sp>
          <p:nvSpPr>
            <p:cNvPr id="59" name="Forma Livre: Forma 38">
              <a:extLst>
                <a:ext uri="{FF2B5EF4-FFF2-40B4-BE49-F238E27FC236}">
                  <a16:creationId xmlns:a16="http://schemas.microsoft.com/office/drawing/2014/main" id="{8B6C9020-55A3-B14D-8036-5CC63680A75E}"/>
                </a:ext>
              </a:extLst>
            </p:cNvPr>
            <p:cNvSpPr/>
            <p:nvPr/>
          </p:nvSpPr>
          <p:spPr>
            <a:xfrm>
              <a:off x="8512174" y="3868419"/>
              <a:ext cx="213359" cy="49529"/>
            </a:xfrm>
            <a:custGeom>
              <a:avLst/>
              <a:gdLst>
                <a:gd name="connsiteX0" fmla="*/ 0 w 213359"/>
                <a:gd name="connsiteY0" fmla="*/ 0 h 49529"/>
                <a:gd name="connsiteX1" fmla="*/ 106680 w 213359"/>
                <a:gd name="connsiteY1" fmla="*/ 49530 h 49529"/>
                <a:gd name="connsiteX2" fmla="*/ 213360 w 213359"/>
                <a:gd name="connsiteY2" fmla="*/ 0 h 4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359" h="49529">
                  <a:moveTo>
                    <a:pt x="0" y="0"/>
                  </a:moveTo>
                  <a:cubicBezTo>
                    <a:pt x="0" y="27622"/>
                    <a:pt x="47625" y="49530"/>
                    <a:pt x="106680" y="49530"/>
                  </a:cubicBezTo>
                  <a:cubicBezTo>
                    <a:pt x="165735" y="49530"/>
                    <a:pt x="213360" y="27622"/>
                    <a:pt x="213360" y="0"/>
                  </a:cubicBezTo>
                </a:path>
              </a:pathLst>
            </a:custGeom>
            <a:noFill/>
            <a:ln w="15875" cap="flat">
              <a:solidFill>
                <a:srgbClr val="3587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 sz="2590"/>
            </a:p>
          </p:txBody>
        </p:sp>
        <p:sp>
          <p:nvSpPr>
            <p:cNvPr id="60" name="Forma Livre: Forma 39">
              <a:extLst>
                <a:ext uri="{FF2B5EF4-FFF2-40B4-BE49-F238E27FC236}">
                  <a16:creationId xmlns:a16="http://schemas.microsoft.com/office/drawing/2014/main" id="{0558D08E-633C-094B-AF61-1C4725B53E25}"/>
                </a:ext>
              </a:extLst>
            </p:cNvPr>
            <p:cNvSpPr/>
            <p:nvPr/>
          </p:nvSpPr>
          <p:spPr>
            <a:xfrm>
              <a:off x="8512174" y="3930332"/>
              <a:ext cx="134302" cy="49529"/>
            </a:xfrm>
            <a:custGeom>
              <a:avLst/>
              <a:gdLst>
                <a:gd name="connsiteX0" fmla="*/ 0 w 134302"/>
                <a:gd name="connsiteY0" fmla="*/ 0 h 49529"/>
                <a:gd name="connsiteX1" fmla="*/ 106680 w 134302"/>
                <a:gd name="connsiteY1" fmla="*/ 49530 h 49529"/>
                <a:gd name="connsiteX2" fmla="*/ 134303 w 134302"/>
                <a:gd name="connsiteY2" fmla="*/ 47625 h 4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302" h="49529">
                  <a:moveTo>
                    <a:pt x="0" y="0"/>
                  </a:moveTo>
                  <a:cubicBezTo>
                    <a:pt x="0" y="27622"/>
                    <a:pt x="47625" y="49530"/>
                    <a:pt x="106680" y="49530"/>
                  </a:cubicBezTo>
                  <a:cubicBezTo>
                    <a:pt x="116205" y="49530"/>
                    <a:pt x="125730" y="48577"/>
                    <a:pt x="134303" y="47625"/>
                  </a:cubicBezTo>
                </a:path>
              </a:pathLst>
            </a:custGeom>
            <a:noFill/>
            <a:ln w="15875" cap="flat">
              <a:solidFill>
                <a:srgbClr val="3587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 sz="2590"/>
            </a:p>
          </p:txBody>
        </p:sp>
        <p:sp>
          <p:nvSpPr>
            <p:cNvPr id="61" name="Forma Livre: Forma 40">
              <a:extLst>
                <a:ext uri="{FF2B5EF4-FFF2-40B4-BE49-F238E27FC236}">
                  <a16:creationId xmlns:a16="http://schemas.microsoft.com/office/drawing/2014/main" id="{0233FFE5-26AA-AA40-90FC-CB3A3CBF96EB}"/>
                </a:ext>
              </a:extLst>
            </p:cNvPr>
            <p:cNvSpPr/>
            <p:nvPr/>
          </p:nvSpPr>
          <p:spPr>
            <a:xfrm>
              <a:off x="8724582" y="3622674"/>
              <a:ext cx="9525" cy="300037"/>
            </a:xfrm>
            <a:custGeom>
              <a:avLst/>
              <a:gdLst>
                <a:gd name="connsiteX0" fmla="*/ 0 w 9525"/>
                <a:gd name="connsiteY0" fmla="*/ 300038 h 300037"/>
                <a:gd name="connsiteX1" fmla="*/ 0 w 9525"/>
                <a:gd name="connsiteY1" fmla="*/ 0 h 30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00037">
                  <a:moveTo>
                    <a:pt x="0" y="300038"/>
                  </a:moveTo>
                  <a:lnTo>
                    <a:pt x="0" y="0"/>
                  </a:lnTo>
                </a:path>
              </a:pathLst>
            </a:custGeom>
            <a:ln w="15875" cap="flat">
              <a:solidFill>
                <a:srgbClr val="3587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 sz="2590"/>
            </a:p>
          </p:txBody>
        </p:sp>
        <p:sp>
          <p:nvSpPr>
            <p:cNvPr id="62" name="Forma Livre: Forma 41">
              <a:extLst>
                <a:ext uri="{FF2B5EF4-FFF2-40B4-BE49-F238E27FC236}">
                  <a16:creationId xmlns:a16="http://schemas.microsoft.com/office/drawing/2014/main" id="{BB06E057-2610-1E40-B501-18CE35BC5027}"/>
                </a:ext>
              </a:extLst>
            </p:cNvPr>
            <p:cNvSpPr/>
            <p:nvPr/>
          </p:nvSpPr>
          <p:spPr>
            <a:xfrm>
              <a:off x="8512174" y="3674109"/>
              <a:ext cx="134302" cy="427672"/>
            </a:xfrm>
            <a:custGeom>
              <a:avLst/>
              <a:gdLst>
                <a:gd name="connsiteX0" fmla="*/ 0 w 134302"/>
                <a:gd name="connsiteY0" fmla="*/ 0 h 427672"/>
                <a:gd name="connsiteX1" fmla="*/ 0 w 134302"/>
                <a:gd name="connsiteY1" fmla="*/ 378143 h 427672"/>
                <a:gd name="connsiteX2" fmla="*/ 106680 w 134302"/>
                <a:gd name="connsiteY2" fmla="*/ 427673 h 427672"/>
                <a:gd name="connsiteX3" fmla="*/ 134303 w 134302"/>
                <a:gd name="connsiteY3" fmla="*/ 425768 h 42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302" h="427672">
                  <a:moveTo>
                    <a:pt x="0" y="0"/>
                  </a:moveTo>
                  <a:lnTo>
                    <a:pt x="0" y="378143"/>
                  </a:lnTo>
                  <a:cubicBezTo>
                    <a:pt x="0" y="405765"/>
                    <a:pt x="47625" y="427673"/>
                    <a:pt x="106680" y="427673"/>
                  </a:cubicBezTo>
                  <a:cubicBezTo>
                    <a:pt x="116205" y="427673"/>
                    <a:pt x="125730" y="426720"/>
                    <a:pt x="134303" y="425768"/>
                  </a:cubicBezTo>
                </a:path>
              </a:pathLst>
            </a:custGeom>
            <a:noFill/>
            <a:ln w="15875" cap="flat">
              <a:solidFill>
                <a:srgbClr val="3587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 sz="2590"/>
            </a:p>
          </p:txBody>
        </p:sp>
        <p:sp>
          <p:nvSpPr>
            <p:cNvPr id="63" name="Forma Livre: Forma 42">
              <a:extLst>
                <a:ext uri="{FF2B5EF4-FFF2-40B4-BE49-F238E27FC236}">
                  <a16:creationId xmlns:a16="http://schemas.microsoft.com/office/drawing/2014/main" id="{5B559445-27E0-1C43-B5B4-188DE4E9356D}"/>
                </a:ext>
              </a:extLst>
            </p:cNvPr>
            <p:cNvSpPr/>
            <p:nvPr/>
          </p:nvSpPr>
          <p:spPr>
            <a:xfrm>
              <a:off x="8511221" y="3807459"/>
              <a:ext cx="213360" cy="49530"/>
            </a:xfrm>
            <a:custGeom>
              <a:avLst/>
              <a:gdLst>
                <a:gd name="connsiteX0" fmla="*/ 213360 w 213360"/>
                <a:gd name="connsiteY0" fmla="*/ 0 h 49530"/>
                <a:gd name="connsiteX1" fmla="*/ 106680 w 213360"/>
                <a:gd name="connsiteY1" fmla="*/ 49530 h 49530"/>
                <a:gd name="connsiteX2" fmla="*/ 0 w 213360"/>
                <a:gd name="connsiteY2" fmla="*/ 0 h 4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360" h="49530">
                  <a:moveTo>
                    <a:pt x="213360" y="0"/>
                  </a:moveTo>
                  <a:cubicBezTo>
                    <a:pt x="213360" y="27623"/>
                    <a:pt x="165735" y="49530"/>
                    <a:pt x="106680" y="49530"/>
                  </a:cubicBezTo>
                  <a:cubicBezTo>
                    <a:pt x="47625" y="49530"/>
                    <a:pt x="0" y="27623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3587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 sz="2590"/>
            </a:p>
          </p:txBody>
        </p:sp>
        <p:sp>
          <p:nvSpPr>
            <p:cNvPr id="64" name="Forma Livre: Forma 43">
              <a:extLst>
                <a:ext uri="{FF2B5EF4-FFF2-40B4-BE49-F238E27FC236}">
                  <a16:creationId xmlns:a16="http://schemas.microsoft.com/office/drawing/2014/main" id="{670F8DD0-5901-3F43-B329-DDEB5E7606CD}"/>
                </a:ext>
              </a:extLst>
            </p:cNvPr>
            <p:cNvSpPr/>
            <p:nvPr/>
          </p:nvSpPr>
          <p:spPr>
            <a:xfrm>
              <a:off x="8512174" y="3991291"/>
              <a:ext cx="132397" cy="49529"/>
            </a:xfrm>
            <a:custGeom>
              <a:avLst/>
              <a:gdLst>
                <a:gd name="connsiteX0" fmla="*/ 0 w 132397"/>
                <a:gd name="connsiteY0" fmla="*/ 0 h 49529"/>
                <a:gd name="connsiteX1" fmla="*/ 106680 w 132397"/>
                <a:gd name="connsiteY1" fmla="*/ 49530 h 49529"/>
                <a:gd name="connsiteX2" fmla="*/ 132397 w 132397"/>
                <a:gd name="connsiteY2" fmla="*/ 48578 h 4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397" h="49529">
                  <a:moveTo>
                    <a:pt x="0" y="0"/>
                  </a:moveTo>
                  <a:cubicBezTo>
                    <a:pt x="0" y="27623"/>
                    <a:pt x="47625" y="49530"/>
                    <a:pt x="106680" y="49530"/>
                  </a:cubicBezTo>
                  <a:cubicBezTo>
                    <a:pt x="115253" y="49530"/>
                    <a:pt x="123825" y="48578"/>
                    <a:pt x="132397" y="48578"/>
                  </a:cubicBezTo>
                </a:path>
              </a:pathLst>
            </a:custGeom>
            <a:noFill/>
            <a:ln w="15875" cap="flat">
              <a:solidFill>
                <a:srgbClr val="3587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 sz="2590"/>
            </a:p>
          </p:txBody>
        </p:sp>
        <p:grpSp>
          <p:nvGrpSpPr>
            <p:cNvPr id="65" name="Gráfico 345">
              <a:extLst>
                <a:ext uri="{FF2B5EF4-FFF2-40B4-BE49-F238E27FC236}">
                  <a16:creationId xmlns:a16="http://schemas.microsoft.com/office/drawing/2014/main" id="{D2FCA639-1C0C-144B-978F-81AC8409684B}"/>
                </a:ext>
              </a:extLst>
            </p:cNvPr>
            <p:cNvGrpSpPr/>
            <p:nvPr/>
          </p:nvGrpSpPr>
          <p:grpSpPr>
            <a:xfrm>
              <a:off x="8681719" y="3944619"/>
              <a:ext cx="213359" cy="221932"/>
              <a:chOff x="8681719" y="3944619"/>
              <a:chExt cx="213359" cy="221932"/>
            </a:xfrm>
            <a:noFill/>
          </p:grpSpPr>
          <p:sp>
            <p:nvSpPr>
              <p:cNvPr id="66" name="Forma Livre: Forma 45">
                <a:extLst>
                  <a:ext uri="{FF2B5EF4-FFF2-40B4-BE49-F238E27FC236}">
                    <a16:creationId xmlns:a16="http://schemas.microsoft.com/office/drawing/2014/main" id="{5F78D05A-3A9F-B24F-93D8-328FB3C21FE3}"/>
                  </a:ext>
                </a:extLst>
              </p:cNvPr>
              <p:cNvSpPr/>
              <p:nvPr/>
            </p:nvSpPr>
            <p:spPr>
              <a:xfrm>
                <a:off x="8681719" y="3944619"/>
                <a:ext cx="213359" cy="99059"/>
              </a:xfrm>
              <a:custGeom>
                <a:avLst/>
                <a:gdLst>
                  <a:gd name="connsiteX0" fmla="*/ 213360 w 213359"/>
                  <a:gd name="connsiteY0" fmla="*/ 49530 h 99059"/>
                  <a:gd name="connsiteX1" fmla="*/ 106680 w 213359"/>
                  <a:gd name="connsiteY1" fmla="*/ 99060 h 99059"/>
                  <a:gd name="connsiteX2" fmla="*/ 0 w 213359"/>
                  <a:gd name="connsiteY2" fmla="*/ 49530 h 99059"/>
                  <a:gd name="connsiteX3" fmla="*/ 106680 w 213359"/>
                  <a:gd name="connsiteY3" fmla="*/ 0 h 99059"/>
                  <a:gd name="connsiteX4" fmla="*/ 213360 w 213359"/>
                  <a:gd name="connsiteY4" fmla="*/ 49530 h 99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59" h="99059">
                    <a:moveTo>
                      <a:pt x="213360" y="49530"/>
                    </a:moveTo>
                    <a:cubicBezTo>
                      <a:pt x="213360" y="77152"/>
                      <a:pt x="165735" y="99060"/>
                      <a:pt x="106680" y="99060"/>
                    </a:cubicBezTo>
                    <a:cubicBezTo>
                      <a:pt x="47625" y="99060"/>
                      <a:pt x="0" y="77152"/>
                      <a:pt x="0" y="49530"/>
                    </a:cubicBezTo>
                    <a:cubicBezTo>
                      <a:pt x="0" y="21908"/>
                      <a:pt x="47625" y="0"/>
                      <a:pt x="106680" y="0"/>
                    </a:cubicBezTo>
                    <a:cubicBezTo>
                      <a:pt x="165735" y="0"/>
                      <a:pt x="213360" y="21908"/>
                      <a:pt x="213360" y="49530"/>
                    </a:cubicBezTo>
                    <a:close/>
                  </a:path>
                </a:pathLst>
              </a:custGeom>
              <a:noFill/>
              <a:ln w="15875" cap="flat">
                <a:solidFill>
                  <a:srgbClr val="3587E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pt-BR" sz="2590"/>
              </a:p>
            </p:txBody>
          </p:sp>
          <p:sp>
            <p:nvSpPr>
              <p:cNvPr id="67" name="Forma Livre: Forma 46">
                <a:extLst>
                  <a:ext uri="{FF2B5EF4-FFF2-40B4-BE49-F238E27FC236}">
                    <a16:creationId xmlns:a16="http://schemas.microsoft.com/office/drawing/2014/main" id="{8DA83F82-6CC6-6946-AFA4-7E55A189FDAB}"/>
                  </a:ext>
                </a:extLst>
              </p:cNvPr>
              <p:cNvSpPr/>
              <p:nvPr/>
            </p:nvSpPr>
            <p:spPr>
              <a:xfrm>
                <a:off x="8681719" y="3994149"/>
                <a:ext cx="213359" cy="172402"/>
              </a:xfrm>
              <a:custGeom>
                <a:avLst/>
                <a:gdLst>
                  <a:gd name="connsiteX0" fmla="*/ 0 w 213359"/>
                  <a:gd name="connsiteY0" fmla="*/ 53340 h 172402"/>
                  <a:gd name="connsiteX1" fmla="*/ 0 w 213359"/>
                  <a:gd name="connsiteY1" fmla="*/ 122872 h 172402"/>
                  <a:gd name="connsiteX2" fmla="*/ 106680 w 213359"/>
                  <a:gd name="connsiteY2" fmla="*/ 172403 h 172402"/>
                  <a:gd name="connsiteX3" fmla="*/ 213360 w 213359"/>
                  <a:gd name="connsiteY3" fmla="*/ 122872 h 172402"/>
                  <a:gd name="connsiteX4" fmla="*/ 213360 w 213359"/>
                  <a:gd name="connsiteY4" fmla="*/ 0 h 17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59" h="172402">
                    <a:moveTo>
                      <a:pt x="0" y="53340"/>
                    </a:moveTo>
                    <a:lnTo>
                      <a:pt x="0" y="122872"/>
                    </a:lnTo>
                    <a:cubicBezTo>
                      <a:pt x="0" y="150495"/>
                      <a:pt x="47625" y="172403"/>
                      <a:pt x="106680" y="172403"/>
                    </a:cubicBezTo>
                    <a:cubicBezTo>
                      <a:pt x="165735" y="172403"/>
                      <a:pt x="213360" y="150495"/>
                      <a:pt x="213360" y="122872"/>
                    </a:cubicBezTo>
                    <a:lnTo>
                      <a:pt x="213360" y="0"/>
                    </a:lnTo>
                  </a:path>
                </a:pathLst>
              </a:custGeom>
              <a:noFill/>
              <a:ln w="15875" cap="flat">
                <a:solidFill>
                  <a:srgbClr val="3587E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pt-BR" sz="2590"/>
              </a:p>
            </p:txBody>
          </p:sp>
          <p:sp>
            <p:nvSpPr>
              <p:cNvPr id="68" name="Forma Livre: Forma 47">
                <a:extLst>
                  <a:ext uri="{FF2B5EF4-FFF2-40B4-BE49-F238E27FC236}">
                    <a16:creationId xmlns:a16="http://schemas.microsoft.com/office/drawing/2014/main" id="{A9C8B678-C5FF-F941-B013-1CAE416113D2}"/>
                  </a:ext>
                </a:extLst>
              </p:cNvPr>
              <p:cNvSpPr/>
              <p:nvPr/>
            </p:nvSpPr>
            <p:spPr>
              <a:xfrm>
                <a:off x="8681719" y="4055109"/>
                <a:ext cx="213359" cy="49530"/>
              </a:xfrm>
              <a:custGeom>
                <a:avLst/>
                <a:gdLst>
                  <a:gd name="connsiteX0" fmla="*/ 0 w 213359"/>
                  <a:gd name="connsiteY0" fmla="*/ 0 h 49530"/>
                  <a:gd name="connsiteX1" fmla="*/ 106680 w 213359"/>
                  <a:gd name="connsiteY1" fmla="*/ 49530 h 49530"/>
                  <a:gd name="connsiteX2" fmla="*/ 213360 w 213359"/>
                  <a:gd name="connsiteY2" fmla="*/ 0 h 4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3359" h="49530">
                    <a:moveTo>
                      <a:pt x="0" y="0"/>
                    </a:moveTo>
                    <a:cubicBezTo>
                      <a:pt x="0" y="27623"/>
                      <a:pt x="47625" y="49530"/>
                      <a:pt x="106680" y="49530"/>
                    </a:cubicBezTo>
                    <a:cubicBezTo>
                      <a:pt x="165735" y="49530"/>
                      <a:pt x="213360" y="27623"/>
                      <a:pt x="213360" y="0"/>
                    </a:cubicBezTo>
                  </a:path>
                </a:pathLst>
              </a:custGeom>
              <a:noFill/>
              <a:ln w="15875" cap="flat">
                <a:solidFill>
                  <a:srgbClr val="3587E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pt-BR" sz="2590"/>
              </a:p>
            </p:txBody>
          </p:sp>
        </p:grpSp>
      </p:grpSp>
      <p:grpSp>
        <p:nvGrpSpPr>
          <p:cNvPr id="74" name="Gráfico 345">
            <a:extLst>
              <a:ext uri="{FF2B5EF4-FFF2-40B4-BE49-F238E27FC236}">
                <a16:creationId xmlns:a16="http://schemas.microsoft.com/office/drawing/2014/main" id="{5A0FBC1E-E5BE-6B4F-BED4-D81293FFE2C7}"/>
              </a:ext>
            </a:extLst>
          </p:cNvPr>
          <p:cNvGrpSpPr/>
          <p:nvPr/>
        </p:nvGrpSpPr>
        <p:grpSpPr>
          <a:xfrm>
            <a:off x="9496918" y="3170897"/>
            <a:ext cx="812479" cy="738994"/>
            <a:chOff x="8506459" y="5690552"/>
            <a:chExt cx="646249" cy="587692"/>
          </a:xfrm>
          <a:solidFill>
            <a:schemeClr val="accent1"/>
          </a:solidFill>
        </p:grpSpPr>
        <p:grpSp>
          <p:nvGrpSpPr>
            <p:cNvPr id="75" name="Gráfico 345">
              <a:extLst>
                <a:ext uri="{FF2B5EF4-FFF2-40B4-BE49-F238E27FC236}">
                  <a16:creationId xmlns:a16="http://schemas.microsoft.com/office/drawing/2014/main" id="{CF14C6ED-23A7-3945-BD5F-2C0D1CF0EDC3}"/>
                </a:ext>
              </a:extLst>
            </p:cNvPr>
            <p:cNvGrpSpPr/>
            <p:nvPr/>
          </p:nvGrpSpPr>
          <p:grpSpPr>
            <a:xfrm>
              <a:off x="8506459" y="6015269"/>
              <a:ext cx="646249" cy="262975"/>
              <a:chOff x="8506459" y="6015269"/>
              <a:chExt cx="646249" cy="262975"/>
            </a:xfrm>
            <a:noFill/>
          </p:grpSpPr>
          <p:sp>
            <p:nvSpPr>
              <p:cNvPr id="84" name="Forma Livre: Forma 63">
                <a:extLst>
                  <a:ext uri="{FF2B5EF4-FFF2-40B4-BE49-F238E27FC236}">
                    <a16:creationId xmlns:a16="http://schemas.microsoft.com/office/drawing/2014/main" id="{4E0578DA-E87A-5E42-BBFB-98EDEB7FD77E}"/>
                  </a:ext>
                </a:extLst>
              </p:cNvPr>
              <p:cNvSpPr/>
              <p:nvPr/>
            </p:nvSpPr>
            <p:spPr>
              <a:xfrm>
                <a:off x="8587421" y="6015269"/>
                <a:ext cx="565286" cy="262975"/>
              </a:xfrm>
              <a:custGeom>
                <a:avLst/>
                <a:gdLst>
                  <a:gd name="connsiteX0" fmla="*/ 385763 w 565286"/>
                  <a:gd name="connsiteY0" fmla="*/ 65808 h 262975"/>
                  <a:gd name="connsiteX1" fmla="*/ 501968 w 565286"/>
                  <a:gd name="connsiteY1" fmla="*/ 6753 h 262975"/>
                  <a:gd name="connsiteX2" fmla="*/ 561023 w 565286"/>
                  <a:gd name="connsiteY2" fmla="*/ 20088 h 262975"/>
                  <a:gd name="connsiteX3" fmla="*/ 540068 w 565286"/>
                  <a:gd name="connsiteY3" fmla="*/ 78190 h 262975"/>
                  <a:gd name="connsiteX4" fmla="*/ 300038 w 565286"/>
                  <a:gd name="connsiteY4" fmla="*/ 206778 h 262975"/>
                  <a:gd name="connsiteX5" fmla="*/ 287655 w 565286"/>
                  <a:gd name="connsiteY5" fmla="*/ 209635 h 262975"/>
                  <a:gd name="connsiteX6" fmla="*/ 63818 w 565286"/>
                  <a:gd name="connsiteY6" fmla="*/ 215350 h 262975"/>
                  <a:gd name="connsiteX7" fmla="*/ 0 w 565286"/>
                  <a:gd name="connsiteY7" fmla="*/ 262975 h 262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286" h="262975">
                    <a:moveTo>
                      <a:pt x="385763" y="65808"/>
                    </a:moveTo>
                    <a:lnTo>
                      <a:pt x="501968" y="6753"/>
                    </a:lnTo>
                    <a:cubicBezTo>
                      <a:pt x="523875" y="-5630"/>
                      <a:pt x="550545" y="-867"/>
                      <a:pt x="561023" y="20088"/>
                    </a:cubicBezTo>
                    <a:cubicBezTo>
                      <a:pt x="571500" y="40090"/>
                      <a:pt x="561975" y="66760"/>
                      <a:pt x="540068" y="78190"/>
                    </a:cubicBezTo>
                    <a:lnTo>
                      <a:pt x="300038" y="206778"/>
                    </a:lnTo>
                    <a:lnTo>
                      <a:pt x="287655" y="209635"/>
                    </a:lnTo>
                    <a:lnTo>
                      <a:pt x="63818" y="215350"/>
                    </a:lnTo>
                    <a:cubicBezTo>
                      <a:pt x="63818" y="215350"/>
                      <a:pt x="35243" y="222970"/>
                      <a:pt x="0" y="262975"/>
                    </a:cubicBezTo>
                  </a:path>
                </a:pathLst>
              </a:custGeom>
              <a:noFill/>
              <a:ln w="15875" cap="flat">
                <a:solidFill>
                  <a:srgbClr val="3587E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pt-BR" sz="2590"/>
              </a:p>
            </p:txBody>
          </p:sp>
          <p:sp>
            <p:nvSpPr>
              <p:cNvPr id="85" name="Forma Livre: Forma 64">
                <a:extLst>
                  <a:ext uri="{FF2B5EF4-FFF2-40B4-BE49-F238E27FC236}">
                    <a16:creationId xmlns:a16="http://schemas.microsoft.com/office/drawing/2014/main" id="{D18FA455-3564-424F-AB7C-02AF3F052416}"/>
                  </a:ext>
                </a:extLst>
              </p:cNvPr>
              <p:cNvSpPr/>
              <p:nvPr/>
            </p:nvSpPr>
            <p:spPr>
              <a:xfrm>
                <a:off x="8506459" y="6047598"/>
                <a:ext cx="427672" cy="113488"/>
              </a:xfrm>
              <a:custGeom>
                <a:avLst/>
                <a:gdLst>
                  <a:gd name="connsiteX0" fmla="*/ 0 w 427672"/>
                  <a:gd name="connsiteY0" fmla="*/ 113489 h 113488"/>
                  <a:gd name="connsiteX1" fmla="*/ 101918 w 427672"/>
                  <a:gd name="connsiteY1" fmla="*/ 20144 h 113488"/>
                  <a:gd name="connsiteX2" fmla="*/ 210503 w 427672"/>
                  <a:gd name="connsiteY2" fmla="*/ 4904 h 113488"/>
                  <a:gd name="connsiteX3" fmla="*/ 292418 w 427672"/>
                  <a:gd name="connsiteY3" fmla="*/ 14429 h 113488"/>
                  <a:gd name="connsiteX4" fmla="*/ 380048 w 427672"/>
                  <a:gd name="connsiteY4" fmla="*/ 14429 h 113488"/>
                  <a:gd name="connsiteX5" fmla="*/ 427673 w 427672"/>
                  <a:gd name="connsiteY5" fmla="*/ 56339 h 113488"/>
                  <a:gd name="connsiteX6" fmla="*/ 380048 w 427672"/>
                  <a:gd name="connsiteY6" fmla="*/ 98249 h 113488"/>
                  <a:gd name="connsiteX7" fmla="*/ 258128 w 427672"/>
                  <a:gd name="connsiteY7" fmla="*/ 98249 h 113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7672" h="113488">
                    <a:moveTo>
                      <a:pt x="0" y="113489"/>
                    </a:moveTo>
                    <a:lnTo>
                      <a:pt x="101918" y="20144"/>
                    </a:lnTo>
                    <a:cubicBezTo>
                      <a:pt x="151448" y="-13194"/>
                      <a:pt x="210503" y="4904"/>
                      <a:pt x="210503" y="4904"/>
                    </a:cubicBezTo>
                    <a:cubicBezTo>
                      <a:pt x="239078" y="12524"/>
                      <a:pt x="292418" y="14429"/>
                      <a:pt x="292418" y="14429"/>
                    </a:cubicBezTo>
                    <a:lnTo>
                      <a:pt x="380048" y="14429"/>
                    </a:lnTo>
                    <a:cubicBezTo>
                      <a:pt x="406718" y="14429"/>
                      <a:pt x="427673" y="33479"/>
                      <a:pt x="427673" y="56339"/>
                    </a:cubicBezTo>
                    <a:cubicBezTo>
                      <a:pt x="427673" y="79199"/>
                      <a:pt x="405765" y="98249"/>
                      <a:pt x="380048" y="98249"/>
                    </a:cubicBezTo>
                    <a:lnTo>
                      <a:pt x="258128" y="98249"/>
                    </a:lnTo>
                  </a:path>
                </a:pathLst>
              </a:custGeom>
              <a:noFill/>
              <a:ln w="15875" cap="flat">
                <a:solidFill>
                  <a:srgbClr val="3587E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2590"/>
              </a:p>
            </p:txBody>
          </p:sp>
        </p:grpSp>
        <p:grpSp>
          <p:nvGrpSpPr>
            <p:cNvPr id="76" name="Gráfico 345">
              <a:extLst>
                <a:ext uri="{FF2B5EF4-FFF2-40B4-BE49-F238E27FC236}">
                  <a16:creationId xmlns:a16="http://schemas.microsoft.com/office/drawing/2014/main" id="{0CDB2CE7-E57B-6F4E-9D41-5A3F8C543EFA}"/>
                </a:ext>
              </a:extLst>
            </p:cNvPr>
            <p:cNvGrpSpPr/>
            <p:nvPr/>
          </p:nvGrpSpPr>
          <p:grpSpPr>
            <a:xfrm>
              <a:off x="8700769" y="5816281"/>
              <a:ext cx="258127" cy="15240"/>
              <a:chOff x="8700769" y="5816281"/>
              <a:chExt cx="258127" cy="15240"/>
            </a:xfrm>
            <a:solidFill>
              <a:srgbClr val="394553"/>
            </a:solidFill>
          </p:grpSpPr>
          <p:sp>
            <p:nvSpPr>
              <p:cNvPr id="82" name="Forma Livre: Forma 61">
                <a:extLst>
                  <a:ext uri="{FF2B5EF4-FFF2-40B4-BE49-F238E27FC236}">
                    <a16:creationId xmlns:a16="http://schemas.microsoft.com/office/drawing/2014/main" id="{0B1A1434-ACE4-0147-BB77-3012B2176745}"/>
                  </a:ext>
                </a:extLst>
              </p:cNvPr>
              <p:cNvSpPr/>
              <p:nvPr/>
            </p:nvSpPr>
            <p:spPr>
              <a:xfrm>
                <a:off x="8700769" y="5816281"/>
                <a:ext cx="15239" cy="15240"/>
              </a:xfrm>
              <a:custGeom>
                <a:avLst/>
                <a:gdLst>
                  <a:gd name="connsiteX0" fmla="*/ 15240 w 15239"/>
                  <a:gd name="connsiteY0" fmla="*/ 7620 h 15240"/>
                  <a:gd name="connsiteX1" fmla="*/ 7620 w 15239"/>
                  <a:gd name="connsiteY1" fmla="*/ 15240 h 15240"/>
                  <a:gd name="connsiteX2" fmla="*/ 0 w 15239"/>
                  <a:gd name="connsiteY2" fmla="*/ 7620 h 15240"/>
                  <a:gd name="connsiteX3" fmla="*/ 7620 w 15239"/>
                  <a:gd name="connsiteY3" fmla="*/ 0 h 15240"/>
                  <a:gd name="connsiteX4" fmla="*/ 15240 w 15239"/>
                  <a:gd name="connsiteY4" fmla="*/ 7620 h 1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39" h="15240">
                    <a:moveTo>
                      <a:pt x="15240" y="7620"/>
                    </a:moveTo>
                    <a:cubicBezTo>
                      <a:pt x="15240" y="11430"/>
                      <a:pt x="12383" y="15240"/>
                      <a:pt x="7620" y="15240"/>
                    </a:cubicBezTo>
                    <a:cubicBezTo>
                      <a:pt x="3810" y="15240"/>
                      <a:pt x="0" y="12383"/>
                      <a:pt x="0" y="7620"/>
                    </a:cubicBezTo>
                    <a:cubicBezTo>
                      <a:pt x="0" y="3810"/>
                      <a:pt x="2858" y="0"/>
                      <a:pt x="7620" y="0"/>
                    </a:cubicBezTo>
                    <a:cubicBezTo>
                      <a:pt x="11430" y="0"/>
                      <a:pt x="15240" y="3810"/>
                      <a:pt x="15240" y="7620"/>
                    </a:cubicBezTo>
                    <a:close/>
                  </a:path>
                </a:pathLst>
              </a:custGeom>
              <a:solidFill>
                <a:srgbClr val="394553"/>
              </a:solidFill>
              <a:ln w="15875" cap="flat">
                <a:solidFill>
                  <a:srgbClr val="3587E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2590"/>
              </a:p>
            </p:txBody>
          </p:sp>
          <p:sp>
            <p:nvSpPr>
              <p:cNvPr id="83" name="Forma Livre: Forma 62">
                <a:extLst>
                  <a:ext uri="{FF2B5EF4-FFF2-40B4-BE49-F238E27FC236}">
                    <a16:creationId xmlns:a16="http://schemas.microsoft.com/office/drawing/2014/main" id="{FF7EA471-D439-8047-8523-8E356705073D}"/>
                  </a:ext>
                </a:extLst>
              </p:cNvPr>
              <p:cNvSpPr/>
              <p:nvPr/>
            </p:nvSpPr>
            <p:spPr>
              <a:xfrm>
                <a:off x="8943657" y="5816281"/>
                <a:ext cx="15239" cy="15240"/>
              </a:xfrm>
              <a:custGeom>
                <a:avLst/>
                <a:gdLst>
                  <a:gd name="connsiteX0" fmla="*/ 15240 w 15239"/>
                  <a:gd name="connsiteY0" fmla="*/ 7620 h 15240"/>
                  <a:gd name="connsiteX1" fmla="*/ 7620 w 15239"/>
                  <a:gd name="connsiteY1" fmla="*/ 15240 h 15240"/>
                  <a:gd name="connsiteX2" fmla="*/ 0 w 15239"/>
                  <a:gd name="connsiteY2" fmla="*/ 7620 h 15240"/>
                  <a:gd name="connsiteX3" fmla="*/ 7620 w 15239"/>
                  <a:gd name="connsiteY3" fmla="*/ 0 h 15240"/>
                  <a:gd name="connsiteX4" fmla="*/ 15240 w 15239"/>
                  <a:gd name="connsiteY4" fmla="*/ 7620 h 1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39" h="15240">
                    <a:moveTo>
                      <a:pt x="15240" y="7620"/>
                    </a:moveTo>
                    <a:cubicBezTo>
                      <a:pt x="15240" y="11430"/>
                      <a:pt x="12383" y="15240"/>
                      <a:pt x="7620" y="15240"/>
                    </a:cubicBezTo>
                    <a:cubicBezTo>
                      <a:pt x="3810" y="15240"/>
                      <a:pt x="0" y="12383"/>
                      <a:pt x="0" y="7620"/>
                    </a:cubicBezTo>
                    <a:cubicBezTo>
                      <a:pt x="0" y="3810"/>
                      <a:pt x="2858" y="0"/>
                      <a:pt x="7620" y="0"/>
                    </a:cubicBezTo>
                    <a:cubicBezTo>
                      <a:pt x="12383" y="0"/>
                      <a:pt x="15240" y="3810"/>
                      <a:pt x="15240" y="7620"/>
                    </a:cubicBezTo>
                    <a:close/>
                  </a:path>
                </a:pathLst>
              </a:custGeom>
              <a:solidFill>
                <a:srgbClr val="394553"/>
              </a:solidFill>
              <a:ln w="15875" cap="flat">
                <a:solidFill>
                  <a:srgbClr val="3587E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2590"/>
              </a:p>
            </p:txBody>
          </p:sp>
        </p:grpSp>
        <p:grpSp>
          <p:nvGrpSpPr>
            <p:cNvPr id="77" name="Gráfico 345">
              <a:extLst>
                <a:ext uri="{FF2B5EF4-FFF2-40B4-BE49-F238E27FC236}">
                  <a16:creationId xmlns:a16="http://schemas.microsoft.com/office/drawing/2014/main" id="{37BBAF3A-DD5F-E042-A05A-1BA8F73468C0}"/>
                </a:ext>
              </a:extLst>
            </p:cNvPr>
            <p:cNvGrpSpPr/>
            <p:nvPr/>
          </p:nvGrpSpPr>
          <p:grpSpPr>
            <a:xfrm>
              <a:off x="8595042" y="5690552"/>
              <a:ext cx="470535" cy="266700"/>
              <a:chOff x="8595042" y="5690552"/>
              <a:chExt cx="470535" cy="266700"/>
            </a:xfrm>
            <a:noFill/>
          </p:grpSpPr>
          <p:sp>
            <p:nvSpPr>
              <p:cNvPr id="79" name="Forma Livre: Forma 58">
                <a:extLst>
                  <a:ext uri="{FF2B5EF4-FFF2-40B4-BE49-F238E27FC236}">
                    <a16:creationId xmlns:a16="http://schemas.microsoft.com/office/drawing/2014/main" id="{826A097D-AC1A-2B48-88F7-38C31B3B754A}"/>
                  </a:ext>
                </a:extLst>
              </p:cNvPr>
              <p:cNvSpPr/>
              <p:nvPr/>
            </p:nvSpPr>
            <p:spPr>
              <a:xfrm>
                <a:off x="8595042" y="5690552"/>
                <a:ext cx="470535" cy="266700"/>
              </a:xfrm>
              <a:custGeom>
                <a:avLst/>
                <a:gdLst>
                  <a:gd name="connsiteX0" fmla="*/ 0 w 470535"/>
                  <a:gd name="connsiteY0" fmla="*/ 0 h 266700"/>
                  <a:gd name="connsiteX1" fmla="*/ 470535 w 470535"/>
                  <a:gd name="connsiteY1" fmla="*/ 0 h 266700"/>
                  <a:gd name="connsiteX2" fmla="*/ 470535 w 470535"/>
                  <a:gd name="connsiteY2" fmla="*/ 266700 h 266700"/>
                  <a:gd name="connsiteX3" fmla="*/ 0 w 470535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0535" h="266700">
                    <a:moveTo>
                      <a:pt x="0" y="0"/>
                    </a:moveTo>
                    <a:lnTo>
                      <a:pt x="470535" y="0"/>
                    </a:lnTo>
                    <a:lnTo>
                      <a:pt x="470535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noFill/>
              <a:ln w="15875" cap="flat">
                <a:solidFill>
                  <a:srgbClr val="3587E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2590"/>
              </a:p>
            </p:txBody>
          </p:sp>
          <p:sp>
            <p:nvSpPr>
              <p:cNvPr id="80" name="Forma Livre: Forma 59">
                <a:extLst>
                  <a:ext uri="{FF2B5EF4-FFF2-40B4-BE49-F238E27FC236}">
                    <a16:creationId xmlns:a16="http://schemas.microsoft.com/office/drawing/2014/main" id="{8EDED3E8-10ED-4E4E-9A40-2EC147F14A9C}"/>
                  </a:ext>
                </a:extLst>
              </p:cNvPr>
              <p:cNvSpPr/>
              <p:nvPr/>
            </p:nvSpPr>
            <p:spPr>
              <a:xfrm>
                <a:off x="8896984" y="5741987"/>
                <a:ext cx="113347" cy="162877"/>
              </a:xfrm>
              <a:custGeom>
                <a:avLst/>
                <a:gdLst>
                  <a:gd name="connsiteX0" fmla="*/ 0 w 113347"/>
                  <a:gd name="connsiteY0" fmla="*/ 162878 h 162877"/>
                  <a:gd name="connsiteX1" fmla="*/ 74295 w 113347"/>
                  <a:gd name="connsiteY1" fmla="*/ 162878 h 162877"/>
                  <a:gd name="connsiteX2" fmla="*/ 113348 w 113347"/>
                  <a:gd name="connsiteY2" fmla="*/ 123825 h 162877"/>
                  <a:gd name="connsiteX3" fmla="*/ 113348 w 113347"/>
                  <a:gd name="connsiteY3" fmla="*/ 39053 h 162877"/>
                  <a:gd name="connsiteX4" fmla="*/ 74295 w 113347"/>
                  <a:gd name="connsiteY4" fmla="*/ 0 h 162877"/>
                  <a:gd name="connsiteX5" fmla="*/ 0 w 113347"/>
                  <a:gd name="connsiteY5" fmla="*/ 0 h 162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347" h="162877">
                    <a:moveTo>
                      <a:pt x="0" y="162878"/>
                    </a:moveTo>
                    <a:lnTo>
                      <a:pt x="74295" y="162878"/>
                    </a:lnTo>
                    <a:cubicBezTo>
                      <a:pt x="74295" y="140970"/>
                      <a:pt x="91440" y="123825"/>
                      <a:pt x="113348" y="123825"/>
                    </a:cubicBezTo>
                    <a:lnTo>
                      <a:pt x="113348" y="39053"/>
                    </a:lnTo>
                    <a:cubicBezTo>
                      <a:pt x="91440" y="39053"/>
                      <a:pt x="74295" y="21907"/>
                      <a:pt x="74295" y="0"/>
                    </a:cubicBezTo>
                    <a:lnTo>
                      <a:pt x="0" y="0"/>
                    </a:lnTo>
                  </a:path>
                </a:pathLst>
              </a:custGeom>
              <a:noFill/>
              <a:ln w="15875" cap="flat">
                <a:solidFill>
                  <a:srgbClr val="3587E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2590"/>
              </a:p>
            </p:txBody>
          </p:sp>
          <p:sp>
            <p:nvSpPr>
              <p:cNvPr id="81" name="Forma Livre: Forma 60">
                <a:extLst>
                  <a:ext uri="{FF2B5EF4-FFF2-40B4-BE49-F238E27FC236}">
                    <a16:creationId xmlns:a16="http://schemas.microsoft.com/office/drawing/2014/main" id="{ABA6A6C7-3761-D84E-8FAC-EA329CAE55D5}"/>
                  </a:ext>
                </a:extLst>
              </p:cNvPr>
              <p:cNvSpPr/>
              <p:nvPr/>
            </p:nvSpPr>
            <p:spPr>
              <a:xfrm>
                <a:off x="8649334" y="5742939"/>
                <a:ext cx="115252" cy="162877"/>
              </a:xfrm>
              <a:custGeom>
                <a:avLst/>
                <a:gdLst>
                  <a:gd name="connsiteX0" fmla="*/ 115253 w 115252"/>
                  <a:gd name="connsiteY0" fmla="*/ 0 h 162877"/>
                  <a:gd name="connsiteX1" fmla="*/ 39053 w 115252"/>
                  <a:gd name="connsiteY1" fmla="*/ 0 h 162877"/>
                  <a:gd name="connsiteX2" fmla="*/ 0 w 115252"/>
                  <a:gd name="connsiteY2" fmla="*/ 39053 h 162877"/>
                  <a:gd name="connsiteX3" fmla="*/ 0 w 115252"/>
                  <a:gd name="connsiteY3" fmla="*/ 123825 h 162877"/>
                  <a:gd name="connsiteX4" fmla="*/ 39053 w 115252"/>
                  <a:gd name="connsiteY4" fmla="*/ 162878 h 162877"/>
                  <a:gd name="connsiteX5" fmla="*/ 115253 w 115252"/>
                  <a:gd name="connsiteY5" fmla="*/ 162878 h 162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252" h="162877">
                    <a:moveTo>
                      <a:pt x="115253" y="0"/>
                    </a:moveTo>
                    <a:lnTo>
                      <a:pt x="39053" y="0"/>
                    </a:lnTo>
                    <a:cubicBezTo>
                      <a:pt x="39053" y="21907"/>
                      <a:pt x="21908" y="39053"/>
                      <a:pt x="0" y="39053"/>
                    </a:cubicBezTo>
                    <a:lnTo>
                      <a:pt x="0" y="123825"/>
                    </a:lnTo>
                    <a:cubicBezTo>
                      <a:pt x="21908" y="123825"/>
                      <a:pt x="39053" y="140970"/>
                      <a:pt x="39053" y="162878"/>
                    </a:cubicBezTo>
                    <a:lnTo>
                      <a:pt x="115253" y="162878"/>
                    </a:lnTo>
                  </a:path>
                </a:pathLst>
              </a:custGeom>
              <a:noFill/>
              <a:ln w="15875" cap="flat">
                <a:solidFill>
                  <a:srgbClr val="3587E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2590"/>
              </a:p>
            </p:txBody>
          </p:sp>
        </p:grpSp>
        <p:sp>
          <p:nvSpPr>
            <p:cNvPr id="78" name="Forma Livre: Forma 57">
              <a:extLst>
                <a:ext uri="{FF2B5EF4-FFF2-40B4-BE49-F238E27FC236}">
                  <a16:creationId xmlns:a16="http://schemas.microsoft.com/office/drawing/2014/main" id="{E542F9F6-DC54-7E43-8ADA-A18E8067AC44}"/>
                </a:ext>
              </a:extLst>
            </p:cNvPr>
            <p:cNvSpPr/>
            <p:nvPr/>
          </p:nvSpPr>
          <p:spPr>
            <a:xfrm>
              <a:off x="8777921" y="5750559"/>
              <a:ext cx="104775" cy="146684"/>
            </a:xfrm>
            <a:custGeom>
              <a:avLst/>
              <a:gdLst>
                <a:gd name="connsiteX0" fmla="*/ 104775 w 104775"/>
                <a:gd name="connsiteY0" fmla="*/ 73343 h 146684"/>
                <a:gd name="connsiteX1" fmla="*/ 52388 w 104775"/>
                <a:gd name="connsiteY1" fmla="*/ 146685 h 146684"/>
                <a:gd name="connsiteX2" fmla="*/ 0 w 104775"/>
                <a:gd name="connsiteY2" fmla="*/ 73343 h 146684"/>
                <a:gd name="connsiteX3" fmla="*/ 52388 w 104775"/>
                <a:gd name="connsiteY3" fmla="*/ 0 h 146684"/>
                <a:gd name="connsiteX4" fmla="*/ 104775 w 104775"/>
                <a:gd name="connsiteY4" fmla="*/ 73343 h 14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46684">
                  <a:moveTo>
                    <a:pt x="104775" y="73343"/>
                  </a:moveTo>
                  <a:cubicBezTo>
                    <a:pt x="104775" y="113347"/>
                    <a:pt x="80963" y="146685"/>
                    <a:pt x="52388" y="146685"/>
                  </a:cubicBezTo>
                  <a:cubicBezTo>
                    <a:pt x="23813" y="146685"/>
                    <a:pt x="0" y="114300"/>
                    <a:pt x="0" y="73343"/>
                  </a:cubicBezTo>
                  <a:cubicBezTo>
                    <a:pt x="0" y="33338"/>
                    <a:pt x="23813" y="0"/>
                    <a:pt x="52388" y="0"/>
                  </a:cubicBezTo>
                  <a:cubicBezTo>
                    <a:pt x="80963" y="0"/>
                    <a:pt x="104775" y="33338"/>
                    <a:pt x="104775" y="73343"/>
                  </a:cubicBezTo>
                  <a:close/>
                </a:path>
              </a:pathLst>
            </a:custGeom>
            <a:noFill/>
            <a:ln w="15875" cap="flat">
              <a:solidFill>
                <a:srgbClr val="3587E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 sz="2590"/>
            </a:p>
          </p:txBody>
        </p:sp>
      </p:grpSp>
      <p:grpSp>
        <p:nvGrpSpPr>
          <p:cNvPr id="86" name="Gráfico 345">
            <a:extLst>
              <a:ext uri="{FF2B5EF4-FFF2-40B4-BE49-F238E27FC236}">
                <a16:creationId xmlns:a16="http://schemas.microsoft.com/office/drawing/2014/main" id="{A5D11D94-8BB1-3A4B-B716-19BA0AEDB4FA}"/>
              </a:ext>
            </a:extLst>
          </p:cNvPr>
          <p:cNvGrpSpPr/>
          <p:nvPr/>
        </p:nvGrpSpPr>
        <p:grpSpPr>
          <a:xfrm>
            <a:off x="13649938" y="3170898"/>
            <a:ext cx="661022" cy="674316"/>
            <a:chOff x="9769474" y="6773544"/>
            <a:chExt cx="525780" cy="536257"/>
          </a:xfrm>
          <a:noFill/>
        </p:grpSpPr>
        <p:grpSp>
          <p:nvGrpSpPr>
            <p:cNvPr id="87" name="Gráfico 345">
              <a:extLst>
                <a:ext uri="{FF2B5EF4-FFF2-40B4-BE49-F238E27FC236}">
                  <a16:creationId xmlns:a16="http://schemas.microsoft.com/office/drawing/2014/main" id="{95284BA2-4257-1948-926E-76ED3A1DC817}"/>
                </a:ext>
              </a:extLst>
            </p:cNvPr>
            <p:cNvGrpSpPr/>
            <p:nvPr/>
          </p:nvGrpSpPr>
          <p:grpSpPr>
            <a:xfrm>
              <a:off x="9862819" y="6999287"/>
              <a:ext cx="85725" cy="215265"/>
              <a:chOff x="9862819" y="6999287"/>
              <a:chExt cx="85725" cy="215265"/>
            </a:xfrm>
            <a:noFill/>
          </p:grpSpPr>
          <p:sp>
            <p:nvSpPr>
              <p:cNvPr id="99" name="Forma Livre: Forma 78">
                <a:extLst>
                  <a:ext uri="{FF2B5EF4-FFF2-40B4-BE49-F238E27FC236}">
                    <a16:creationId xmlns:a16="http://schemas.microsoft.com/office/drawing/2014/main" id="{684789E7-6DAB-6441-BB19-F345E20B6040}"/>
                  </a:ext>
                </a:extLst>
              </p:cNvPr>
              <p:cNvSpPr/>
              <p:nvPr/>
            </p:nvSpPr>
            <p:spPr>
              <a:xfrm>
                <a:off x="9862819" y="7026909"/>
                <a:ext cx="85725" cy="160020"/>
              </a:xfrm>
              <a:custGeom>
                <a:avLst/>
                <a:gdLst>
                  <a:gd name="connsiteX0" fmla="*/ 0 w 85725"/>
                  <a:gd name="connsiteY0" fmla="*/ 120968 h 160020"/>
                  <a:gd name="connsiteX1" fmla="*/ 42863 w 85725"/>
                  <a:gd name="connsiteY1" fmla="*/ 160020 h 160020"/>
                  <a:gd name="connsiteX2" fmla="*/ 85725 w 85725"/>
                  <a:gd name="connsiteY2" fmla="*/ 120968 h 160020"/>
                  <a:gd name="connsiteX3" fmla="*/ 42863 w 85725"/>
                  <a:gd name="connsiteY3" fmla="*/ 80010 h 160020"/>
                  <a:gd name="connsiteX4" fmla="*/ 0 w 85725"/>
                  <a:gd name="connsiteY4" fmla="*/ 39053 h 160020"/>
                  <a:gd name="connsiteX5" fmla="*/ 42863 w 85725"/>
                  <a:gd name="connsiteY5" fmla="*/ 0 h 160020"/>
                  <a:gd name="connsiteX6" fmla="*/ 85725 w 85725"/>
                  <a:gd name="connsiteY6" fmla="*/ 39053 h 160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60020">
                    <a:moveTo>
                      <a:pt x="0" y="120968"/>
                    </a:moveTo>
                    <a:cubicBezTo>
                      <a:pt x="0" y="142875"/>
                      <a:pt x="19050" y="160020"/>
                      <a:pt x="42863" y="160020"/>
                    </a:cubicBezTo>
                    <a:cubicBezTo>
                      <a:pt x="66675" y="160020"/>
                      <a:pt x="85725" y="141922"/>
                      <a:pt x="85725" y="120968"/>
                    </a:cubicBezTo>
                    <a:cubicBezTo>
                      <a:pt x="85725" y="99060"/>
                      <a:pt x="62865" y="89535"/>
                      <a:pt x="42863" y="80010"/>
                    </a:cubicBezTo>
                    <a:cubicBezTo>
                      <a:pt x="22860" y="69533"/>
                      <a:pt x="0" y="60008"/>
                      <a:pt x="0" y="39053"/>
                    </a:cubicBezTo>
                    <a:cubicBezTo>
                      <a:pt x="0" y="17145"/>
                      <a:pt x="19050" y="0"/>
                      <a:pt x="42863" y="0"/>
                    </a:cubicBezTo>
                    <a:cubicBezTo>
                      <a:pt x="66675" y="0"/>
                      <a:pt x="85725" y="18097"/>
                      <a:pt x="85725" y="39053"/>
                    </a:cubicBezTo>
                  </a:path>
                </a:pathLst>
              </a:custGeom>
              <a:noFill/>
              <a:ln w="15875" cap="rnd">
                <a:solidFill>
                  <a:srgbClr val="3587E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2590"/>
              </a:p>
            </p:txBody>
          </p:sp>
          <p:sp>
            <p:nvSpPr>
              <p:cNvPr id="100" name="Forma Livre: Forma 79">
                <a:extLst>
                  <a:ext uri="{FF2B5EF4-FFF2-40B4-BE49-F238E27FC236}">
                    <a16:creationId xmlns:a16="http://schemas.microsoft.com/office/drawing/2014/main" id="{6352C865-6158-7543-AAA7-660C82A72E1E}"/>
                  </a:ext>
                </a:extLst>
              </p:cNvPr>
              <p:cNvSpPr/>
              <p:nvPr/>
            </p:nvSpPr>
            <p:spPr>
              <a:xfrm>
                <a:off x="9905682" y="6999287"/>
                <a:ext cx="9525" cy="26670"/>
              </a:xfrm>
              <a:custGeom>
                <a:avLst/>
                <a:gdLst>
                  <a:gd name="connsiteX0" fmla="*/ 0 w 9525"/>
                  <a:gd name="connsiteY0" fmla="*/ 26670 h 26670"/>
                  <a:gd name="connsiteX1" fmla="*/ 0 w 9525"/>
                  <a:gd name="connsiteY1" fmla="*/ 0 h 2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6670">
                    <a:moveTo>
                      <a:pt x="0" y="26670"/>
                    </a:moveTo>
                    <a:lnTo>
                      <a:pt x="0" y="0"/>
                    </a:lnTo>
                  </a:path>
                </a:pathLst>
              </a:custGeom>
              <a:ln w="15875" cap="rnd">
                <a:solidFill>
                  <a:srgbClr val="3587E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2590"/>
              </a:p>
            </p:txBody>
          </p:sp>
          <p:sp>
            <p:nvSpPr>
              <p:cNvPr id="101" name="Forma Livre: Forma 80">
                <a:extLst>
                  <a:ext uri="{FF2B5EF4-FFF2-40B4-BE49-F238E27FC236}">
                    <a16:creationId xmlns:a16="http://schemas.microsoft.com/office/drawing/2014/main" id="{66C01CF9-2294-D34D-9168-B6BCF2F5EFB8}"/>
                  </a:ext>
                </a:extLst>
              </p:cNvPr>
              <p:cNvSpPr/>
              <p:nvPr/>
            </p:nvSpPr>
            <p:spPr>
              <a:xfrm>
                <a:off x="9905682" y="7187882"/>
                <a:ext cx="9525" cy="26670"/>
              </a:xfrm>
              <a:custGeom>
                <a:avLst/>
                <a:gdLst>
                  <a:gd name="connsiteX0" fmla="*/ 0 w 9525"/>
                  <a:gd name="connsiteY0" fmla="*/ 26670 h 26670"/>
                  <a:gd name="connsiteX1" fmla="*/ 0 w 9525"/>
                  <a:gd name="connsiteY1" fmla="*/ 0 h 2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6670">
                    <a:moveTo>
                      <a:pt x="0" y="26670"/>
                    </a:moveTo>
                    <a:lnTo>
                      <a:pt x="0" y="0"/>
                    </a:lnTo>
                  </a:path>
                </a:pathLst>
              </a:custGeom>
              <a:ln w="15875" cap="rnd">
                <a:solidFill>
                  <a:srgbClr val="3587E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2590"/>
              </a:p>
            </p:txBody>
          </p:sp>
        </p:grpSp>
        <p:grpSp>
          <p:nvGrpSpPr>
            <p:cNvPr id="88" name="Gráfico 345">
              <a:extLst>
                <a:ext uri="{FF2B5EF4-FFF2-40B4-BE49-F238E27FC236}">
                  <a16:creationId xmlns:a16="http://schemas.microsoft.com/office/drawing/2014/main" id="{868988F2-DC79-5148-B04F-E3B98D47EEE7}"/>
                </a:ext>
              </a:extLst>
            </p:cNvPr>
            <p:cNvGrpSpPr/>
            <p:nvPr/>
          </p:nvGrpSpPr>
          <p:grpSpPr>
            <a:xfrm>
              <a:off x="9769474" y="6773544"/>
              <a:ext cx="525780" cy="536257"/>
              <a:chOff x="9769474" y="6773544"/>
              <a:chExt cx="525780" cy="536257"/>
            </a:xfrm>
            <a:noFill/>
          </p:grpSpPr>
          <p:grpSp>
            <p:nvGrpSpPr>
              <p:cNvPr id="89" name="Gráfico 345">
                <a:extLst>
                  <a:ext uri="{FF2B5EF4-FFF2-40B4-BE49-F238E27FC236}">
                    <a16:creationId xmlns:a16="http://schemas.microsoft.com/office/drawing/2014/main" id="{B168FB46-A6DC-7941-AFCC-262C29099602}"/>
                  </a:ext>
                </a:extLst>
              </p:cNvPr>
              <p:cNvGrpSpPr/>
              <p:nvPr/>
            </p:nvGrpSpPr>
            <p:grpSpPr>
              <a:xfrm>
                <a:off x="10042842" y="6959281"/>
                <a:ext cx="252412" cy="350520"/>
                <a:chOff x="10042842" y="6959281"/>
                <a:chExt cx="252412" cy="350520"/>
              </a:xfrm>
              <a:noFill/>
            </p:grpSpPr>
            <p:sp>
              <p:nvSpPr>
                <p:cNvPr id="93" name="Forma Livre: Forma 72">
                  <a:extLst>
                    <a:ext uri="{FF2B5EF4-FFF2-40B4-BE49-F238E27FC236}">
                      <a16:creationId xmlns:a16="http://schemas.microsoft.com/office/drawing/2014/main" id="{AE762C33-1E63-1842-8ACA-357064D6B562}"/>
                    </a:ext>
                  </a:extLst>
                </p:cNvPr>
                <p:cNvSpPr/>
                <p:nvPr/>
              </p:nvSpPr>
              <p:spPr>
                <a:xfrm>
                  <a:off x="10042842" y="6959281"/>
                  <a:ext cx="252412" cy="350520"/>
                </a:xfrm>
                <a:custGeom>
                  <a:avLst/>
                  <a:gdLst>
                    <a:gd name="connsiteX0" fmla="*/ 20002 w 252412"/>
                    <a:gd name="connsiteY0" fmla="*/ 350520 h 350520"/>
                    <a:gd name="connsiteX1" fmla="*/ 0 w 252412"/>
                    <a:gd name="connsiteY1" fmla="*/ 330518 h 350520"/>
                    <a:gd name="connsiteX2" fmla="*/ 0 w 252412"/>
                    <a:gd name="connsiteY2" fmla="*/ 20003 h 350520"/>
                    <a:gd name="connsiteX3" fmla="*/ 20002 w 252412"/>
                    <a:gd name="connsiteY3" fmla="*/ 0 h 350520"/>
                    <a:gd name="connsiteX4" fmla="*/ 232410 w 252412"/>
                    <a:gd name="connsiteY4" fmla="*/ 0 h 350520"/>
                    <a:gd name="connsiteX5" fmla="*/ 252413 w 252412"/>
                    <a:gd name="connsiteY5" fmla="*/ 20003 h 350520"/>
                    <a:gd name="connsiteX6" fmla="*/ 252413 w 252412"/>
                    <a:gd name="connsiteY6" fmla="*/ 330518 h 350520"/>
                    <a:gd name="connsiteX7" fmla="*/ 232410 w 252412"/>
                    <a:gd name="connsiteY7" fmla="*/ 350520 h 350520"/>
                    <a:gd name="connsiteX8" fmla="*/ 20002 w 252412"/>
                    <a:gd name="connsiteY8" fmla="*/ 350520 h 35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2412" h="350520">
                      <a:moveTo>
                        <a:pt x="20002" y="350520"/>
                      </a:moveTo>
                      <a:cubicBezTo>
                        <a:pt x="9525" y="350520"/>
                        <a:pt x="0" y="340995"/>
                        <a:pt x="0" y="330518"/>
                      </a:cubicBezTo>
                      <a:lnTo>
                        <a:pt x="0" y="20003"/>
                      </a:lnTo>
                      <a:cubicBezTo>
                        <a:pt x="0" y="9525"/>
                        <a:pt x="8572" y="0"/>
                        <a:pt x="20002" y="0"/>
                      </a:cubicBezTo>
                      <a:lnTo>
                        <a:pt x="232410" y="0"/>
                      </a:lnTo>
                      <a:cubicBezTo>
                        <a:pt x="242888" y="0"/>
                        <a:pt x="252413" y="8573"/>
                        <a:pt x="252413" y="20003"/>
                      </a:cubicBezTo>
                      <a:lnTo>
                        <a:pt x="252413" y="330518"/>
                      </a:lnTo>
                      <a:cubicBezTo>
                        <a:pt x="252413" y="340995"/>
                        <a:pt x="243840" y="350520"/>
                        <a:pt x="232410" y="350520"/>
                      </a:cubicBezTo>
                      <a:lnTo>
                        <a:pt x="20002" y="350520"/>
                      </a:lnTo>
                      <a:close/>
                    </a:path>
                  </a:pathLst>
                </a:custGeom>
                <a:noFill/>
                <a:ln w="15875" cap="flat">
                  <a:solidFill>
                    <a:srgbClr val="3587E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pt-BR" sz="2590"/>
                </a:p>
              </p:txBody>
            </p:sp>
            <p:sp>
              <p:nvSpPr>
                <p:cNvPr id="94" name="Forma Livre: Forma 73">
                  <a:extLst>
                    <a:ext uri="{FF2B5EF4-FFF2-40B4-BE49-F238E27FC236}">
                      <a16:creationId xmlns:a16="http://schemas.microsoft.com/office/drawing/2014/main" id="{7DFE5805-0B22-1E4E-839F-CA09C55ADB36}"/>
                    </a:ext>
                  </a:extLst>
                </p:cNvPr>
                <p:cNvSpPr/>
                <p:nvPr/>
              </p:nvSpPr>
              <p:spPr>
                <a:xfrm>
                  <a:off x="10085704" y="7075487"/>
                  <a:ext cx="209550" cy="9525"/>
                </a:xfrm>
                <a:custGeom>
                  <a:avLst/>
                  <a:gdLst>
                    <a:gd name="connsiteX0" fmla="*/ 0 w 209550"/>
                    <a:gd name="connsiteY0" fmla="*/ 0 h 9525"/>
                    <a:gd name="connsiteX1" fmla="*/ 209550 w 209550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9550" h="9525">
                      <a:moveTo>
                        <a:pt x="0" y="0"/>
                      </a:moveTo>
                      <a:lnTo>
                        <a:pt x="209550" y="0"/>
                      </a:lnTo>
                    </a:path>
                  </a:pathLst>
                </a:custGeom>
                <a:ln w="15875" cap="flat">
                  <a:solidFill>
                    <a:srgbClr val="3587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2590"/>
                </a:p>
              </p:txBody>
            </p:sp>
            <p:sp>
              <p:nvSpPr>
                <p:cNvPr id="95" name="Forma Livre: Forma 74">
                  <a:extLst>
                    <a:ext uri="{FF2B5EF4-FFF2-40B4-BE49-F238E27FC236}">
                      <a16:creationId xmlns:a16="http://schemas.microsoft.com/office/drawing/2014/main" id="{B6BD0572-91E4-134E-93A8-FD94634237A1}"/>
                    </a:ext>
                  </a:extLst>
                </p:cNvPr>
                <p:cNvSpPr/>
                <p:nvPr/>
              </p:nvSpPr>
              <p:spPr>
                <a:xfrm>
                  <a:off x="10127614" y="7076439"/>
                  <a:ext cx="9525" cy="232409"/>
                </a:xfrm>
                <a:custGeom>
                  <a:avLst/>
                  <a:gdLst>
                    <a:gd name="connsiteX0" fmla="*/ 0 w 9525"/>
                    <a:gd name="connsiteY0" fmla="*/ 0 h 232409"/>
                    <a:gd name="connsiteX1" fmla="*/ 0 w 9525"/>
                    <a:gd name="connsiteY1" fmla="*/ 232410 h 232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232409">
                      <a:moveTo>
                        <a:pt x="0" y="0"/>
                      </a:moveTo>
                      <a:lnTo>
                        <a:pt x="0" y="232410"/>
                      </a:lnTo>
                    </a:path>
                  </a:pathLst>
                </a:custGeom>
                <a:ln w="15875" cap="flat">
                  <a:solidFill>
                    <a:srgbClr val="3587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2590"/>
                </a:p>
              </p:txBody>
            </p:sp>
            <p:sp>
              <p:nvSpPr>
                <p:cNvPr id="96" name="Forma Livre: Forma 75">
                  <a:extLst>
                    <a:ext uri="{FF2B5EF4-FFF2-40B4-BE49-F238E27FC236}">
                      <a16:creationId xmlns:a16="http://schemas.microsoft.com/office/drawing/2014/main" id="{C0B5AE48-146D-B941-9885-BF8684281C52}"/>
                    </a:ext>
                  </a:extLst>
                </p:cNvPr>
                <p:cNvSpPr/>
                <p:nvPr/>
              </p:nvSpPr>
              <p:spPr>
                <a:xfrm>
                  <a:off x="10211434" y="7076439"/>
                  <a:ext cx="9525" cy="231457"/>
                </a:xfrm>
                <a:custGeom>
                  <a:avLst/>
                  <a:gdLst>
                    <a:gd name="connsiteX0" fmla="*/ 0 w 9525"/>
                    <a:gd name="connsiteY0" fmla="*/ 0 h 231457"/>
                    <a:gd name="connsiteX1" fmla="*/ 0 w 9525"/>
                    <a:gd name="connsiteY1" fmla="*/ 231457 h 231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231457">
                      <a:moveTo>
                        <a:pt x="0" y="0"/>
                      </a:moveTo>
                      <a:lnTo>
                        <a:pt x="0" y="231457"/>
                      </a:lnTo>
                    </a:path>
                  </a:pathLst>
                </a:custGeom>
                <a:ln w="15875" cap="flat">
                  <a:solidFill>
                    <a:srgbClr val="3587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2590"/>
                </a:p>
              </p:txBody>
            </p:sp>
            <p:sp>
              <p:nvSpPr>
                <p:cNvPr id="97" name="Forma Livre: Forma 76">
                  <a:extLst>
                    <a:ext uri="{FF2B5EF4-FFF2-40B4-BE49-F238E27FC236}">
                      <a16:creationId xmlns:a16="http://schemas.microsoft.com/office/drawing/2014/main" id="{572ACAF7-6573-BF43-B8C5-7A6D996806A4}"/>
                    </a:ext>
                  </a:extLst>
                </p:cNvPr>
                <p:cNvSpPr/>
                <p:nvPr/>
              </p:nvSpPr>
              <p:spPr>
                <a:xfrm>
                  <a:off x="10085704" y="7153592"/>
                  <a:ext cx="209550" cy="9525"/>
                </a:xfrm>
                <a:custGeom>
                  <a:avLst/>
                  <a:gdLst>
                    <a:gd name="connsiteX0" fmla="*/ 0 w 209550"/>
                    <a:gd name="connsiteY0" fmla="*/ 0 h 9525"/>
                    <a:gd name="connsiteX1" fmla="*/ 209550 w 209550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9550" h="9525">
                      <a:moveTo>
                        <a:pt x="0" y="0"/>
                      </a:moveTo>
                      <a:lnTo>
                        <a:pt x="209550" y="0"/>
                      </a:lnTo>
                    </a:path>
                  </a:pathLst>
                </a:custGeom>
                <a:ln w="15875" cap="flat">
                  <a:solidFill>
                    <a:srgbClr val="3587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2590"/>
                </a:p>
              </p:txBody>
            </p:sp>
            <p:sp>
              <p:nvSpPr>
                <p:cNvPr id="98" name="Forma Livre: Forma 77">
                  <a:extLst>
                    <a:ext uri="{FF2B5EF4-FFF2-40B4-BE49-F238E27FC236}">
                      <a16:creationId xmlns:a16="http://schemas.microsoft.com/office/drawing/2014/main" id="{4C776902-E7A0-5B4F-BDD5-69DB883032C7}"/>
                    </a:ext>
                  </a:extLst>
                </p:cNvPr>
                <p:cNvSpPr/>
                <p:nvPr/>
              </p:nvSpPr>
              <p:spPr>
                <a:xfrm>
                  <a:off x="10085704" y="7230744"/>
                  <a:ext cx="124777" cy="9525"/>
                </a:xfrm>
                <a:custGeom>
                  <a:avLst/>
                  <a:gdLst>
                    <a:gd name="connsiteX0" fmla="*/ 0 w 124777"/>
                    <a:gd name="connsiteY0" fmla="*/ 0 h 9525"/>
                    <a:gd name="connsiteX1" fmla="*/ 124777 w 124777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4777" h="9525">
                      <a:moveTo>
                        <a:pt x="0" y="0"/>
                      </a:moveTo>
                      <a:lnTo>
                        <a:pt x="124777" y="0"/>
                      </a:lnTo>
                    </a:path>
                  </a:pathLst>
                </a:custGeom>
                <a:ln w="15875" cap="flat">
                  <a:solidFill>
                    <a:srgbClr val="3587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2590"/>
                </a:p>
              </p:txBody>
            </p:sp>
          </p:grpSp>
          <p:grpSp>
            <p:nvGrpSpPr>
              <p:cNvPr id="90" name="Gráfico 345">
                <a:extLst>
                  <a:ext uri="{FF2B5EF4-FFF2-40B4-BE49-F238E27FC236}">
                    <a16:creationId xmlns:a16="http://schemas.microsoft.com/office/drawing/2014/main" id="{3D3710C4-C3AB-014C-BF2E-B8221BAE5318}"/>
                  </a:ext>
                </a:extLst>
              </p:cNvPr>
              <p:cNvGrpSpPr/>
              <p:nvPr/>
            </p:nvGrpSpPr>
            <p:grpSpPr>
              <a:xfrm>
                <a:off x="9769474" y="6773544"/>
                <a:ext cx="402907" cy="536257"/>
                <a:chOff x="9769474" y="6773544"/>
                <a:chExt cx="402907" cy="536257"/>
              </a:xfrm>
              <a:noFill/>
            </p:grpSpPr>
            <p:sp>
              <p:nvSpPr>
                <p:cNvPr id="91" name="Forma Livre: Forma 70">
                  <a:extLst>
                    <a:ext uri="{FF2B5EF4-FFF2-40B4-BE49-F238E27FC236}">
                      <a16:creationId xmlns:a16="http://schemas.microsoft.com/office/drawing/2014/main" id="{7707467E-E689-0545-A42D-581D2AE4FA69}"/>
                    </a:ext>
                  </a:extLst>
                </p:cNvPr>
                <p:cNvSpPr/>
                <p:nvPr/>
              </p:nvSpPr>
              <p:spPr>
                <a:xfrm>
                  <a:off x="9820909" y="6824979"/>
                  <a:ext cx="70484" cy="71437"/>
                </a:xfrm>
                <a:custGeom>
                  <a:avLst/>
                  <a:gdLst>
                    <a:gd name="connsiteX0" fmla="*/ 70485 w 70484"/>
                    <a:gd name="connsiteY0" fmla="*/ 0 h 71437"/>
                    <a:gd name="connsiteX1" fmla="*/ 70485 w 70484"/>
                    <a:gd name="connsiteY1" fmla="*/ 71438 h 71437"/>
                    <a:gd name="connsiteX2" fmla="*/ 0 w 70484"/>
                    <a:gd name="connsiteY2" fmla="*/ 71438 h 71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0484" h="71437">
                      <a:moveTo>
                        <a:pt x="70485" y="0"/>
                      </a:moveTo>
                      <a:lnTo>
                        <a:pt x="70485" y="71438"/>
                      </a:lnTo>
                      <a:lnTo>
                        <a:pt x="0" y="71438"/>
                      </a:lnTo>
                    </a:path>
                  </a:pathLst>
                </a:custGeom>
                <a:noFill/>
                <a:ln w="15875" cap="flat">
                  <a:solidFill>
                    <a:srgbClr val="3587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2590"/>
                </a:p>
              </p:txBody>
            </p:sp>
            <p:sp>
              <p:nvSpPr>
                <p:cNvPr id="92" name="Forma Livre: Forma 71">
                  <a:extLst>
                    <a:ext uri="{FF2B5EF4-FFF2-40B4-BE49-F238E27FC236}">
                      <a16:creationId xmlns:a16="http://schemas.microsoft.com/office/drawing/2014/main" id="{BAC5A655-ED79-414E-9A17-EF8E6A0B1DB7}"/>
                    </a:ext>
                  </a:extLst>
                </p:cNvPr>
                <p:cNvSpPr/>
                <p:nvPr/>
              </p:nvSpPr>
              <p:spPr>
                <a:xfrm>
                  <a:off x="9769474" y="6773544"/>
                  <a:ext cx="402907" cy="536257"/>
                </a:xfrm>
                <a:custGeom>
                  <a:avLst/>
                  <a:gdLst>
                    <a:gd name="connsiteX0" fmla="*/ 221932 w 402907"/>
                    <a:gd name="connsiteY0" fmla="*/ 536258 h 536257"/>
                    <a:gd name="connsiteX1" fmla="*/ 0 w 402907"/>
                    <a:gd name="connsiteY1" fmla="*/ 536258 h 536257"/>
                    <a:gd name="connsiteX2" fmla="*/ 0 w 402907"/>
                    <a:gd name="connsiteY2" fmla="*/ 103823 h 536257"/>
                    <a:gd name="connsiteX3" fmla="*/ 103822 w 402907"/>
                    <a:gd name="connsiteY3" fmla="*/ 0 h 536257"/>
                    <a:gd name="connsiteX4" fmla="*/ 402907 w 402907"/>
                    <a:gd name="connsiteY4" fmla="*/ 0 h 536257"/>
                    <a:gd name="connsiteX5" fmla="*/ 402907 w 402907"/>
                    <a:gd name="connsiteY5" fmla="*/ 137160 h 53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2907" h="536257">
                      <a:moveTo>
                        <a:pt x="221932" y="536258"/>
                      </a:moveTo>
                      <a:lnTo>
                        <a:pt x="0" y="536258"/>
                      </a:lnTo>
                      <a:lnTo>
                        <a:pt x="0" y="103823"/>
                      </a:lnTo>
                      <a:lnTo>
                        <a:pt x="103822" y="0"/>
                      </a:lnTo>
                      <a:lnTo>
                        <a:pt x="402907" y="0"/>
                      </a:lnTo>
                      <a:lnTo>
                        <a:pt x="402907" y="137160"/>
                      </a:lnTo>
                    </a:path>
                  </a:pathLst>
                </a:custGeom>
                <a:noFill/>
                <a:ln w="15875" cap="flat">
                  <a:solidFill>
                    <a:srgbClr val="3587E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pt-BR" sz="2590"/>
                </a:p>
              </p:txBody>
            </p:sp>
          </p:grpSp>
        </p:grpSp>
      </p:grpSp>
      <p:cxnSp>
        <p:nvCxnSpPr>
          <p:cNvPr id="102" name="Conector Reto 101">
            <a:extLst>
              <a:ext uri="{FF2B5EF4-FFF2-40B4-BE49-F238E27FC236}">
                <a16:creationId xmlns:a16="http://schemas.microsoft.com/office/drawing/2014/main" id="{EF467064-9541-C64E-BF39-290D647B9146}"/>
              </a:ext>
            </a:extLst>
          </p:cNvPr>
          <p:cNvCxnSpPr>
            <a:cxnSpLocks/>
          </p:cNvCxnSpPr>
          <p:nvPr/>
        </p:nvCxnSpPr>
        <p:spPr>
          <a:xfrm>
            <a:off x="915253" y="3147878"/>
            <a:ext cx="0" cy="4870708"/>
          </a:xfrm>
          <a:prstGeom prst="line">
            <a:avLst/>
          </a:prstGeom>
          <a:ln w="47625" cap="rnd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Reto 102">
            <a:extLst>
              <a:ext uri="{FF2B5EF4-FFF2-40B4-BE49-F238E27FC236}">
                <a16:creationId xmlns:a16="http://schemas.microsoft.com/office/drawing/2014/main" id="{2E9F4C5D-AC3B-1547-BB5A-DCC9E10E6B1D}"/>
              </a:ext>
            </a:extLst>
          </p:cNvPr>
          <p:cNvCxnSpPr>
            <a:cxnSpLocks/>
          </p:cNvCxnSpPr>
          <p:nvPr/>
        </p:nvCxnSpPr>
        <p:spPr>
          <a:xfrm>
            <a:off x="5050409" y="3147878"/>
            <a:ext cx="0" cy="4870708"/>
          </a:xfrm>
          <a:prstGeom prst="line">
            <a:avLst/>
          </a:prstGeom>
          <a:ln w="47625" cap="rnd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to 103">
            <a:extLst>
              <a:ext uri="{FF2B5EF4-FFF2-40B4-BE49-F238E27FC236}">
                <a16:creationId xmlns:a16="http://schemas.microsoft.com/office/drawing/2014/main" id="{D0934D6A-937F-494B-B988-B3178EA1D368}"/>
              </a:ext>
            </a:extLst>
          </p:cNvPr>
          <p:cNvCxnSpPr>
            <a:cxnSpLocks/>
          </p:cNvCxnSpPr>
          <p:nvPr/>
        </p:nvCxnSpPr>
        <p:spPr>
          <a:xfrm>
            <a:off x="13334780" y="3147878"/>
            <a:ext cx="0" cy="4870708"/>
          </a:xfrm>
          <a:prstGeom prst="line">
            <a:avLst/>
          </a:prstGeom>
          <a:ln w="47625" cap="rnd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to 104">
            <a:extLst>
              <a:ext uri="{FF2B5EF4-FFF2-40B4-BE49-F238E27FC236}">
                <a16:creationId xmlns:a16="http://schemas.microsoft.com/office/drawing/2014/main" id="{69E8A9C9-849F-C749-B561-E99F4AAF5095}"/>
              </a:ext>
            </a:extLst>
          </p:cNvPr>
          <p:cNvCxnSpPr>
            <a:cxnSpLocks/>
          </p:cNvCxnSpPr>
          <p:nvPr/>
        </p:nvCxnSpPr>
        <p:spPr>
          <a:xfrm>
            <a:off x="9227758" y="3147878"/>
            <a:ext cx="0" cy="4870708"/>
          </a:xfrm>
          <a:prstGeom prst="line">
            <a:avLst/>
          </a:prstGeom>
          <a:ln w="47625" cap="rnd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Reto 107">
            <a:extLst>
              <a:ext uri="{FF2B5EF4-FFF2-40B4-BE49-F238E27FC236}">
                <a16:creationId xmlns:a16="http://schemas.microsoft.com/office/drawing/2014/main" id="{E7B0178B-1439-D84A-A83B-57CB9E8EC176}"/>
              </a:ext>
            </a:extLst>
          </p:cNvPr>
          <p:cNvCxnSpPr>
            <a:cxnSpLocks/>
          </p:cNvCxnSpPr>
          <p:nvPr/>
        </p:nvCxnSpPr>
        <p:spPr>
          <a:xfrm>
            <a:off x="915253" y="4"/>
            <a:ext cx="0" cy="162417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Espaço Reservado para Texto 6">
            <a:extLst>
              <a:ext uri="{FF2B5EF4-FFF2-40B4-BE49-F238E27FC236}">
                <a16:creationId xmlns:a16="http://schemas.microsoft.com/office/drawing/2014/main" id="{4F6E0FD5-FDE1-DD47-B611-0238005AB5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262" y="469902"/>
            <a:ext cx="13916558" cy="7739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84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título</a:t>
            </a:r>
          </a:p>
        </p:txBody>
      </p:sp>
      <p:sp>
        <p:nvSpPr>
          <p:cNvPr id="112" name="Espaço Reservado para Texto 6">
            <a:extLst>
              <a:ext uri="{FF2B5EF4-FFF2-40B4-BE49-F238E27FC236}">
                <a16:creationId xmlns:a16="http://schemas.microsoft.com/office/drawing/2014/main" id="{425C8FCD-698C-214E-881A-C04DF632DF7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93984" y="1256568"/>
            <a:ext cx="13918787" cy="55631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5000"/>
              </a:lnSpc>
              <a:buNone/>
              <a:defRPr sz="2688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subtítulo</a:t>
            </a:r>
          </a:p>
        </p:txBody>
      </p:sp>
    </p:spTree>
    <p:extLst>
      <p:ext uri="{BB962C8B-B14F-4D97-AF65-F5344CB8AC3E}">
        <p14:creationId xmlns:p14="http://schemas.microsoft.com/office/powerpoint/2010/main" val="165079372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_Template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5" descr="A picture containing light, dark, green, street&#10;&#10;Description automatically generated">
            <a:extLst>
              <a:ext uri="{FF2B5EF4-FFF2-40B4-BE49-F238E27FC236}">
                <a16:creationId xmlns:a16="http://schemas.microsoft.com/office/drawing/2014/main" id="{00127748-CC23-5541-AEE3-589EE8CE6D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95" y="993"/>
            <a:ext cx="17554575" cy="2074167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4EBFE1E5-158C-E04E-B59E-323A2FA95D0A}"/>
              </a:ext>
            </a:extLst>
          </p:cNvPr>
          <p:cNvSpPr/>
          <p:nvPr/>
        </p:nvSpPr>
        <p:spPr>
          <a:xfrm>
            <a:off x="0" y="-7170"/>
            <a:ext cx="8923725" cy="2092565"/>
          </a:xfrm>
          <a:prstGeom prst="rect">
            <a:avLst/>
          </a:prstGeom>
          <a:gradFill>
            <a:gsLst>
              <a:gs pos="100000">
                <a:schemeClr val="accent1">
                  <a:alpha val="0"/>
                  <a:lumMod val="100000"/>
                </a:schemeClr>
              </a:gs>
              <a:gs pos="47000">
                <a:schemeClr val="tx2">
                  <a:lumMod val="10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49"/>
          </a:p>
        </p:txBody>
      </p:sp>
      <p:sp>
        <p:nvSpPr>
          <p:cNvPr id="16" name="Espaço Reservado para Texto 6">
            <a:extLst>
              <a:ext uri="{FF2B5EF4-FFF2-40B4-BE49-F238E27FC236}">
                <a16:creationId xmlns:a16="http://schemas.microsoft.com/office/drawing/2014/main" id="{428B26E8-177A-5A4D-8295-6CC102D057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258" y="469902"/>
            <a:ext cx="13442880" cy="7739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8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título</a:t>
            </a:r>
          </a:p>
        </p:txBody>
      </p:sp>
      <p:sp>
        <p:nvSpPr>
          <p:cNvPr id="17" name="Espaço Reservado para Texto 6">
            <a:extLst>
              <a:ext uri="{FF2B5EF4-FFF2-40B4-BE49-F238E27FC236}">
                <a16:creationId xmlns:a16="http://schemas.microsoft.com/office/drawing/2014/main" id="{724FCECD-E212-224E-A07B-6B19FEC8BA9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93984" y="1256568"/>
            <a:ext cx="13445032" cy="55631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5000"/>
              </a:lnSpc>
              <a:buNone/>
              <a:defRPr sz="2688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subtítulo</a:t>
            </a:r>
          </a:p>
        </p:txBody>
      </p:sp>
      <p:sp>
        <p:nvSpPr>
          <p:cNvPr id="28" name="Espaço Reservado para Gráfico 3">
            <a:extLst>
              <a:ext uri="{FF2B5EF4-FFF2-40B4-BE49-F238E27FC236}">
                <a16:creationId xmlns:a16="http://schemas.microsoft.com/office/drawing/2014/main" id="{32D69112-301A-3F4F-B511-78A76578117C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093985" y="3510845"/>
            <a:ext cx="9382136" cy="4945153"/>
          </a:xfrm>
          <a:prstGeom prst="rect">
            <a:avLst/>
          </a:prstGeom>
        </p:spPr>
        <p:txBody>
          <a:bodyPr anchor="ctr"/>
          <a:lstStyle>
            <a:lvl1pPr algn="ctr"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AB98367B-789C-124B-9CBA-982785301544}"/>
              </a:ext>
            </a:extLst>
          </p:cNvPr>
          <p:cNvCxnSpPr>
            <a:cxnSpLocks/>
          </p:cNvCxnSpPr>
          <p:nvPr/>
        </p:nvCxnSpPr>
        <p:spPr>
          <a:xfrm>
            <a:off x="915253" y="4"/>
            <a:ext cx="0" cy="162417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4" descr="Fundo preto com letras brancas&#10;&#10;Descrição gerada automaticamente">
            <a:extLst>
              <a:ext uri="{FF2B5EF4-FFF2-40B4-BE49-F238E27FC236}">
                <a16:creationId xmlns:a16="http://schemas.microsoft.com/office/drawing/2014/main" id="{B6896804-9594-42C3-B2DE-F8BC774DE1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630401" y="80207"/>
            <a:ext cx="3013540" cy="109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0666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emplate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Gráfico 3">
            <a:extLst>
              <a:ext uri="{FF2B5EF4-FFF2-40B4-BE49-F238E27FC236}">
                <a16:creationId xmlns:a16="http://schemas.microsoft.com/office/drawing/2014/main" id="{33D73F7F-2FCA-4B4B-822E-3A300D038088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093983" y="2865838"/>
            <a:ext cx="15372401" cy="6389921"/>
          </a:xfrm>
          <a:prstGeom prst="rect">
            <a:avLst/>
          </a:prstGeom>
        </p:spPr>
        <p:txBody>
          <a:bodyPr anchor="ctr"/>
          <a:lstStyle>
            <a:lvl1pPr algn="ctr"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7BFB2DE5-A6F4-904E-85B5-B090EE5BF81D}"/>
              </a:ext>
            </a:extLst>
          </p:cNvPr>
          <p:cNvCxnSpPr>
            <a:cxnSpLocks/>
          </p:cNvCxnSpPr>
          <p:nvPr/>
        </p:nvCxnSpPr>
        <p:spPr>
          <a:xfrm>
            <a:off x="915253" y="4"/>
            <a:ext cx="0" cy="162417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ço Reservado para Texto 6">
            <a:extLst>
              <a:ext uri="{FF2B5EF4-FFF2-40B4-BE49-F238E27FC236}">
                <a16:creationId xmlns:a16="http://schemas.microsoft.com/office/drawing/2014/main" id="{59CF106B-B0C1-E54C-B63A-2F21B49351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262" y="469902"/>
            <a:ext cx="13916558" cy="7739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84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título</a:t>
            </a:r>
          </a:p>
        </p:txBody>
      </p:sp>
      <p:sp>
        <p:nvSpPr>
          <p:cNvPr id="17" name="Espaço Reservado para Texto 6">
            <a:extLst>
              <a:ext uri="{FF2B5EF4-FFF2-40B4-BE49-F238E27FC236}">
                <a16:creationId xmlns:a16="http://schemas.microsoft.com/office/drawing/2014/main" id="{93AF6BB8-CA98-7449-B329-098B7197066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93984" y="1256568"/>
            <a:ext cx="13918787" cy="55631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5000"/>
              </a:lnSpc>
              <a:buNone/>
              <a:defRPr sz="2688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subtítulo</a:t>
            </a:r>
          </a:p>
        </p:txBody>
      </p:sp>
    </p:spTree>
    <p:extLst>
      <p:ext uri="{BB962C8B-B14F-4D97-AF65-F5344CB8AC3E}">
        <p14:creationId xmlns:p14="http://schemas.microsoft.com/office/powerpoint/2010/main" val="228483814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Imagens + Descriçõ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Espaço Reservado para Imagem 30">
            <a:extLst>
              <a:ext uri="{FF2B5EF4-FFF2-40B4-BE49-F238E27FC236}">
                <a16:creationId xmlns:a16="http://schemas.microsoft.com/office/drawing/2014/main" id="{7DDA76D8-0FB6-FB40-8612-1F433DEAA9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3"/>
            <a:ext cx="6489272" cy="9878978"/>
          </a:xfrm>
          <a:prstGeom prst="rect">
            <a:avLst/>
          </a:prstGeom>
        </p:spPr>
        <p:txBody>
          <a:bodyPr anchor="ctr"/>
          <a:lstStyle>
            <a:lvl1pPr algn="ctr"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26" name="Espaço Reservado para Texto 6">
            <a:extLst>
              <a:ext uri="{FF2B5EF4-FFF2-40B4-BE49-F238E27FC236}">
                <a16:creationId xmlns:a16="http://schemas.microsoft.com/office/drawing/2014/main" id="{F2B8E9D0-04D1-3844-A787-929C04E3BD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27533" y="1067214"/>
            <a:ext cx="10122339" cy="7739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84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título</a:t>
            </a:r>
          </a:p>
        </p:txBody>
      </p:sp>
      <p:sp>
        <p:nvSpPr>
          <p:cNvPr id="35" name="Espaço Reservado para Texto 6">
            <a:extLst>
              <a:ext uri="{FF2B5EF4-FFF2-40B4-BE49-F238E27FC236}">
                <a16:creationId xmlns:a16="http://schemas.microsoft.com/office/drawing/2014/main" id="{C9BE6296-8EA2-3643-90AB-87C2276B81A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125256" y="1853879"/>
            <a:ext cx="10122328" cy="55631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5000"/>
              </a:lnSpc>
              <a:buNone/>
              <a:defRPr sz="2688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subtítulo</a:t>
            </a:r>
          </a:p>
        </p:txBody>
      </p:sp>
      <p:sp>
        <p:nvSpPr>
          <p:cNvPr id="110" name="Espaço Reservado para Gráfico 3">
            <a:extLst>
              <a:ext uri="{FF2B5EF4-FFF2-40B4-BE49-F238E27FC236}">
                <a16:creationId xmlns:a16="http://schemas.microsoft.com/office/drawing/2014/main" id="{D146C4A1-1E87-6142-9DC5-2FBF050B93BF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7125256" y="3099000"/>
            <a:ext cx="10122328" cy="2931459"/>
          </a:xfrm>
          <a:prstGeom prst="rect">
            <a:avLst/>
          </a:prstGeom>
        </p:spPr>
        <p:txBody>
          <a:bodyPr anchor="ctr"/>
          <a:lstStyle>
            <a:lvl1pPr algn="ctr"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3B6402A3-BF85-8441-901B-E22F49ABE52C}"/>
              </a:ext>
            </a:extLst>
          </p:cNvPr>
          <p:cNvCxnSpPr>
            <a:cxnSpLocks/>
          </p:cNvCxnSpPr>
          <p:nvPr/>
        </p:nvCxnSpPr>
        <p:spPr>
          <a:xfrm>
            <a:off x="6946525" y="1067217"/>
            <a:ext cx="0" cy="1342977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Gráfico 3">
            <a:extLst>
              <a:ext uri="{FF2B5EF4-FFF2-40B4-BE49-F238E27FC236}">
                <a16:creationId xmlns:a16="http://schemas.microsoft.com/office/drawing/2014/main" id="{AE4FE82E-97BB-1A43-ABEC-336652436E9A}"/>
              </a:ext>
            </a:extLst>
          </p:cNvPr>
          <p:cNvSpPr>
            <a:spLocks noGrp="1"/>
          </p:cNvSpPr>
          <p:nvPr>
            <p:ph type="chart" sz="quarter" idx="38"/>
          </p:nvPr>
        </p:nvSpPr>
        <p:spPr>
          <a:xfrm>
            <a:off x="7125256" y="6624923"/>
            <a:ext cx="10122328" cy="2931459"/>
          </a:xfrm>
          <a:prstGeom prst="rect">
            <a:avLst/>
          </a:prstGeom>
        </p:spPr>
        <p:txBody>
          <a:bodyPr anchor="ctr"/>
          <a:lstStyle>
            <a:lvl1pPr algn="ctr"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1" name="Espaço Reservado para Texto 2">
            <a:extLst>
              <a:ext uri="{FF2B5EF4-FFF2-40B4-BE49-F238E27FC236}">
                <a16:creationId xmlns:a16="http://schemas.microsoft.com/office/drawing/2014/main" id="{9FDEF917-CE57-5D4E-B71B-E7C0EE8B83C9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>
          <a:xfrm>
            <a:off x="7107327" y="2640742"/>
            <a:ext cx="10140255" cy="447565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16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2" name="Espaço Reservado para Texto 2">
            <a:extLst>
              <a:ext uri="{FF2B5EF4-FFF2-40B4-BE49-F238E27FC236}">
                <a16:creationId xmlns:a16="http://schemas.microsoft.com/office/drawing/2014/main" id="{D39FF0C8-2955-0244-B827-BFCE823B0D96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107327" y="6181802"/>
            <a:ext cx="10140255" cy="447565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16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611043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emplate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Gráfico 3">
            <a:extLst>
              <a:ext uri="{FF2B5EF4-FFF2-40B4-BE49-F238E27FC236}">
                <a16:creationId xmlns:a16="http://schemas.microsoft.com/office/drawing/2014/main" id="{22AD8DCA-97CB-D644-80D5-CF58290A2A99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7125256" y="2750047"/>
            <a:ext cx="10122328" cy="2931459"/>
          </a:xfrm>
          <a:prstGeom prst="rect">
            <a:avLst/>
          </a:prstGeom>
        </p:spPr>
        <p:txBody>
          <a:bodyPr anchor="ctr"/>
          <a:lstStyle>
            <a:lvl1pPr algn="ctr"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8" name="Espaço Reservado para Gráfico 3">
            <a:extLst>
              <a:ext uri="{FF2B5EF4-FFF2-40B4-BE49-F238E27FC236}">
                <a16:creationId xmlns:a16="http://schemas.microsoft.com/office/drawing/2014/main" id="{1FBF26FC-991C-A847-A79E-2E04673E23C5}"/>
              </a:ext>
            </a:extLst>
          </p:cNvPr>
          <p:cNvSpPr>
            <a:spLocks noGrp="1"/>
          </p:cNvSpPr>
          <p:nvPr>
            <p:ph type="chart" sz="quarter" idx="38"/>
          </p:nvPr>
        </p:nvSpPr>
        <p:spPr>
          <a:xfrm>
            <a:off x="7125256" y="6472895"/>
            <a:ext cx="10122328" cy="2931459"/>
          </a:xfrm>
          <a:prstGeom prst="rect">
            <a:avLst/>
          </a:prstGeom>
        </p:spPr>
        <p:txBody>
          <a:bodyPr anchor="ctr"/>
          <a:lstStyle>
            <a:lvl1pPr algn="ctr"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C463C6F9-F3C6-1B43-8295-981EAFDA2018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>
          <a:xfrm>
            <a:off x="7107327" y="2291789"/>
            <a:ext cx="10140255" cy="447565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16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029B751D-7736-4244-A794-DB64515C447A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107327" y="6029775"/>
            <a:ext cx="10140255" cy="447565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16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4" name="Espaço Reservado para Texto 3">
            <a:extLst>
              <a:ext uri="{FF2B5EF4-FFF2-40B4-BE49-F238E27FC236}">
                <a16:creationId xmlns:a16="http://schemas.microsoft.com/office/drawing/2014/main" id="{EC1383B7-3C0C-0E42-9727-8491BB5ECE6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093983" y="2291787"/>
            <a:ext cx="5628333" cy="711256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E2F654BE-AB6B-C943-B2C4-ABF7C5F5DD6B}"/>
              </a:ext>
            </a:extLst>
          </p:cNvPr>
          <p:cNvCxnSpPr>
            <a:cxnSpLocks/>
          </p:cNvCxnSpPr>
          <p:nvPr/>
        </p:nvCxnSpPr>
        <p:spPr>
          <a:xfrm>
            <a:off x="915253" y="4"/>
            <a:ext cx="0" cy="162417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ço Reservado para Texto 6">
            <a:extLst>
              <a:ext uri="{FF2B5EF4-FFF2-40B4-BE49-F238E27FC236}">
                <a16:creationId xmlns:a16="http://schemas.microsoft.com/office/drawing/2014/main" id="{0D68A9CF-3188-364F-80C6-02D7690090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262" y="469902"/>
            <a:ext cx="13916558" cy="7739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84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título</a:t>
            </a:r>
          </a:p>
        </p:txBody>
      </p:sp>
      <p:sp>
        <p:nvSpPr>
          <p:cNvPr id="19" name="Espaço Reservado para Texto 6">
            <a:extLst>
              <a:ext uri="{FF2B5EF4-FFF2-40B4-BE49-F238E27FC236}">
                <a16:creationId xmlns:a16="http://schemas.microsoft.com/office/drawing/2014/main" id="{0E07EA13-54FE-D64B-A24F-7BD91CE3779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93984" y="1256568"/>
            <a:ext cx="13918787" cy="55631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5000"/>
              </a:lnSpc>
              <a:buNone/>
              <a:defRPr sz="2688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subtítulo</a:t>
            </a:r>
          </a:p>
        </p:txBody>
      </p:sp>
    </p:spTree>
    <p:extLst>
      <p:ext uri="{BB962C8B-B14F-4D97-AF65-F5344CB8AC3E}">
        <p14:creationId xmlns:p14="http://schemas.microsoft.com/office/powerpoint/2010/main" val="95743480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6_Template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537397-EBBA-4057-8CC7-4C7CBC65B2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" t="15278" b="15816"/>
          <a:stretch/>
        </p:blipFill>
        <p:spPr>
          <a:xfrm>
            <a:off x="0" y="-8580"/>
            <a:ext cx="17569839" cy="98699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4F87284-6D4A-41AE-9005-1492682C8244}"/>
              </a:ext>
            </a:extLst>
          </p:cNvPr>
          <p:cNvSpPr/>
          <p:nvPr userDrawn="1"/>
        </p:nvSpPr>
        <p:spPr>
          <a:xfrm>
            <a:off x="0" y="0"/>
            <a:ext cx="17554575" cy="9874250"/>
          </a:xfrm>
          <a:prstGeom prst="rect">
            <a:avLst/>
          </a:prstGeom>
          <a:gradFill flip="none" rotWithShape="1">
            <a:gsLst>
              <a:gs pos="0">
                <a:srgbClr val="09254B"/>
              </a:gs>
              <a:gs pos="100000">
                <a:schemeClr val="accent3">
                  <a:alpha val="41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2"/>
          </a:p>
        </p:txBody>
      </p:sp>
    </p:spTree>
    <p:extLst>
      <p:ext uri="{BB962C8B-B14F-4D97-AF65-F5344CB8AC3E}">
        <p14:creationId xmlns:p14="http://schemas.microsoft.com/office/powerpoint/2010/main" val="200831031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emplate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Gráfico 3">
            <a:extLst>
              <a:ext uri="{FF2B5EF4-FFF2-40B4-BE49-F238E27FC236}">
                <a16:creationId xmlns:a16="http://schemas.microsoft.com/office/drawing/2014/main" id="{22AD8DCA-97CB-D644-80D5-CF58290A2A99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134735" y="2750050"/>
            <a:ext cx="7156116" cy="5245877"/>
          </a:xfrm>
          <a:prstGeom prst="rect">
            <a:avLst/>
          </a:prstGeom>
        </p:spPr>
        <p:txBody>
          <a:bodyPr anchor="ctr"/>
          <a:lstStyle>
            <a:lvl1pPr algn="ctr"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C463C6F9-F3C6-1B43-8295-981EAFDA2018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>
          <a:xfrm>
            <a:off x="1116808" y="2291789"/>
            <a:ext cx="7168791" cy="447565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16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6" name="Espaço Reservado para Gráfico 3">
            <a:extLst>
              <a:ext uri="{FF2B5EF4-FFF2-40B4-BE49-F238E27FC236}">
                <a16:creationId xmlns:a16="http://schemas.microsoft.com/office/drawing/2014/main" id="{430E4156-0578-9F41-82EF-6EB3BA238A51}"/>
              </a:ext>
            </a:extLst>
          </p:cNvPr>
          <p:cNvSpPr>
            <a:spLocks noGrp="1"/>
          </p:cNvSpPr>
          <p:nvPr>
            <p:ph type="chart" sz="quarter" idx="73"/>
          </p:nvPr>
        </p:nvSpPr>
        <p:spPr>
          <a:xfrm>
            <a:off x="9425590" y="2750050"/>
            <a:ext cx="7156116" cy="5245877"/>
          </a:xfrm>
          <a:prstGeom prst="rect">
            <a:avLst/>
          </a:prstGeom>
        </p:spPr>
        <p:txBody>
          <a:bodyPr anchor="ctr"/>
          <a:lstStyle>
            <a:lvl1pPr algn="ctr"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8" name="Espaço Reservado para Texto 2">
            <a:extLst>
              <a:ext uri="{FF2B5EF4-FFF2-40B4-BE49-F238E27FC236}">
                <a16:creationId xmlns:a16="http://schemas.microsoft.com/office/drawing/2014/main" id="{CDE3CA08-804A-7049-BBE8-38E7F3348F22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407665" y="2291789"/>
            <a:ext cx="7168791" cy="447565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16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20" name="Retângulo Arredondado 19">
            <a:extLst>
              <a:ext uri="{FF2B5EF4-FFF2-40B4-BE49-F238E27FC236}">
                <a16:creationId xmlns:a16="http://schemas.microsoft.com/office/drawing/2014/main" id="{A8976F9F-3DFF-B241-A6C3-9EE015058734}"/>
              </a:ext>
            </a:extLst>
          </p:cNvPr>
          <p:cNvSpPr/>
          <p:nvPr/>
        </p:nvSpPr>
        <p:spPr>
          <a:xfrm>
            <a:off x="1148184" y="8273974"/>
            <a:ext cx="15428273" cy="1002110"/>
          </a:xfrm>
          <a:prstGeom prst="roundRect">
            <a:avLst>
              <a:gd name="adj" fmla="val 19270"/>
            </a:avLst>
          </a:prstGeom>
          <a:noFill/>
          <a:ln w="41275" cap="rnd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90"/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id="{038F32D8-E050-3444-A74B-CB768B921907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1360607" y="8580828"/>
            <a:ext cx="14933087" cy="44756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82CB64A8-E4A9-844D-9DED-DD537A6ACECB}"/>
              </a:ext>
            </a:extLst>
          </p:cNvPr>
          <p:cNvCxnSpPr>
            <a:cxnSpLocks/>
          </p:cNvCxnSpPr>
          <p:nvPr/>
        </p:nvCxnSpPr>
        <p:spPr>
          <a:xfrm>
            <a:off x="915253" y="4"/>
            <a:ext cx="0" cy="162417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ço Reservado para Texto 6">
            <a:extLst>
              <a:ext uri="{FF2B5EF4-FFF2-40B4-BE49-F238E27FC236}">
                <a16:creationId xmlns:a16="http://schemas.microsoft.com/office/drawing/2014/main" id="{41124639-9D13-914D-8E48-CC78A21B6F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262" y="469902"/>
            <a:ext cx="10601680" cy="7739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84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título</a:t>
            </a:r>
          </a:p>
        </p:txBody>
      </p:sp>
      <p:sp>
        <p:nvSpPr>
          <p:cNvPr id="19" name="Espaço Reservado para Texto 6">
            <a:extLst>
              <a:ext uri="{FF2B5EF4-FFF2-40B4-BE49-F238E27FC236}">
                <a16:creationId xmlns:a16="http://schemas.microsoft.com/office/drawing/2014/main" id="{6C8F2091-FDF0-1844-A494-E927446895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93982" y="1256568"/>
            <a:ext cx="10603378" cy="55631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5000"/>
              </a:lnSpc>
              <a:buNone/>
              <a:defRPr sz="2688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subtítulo</a:t>
            </a:r>
          </a:p>
        </p:txBody>
      </p:sp>
    </p:spTree>
    <p:extLst>
      <p:ext uri="{BB962C8B-B14F-4D97-AF65-F5344CB8AC3E}">
        <p14:creationId xmlns:p14="http://schemas.microsoft.com/office/powerpoint/2010/main" val="262248349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emplate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Gráfico 3">
            <a:extLst>
              <a:ext uri="{FF2B5EF4-FFF2-40B4-BE49-F238E27FC236}">
                <a16:creationId xmlns:a16="http://schemas.microsoft.com/office/drawing/2014/main" id="{22AD8DCA-97CB-D644-80D5-CF58290A2A99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134735" y="2750047"/>
            <a:ext cx="7156116" cy="2931459"/>
          </a:xfrm>
          <a:prstGeom prst="rect">
            <a:avLst/>
          </a:prstGeom>
        </p:spPr>
        <p:txBody>
          <a:bodyPr anchor="ctr"/>
          <a:lstStyle>
            <a:lvl1pPr algn="ctr"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8" name="Espaço Reservado para Gráfico 3">
            <a:extLst>
              <a:ext uri="{FF2B5EF4-FFF2-40B4-BE49-F238E27FC236}">
                <a16:creationId xmlns:a16="http://schemas.microsoft.com/office/drawing/2014/main" id="{1FBF26FC-991C-A847-A79E-2E04673E23C5}"/>
              </a:ext>
            </a:extLst>
          </p:cNvPr>
          <p:cNvSpPr>
            <a:spLocks noGrp="1"/>
          </p:cNvSpPr>
          <p:nvPr>
            <p:ph type="chart" sz="quarter" idx="38"/>
          </p:nvPr>
        </p:nvSpPr>
        <p:spPr>
          <a:xfrm>
            <a:off x="1134735" y="6472895"/>
            <a:ext cx="7156116" cy="2931459"/>
          </a:xfrm>
          <a:prstGeom prst="rect">
            <a:avLst/>
          </a:prstGeom>
        </p:spPr>
        <p:txBody>
          <a:bodyPr anchor="ctr"/>
          <a:lstStyle>
            <a:lvl1pPr algn="ctr"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C463C6F9-F3C6-1B43-8295-981EAFDA2018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>
          <a:xfrm>
            <a:off x="1116808" y="2291789"/>
            <a:ext cx="7168791" cy="447565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16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029B751D-7736-4244-A794-DB64515C447A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1116808" y="6029775"/>
            <a:ext cx="7168791" cy="447565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16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cxnSp>
        <p:nvCxnSpPr>
          <p:cNvPr id="15" name="Conector reto 12">
            <a:extLst>
              <a:ext uri="{FF2B5EF4-FFF2-40B4-BE49-F238E27FC236}">
                <a16:creationId xmlns:a16="http://schemas.microsoft.com/office/drawing/2014/main" id="{A0437EC8-B6B6-B542-802B-67A98CB1DDB7}"/>
              </a:ext>
            </a:extLst>
          </p:cNvPr>
          <p:cNvCxnSpPr>
            <a:cxnSpLocks/>
          </p:cNvCxnSpPr>
          <p:nvPr/>
        </p:nvCxnSpPr>
        <p:spPr>
          <a:xfrm>
            <a:off x="8873003" y="2291790"/>
            <a:ext cx="0" cy="7207435"/>
          </a:xfrm>
          <a:prstGeom prst="line">
            <a:avLst/>
          </a:prstGeom>
          <a:ln w="44450" cap="rnd">
            <a:solidFill>
              <a:schemeClr val="tx2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ço Reservado para Gráfico 3">
            <a:extLst>
              <a:ext uri="{FF2B5EF4-FFF2-40B4-BE49-F238E27FC236}">
                <a16:creationId xmlns:a16="http://schemas.microsoft.com/office/drawing/2014/main" id="{430E4156-0578-9F41-82EF-6EB3BA238A51}"/>
              </a:ext>
            </a:extLst>
          </p:cNvPr>
          <p:cNvSpPr>
            <a:spLocks noGrp="1"/>
          </p:cNvSpPr>
          <p:nvPr>
            <p:ph type="chart" sz="quarter" idx="73"/>
          </p:nvPr>
        </p:nvSpPr>
        <p:spPr>
          <a:xfrm>
            <a:off x="9425590" y="2750047"/>
            <a:ext cx="7156116" cy="2931459"/>
          </a:xfrm>
          <a:prstGeom prst="rect">
            <a:avLst/>
          </a:prstGeom>
        </p:spPr>
        <p:txBody>
          <a:bodyPr anchor="ctr"/>
          <a:lstStyle>
            <a:lvl1pPr algn="ctr"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7" name="Espaço Reservado para Gráfico 3">
            <a:extLst>
              <a:ext uri="{FF2B5EF4-FFF2-40B4-BE49-F238E27FC236}">
                <a16:creationId xmlns:a16="http://schemas.microsoft.com/office/drawing/2014/main" id="{316111D3-03B8-4B4F-8992-BDED7BBE07D2}"/>
              </a:ext>
            </a:extLst>
          </p:cNvPr>
          <p:cNvSpPr>
            <a:spLocks noGrp="1"/>
          </p:cNvSpPr>
          <p:nvPr>
            <p:ph type="chart" sz="quarter" idx="74"/>
          </p:nvPr>
        </p:nvSpPr>
        <p:spPr>
          <a:xfrm>
            <a:off x="9425590" y="6472895"/>
            <a:ext cx="7156116" cy="2931459"/>
          </a:xfrm>
          <a:prstGeom prst="rect">
            <a:avLst/>
          </a:prstGeom>
        </p:spPr>
        <p:txBody>
          <a:bodyPr anchor="ctr"/>
          <a:lstStyle>
            <a:lvl1pPr algn="ctr"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8" name="Espaço Reservado para Texto 2">
            <a:extLst>
              <a:ext uri="{FF2B5EF4-FFF2-40B4-BE49-F238E27FC236}">
                <a16:creationId xmlns:a16="http://schemas.microsoft.com/office/drawing/2014/main" id="{CDE3CA08-804A-7049-BBE8-38E7F3348F22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407665" y="2291789"/>
            <a:ext cx="7168791" cy="447565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16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9" name="Espaço Reservado para Texto 2">
            <a:extLst>
              <a:ext uri="{FF2B5EF4-FFF2-40B4-BE49-F238E27FC236}">
                <a16:creationId xmlns:a16="http://schemas.microsoft.com/office/drawing/2014/main" id="{CF5F22FF-AA1E-BB44-8265-FA4CE34A5120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9407665" y="6029775"/>
            <a:ext cx="7168791" cy="447565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16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FF2174FE-A917-2241-9713-7109E01D369B}"/>
              </a:ext>
            </a:extLst>
          </p:cNvPr>
          <p:cNvCxnSpPr>
            <a:cxnSpLocks/>
          </p:cNvCxnSpPr>
          <p:nvPr/>
        </p:nvCxnSpPr>
        <p:spPr>
          <a:xfrm>
            <a:off x="915253" y="4"/>
            <a:ext cx="0" cy="162417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ço Reservado para Texto 6">
            <a:extLst>
              <a:ext uri="{FF2B5EF4-FFF2-40B4-BE49-F238E27FC236}">
                <a16:creationId xmlns:a16="http://schemas.microsoft.com/office/drawing/2014/main" id="{F35E0578-4A82-1948-9D1B-7F4C186D63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262" y="469902"/>
            <a:ext cx="10601680" cy="7739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84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título</a:t>
            </a:r>
          </a:p>
        </p:txBody>
      </p:sp>
      <p:sp>
        <p:nvSpPr>
          <p:cNvPr id="24" name="Espaço Reservado para Texto 6">
            <a:extLst>
              <a:ext uri="{FF2B5EF4-FFF2-40B4-BE49-F238E27FC236}">
                <a16:creationId xmlns:a16="http://schemas.microsoft.com/office/drawing/2014/main" id="{39103DC7-0A46-5449-9918-D3E86BA4940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93982" y="1256568"/>
            <a:ext cx="10603378" cy="55631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5000"/>
              </a:lnSpc>
              <a:buNone/>
              <a:defRPr sz="2688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subtítulo</a:t>
            </a:r>
          </a:p>
        </p:txBody>
      </p:sp>
    </p:spTree>
    <p:extLst>
      <p:ext uri="{BB962C8B-B14F-4D97-AF65-F5344CB8AC3E}">
        <p14:creationId xmlns:p14="http://schemas.microsoft.com/office/powerpoint/2010/main" val="416295678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emplate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Gráfico 3">
            <a:extLst>
              <a:ext uri="{FF2B5EF4-FFF2-40B4-BE49-F238E27FC236}">
                <a16:creationId xmlns:a16="http://schemas.microsoft.com/office/drawing/2014/main" id="{22AD8DCA-97CB-D644-80D5-CF58290A2A99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134738" y="3377819"/>
            <a:ext cx="4411618" cy="5239871"/>
          </a:xfrm>
          <a:prstGeom prst="rect">
            <a:avLst/>
          </a:prstGeom>
        </p:spPr>
        <p:txBody>
          <a:bodyPr anchor="ctr"/>
          <a:lstStyle>
            <a:lvl1pPr algn="ctr"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C463C6F9-F3C6-1B43-8295-981EAFDA2018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>
          <a:xfrm>
            <a:off x="1134738" y="2919561"/>
            <a:ext cx="4401504" cy="44756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cxnSp>
        <p:nvCxnSpPr>
          <p:cNvPr id="20" name="Conector reto 12">
            <a:extLst>
              <a:ext uri="{FF2B5EF4-FFF2-40B4-BE49-F238E27FC236}">
                <a16:creationId xmlns:a16="http://schemas.microsoft.com/office/drawing/2014/main" id="{AC227D24-BFBC-1347-AD8F-4228987BB8F5}"/>
              </a:ext>
            </a:extLst>
          </p:cNvPr>
          <p:cNvCxnSpPr>
            <a:cxnSpLocks/>
          </p:cNvCxnSpPr>
          <p:nvPr/>
        </p:nvCxnSpPr>
        <p:spPr>
          <a:xfrm>
            <a:off x="6080107" y="2913777"/>
            <a:ext cx="0" cy="5703914"/>
          </a:xfrm>
          <a:prstGeom prst="line">
            <a:avLst/>
          </a:prstGeom>
          <a:ln w="44450" cap="rnd">
            <a:solidFill>
              <a:schemeClr val="tx2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12">
            <a:extLst>
              <a:ext uri="{FF2B5EF4-FFF2-40B4-BE49-F238E27FC236}">
                <a16:creationId xmlns:a16="http://schemas.microsoft.com/office/drawing/2014/main" id="{F7235ABC-878F-3448-9A5E-B3E2A1ACC196}"/>
              </a:ext>
            </a:extLst>
          </p:cNvPr>
          <p:cNvCxnSpPr>
            <a:cxnSpLocks/>
          </p:cNvCxnSpPr>
          <p:nvPr/>
        </p:nvCxnSpPr>
        <p:spPr>
          <a:xfrm>
            <a:off x="11575671" y="2913777"/>
            <a:ext cx="0" cy="5703914"/>
          </a:xfrm>
          <a:prstGeom prst="line">
            <a:avLst/>
          </a:prstGeom>
          <a:ln w="44450" cap="rnd">
            <a:solidFill>
              <a:schemeClr val="tx2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ço Reservado para Gráfico 3">
            <a:extLst>
              <a:ext uri="{FF2B5EF4-FFF2-40B4-BE49-F238E27FC236}">
                <a16:creationId xmlns:a16="http://schemas.microsoft.com/office/drawing/2014/main" id="{A536C280-244D-0540-A0A6-EE100AC5DFEF}"/>
              </a:ext>
            </a:extLst>
          </p:cNvPr>
          <p:cNvSpPr>
            <a:spLocks noGrp="1"/>
          </p:cNvSpPr>
          <p:nvPr>
            <p:ph type="chart" sz="quarter" idx="72"/>
          </p:nvPr>
        </p:nvSpPr>
        <p:spPr>
          <a:xfrm>
            <a:off x="6604907" y="3377819"/>
            <a:ext cx="4411618" cy="5239871"/>
          </a:xfrm>
          <a:prstGeom prst="rect">
            <a:avLst/>
          </a:prstGeom>
        </p:spPr>
        <p:txBody>
          <a:bodyPr anchor="ctr"/>
          <a:lstStyle>
            <a:lvl1pPr algn="ctr"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23" name="Espaço Reservado para Texto 2">
            <a:extLst>
              <a:ext uri="{FF2B5EF4-FFF2-40B4-BE49-F238E27FC236}">
                <a16:creationId xmlns:a16="http://schemas.microsoft.com/office/drawing/2014/main" id="{52A5CD52-4309-D247-B87F-ABA75E624866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6604908" y="2919561"/>
            <a:ext cx="4401504" cy="44756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24" name="Espaço Reservado para Gráfico 3">
            <a:extLst>
              <a:ext uri="{FF2B5EF4-FFF2-40B4-BE49-F238E27FC236}">
                <a16:creationId xmlns:a16="http://schemas.microsoft.com/office/drawing/2014/main" id="{646E39AC-83EF-CA4D-B0F2-97485488F8FB}"/>
              </a:ext>
            </a:extLst>
          </p:cNvPr>
          <p:cNvSpPr>
            <a:spLocks noGrp="1"/>
          </p:cNvSpPr>
          <p:nvPr>
            <p:ph type="chart" sz="quarter" idx="74"/>
          </p:nvPr>
        </p:nvSpPr>
        <p:spPr>
          <a:xfrm>
            <a:off x="12075080" y="3377819"/>
            <a:ext cx="4411618" cy="5239871"/>
          </a:xfrm>
          <a:prstGeom prst="rect">
            <a:avLst/>
          </a:prstGeom>
        </p:spPr>
        <p:txBody>
          <a:bodyPr anchor="ctr"/>
          <a:lstStyle>
            <a:lvl1pPr algn="ctr"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id="{99F0B4F5-EE0B-3747-A530-0F0087CC5339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12075080" y="2919561"/>
            <a:ext cx="4401504" cy="44756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E02BEDAD-447E-EC4E-947B-2A6640AD3AAF}"/>
              </a:ext>
            </a:extLst>
          </p:cNvPr>
          <p:cNvCxnSpPr>
            <a:cxnSpLocks/>
          </p:cNvCxnSpPr>
          <p:nvPr/>
        </p:nvCxnSpPr>
        <p:spPr>
          <a:xfrm>
            <a:off x="915253" y="4"/>
            <a:ext cx="0" cy="162417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ço Reservado para Texto 6">
            <a:extLst>
              <a:ext uri="{FF2B5EF4-FFF2-40B4-BE49-F238E27FC236}">
                <a16:creationId xmlns:a16="http://schemas.microsoft.com/office/drawing/2014/main" id="{44DB82EC-73DE-7044-BF38-A0CDE2F3E1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262" y="469902"/>
            <a:ext cx="10601680" cy="7739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84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título</a:t>
            </a:r>
          </a:p>
        </p:txBody>
      </p:sp>
      <p:sp>
        <p:nvSpPr>
          <p:cNvPr id="17" name="Espaço Reservado para Texto 6">
            <a:extLst>
              <a:ext uri="{FF2B5EF4-FFF2-40B4-BE49-F238E27FC236}">
                <a16:creationId xmlns:a16="http://schemas.microsoft.com/office/drawing/2014/main" id="{4C85B45E-E690-C04A-B419-65CBEF2328B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93982" y="1256568"/>
            <a:ext cx="10603378" cy="55631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5000"/>
              </a:lnSpc>
              <a:buNone/>
              <a:defRPr sz="2688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subtítulo</a:t>
            </a:r>
          </a:p>
        </p:txBody>
      </p:sp>
    </p:spTree>
    <p:extLst>
      <p:ext uri="{BB962C8B-B14F-4D97-AF65-F5344CB8AC3E}">
        <p14:creationId xmlns:p14="http://schemas.microsoft.com/office/powerpoint/2010/main" val="199284503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emplate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Gráfico 3">
            <a:extLst>
              <a:ext uri="{FF2B5EF4-FFF2-40B4-BE49-F238E27FC236}">
                <a16:creationId xmlns:a16="http://schemas.microsoft.com/office/drawing/2014/main" id="{22AD8DCA-97CB-D644-80D5-CF58290A2A99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9667236" y="2291786"/>
            <a:ext cx="7272835" cy="6781096"/>
          </a:xfrm>
          <a:prstGeom prst="rect">
            <a:avLst/>
          </a:prstGeom>
        </p:spPr>
        <p:txBody>
          <a:bodyPr anchor="ctr"/>
          <a:lstStyle>
            <a:lvl1pPr algn="ctr"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4" name="Espaço Reservado para Texto 3">
            <a:extLst>
              <a:ext uri="{FF2B5EF4-FFF2-40B4-BE49-F238E27FC236}">
                <a16:creationId xmlns:a16="http://schemas.microsoft.com/office/drawing/2014/main" id="{EC1383B7-3C0C-0E42-9727-8491BB5ECE6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093986" y="2291788"/>
            <a:ext cx="4604748" cy="67745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98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5" name="Retângulo Arredondado 14">
            <a:extLst>
              <a:ext uri="{FF2B5EF4-FFF2-40B4-BE49-F238E27FC236}">
                <a16:creationId xmlns:a16="http://schemas.microsoft.com/office/drawing/2014/main" id="{95DA704E-F02A-AE41-95D5-DC97270B8D4D}"/>
              </a:ext>
            </a:extLst>
          </p:cNvPr>
          <p:cNvSpPr/>
          <p:nvPr/>
        </p:nvSpPr>
        <p:spPr>
          <a:xfrm>
            <a:off x="6095591" y="2291787"/>
            <a:ext cx="2951313" cy="7112566"/>
          </a:xfrm>
          <a:prstGeom prst="roundRect">
            <a:avLst>
              <a:gd name="adj" fmla="val 8284"/>
            </a:avLst>
          </a:prstGeom>
          <a:noFill/>
          <a:ln w="44450" cap="rnd">
            <a:solidFill>
              <a:srgbClr val="3587E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90" dirty="0">
                <a:solidFill>
                  <a:srgbClr val="3587E1"/>
                </a:solidFill>
              </a:rPr>
              <a:t>`</a:t>
            </a:r>
          </a:p>
        </p:txBody>
      </p:sp>
      <p:sp>
        <p:nvSpPr>
          <p:cNvPr id="16" name="Espaço Reservado para Texto 3">
            <a:extLst>
              <a:ext uri="{FF2B5EF4-FFF2-40B4-BE49-F238E27FC236}">
                <a16:creationId xmlns:a16="http://schemas.microsoft.com/office/drawing/2014/main" id="{5545EEA3-6643-9945-85E3-26A9C4C8739B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6332710" y="2519682"/>
            <a:ext cx="2510392" cy="655320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i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9" name="Espaço Reservado para Texto 2">
            <a:extLst>
              <a:ext uri="{FF2B5EF4-FFF2-40B4-BE49-F238E27FC236}">
                <a16:creationId xmlns:a16="http://schemas.microsoft.com/office/drawing/2014/main" id="{B72EE347-84D7-EC40-98E0-0D4BE6F4D926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9667240" y="1161082"/>
            <a:ext cx="5905227" cy="432611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2799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Título do gráfico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id="{51E5FFD8-C736-4A41-A570-F58E67718828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9660418" y="1624175"/>
            <a:ext cx="4378169" cy="447565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20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Subtítulo do gráfico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CA951C12-8686-184B-B1B7-2A4CB8FB93F4}"/>
              </a:ext>
            </a:extLst>
          </p:cNvPr>
          <p:cNvCxnSpPr>
            <a:cxnSpLocks/>
          </p:cNvCxnSpPr>
          <p:nvPr/>
        </p:nvCxnSpPr>
        <p:spPr>
          <a:xfrm>
            <a:off x="915253" y="4"/>
            <a:ext cx="0" cy="162417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ço Reservado para Texto 6">
            <a:extLst>
              <a:ext uri="{FF2B5EF4-FFF2-40B4-BE49-F238E27FC236}">
                <a16:creationId xmlns:a16="http://schemas.microsoft.com/office/drawing/2014/main" id="{1AA52F13-EC61-1348-BB92-1EB799DE73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262" y="469902"/>
            <a:ext cx="10601680" cy="7739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84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título</a:t>
            </a:r>
          </a:p>
        </p:txBody>
      </p:sp>
      <p:sp>
        <p:nvSpPr>
          <p:cNvPr id="23" name="Espaço Reservado para Texto 6">
            <a:extLst>
              <a:ext uri="{FF2B5EF4-FFF2-40B4-BE49-F238E27FC236}">
                <a16:creationId xmlns:a16="http://schemas.microsoft.com/office/drawing/2014/main" id="{266AC847-B941-9B4D-8468-349FBA59A18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93982" y="1256568"/>
            <a:ext cx="10603378" cy="55631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5000"/>
              </a:lnSpc>
              <a:buNone/>
              <a:defRPr sz="2688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subtítulo</a:t>
            </a:r>
          </a:p>
        </p:txBody>
      </p:sp>
    </p:spTree>
    <p:extLst>
      <p:ext uri="{BB962C8B-B14F-4D97-AF65-F5344CB8AC3E}">
        <p14:creationId xmlns:p14="http://schemas.microsoft.com/office/powerpoint/2010/main" val="396365573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emplate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Imagem 30">
            <a:extLst>
              <a:ext uri="{FF2B5EF4-FFF2-40B4-BE49-F238E27FC236}">
                <a16:creationId xmlns:a16="http://schemas.microsoft.com/office/drawing/2014/main" id="{0ECCFC56-F3BC-6E41-8EFB-1E472816F6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7178625"/>
            <a:ext cx="17554575" cy="267592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6" name="Espaço Reservado para Texto 6">
            <a:extLst>
              <a:ext uri="{FF2B5EF4-FFF2-40B4-BE49-F238E27FC236}">
                <a16:creationId xmlns:a16="http://schemas.microsoft.com/office/drawing/2014/main" id="{428B26E8-177A-5A4D-8295-6CC102D057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258" y="469902"/>
            <a:ext cx="14229856" cy="7739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840" b="1">
                <a:solidFill>
                  <a:srgbClr val="0C2D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título</a:t>
            </a:r>
          </a:p>
        </p:txBody>
      </p:sp>
      <p:sp>
        <p:nvSpPr>
          <p:cNvPr id="17" name="Espaço Reservado para Texto 6">
            <a:extLst>
              <a:ext uri="{FF2B5EF4-FFF2-40B4-BE49-F238E27FC236}">
                <a16:creationId xmlns:a16="http://schemas.microsoft.com/office/drawing/2014/main" id="{724FCECD-E212-224E-A07B-6B19FEC8BA9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93984" y="1256568"/>
            <a:ext cx="14232134" cy="55631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5000"/>
              </a:lnSpc>
              <a:buNone/>
              <a:defRPr sz="2688" b="1">
                <a:solidFill>
                  <a:srgbClr val="0C2D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subtítulo</a:t>
            </a:r>
          </a:p>
        </p:txBody>
      </p:sp>
      <p:sp>
        <p:nvSpPr>
          <p:cNvPr id="28" name="Espaço Reservado para Gráfico 3">
            <a:extLst>
              <a:ext uri="{FF2B5EF4-FFF2-40B4-BE49-F238E27FC236}">
                <a16:creationId xmlns:a16="http://schemas.microsoft.com/office/drawing/2014/main" id="{32D69112-301A-3F4F-B511-78A76578117C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134735" y="3089858"/>
            <a:ext cx="15341846" cy="3749037"/>
          </a:xfrm>
          <a:prstGeom prst="rect">
            <a:avLst/>
          </a:prstGeom>
        </p:spPr>
        <p:txBody>
          <a:bodyPr anchor="ctr"/>
          <a:lstStyle>
            <a:lvl1pPr algn="ctr"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AB98367B-789C-124B-9CBA-982785301544}"/>
              </a:ext>
            </a:extLst>
          </p:cNvPr>
          <p:cNvCxnSpPr>
            <a:cxnSpLocks/>
          </p:cNvCxnSpPr>
          <p:nvPr/>
        </p:nvCxnSpPr>
        <p:spPr>
          <a:xfrm>
            <a:off x="915253" y="4"/>
            <a:ext cx="0" cy="162417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8378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emplate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ector reto 12">
            <a:extLst>
              <a:ext uri="{FF2B5EF4-FFF2-40B4-BE49-F238E27FC236}">
                <a16:creationId xmlns:a16="http://schemas.microsoft.com/office/drawing/2014/main" id="{51F21B21-22A5-9A40-959B-7779A5549BB3}"/>
              </a:ext>
            </a:extLst>
          </p:cNvPr>
          <p:cNvCxnSpPr>
            <a:cxnSpLocks/>
          </p:cNvCxnSpPr>
          <p:nvPr/>
        </p:nvCxnSpPr>
        <p:spPr>
          <a:xfrm>
            <a:off x="1025978" y="2856944"/>
            <a:ext cx="4145800" cy="0"/>
          </a:xfrm>
          <a:prstGeom prst="line">
            <a:avLst/>
          </a:prstGeom>
          <a:ln w="4445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2">
            <a:extLst>
              <a:ext uri="{FF2B5EF4-FFF2-40B4-BE49-F238E27FC236}">
                <a16:creationId xmlns:a16="http://schemas.microsoft.com/office/drawing/2014/main" id="{B4AE7977-B6C6-7644-B91F-BEF4AFCE62C2}"/>
              </a:ext>
            </a:extLst>
          </p:cNvPr>
          <p:cNvCxnSpPr>
            <a:cxnSpLocks/>
          </p:cNvCxnSpPr>
          <p:nvPr/>
        </p:nvCxnSpPr>
        <p:spPr>
          <a:xfrm>
            <a:off x="1025978" y="4909263"/>
            <a:ext cx="4145800" cy="0"/>
          </a:xfrm>
          <a:prstGeom prst="line">
            <a:avLst/>
          </a:prstGeom>
          <a:ln w="4445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12">
            <a:extLst>
              <a:ext uri="{FF2B5EF4-FFF2-40B4-BE49-F238E27FC236}">
                <a16:creationId xmlns:a16="http://schemas.microsoft.com/office/drawing/2014/main" id="{B7B36A9C-C9ED-6F45-9EDF-9A2447C887AE}"/>
              </a:ext>
            </a:extLst>
          </p:cNvPr>
          <p:cNvCxnSpPr>
            <a:cxnSpLocks/>
          </p:cNvCxnSpPr>
          <p:nvPr/>
        </p:nvCxnSpPr>
        <p:spPr>
          <a:xfrm>
            <a:off x="1025978" y="7022543"/>
            <a:ext cx="4145800" cy="0"/>
          </a:xfrm>
          <a:prstGeom prst="line">
            <a:avLst/>
          </a:prstGeom>
          <a:ln w="4445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12">
            <a:extLst>
              <a:ext uri="{FF2B5EF4-FFF2-40B4-BE49-F238E27FC236}">
                <a16:creationId xmlns:a16="http://schemas.microsoft.com/office/drawing/2014/main" id="{0417B08A-D63C-424D-8425-77B7B7B5AEA7}"/>
              </a:ext>
            </a:extLst>
          </p:cNvPr>
          <p:cNvCxnSpPr>
            <a:cxnSpLocks/>
          </p:cNvCxnSpPr>
          <p:nvPr/>
        </p:nvCxnSpPr>
        <p:spPr>
          <a:xfrm>
            <a:off x="12271061" y="2856944"/>
            <a:ext cx="4145800" cy="0"/>
          </a:xfrm>
          <a:prstGeom prst="line">
            <a:avLst/>
          </a:prstGeom>
          <a:ln w="4445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12">
            <a:extLst>
              <a:ext uri="{FF2B5EF4-FFF2-40B4-BE49-F238E27FC236}">
                <a16:creationId xmlns:a16="http://schemas.microsoft.com/office/drawing/2014/main" id="{2290B94F-C6A8-6241-A73E-A6A5433F1D2A}"/>
              </a:ext>
            </a:extLst>
          </p:cNvPr>
          <p:cNvCxnSpPr>
            <a:cxnSpLocks/>
          </p:cNvCxnSpPr>
          <p:nvPr/>
        </p:nvCxnSpPr>
        <p:spPr>
          <a:xfrm>
            <a:off x="12271061" y="4909263"/>
            <a:ext cx="4145800" cy="0"/>
          </a:xfrm>
          <a:prstGeom prst="line">
            <a:avLst/>
          </a:prstGeom>
          <a:ln w="4445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12">
            <a:extLst>
              <a:ext uri="{FF2B5EF4-FFF2-40B4-BE49-F238E27FC236}">
                <a16:creationId xmlns:a16="http://schemas.microsoft.com/office/drawing/2014/main" id="{310D196D-53DA-9247-AB6E-DA151DF5B767}"/>
              </a:ext>
            </a:extLst>
          </p:cNvPr>
          <p:cNvCxnSpPr>
            <a:cxnSpLocks/>
          </p:cNvCxnSpPr>
          <p:nvPr/>
        </p:nvCxnSpPr>
        <p:spPr>
          <a:xfrm>
            <a:off x="12271061" y="7022543"/>
            <a:ext cx="4145800" cy="0"/>
          </a:xfrm>
          <a:prstGeom prst="line">
            <a:avLst/>
          </a:prstGeom>
          <a:ln w="4445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id="{383B93D9-CCE5-1749-B6B9-8A3935EDC6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5978" y="3610964"/>
            <a:ext cx="4145800" cy="991518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id="{26FF03BA-8A21-3149-80C3-73E65575E1E4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>
          <a:xfrm>
            <a:off x="1025976" y="3143079"/>
            <a:ext cx="4145801" cy="447565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27" name="Espaço Reservado para Texto 2">
            <a:extLst>
              <a:ext uri="{FF2B5EF4-FFF2-40B4-BE49-F238E27FC236}">
                <a16:creationId xmlns:a16="http://schemas.microsoft.com/office/drawing/2014/main" id="{999E15AB-4AA3-8344-A0E0-5EB4AA53151C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1025978" y="1558647"/>
            <a:ext cx="4145800" cy="991518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28" name="Espaço Reservado para Texto 2">
            <a:extLst>
              <a:ext uri="{FF2B5EF4-FFF2-40B4-BE49-F238E27FC236}">
                <a16:creationId xmlns:a16="http://schemas.microsoft.com/office/drawing/2014/main" id="{B94607A3-0616-E843-AE48-22A609D7D337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025976" y="1090760"/>
            <a:ext cx="4145801" cy="447565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id="{7D07F65E-C62A-2C4A-8E4F-BC2A2B4DAF59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025978" y="5642965"/>
            <a:ext cx="4145800" cy="991518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30" name="Espaço Reservado para Texto 2">
            <a:extLst>
              <a:ext uri="{FF2B5EF4-FFF2-40B4-BE49-F238E27FC236}">
                <a16:creationId xmlns:a16="http://schemas.microsoft.com/office/drawing/2014/main" id="{0E3E74CC-197C-BE46-B755-B9CA004D7BAA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1025976" y="5175078"/>
            <a:ext cx="4145801" cy="447565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31" name="Espaço Reservado para Texto 2">
            <a:extLst>
              <a:ext uri="{FF2B5EF4-FFF2-40B4-BE49-F238E27FC236}">
                <a16:creationId xmlns:a16="http://schemas.microsoft.com/office/drawing/2014/main" id="{07F37C59-EF51-B34D-B983-3195C0C21A3A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1025978" y="7817206"/>
            <a:ext cx="4145800" cy="991518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32" name="Espaço Reservado para Texto 2">
            <a:extLst>
              <a:ext uri="{FF2B5EF4-FFF2-40B4-BE49-F238E27FC236}">
                <a16:creationId xmlns:a16="http://schemas.microsoft.com/office/drawing/2014/main" id="{EA24C0CD-6520-724C-87AC-31A43CF63475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1025976" y="7349319"/>
            <a:ext cx="4145801" cy="447565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33" name="Espaço Reservado para Texto 2">
            <a:extLst>
              <a:ext uri="{FF2B5EF4-FFF2-40B4-BE49-F238E27FC236}">
                <a16:creationId xmlns:a16="http://schemas.microsoft.com/office/drawing/2014/main" id="{01616BAF-2085-3D41-B5E5-5DE4C0E80489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12240588" y="3610964"/>
            <a:ext cx="4145800" cy="99151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34" name="Espaço Reservado para Texto 2">
            <a:extLst>
              <a:ext uri="{FF2B5EF4-FFF2-40B4-BE49-F238E27FC236}">
                <a16:creationId xmlns:a16="http://schemas.microsoft.com/office/drawing/2014/main" id="{E85ED6AA-61E9-314F-9615-E46CB245416D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12240591" y="3143079"/>
            <a:ext cx="4145801" cy="447565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35" name="Espaço Reservado para Texto 2">
            <a:extLst>
              <a:ext uri="{FF2B5EF4-FFF2-40B4-BE49-F238E27FC236}">
                <a16:creationId xmlns:a16="http://schemas.microsoft.com/office/drawing/2014/main" id="{33D94DC2-3ECD-3D42-981F-25BAD506D0AB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12240588" y="1558647"/>
            <a:ext cx="4145800" cy="99151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36" name="Espaço Reservado para Texto 2">
            <a:extLst>
              <a:ext uri="{FF2B5EF4-FFF2-40B4-BE49-F238E27FC236}">
                <a16:creationId xmlns:a16="http://schemas.microsoft.com/office/drawing/2014/main" id="{F35A1FE0-DBC2-784A-AA5D-9ABE915376A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12240591" y="1090760"/>
            <a:ext cx="4145801" cy="447565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37" name="Espaço Reservado para Texto 2">
            <a:extLst>
              <a:ext uri="{FF2B5EF4-FFF2-40B4-BE49-F238E27FC236}">
                <a16:creationId xmlns:a16="http://schemas.microsoft.com/office/drawing/2014/main" id="{60AA2B31-6427-8F4A-A187-4F42A4B74EC8}"/>
              </a:ext>
            </a:extLst>
          </p:cNvPr>
          <p:cNvSpPr>
            <a:spLocks noGrp="1"/>
          </p:cNvSpPr>
          <p:nvPr>
            <p:ph type="body" sz="quarter" idx="82"/>
          </p:nvPr>
        </p:nvSpPr>
        <p:spPr>
          <a:xfrm>
            <a:off x="12240588" y="5642965"/>
            <a:ext cx="4145800" cy="99151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38" name="Espaço Reservado para Texto 2">
            <a:extLst>
              <a:ext uri="{FF2B5EF4-FFF2-40B4-BE49-F238E27FC236}">
                <a16:creationId xmlns:a16="http://schemas.microsoft.com/office/drawing/2014/main" id="{AACF3894-9222-B44D-ACC5-BBEFF7A11A7F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2240591" y="5175078"/>
            <a:ext cx="4145801" cy="447565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39" name="Espaço Reservado para Texto 2">
            <a:extLst>
              <a:ext uri="{FF2B5EF4-FFF2-40B4-BE49-F238E27FC236}">
                <a16:creationId xmlns:a16="http://schemas.microsoft.com/office/drawing/2014/main" id="{4C450E75-E665-5C4B-B58A-D15F10ACC8C3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2240588" y="7817206"/>
            <a:ext cx="4145800" cy="99151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40" name="Espaço Reservado para Texto 2">
            <a:extLst>
              <a:ext uri="{FF2B5EF4-FFF2-40B4-BE49-F238E27FC236}">
                <a16:creationId xmlns:a16="http://schemas.microsoft.com/office/drawing/2014/main" id="{63C41063-67B2-1E46-AAA2-5A034AEFA0C2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12240591" y="7349319"/>
            <a:ext cx="4145801" cy="447565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41" name="Espaço Reservado para Imagem 4">
            <a:extLst>
              <a:ext uri="{FF2B5EF4-FFF2-40B4-BE49-F238E27FC236}">
                <a16:creationId xmlns:a16="http://schemas.microsoft.com/office/drawing/2014/main" id="{23D95C7F-2AA2-084F-A014-08D0F00A58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01897" y="0"/>
            <a:ext cx="5556514" cy="987425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199"/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457014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emplate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A5F6D518-1497-A543-A544-E8C16D8BA5D9}"/>
              </a:ext>
            </a:extLst>
          </p:cNvPr>
          <p:cNvSpPr/>
          <p:nvPr/>
        </p:nvSpPr>
        <p:spPr>
          <a:xfrm>
            <a:off x="989749" y="2900660"/>
            <a:ext cx="1224335" cy="12245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90">
              <a:solidFill>
                <a:schemeClr val="tx2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E10969C-F693-9448-A2EB-9C2C9919A50B}"/>
              </a:ext>
            </a:extLst>
          </p:cNvPr>
          <p:cNvSpPr/>
          <p:nvPr/>
        </p:nvSpPr>
        <p:spPr>
          <a:xfrm>
            <a:off x="4062593" y="2900660"/>
            <a:ext cx="1224335" cy="12245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90">
              <a:solidFill>
                <a:schemeClr val="tx2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ABF41F4-7244-084C-8492-35DE31E7EBE6}"/>
              </a:ext>
            </a:extLst>
          </p:cNvPr>
          <p:cNvSpPr/>
          <p:nvPr/>
        </p:nvSpPr>
        <p:spPr>
          <a:xfrm>
            <a:off x="7299258" y="2900660"/>
            <a:ext cx="1224335" cy="122455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90">
              <a:solidFill>
                <a:schemeClr val="tx2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33462E2-91FB-1640-86D0-1944BE1D13A2}"/>
              </a:ext>
            </a:extLst>
          </p:cNvPr>
          <p:cNvSpPr/>
          <p:nvPr/>
        </p:nvSpPr>
        <p:spPr>
          <a:xfrm>
            <a:off x="10423577" y="2900660"/>
            <a:ext cx="1224335" cy="12245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90">
              <a:solidFill>
                <a:schemeClr val="tx2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E9AEC52-4D59-684F-95C3-4D92A433686A}"/>
              </a:ext>
            </a:extLst>
          </p:cNvPr>
          <p:cNvSpPr/>
          <p:nvPr/>
        </p:nvSpPr>
        <p:spPr>
          <a:xfrm>
            <a:off x="13496422" y="2900660"/>
            <a:ext cx="1224335" cy="122455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90">
              <a:solidFill>
                <a:schemeClr val="tx2"/>
              </a:solidFill>
            </a:endParaRPr>
          </a:p>
        </p:txBody>
      </p:sp>
      <p:cxnSp>
        <p:nvCxnSpPr>
          <p:cNvPr id="23" name="Conector reto 12">
            <a:extLst>
              <a:ext uri="{FF2B5EF4-FFF2-40B4-BE49-F238E27FC236}">
                <a16:creationId xmlns:a16="http://schemas.microsoft.com/office/drawing/2014/main" id="{2D2B1279-0A61-4148-A33C-C187F782B7CF}"/>
              </a:ext>
            </a:extLst>
          </p:cNvPr>
          <p:cNvCxnSpPr>
            <a:cxnSpLocks/>
          </p:cNvCxnSpPr>
          <p:nvPr/>
        </p:nvCxnSpPr>
        <p:spPr>
          <a:xfrm>
            <a:off x="7954928" y="4229743"/>
            <a:ext cx="0" cy="4592950"/>
          </a:xfrm>
          <a:prstGeom prst="line">
            <a:avLst/>
          </a:prstGeom>
          <a:ln w="4445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12">
            <a:extLst>
              <a:ext uri="{FF2B5EF4-FFF2-40B4-BE49-F238E27FC236}">
                <a16:creationId xmlns:a16="http://schemas.microsoft.com/office/drawing/2014/main" id="{8EEA6743-0DE2-7A49-A9A3-7E3C25C7C99D}"/>
              </a:ext>
            </a:extLst>
          </p:cNvPr>
          <p:cNvCxnSpPr>
            <a:cxnSpLocks/>
          </p:cNvCxnSpPr>
          <p:nvPr/>
        </p:nvCxnSpPr>
        <p:spPr>
          <a:xfrm>
            <a:off x="4653525" y="4229743"/>
            <a:ext cx="0" cy="4592950"/>
          </a:xfrm>
          <a:prstGeom prst="line">
            <a:avLst/>
          </a:prstGeom>
          <a:ln w="4445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12">
            <a:extLst>
              <a:ext uri="{FF2B5EF4-FFF2-40B4-BE49-F238E27FC236}">
                <a16:creationId xmlns:a16="http://schemas.microsoft.com/office/drawing/2014/main" id="{03015512-D035-5B4B-BD14-6B32F7684B76}"/>
              </a:ext>
            </a:extLst>
          </p:cNvPr>
          <p:cNvCxnSpPr>
            <a:cxnSpLocks/>
          </p:cNvCxnSpPr>
          <p:nvPr/>
        </p:nvCxnSpPr>
        <p:spPr>
          <a:xfrm>
            <a:off x="1618775" y="4229743"/>
            <a:ext cx="0" cy="4592950"/>
          </a:xfrm>
          <a:prstGeom prst="line">
            <a:avLst/>
          </a:prstGeom>
          <a:ln w="4445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12">
            <a:extLst>
              <a:ext uri="{FF2B5EF4-FFF2-40B4-BE49-F238E27FC236}">
                <a16:creationId xmlns:a16="http://schemas.microsoft.com/office/drawing/2014/main" id="{785C61B1-D0DD-E54A-85A6-52609E8E4DDC}"/>
              </a:ext>
            </a:extLst>
          </p:cNvPr>
          <p:cNvCxnSpPr>
            <a:cxnSpLocks/>
          </p:cNvCxnSpPr>
          <p:nvPr/>
        </p:nvCxnSpPr>
        <p:spPr>
          <a:xfrm>
            <a:off x="11053168" y="4229743"/>
            <a:ext cx="0" cy="4592950"/>
          </a:xfrm>
          <a:prstGeom prst="line">
            <a:avLst/>
          </a:prstGeom>
          <a:ln w="4445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12">
            <a:extLst>
              <a:ext uri="{FF2B5EF4-FFF2-40B4-BE49-F238E27FC236}">
                <a16:creationId xmlns:a16="http://schemas.microsoft.com/office/drawing/2014/main" id="{20A4CC10-EA83-2249-BAC5-4C4F6D7E877D}"/>
              </a:ext>
            </a:extLst>
          </p:cNvPr>
          <p:cNvCxnSpPr>
            <a:cxnSpLocks/>
          </p:cNvCxnSpPr>
          <p:nvPr/>
        </p:nvCxnSpPr>
        <p:spPr>
          <a:xfrm>
            <a:off x="14138708" y="4229743"/>
            <a:ext cx="0" cy="4592950"/>
          </a:xfrm>
          <a:prstGeom prst="line">
            <a:avLst/>
          </a:prstGeom>
          <a:ln w="4445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spaço Reservado para Texto 29">
            <a:extLst>
              <a:ext uri="{FF2B5EF4-FFF2-40B4-BE49-F238E27FC236}">
                <a16:creationId xmlns:a16="http://schemas.microsoft.com/office/drawing/2014/main" id="{58C19636-C0E9-0648-B218-38E7CD81C8D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56171" y="3253779"/>
            <a:ext cx="1068625" cy="47242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2016</a:t>
            </a:r>
          </a:p>
        </p:txBody>
      </p:sp>
      <p:sp>
        <p:nvSpPr>
          <p:cNvPr id="29" name="Espaço Reservado para Texto 31">
            <a:extLst>
              <a:ext uri="{FF2B5EF4-FFF2-40B4-BE49-F238E27FC236}">
                <a16:creationId xmlns:a16="http://schemas.microsoft.com/office/drawing/2014/main" id="{48C33148-9FDA-2042-AA3D-9308154E913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114832" y="3253779"/>
            <a:ext cx="1119857" cy="47242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2017</a:t>
            </a:r>
          </a:p>
        </p:txBody>
      </p:sp>
      <p:sp>
        <p:nvSpPr>
          <p:cNvPr id="30" name="Espaço Reservado para Texto 33">
            <a:extLst>
              <a:ext uri="{FF2B5EF4-FFF2-40B4-BE49-F238E27FC236}">
                <a16:creationId xmlns:a16="http://schemas.microsoft.com/office/drawing/2014/main" id="{31BCE905-9FE9-8E4A-A0EB-01925A3C2402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7362111" y="3253779"/>
            <a:ext cx="1098624" cy="47242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2018</a:t>
            </a:r>
          </a:p>
        </p:txBody>
      </p:sp>
      <p:sp>
        <p:nvSpPr>
          <p:cNvPr id="31" name="Espaço Reservado para Texto 35">
            <a:extLst>
              <a:ext uri="{FF2B5EF4-FFF2-40B4-BE49-F238E27FC236}">
                <a16:creationId xmlns:a16="http://schemas.microsoft.com/office/drawing/2014/main" id="{05E28190-57E0-FD4A-8712-30152B5DC77C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0479748" y="3253779"/>
            <a:ext cx="1111993" cy="47242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2019</a:t>
            </a:r>
          </a:p>
        </p:txBody>
      </p:sp>
      <p:sp>
        <p:nvSpPr>
          <p:cNvPr id="32" name="Espaço Reservado para Texto 37">
            <a:extLst>
              <a:ext uri="{FF2B5EF4-FFF2-40B4-BE49-F238E27FC236}">
                <a16:creationId xmlns:a16="http://schemas.microsoft.com/office/drawing/2014/main" id="{D1FB4E7A-57F7-E14B-B04D-FB8520EBB3ED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13572951" y="3253779"/>
            <a:ext cx="1071277" cy="47242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2020</a:t>
            </a:r>
          </a:p>
        </p:txBody>
      </p:sp>
      <p:sp>
        <p:nvSpPr>
          <p:cNvPr id="33" name="Espaço Reservado para Texto 2">
            <a:extLst>
              <a:ext uri="{FF2B5EF4-FFF2-40B4-BE49-F238E27FC236}">
                <a16:creationId xmlns:a16="http://schemas.microsoft.com/office/drawing/2014/main" id="{BFBAA77A-478F-F94A-941A-9E0DFB1B81BC}"/>
              </a:ext>
            </a:extLst>
          </p:cNvPr>
          <p:cNvSpPr>
            <a:spLocks noGrp="1"/>
          </p:cNvSpPr>
          <p:nvPr>
            <p:ph type="body" sz="quarter" idx="82"/>
          </p:nvPr>
        </p:nvSpPr>
        <p:spPr>
          <a:xfrm>
            <a:off x="1848740" y="4418678"/>
            <a:ext cx="2417692" cy="440401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798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34" name="Espaço Reservado para Texto 2">
            <a:extLst>
              <a:ext uri="{FF2B5EF4-FFF2-40B4-BE49-F238E27FC236}">
                <a16:creationId xmlns:a16="http://schemas.microsoft.com/office/drawing/2014/main" id="{76B5E715-9FF9-BA4F-B6DB-45DE7C1755F4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4845399" y="4418678"/>
            <a:ext cx="2417692" cy="440401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798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35" name="Espaço Reservado para Texto 2">
            <a:extLst>
              <a:ext uri="{FF2B5EF4-FFF2-40B4-BE49-F238E27FC236}">
                <a16:creationId xmlns:a16="http://schemas.microsoft.com/office/drawing/2014/main" id="{6662ADB8-3C4B-4442-BD41-1B86A84F16AE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8126483" y="4418678"/>
            <a:ext cx="2417692" cy="440401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798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36" name="Espaço Reservado para Texto 2">
            <a:extLst>
              <a:ext uri="{FF2B5EF4-FFF2-40B4-BE49-F238E27FC236}">
                <a16:creationId xmlns:a16="http://schemas.microsoft.com/office/drawing/2014/main" id="{F1E3C7A5-DFCA-704D-986D-FC40A51275CB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11275516" y="4418678"/>
            <a:ext cx="2417692" cy="440401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798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37" name="Espaço Reservado para Texto 2">
            <a:extLst>
              <a:ext uri="{FF2B5EF4-FFF2-40B4-BE49-F238E27FC236}">
                <a16:creationId xmlns:a16="http://schemas.microsoft.com/office/drawing/2014/main" id="{972611C7-65C0-CA40-826F-B5F6252AC710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4343282" y="4418678"/>
            <a:ext cx="2417692" cy="440401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798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D0B80FD8-45A2-B146-AB81-3680130FEF22}"/>
              </a:ext>
            </a:extLst>
          </p:cNvPr>
          <p:cNvCxnSpPr>
            <a:cxnSpLocks/>
          </p:cNvCxnSpPr>
          <p:nvPr/>
        </p:nvCxnSpPr>
        <p:spPr>
          <a:xfrm>
            <a:off x="915253" y="4"/>
            <a:ext cx="0" cy="162417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spaço Reservado para Texto 6">
            <a:extLst>
              <a:ext uri="{FF2B5EF4-FFF2-40B4-BE49-F238E27FC236}">
                <a16:creationId xmlns:a16="http://schemas.microsoft.com/office/drawing/2014/main" id="{FD10C381-DEA2-9540-9572-F5F10B06A0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262" y="469902"/>
            <a:ext cx="13916558" cy="7739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84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título</a:t>
            </a:r>
          </a:p>
        </p:txBody>
      </p:sp>
      <p:sp>
        <p:nvSpPr>
          <p:cNvPr id="44" name="Espaço Reservado para Texto 6">
            <a:extLst>
              <a:ext uri="{FF2B5EF4-FFF2-40B4-BE49-F238E27FC236}">
                <a16:creationId xmlns:a16="http://schemas.microsoft.com/office/drawing/2014/main" id="{36E1CE1F-C538-2845-9664-7955512148F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93984" y="1256568"/>
            <a:ext cx="13918787" cy="55631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5000"/>
              </a:lnSpc>
              <a:buNone/>
              <a:defRPr sz="2688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subtítulo</a:t>
            </a:r>
          </a:p>
        </p:txBody>
      </p:sp>
    </p:spTree>
    <p:extLst>
      <p:ext uri="{BB962C8B-B14F-4D97-AF65-F5344CB8AC3E}">
        <p14:creationId xmlns:p14="http://schemas.microsoft.com/office/powerpoint/2010/main" val="416269261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emplate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Conector Angulado 25">
            <a:extLst>
              <a:ext uri="{FF2B5EF4-FFF2-40B4-BE49-F238E27FC236}">
                <a16:creationId xmlns:a16="http://schemas.microsoft.com/office/drawing/2014/main" id="{C6FF374B-73CA-5F4D-B9AE-ABA8299602A5}"/>
              </a:ext>
            </a:extLst>
          </p:cNvPr>
          <p:cNvCxnSpPr/>
          <p:nvPr/>
        </p:nvCxnSpPr>
        <p:spPr>
          <a:xfrm rot="5400000">
            <a:off x="1685313" y="5479399"/>
            <a:ext cx="4067748" cy="1808172"/>
          </a:xfrm>
          <a:prstGeom prst="bentConnector3">
            <a:avLst>
              <a:gd name="adj1" fmla="val 11598"/>
            </a:avLst>
          </a:prstGeom>
          <a:ln w="4445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Angulado 26">
            <a:extLst>
              <a:ext uri="{FF2B5EF4-FFF2-40B4-BE49-F238E27FC236}">
                <a16:creationId xmlns:a16="http://schemas.microsoft.com/office/drawing/2014/main" id="{ACB9B0CB-D0D2-A147-AF09-7D16B82F60DA}"/>
              </a:ext>
            </a:extLst>
          </p:cNvPr>
          <p:cNvCxnSpPr/>
          <p:nvPr/>
        </p:nvCxnSpPr>
        <p:spPr>
          <a:xfrm rot="16200000" flipH="1">
            <a:off x="3405851" y="5567028"/>
            <a:ext cx="4067748" cy="1632905"/>
          </a:xfrm>
          <a:prstGeom prst="bentConnector3">
            <a:avLst>
              <a:gd name="adj1" fmla="val 11598"/>
            </a:avLst>
          </a:prstGeom>
          <a:ln w="4445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Angulado 27">
            <a:extLst>
              <a:ext uri="{FF2B5EF4-FFF2-40B4-BE49-F238E27FC236}">
                <a16:creationId xmlns:a16="http://schemas.microsoft.com/office/drawing/2014/main" id="{C410B639-31F1-F34B-92CB-2D8B0159960F}"/>
              </a:ext>
            </a:extLst>
          </p:cNvPr>
          <p:cNvCxnSpPr/>
          <p:nvPr/>
        </p:nvCxnSpPr>
        <p:spPr>
          <a:xfrm rot="5400000">
            <a:off x="10067778" y="5479399"/>
            <a:ext cx="4067748" cy="1808172"/>
          </a:xfrm>
          <a:prstGeom prst="bentConnector3">
            <a:avLst>
              <a:gd name="adj1" fmla="val 11598"/>
            </a:avLst>
          </a:prstGeom>
          <a:ln w="4445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Angulado 28">
            <a:extLst>
              <a:ext uri="{FF2B5EF4-FFF2-40B4-BE49-F238E27FC236}">
                <a16:creationId xmlns:a16="http://schemas.microsoft.com/office/drawing/2014/main" id="{294AF3AE-EA91-2840-8795-74DE4505D60E}"/>
              </a:ext>
            </a:extLst>
          </p:cNvPr>
          <p:cNvCxnSpPr/>
          <p:nvPr/>
        </p:nvCxnSpPr>
        <p:spPr>
          <a:xfrm rot="16200000" flipH="1">
            <a:off x="11788315" y="5567028"/>
            <a:ext cx="4067748" cy="1632905"/>
          </a:xfrm>
          <a:prstGeom prst="bentConnector3">
            <a:avLst>
              <a:gd name="adj1" fmla="val 11598"/>
            </a:avLst>
          </a:prstGeom>
          <a:ln w="4445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>
            <a:extLst>
              <a:ext uri="{FF2B5EF4-FFF2-40B4-BE49-F238E27FC236}">
                <a16:creationId xmlns:a16="http://schemas.microsoft.com/office/drawing/2014/main" id="{70C5EEEC-BEF4-2C4A-ADC0-501A0F7766F7}"/>
              </a:ext>
            </a:extLst>
          </p:cNvPr>
          <p:cNvSpPr/>
          <p:nvPr/>
        </p:nvSpPr>
        <p:spPr>
          <a:xfrm>
            <a:off x="9626392" y="5277572"/>
            <a:ext cx="3143801" cy="7611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90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C16B6B6A-EB67-0F45-8D77-733CD8BA97E1}"/>
              </a:ext>
            </a:extLst>
          </p:cNvPr>
          <p:cNvSpPr/>
          <p:nvPr/>
        </p:nvSpPr>
        <p:spPr>
          <a:xfrm>
            <a:off x="13076868" y="5277572"/>
            <a:ext cx="3143801" cy="7611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90"/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651072E8-6FD5-6243-BC12-F918D42F58FB}"/>
              </a:ext>
            </a:extLst>
          </p:cNvPr>
          <p:cNvSpPr/>
          <p:nvPr/>
        </p:nvSpPr>
        <p:spPr>
          <a:xfrm>
            <a:off x="9840712" y="6372656"/>
            <a:ext cx="2728543" cy="6677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90"/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E94623CC-1379-E84D-81D9-5F6317393AAA}"/>
              </a:ext>
            </a:extLst>
          </p:cNvPr>
          <p:cNvSpPr/>
          <p:nvPr/>
        </p:nvSpPr>
        <p:spPr>
          <a:xfrm>
            <a:off x="13281793" y="6372656"/>
            <a:ext cx="2728543" cy="6677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90"/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7B979738-534B-B14E-87C3-AB44470E72F6}"/>
              </a:ext>
            </a:extLst>
          </p:cNvPr>
          <p:cNvSpPr/>
          <p:nvPr/>
        </p:nvSpPr>
        <p:spPr>
          <a:xfrm>
            <a:off x="9840712" y="7426755"/>
            <a:ext cx="2728543" cy="6677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90"/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072E8F76-1DB2-0F4B-9AE1-DDDADA0DC80F}"/>
              </a:ext>
            </a:extLst>
          </p:cNvPr>
          <p:cNvSpPr/>
          <p:nvPr/>
        </p:nvSpPr>
        <p:spPr>
          <a:xfrm>
            <a:off x="13281793" y="7426755"/>
            <a:ext cx="2728543" cy="6677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90"/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6AC1F822-77A7-DB46-9F99-BD17E1F86B67}"/>
              </a:ext>
            </a:extLst>
          </p:cNvPr>
          <p:cNvSpPr/>
          <p:nvPr/>
        </p:nvSpPr>
        <p:spPr>
          <a:xfrm>
            <a:off x="9840712" y="8417354"/>
            <a:ext cx="2728543" cy="6677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90"/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id="{C55568BE-1279-2B4A-A4BD-088B80787F11}"/>
              </a:ext>
            </a:extLst>
          </p:cNvPr>
          <p:cNvSpPr/>
          <p:nvPr/>
        </p:nvSpPr>
        <p:spPr>
          <a:xfrm>
            <a:off x="13281793" y="8417354"/>
            <a:ext cx="2728543" cy="6677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90"/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D590620C-E195-C341-AE43-BC9CC5045212}"/>
              </a:ext>
            </a:extLst>
          </p:cNvPr>
          <p:cNvSpPr/>
          <p:nvPr/>
        </p:nvSpPr>
        <p:spPr>
          <a:xfrm>
            <a:off x="3052608" y="3504523"/>
            <a:ext cx="3246866" cy="76114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90"/>
          </a:p>
        </p:txBody>
      </p:sp>
      <p:sp>
        <p:nvSpPr>
          <p:cNvPr id="67" name="Retângulo 66">
            <a:extLst>
              <a:ext uri="{FF2B5EF4-FFF2-40B4-BE49-F238E27FC236}">
                <a16:creationId xmlns:a16="http://schemas.microsoft.com/office/drawing/2014/main" id="{0DC95116-4F57-C647-A56E-4605E8371086}"/>
              </a:ext>
            </a:extLst>
          </p:cNvPr>
          <p:cNvSpPr/>
          <p:nvPr/>
        </p:nvSpPr>
        <p:spPr>
          <a:xfrm>
            <a:off x="11420397" y="3504523"/>
            <a:ext cx="3246866" cy="76114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90"/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8001D473-5277-C942-ACC5-2C5D59149ADD}"/>
              </a:ext>
            </a:extLst>
          </p:cNvPr>
          <p:cNvSpPr/>
          <p:nvPr/>
        </p:nvSpPr>
        <p:spPr>
          <a:xfrm>
            <a:off x="6988895" y="2516397"/>
            <a:ext cx="3647406" cy="76114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90"/>
          </a:p>
        </p:txBody>
      </p:sp>
      <p:cxnSp>
        <p:nvCxnSpPr>
          <p:cNvPr id="69" name="Conector Reto 68">
            <a:extLst>
              <a:ext uri="{FF2B5EF4-FFF2-40B4-BE49-F238E27FC236}">
                <a16:creationId xmlns:a16="http://schemas.microsoft.com/office/drawing/2014/main" id="{E9245796-D289-3C46-8CC1-989BD7097780}"/>
              </a:ext>
            </a:extLst>
          </p:cNvPr>
          <p:cNvCxnSpPr>
            <a:cxnSpLocks/>
            <a:endCxn id="67" idx="1"/>
          </p:cNvCxnSpPr>
          <p:nvPr/>
        </p:nvCxnSpPr>
        <p:spPr>
          <a:xfrm>
            <a:off x="6360857" y="3885087"/>
            <a:ext cx="5059535" cy="0"/>
          </a:xfrm>
          <a:prstGeom prst="line">
            <a:avLst/>
          </a:prstGeom>
          <a:ln w="4445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224AC008-FE2F-1941-A74A-D302E6FD1D19}"/>
              </a:ext>
            </a:extLst>
          </p:cNvPr>
          <p:cNvCxnSpPr>
            <a:cxnSpLocks/>
          </p:cNvCxnSpPr>
          <p:nvPr/>
        </p:nvCxnSpPr>
        <p:spPr>
          <a:xfrm flipV="1">
            <a:off x="8804098" y="3351260"/>
            <a:ext cx="8502" cy="464333"/>
          </a:xfrm>
          <a:prstGeom prst="line">
            <a:avLst/>
          </a:prstGeom>
          <a:ln w="4445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Espaço Reservado para Texto 2">
            <a:extLst>
              <a:ext uri="{FF2B5EF4-FFF2-40B4-BE49-F238E27FC236}">
                <a16:creationId xmlns:a16="http://schemas.microsoft.com/office/drawing/2014/main" id="{DB44B824-77A7-CC46-B8ED-EC657938203F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3094760" y="3583429"/>
            <a:ext cx="3162561" cy="31074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Nome Sobrenome</a:t>
            </a:r>
          </a:p>
        </p:txBody>
      </p:sp>
      <p:sp>
        <p:nvSpPr>
          <p:cNvPr id="110" name="Espaço Reservado para Texto 2">
            <a:extLst>
              <a:ext uri="{FF2B5EF4-FFF2-40B4-BE49-F238E27FC236}">
                <a16:creationId xmlns:a16="http://schemas.microsoft.com/office/drawing/2014/main" id="{704D98E4-C9EC-3840-869A-2199DBAF9BD8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3094760" y="3888227"/>
            <a:ext cx="3162561" cy="31074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3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Cargo</a:t>
            </a:r>
          </a:p>
        </p:txBody>
      </p:sp>
      <p:sp>
        <p:nvSpPr>
          <p:cNvPr id="111" name="Espaço Reservado para Texto 2">
            <a:extLst>
              <a:ext uri="{FF2B5EF4-FFF2-40B4-BE49-F238E27FC236}">
                <a16:creationId xmlns:a16="http://schemas.microsoft.com/office/drawing/2014/main" id="{D2CD1558-2944-714B-A2A5-0B9552729802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11475244" y="3583429"/>
            <a:ext cx="3162561" cy="31074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Nome Sobrenome</a:t>
            </a:r>
          </a:p>
        </p:txBody>
      </p:sp>
      <p:sp>
        <p:nvSpPr>
          <p:cNvPr id="112" name="Espaço Reservado para Texto 2">
            <a:extLst>
              <a:ext uri="{FF2B5EF4-FFF2-40B4-BE49-F238E27FC236}">
                <a16:creationId xmlns:a16="http://schemas.microsoft.com/office/drawing/2014/main" id="{9B5478CB-CAF7-2243-B6D5-A938D64078C7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11475244" y="3888227"/>
            <a:ext cx="3162561" cy="31074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3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Cargo</a:t>
            </a:r>
          </a:p>
        </p:txBody>
      </p:sp>
      <p:sp>
        <p:nvSpPr>
          <p:cNvPr id="113" name="Espaço Reservado para Texto 2">
            <a:extLst>
              <a:ext uri="{FF2B5EF4-FFF2-40B4-BE49-F238E27FC236}">
                <a16:creationId xmlns:a16="http://schemas.microsoft.com/office/drawing/2014/main" id="{F20BBDB0-6055-7E4D-9896-A729B4E1617C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7080242" y="2589022"/>
            <a:ext cx="3556061" cy="33528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7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Nome Sobrenome</a:t>
            </a:r>
          </a:p>
        </p:txBody>
      </p:sp>
      <p:sp>
        <p:nvSpPr>
          <p:cNvPr id="114" name="Espaço Reservado para Texto 2">
            <a:extLst>
              <a:ext uri="{FF2B5EF4-FFF2-40B4-BE49-F238E27FC236}">
                <a16:creationId xmlns:a16="http://schemas.microsoft.com/office/drawing/2014/main" id="{AB87B124-177A-0346-A9E6-B22898296AF0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7080242" y="2944622"/>
            <a:ext cx="3556061" cy="24850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Cargo</a:t>
            </a:r>
          </a:p>
        </p:txBody>
      </p:sp>
      <p:sp>
        <p:nvSpPr>
          <p:cNvPr id="115" name="Espaço Reservado para Texto 2">
            <a:extLst>
              <a:ext uri="{FF2B5EF4-FFF2-40B4-BE49-F238E27FC236}">
                <a16:creationId xmlns:a16="http://schemas.microsoft.com/office/drawing/2014/main" id="{8D32FD34-F1B3-904C-A27A-10D932B3EA13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9687408" y="5353340"/>
            <a:ext cx="3042270" cy="2883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Nome Sobrenome</a:t>
            </a:r>
          </a:p>
        </p:txBody>
      </p:sp>
      <p:sp>
        <p:nvSpPr>
          <p:cNvPr id="116" name="Espaço Reservado para Texto 2">
            <a:extLst>
              <a:ext uri="{FF2B5EF4-FFF2-40B4-BE49-F238E27FC236}">
                <a16:creationId xmlns:a16="http://schemas.microsoft.com/office/drawing/2014/main" id="{EAF14F63-8D20-2F4A-9AAB-993869FAED2B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9687408" y="5658139"/>
            <a:ext cx="3042270" cy="2883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3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Cargo</a:t>
            </a:r>
          </a:p>
        </p:txBody>
      </p:sp>
      <p:sp>
        <p:nvSpPr>
          <p:cNvPr id="117" name="Espaço Reservado para Texto 2">
            <a:extLst>
              <a:ext uri="{FF2B5EF4-FFF2-40B4-BE49-F238E27FC236}">
                <a16:creationId xmlns:a16="http://schemas.microsoft.com/office/drawing/2014/main" id="{6A9A84BE-0151-364F-9E06-B178CB2261A5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13131025" y="5353340"/>
            <a:ext cx="3042270" cy="2883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Nome Sobrenome</a:t>
            </a:r>
          </a:p>
        </p:txBody>
      </p:sp>
      <p:sp>
        <p:nvSpPr>
          <p:cNvPr id="118" name="Espaço Reservado para Texto 2">
            <a:extLst>
              <a:ext uri="{FF2B5EF4-FFF2-40B4-BE49-F238E27FC236}">
                <a16:creationId xmlns:a16="http://schemas.microsoft.com/office/drawing/2014/main" id="{077A848D-CEA2-6B4E-B670-A80878658256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13131025" y="5658139"/>
            <a:ext cx="3042270" cy="2883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3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Cargo</a:t>
            </a:r>
          </a:p>
        </p:txBody>
      </p:sp>
      <p:sp>
        <p:nvSpPr>
          <p:cNvPr id="119" name="Espaço Reservado para Texto 2">
            <a:extLst>
              <a:ext uri="{FF2B5EF4-FFF2-40B4-BE49-F238E27FC236}">
                <a16:creationId xmlns:a16="http://schemas.microsoft.com/office/drawing/2014/main" id="{20F7116A-1141-0648-BD83-D3AF1CE641AE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9890574" y="6388892"/>
            <a:ext cx="2607878" cy="30943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Nome Sobrenome</a:t>
            </a:r>
          </a:p>
        </p:txBody>
      </p:sp>
      <p:sp>
        <p:nvSpPr>
          <p:cNvPr id="120" name="Espaço Reservado para Texto 2">
            <a:extLst>
              <a:ext uri="{FF2B5EF4-FFF2-40B4-BE49-F238E27FC236}">
                <a16:creationId xmlns:a16="http://schemas.microsoft.com/office/drawing/2014/main" id="{0CA608EA-7A75-4045-B3E8-11BF53BDD3BD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9890574" y="6693690"/>
            <a:ext cx="2607878" cy="30943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1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Cargo</a:t>
            </a:r>
          </a:p>
        </p:txBody>
      </p:sp>
      <p:sp>
        <p:nvSpPr>
          <p:cNvPr id="121" name="Espaço Reservado para Texto 2">
            <a:extLst>
              <a:ext uri="{FF2B5EF4-FFF2-40B4-BE49-F238E27FC236}">
                <a16:creationId xmlns:a16="http://schemas.microsoft.com/office/drawing/2014/main" id="{C4DAFE3F-DFB5-E945-AEF3-72B83FCCB440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13283402" y="6388892"/>
            <a:ext cx="2607878" cy="30943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Nome Sobrenome</a:t>
            </a:r>
          </a:p>
        </p:txBody>
      </p:sp>
      <p:sp>
        <p:nvSpPr>
          <p:cNvPr id="122" name="Espaço Reservado para Texto 2">
            <a:extLst>
              <a:ext uri="{FF2B5EF4-FFF2-40B4-BE49-F238E27FC236}">
                <a16:creationId xmlns:a16="http://schemas.microsoft.com/office/drawing/2014/main" id="{15B89C29-4D84-8944-9D89-D6B55DB8164B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13283402" y="6693690"/>
            <a:ext cx="2607878" cy="30943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1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Cargo</a:t>
            </a:r>
          </a:p>
        </p:txBody>
      </p:sp>
      <p:sp>
        <p:nvSpPr>
          <p:cNvPr id="123" name="Espaço Reservado para Texto 2">
            <a:extLst>
              <a:ext uri="{FF2B5EF4-FFF2-40B4-BE49-F238E27FC236}">
                <a16:creationId xmlns:a16="http://schemas.microsoft.com/office/drawing/2014/main" id="{C182F785-0FC6-B44C-B6A7-E8B95131B292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9890574" y="7455691"/>
            <a:ext cx="2607878" cy="30943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Nome Sobrenome</a:t>
            </a:r>
          </a:p>
        </p:txBody>
      </p:sp>
      <p:sp>
        <p:nvSpPr>
          <p:cNvPr id="124" name="Espaço Reservado para Texto 2">
            <a:extLst>
              <a:ext uri="{FF2B5EF4-FFF2-40B4-BE49-F238E27FC236}">
                <a16:creationId xmlns:a16="http://schemas.microsoft.com/office/drawing/2014/main" id="{5D391444-9804-AA4E-91E5-8253367C9A43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9890574" y="7760489"/>
            <a:ext cx="2607878" cy="30943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1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Cargo</a:t>
            </a:r>
          </a:p>
        </p:txBody>
      </p:sp>
      <p:sp>
        <p:nvSpPr>
          <p:cNvPr id="125" name="Espaço Reservado para Texto 2">
            <a:extLst>
              <a:ext uri="{FF2B5EF4-FFF2-40B4-BE49-F238E27FC236}">
                <a16:creationId xmlns:a16="http://schemas.microsoft.com/office/drawing/2014/main" id="{1E86BC54-3465-0B4D-A6A1-75683AD9DFDA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13283402" y="7455691"/>
            <a:ext cx="2607878" cy="30943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Nome Sobrenome</a:t>
            </a:r>
          </a:p>
        </p:txBody>
      </p:sp>
      <p:sp>
        <p:nvSpPr>
          <p:cNvPr id="126" name="Espaço Reservado para Texto 2">
            <a:extLst>
              <a:ext uri="{FF2B5EF4-FFF2-40B4-BE49-F238E27FC236}">
                <a16:creationId xmlns:a16="http://schemas.microsoft.com/office/drawing/2014/main" id="{698CE06C-7B54-1845-BCCE-8B33125313DF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13283402" y="7760489"/>
            <a:ext cx="2607878" cy="30943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1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Cargo</a:t>
            </a:r>
          </a:p>
        </p:txBody>
      </p:sp>
      <p:sp>
        <p:nvSpPr>
          <p:cNvPr id="127" name="Espaço Reservado para Texto 2">
            <a:extLst>
              <a:ext uri="{FF2B5EF4-FFF2-40B4-BE49-F238E27FC236}">
                <a16:creationId xmlns:a16="http://schemas.microsoft.com/office/drawing/2014/main" id="{A51D299F-CBED-D54D-A309-BDC535B7D5A4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9890574" y="8451369"/>
            <a:ext cx="2607878" cy="30943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Nome Sobrenome</a:t>
            </a:r>
          </a:p>
        </p:txBody>
      </p:sp>
      <p:sp>
        <p:nvSpPr>
          <p:cNvPr id="128" name="Espaço Reservado para Texto 2">
            <a:extLst>
              <a:ext uri="{FF2B5EF4-FFF2-40B4-BE49-F238E27FC236}">
                <a16:creationId xmlns:a16="http://schemas.microsoft.com/office/drawing/2014/main" id="{AF377A25-005D-9B45-B0D0-6E804405589C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9890574" y="8756171"/>
            <a:ext cx="2607878" cy="30943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1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Cargo</a:t>
            </a:r>
          </a:p>
        </p:txBody>
      </p:sp>
      <p:sp>
        <p:nvSpPr>
          <p:cNvPr id="129" name="Espaço Reservado para Texto 2">
            <a:extLst>
              <a:ext uri="{FF2B5EF4-FFF2-40B4-BE49-F238E27FC236}">
                <a16:creationId xmlns:a16="http://schemas.microsoft.com/office/drawing/2014/main" id="{A7FF4854-47F1-6146-9F1E-8F025221FF6C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13283402" y="8451369"/>
            <a:ext cx="2607878" cy="30943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Nome Sobrenome</a:t>
            </a:r>
          </a:p>
        </p:txBody>
      </p:sp>
      <p:sp>
        <p:nvSpPr>
          <p:cNvPr id="130" name="Espaço Reservado para Texto 2">
            <a:extLst>
              <a:ext uri="{FF2B5EF4-FFF2-40B4-BE49-F238E27FC236}">
                <a16:creationId xmlns:a16="http://schemas.microsoft.com/office/drawing/2014/main" id="{706A8914-3809-B04F-8713-F5D825A3B4D4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13283402" y="8756171"/>
            <a:ext cx="2607878" cy="30943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1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Cargo</a:t>
            </a:r>
          </a:p>
        </p:txBody>
      </p:sp>
      <p:sp>
        <p:nvSpPr>
          <p:cNvPr id="131" name="Retângulo 130">
            <a:extLst>
              <a:ext uri="{FF2B5EF4-FFF2-40B4-BE49-F238E27FC236}">
                <a16:creationId xmlns:a16="http://schemas.microsoft.com/office/drawing/2014/main" id="{2E780538-3E10-DC4A-823B-87F3E344ACF3}"/>
              </a:ext>
            </a:extLst>
          </p:cNvPr>
          <p:cNvSpPr/>
          <p:nvPr/>
        </p:nvSpPr>
        <p:spPr>
          <a:xfrm>
            <a:off x="1195116" y="5277572"/>
            <a:ext cx="3143801" cy="7611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90"/>
          </a:p>
        </p:txBody>
      </p:sp>
      <p:sp>
        <p:nvSpPr>
          <p:cNvPr id="132" name="Retângulo 131">
            <a:extLst>
              <a:ext uri="{FF2B5EF4-FFF2-40B4-BE49-F238E27FC236}">
                <a16:creationId xmlns:a16="http://schemas.microsoft.com/office/drawing/2014/main" id="{6EB03768-3852-9B43-86AB-394ED44DDE50}"/>
              </a:ext>
            </a:extLst>
          </p:cNvPr>
          <p:cNvSpPr/>
          <p:nvPr/>
        </p:nvSpPr>
        <p:spPr>
          <a:xfrm>
            <a:off x="4645594" y="5277572"/>
            <a:ext cx="3143801" cy="7611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90"/>
          </a:p>
        </p:txBody>
      </p:sp>
      <p:sp>
        <p:nvSpPr>
          <p:cNvPr id="133" name="Retângulo 132">
            <a:extLst>
              <a:ext uri="{FF2B5EF4-FFF2-40B4-BE49-F238E27FC236}">
                <a16:creationId xmlns:a16="http://schemas.microsoft.com/office/drawing/2014/main" id="{73BD7311-AF56-7F42-A542-8312C474EE06}"/>
              </a:ext>
            </a:extLst>
          </p:cNvPr>
          <p:cNvSpPr/>
          <p:nvPr/>
        </p:nvSpPr>
        <p:spPr>
          <a:xfrm>
            <a:off x="1409441" y="6372656"/>
            <a:ext cx="2728543" cy="6677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90"/>
          </a:p>
        </p:txBody>
      </p:sp>
      <p:sp>
        <p:nvSpPr>
          <p:cNvPr id="134" name="Retângulo 133">
            <a:extLst>
              <a:ext uri="{FF2B5EF4-FFF2-40B4-BE49-F238E27FC236}">
                <a16:creationId xmlns:a16="http://schemas.microsoft.com/office/drawing/2014/main" id="{848C05F8-DB2E-1440-B0F5-42E2082355C2}"/>
              </a:ext>
            </a:extLst>
          </p:cNvPr>
          <p:cNvSpPr/>
          <p:nvPr/>
        </p:nvSpPr>
        <p:spPr>
          <a:xfrm>
            <a:off x="4850519" y="6372656"/>
            <a:ext cx="2728543" cy="6677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90"/>
          </a:p>
        </p:txBody>
      </p:sp>
      <p:sp>
        <p:nvSpPr>
          <p:cNvPr id="135" name="Retângulo 134">
            <a:extLst>
              <a:ext uri="{FF2B5EF4-FFF2-40B4-BE49-F238E27FC236}">
                <a16:creationId xmlns:a16="http://schemas.microsoft.com/office/drawing/2014/main" id="{897A6E1E-16C9-564E-B6AF-AEEAC717CCDA}"/>
              </a:ext>
            </a:extLst>
          </p:cNvPr>
          <p:cNvSpPr/>
          <p:nvPr/>
        </p:nvSpPr>
        <p:spPr>
          <a:xfrm>
            <a:off x="1409441" y="7426755"/>
            <a:ext cx="2728543" cy="6677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90"/>
          </a:p>
        </p:txBody>
      </p:sp>
      <p:sp>
        <p:nvSpPr>
          <p:cNvPr id="136" name="Retângulo 135">
            <a:extLst>
              <a:ext uri="{FF2B5EF4-FFF2-40B4-BE49-F238E27FC236}">
                <a16:creationId xmlns:a16="http://schemas.microsoft.com/office/drawing/2014/main" id="{FA18205B-C1B4-3248-BEA3-4A657FBEF03A}"/>
              </a:ext>
            </a:extLst>
          </p:cNvPr>
          <p:cNvSpPr/>
          <p:nvPr/>
        </p:nvSpPr>
        <p:spPr>
          <a:xfrm>
            <a:off x="4850519" y="7426755"/>
            <a:ext cx="2728543" cy="6677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90"/>
          </a:p>
        </p:txBody>
      </p:sp>
      <p:sp>
        <p:nvSpPr>
          <p:cNvPr id="137" name="Retângulo 136">
            <a:extLst>
              <a:ext uri="{FF2B5EF4-FFF2-40B4-BE49-F238E27FC236}">
                <a16:creationId xmlns:a16="http://schemas.microsoft.com/office/drawing/2014/main" id="{214E4D83-E95A-B647-AFD1-E1583A24F9A1}"/>
              </a:ext>
            </a:extLst>
          </p:cNvPr>
          <p:cNvSpPr/>
          <p:nvPr/>
        </p:nvSpPr>
        <p:spPr>
          <a:xfrm>
            <a:off x="1409441" y="8417354"/>
            <a:ext cx="2728543" cy="6677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90"/>
          </a:p>
        </p:txBody>
      </p:sp>
      <p:sp>
        <p:nvSpPr>
          <p:cNvPr id="138" name="Retângulo 137">
            <a:extLst>
              <a:ext uri="{FF2B5EF4-FFF2-40B4-BE49-F238E27FC236}">
                <a16:creationId xmlns:a16="http://schemas.microsoft.com/office/drawing/2014/main" id="{7D264D2F-FEA6-8F49-BF15-7BE58CF2F8BA}"/>
              </a:ext>
            </a:extLst>
          </p:cNvPr>
          <p:cNvSpPr/>
          <p:nvPr/>
        </p:nvSpPr>
        <p:spPr>
          <a:xfrm>
            <a:off x="4850519" y="8417354"/>
            <a:ext cx="2728543" cy="6677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90"/>
          </a:p>
        </p:txBody>
      </p:sp>
      <p:sp>
        <p:nvSpPr>
          <p:cNvPr id="139" name="Espaço Reservado para Texto 2">
            <a:extLst>
              <a:ext uri="{FF2B5EF4-FFF2-40B4-BE49-F238E27FC236}">
                <a16:creationId xmlns:a16="http://schemas.microsoft.com/office/drawing/2014/main" id="{18102BCB-4CE1-DB40-8A2F-A89AC10D4037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1256132" y="5353340"/>
            <a:ext cx="3042270" cy="2883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Nome Sobrenome</a:t>
            </a:r>
          </a:p>
        </p:txBody>
      </p:sp>
      <p:sp>
        <p:nvSpPr>
          <p:cNvPr id="140" name="Espaço Reservado para Texto 2">
            <a:extLst>
              <a:ext uri="{FF2B5EF4-FFF2-40B4-BE49-F238E27FC236}">
                <a16:creationId xmlns:a16="http://schemas.microsoft.com/office/drawing/2014/main" id="{CC0400C4-2A07-034B-8F40-04CADCECEAEA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1256132" y="5658139"/>
            <a:ext cx="3042270" cy="2883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3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Cargo</a:t>
            </a:r>
          </a:p>
        </p:txBody>
      </p:sp>
      <p:sp>
        <p:nvSpPr>
          <p:cNvPr id="141" name="Espaço Reservado para Texto 2">
            <a:extLst>
              <a:ext uri="{FF2B5EF4-FFF2-40B4-BE49-F238E27FC236}">
                <a16:creationId xmlns:a16="http://schemas.microsoft.com/office/drawing/2014/main" id="{18AAF097-F144-6C44-8C86-A530B0373828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4699749" y="5353340"/>
            <a:ext cx="3042270" cy="2883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Nome Sobrenome</a:t>
            </a:r>
          </a:p>
        </p:txBody>
      </p:sp>
      <p:sp>
        <p:nvSpPr>
          <p:cNvPr id="142" name="Espaço Reservado para Texto 2">
            <a:extLst>
              <a:ext uri="{FF2B5EF4-FFF2-40B4-BE49-F238E27FC236}">
                <a16:creationId xmlns:a16="http://schemas.microsoft.com/office/drawing/2014/main" id="{9FC06850-BB67-E94D-AE99-C49BFBF94BB6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4699749" y="5658139"/>
            <a:ext cx="3042270" cy="2883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3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Cargo</a:t>
            </a:r>
          </a:p>
        </p:txBody>
      </p:sp>
      <p:sp>
        <p:nvSpPr>
          <p:cNvPr id="143" name="Espaço Reservado para Texto 2">
            <a:extLst>
              <a:ext uri="{FF2B5EF4-FFF2-40B4-BE49-F238E27FC236}">
                <a16:creationId xmlns:a16="http://schemas.microsoft.com/office/drawing/2014/main" id="{EAD85E78-6BA2-424F-8AE6-4F1464CD3434}"/>
              </a:ext>
            </a:extLst>
          </p:cNvPr>
          <p:cNvSpPr>
            <a:spLocks noGrp="1"/>
          </p:cNvSpPr>
          <p:nvPr>
            <p:ph type="body" sz="quarter" idx="108" hasCustomPrompt="1"/>
          </p:nvPr>
        </p:nvSpPr>
        <p:spPr>
          <a:xfrm>
            <a:off x="1459298" y="6388892"/>
            <a:ext cx="2607878" cy="30943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Nome Sobrenome</a:t>
            </a:r>
          </a:p>
        </p:txBody>
      </p:sp>
      <p:sp>
        <p:nvSpPr>
          <p:cNvPr id="144" name="Espaço Reservado para Texto 2">
            <a:extLst>
              <a:ext uri="{FF2B5EF4-FFF2-40B4-BE49-F238E27FC236}">
                <a16:creationId xmlns:a16="http://schemas.microsoft.com/office/drawing/2014/main" id="{AC9966DF-2339-D54F-9FEE-11922753C667}"/>
              </a:ext>
            </a:extLst>
          </p:cNvPr>
          <p:cNvSpPr>
            <a:spLocks noGrp="1"/>
          </p:cNvSpPr>
          <p:nvPr>
            <p:ph type="body" sz="quarter" idx="109" hasCustomPrompt="1"/>
          </p:nvPr>
        </p:nvSpPr>
        <p:spPr>
          <a:xfrm>
            <a:off x="1459298" y="6693690"/>
            <a:ext cx="2607878" cy="30943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1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Cargo</a:t>
            </a:r>
          </a:p>
        </p:txBody>
      </p:sp>
      <p:sp>
        <p:nvSpPr>
          <p:cNvPr id="145" name="Espaço Reservado para Texto 2">
            <a:extLst>
              <a:ext uri="{FF2B5EF4-FFF2-40B4-BE49-F238E27FC236}">
                <a16:creationId xmlns:a16="http://schemas.microsoft.com/office/drawing/2014/main" id="{B45C63C8-EDB8-9642-8B47-30DAF799F9EF}"/>
              </a:ext>
            </a:extLst>
          </p:cNvPr>
          <p:cNvSpPr>
            <a:spLocks noGrp="1"/>
          </p:cNvSpPr>
          <p:nvPr>
            <p:ph type="body" sz="quarter" idx="110" hasCustomPrompt="1"/>
          </p:nvPr>
        </p:nvSpPr>
        <p:spPr>
          <a:xfrm>
            <a:off x="4852126" y="6388892"/>
            <a:ext cx="2607878" cy="30943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Nome Sobrenome</a:t>
            </a:r>
          </a:p>
        </p:txBody>
      </p:sp>
      <p:sp>
        <p:nvSpPr>
          <p:cNvPr id="146" name="Espaço Reservado para Texto 2">
            <a:extLst>
              <a:ext uri="{FF2B5EF4-FFF2-40B4-BE49-F238E27FC236}">
                <a16:creationId xmlns:a16="http://schemas.microsoft.com/office/drawing/2014/main" id="{C398F843-8DBD-C447-8D60-7FEFD09F8FE9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852126" y="6693690"/>
            <a:ext cx="2607878" cy="30943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1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Cargo</a:t>
            </a:r>
          </a:p>
        </p:txBody>
      </p:sp>
      <p:sp>
        <p:nvSpPr>
          <p:cNvPr id="147" name="Espaço Reservado para Texto 2">
            <a:extLst>
              <a:ext uri="{FF2B5EF4-FFF2-40B4-BE49-F238E27FC236}">
                <a16:creationId xmlns:a16="http://schemas.microsoft.com/office/drawing/2014/main" id="{8A175099-2A04-764A-9475-443F1FD0160C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1459298" y="7455691"/>
            <a:ext cx="2607878" cy="30943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Nome Sobrenome</a:t>
            </a:r>
          </a:p>
        </p:txBody>
      </p:sp>
      <p:sp>
        <p:nvSpPr>
          <p:cNvPr id="148" name="Espaço Reservado para Texto 2">
            <a:extLst>
              <a:ext uri="{FF2B5EF4-FFF2-40B4-BE49-F238E27FC236}">
                <a16:creationId xmlns:a16="http://schemas.microsoft.com/office/drawing/2014/main" id="{475184AF-5934-CA49-A3DB-CB46F2261416}"/>
              </a:ext>
            </a:extLst>
          </p:cNvPr>
          <p:cNvSpPr>
            <a:spLocks noGrp="1"/>
          </p:cNvSpPr>
          <p:nvPr>
            <p:ph type="body" sz="quarter" idx="113" hasCustomPrompt="1"/>
          </p:nvPr>
        </p:nvSpPr>
        <p:spPr>
          <a:xfrm>
            <a:off x="1459298" y="7760489"/>
            <a:ext cx="2607878" cy="30943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1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Cargo</a:t>
            </a:r>
          </a:p>
        </p:txBody>
      </p:sp>
      <p:sp>
        <p:nvSpPr>
          <p:cNvPr id="149" name="Espaço Reservado para Texto 2">
            <a:extLst>
              <a:ext uri="{FF2B5EF4-FFF2-40B4-BE49-F238E27FC236}">
                <a16:creationId xmlns:a16="http://schemas.microsoft.com/office/drawing/2014/main" id="{82B43C34-494A-334F-8C34-3DB28E4EF71C}"/>
              </a:ext>
            </a:extLst>
          </p:cNvPr>
          <p:cNvSpPr>
            <a:spLocks noGrp="1"/>
          </p:cNvSpPr>
          <p:nvPr>
            <p:ph type="body" sz="quarter" idx="114" hasCustomPrompt="1"/>
          </p:nvPr>
        </p:nvSpPr>
        <p:spPr>
          <a:xfrm>
            <a:off x="4852126" y="7455691"/>
            <a:ext cx="2607878" cy="30943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Nome Sobrenome</a:t>
            </a:r>
          </a:p>
        </p:txBody>
      </p:sp>
      <p:sp>
        <p:nvSpPr>
          <p:cNvPr id="150" name="Espaço Reservado para Texto 2">
            <a:extLst>
              <a:ext uri="{FF2B5EF4-FFF2-40B4-BE49-F238E27FC236}">
                <a16:creationId xmlns:a16="http://schemas.microsoft.com/office/drawing/2014/main" id="{66A5F020-ADDE-604D-A685-2DB27F6C6AC2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4852126" y="7760489"/>
            <a:ext cx="2607878" cy="30943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1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Cargo</a:t>
            </a:r>
          </a:p>
        </p:txBody>
      </p:sp>
      <p:sp>
        <p:nvSpPr>
          <p:cNvPr id="151" name="Espaço Reservado para Texto 2">
            <a:extLst>
              <a:ext uri="{FF2B5EF4-FFF2-40B4-BE49-F238E27FC236}">
                <a16:creationId xmlns:a16="http://schemas.microsoft.com/office/drawing/2014/main" id="{48DD6F3D-11E4-3048-B03A-BA1490CDF53C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1459298" y="8451369"/>
            <a:ext cx="2607878" cy="30943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Nome Sobrenome</a:t>
            </a:r>
          </a:p>
        </p:txBody>
      </p:sp>
      <p:sp>
        <p:nvSpPr>
          <p:cNvPr id="152" name="Espaço Reservado para Texto 2">
            <a:extLst>
              <a:ext uri="{FF2B5EF4-FFF2-40B4-BE49-F238E27FC236}">
                <a16:creationId xmlns:a16="http://schemas.microsoft.com/office/drawing/2014/main" id="{CF9CB34A-A997-F84C-98F7-87E960898E4D}"/>
              </a:ext>
            </a:extLst>
          </p:cNvPr>
          <p:cNvSpPr>
            <a:spLocks noGrp="1"/>
          </p:cNvSpPr>
          <p:nvPr>
            <p:ph type="body" sz="quarter" idx="117" hasCustomPrompt="1"/>
          </p:nvPr>
        </p:nvSpPr>
        <p:spPr>
          <a:xfrm>
            <a:off x="1459298" y="8756171"/>
            <a:ext cx="2607878" cy="30943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1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Cargo</a:t>
            </a:r>
          </a:p>
        </p:txBody>
      </p:sp>
      <p:sp>
        <p:nvSpPr>
          <p:cNvPr id="153" name="Espaço Reservado para Texto 2">
            <a:extLst>
              <a:ext uri="{FF2B5EF4-FFF2-40B4-BE49-F238E27FC236}">
                <a16:creationId xmlns:a16="http://schemas.microsoft.com/office/drawing/2014/main" id="{60E925C8-024E-D844-97ED-FA059427AEF7}"/>
              </a:ext>
            </a:extLst>
          </p:cNvPr>
          <p:cNvSpPr>
            <a:spLocks noGrp="1"/>
          </p:cNvSpPr>
          <p:nvPr>
            <p:ph type="body" sz="quarter" idx="118" hasCustomPrompt="1"/>
          </p:nvPr>
        </p:nvSpPr>
        <p:spPr>
          <a:xfrm>
            <a:off x="4852126" y="8451369"/>
            <a:ext cx="2607878" cy="30943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Nome Sobrenome</a:t>
            </a:r>
          </a:p>
        </p:txBody>
      </p:sp>
      <p:sp>
        <p:nvSpPr>
          <p:cNvPr id="154" name="Espaço Reservado para Texto 2">
            <a:extLst>
              <a:ext uri="{FF2B5EF4-FFF2-40B4-BE49-F238E27FC236}">
                <a16:creationId xmlns:a16="http://schemas.microsoft.com/office/drawing/2014/main" id="{FBF7B5F2-7CC8-5E4F-B78E-456A0A83921C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4852126" y="8756171"/>
            <a:ext cx="2607878" cy="30943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1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Cargo</a:t>
            </a:r>
          </a:p>
        </p:txBody>
      </p:sp>
      <p:cxnSp>
        <p:nvCxnSpPr>
          <p:cNvPr id="72" name="Conector Reto 71">
            <a:extLst>
              <a:ext uri="{FF2B5EF4-FFF2-40B4-BE49-F238E27FC236}">
                <a16:creationId xmlns:a16="http://schemas.microsoft.com/office/drawing/2014/main" id="{83FCC089-C8F2-474B-ABE6-10355DE82C1C}"/>
              </a:ext>
            </a:extLst>
          </p:cNvPr>
          <p:cNvCxnSpPr>
            <a:cxnSpLocks/>
          </p:cNvCxnSpPr>
          <p:nvPr/>
        </p:nvCxnSpPr>
        <p:spPr>
          <a:xfrm>
            <a:off x="915253" y="4"/>
            <a:ext cx="0" cy="162417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Espaço Reservado para Texto 6">
            <a:extLst>
              <a:ext uri="{FF2B5EF4-FFF2-40B4-BE49-F238E27FC236}">
                <a16:creationId xmlns:a16="http://schemas.microsoft.com/office/drawing/2014/main" id="{CFCBDAFD-6E34-4B42-B9AB-312C44733D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262" y="469902"/>
            <a:ext cx="13953121" cy="7739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84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título</a:t>
            </a:r>
          </a:p>
        </p:txBody>
      </p:sp>
      <p:sp>
        <p:nvSpPr>
          <p:cNvPr id="74" name="Espaço Reservado para Texto 6">
            <a:extLst>
              <a:ext uri="{FF2B5EF4-FFF2-40B4-BE49-F238E27FC236}">
                <a16:creationId xmlns:a16="http://schemas.microsoft.com/office/drawing/2014/main" id="{AE7799E9-7B60-5A47-B616-2B4A7BC816F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93984" y="1256568"/>
            <a:ext cx="13955356" cy="55631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5000"/>
              </a:lnSpc>
              <a:buNone/>
              <a:defRPr sz="2688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subtítulo</a:t>
            </a:r>
          </a:p>
        </p:txBody>
      </p:sp>
    </p:spTree>
    <p:extLst>
      <p:ext uri="{BB962C8B-B14F-4D97-AF65-F5344CB8AC3E}">
        <p14:creationId xmlns:p14="http://schemas.microsoft.com/office/powerpoint/2010/main" val="309000776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Template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Espaço Reservado para Texto 2">
            <a:extLst>
              <a:ext uri="{FF2B5EF4-FFF2-40B4-BE49-F238E27FC236}">
                <a16:creationId xmlns:a16="http://schemas.microsoft.com/office/drawing/2014/main" id="{8704BF41-21F4-F542-811B-DD7EE3F01A99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1122938" y="2537827"/>
            <a:ext cx="6989164" cy="65858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cxnSp>
        <p:nvCxnSpPr>
          <p:cNvPr id="10" name="Conector reto 12">
            <a:extLst>
              <a:ext uri="{FF2B5EF4-FFF2-40B4-BE49-F238E27FC236}">
                <a16:creationId xmlns:a16="http://schemas.microsoft.com/office/drawing/2014/main" id="{F4015A31-FF3B-A44C-90F0-601DF4A28BE3}"/>
              </a:ext>
            </a:extLst>
          </p:cNvPr>
          <p:cNvCxnSpPr>
            <a:cxnSpLocks/>
          </p:cNvCxnSpPr>
          <p:nvPr/>
        </p:nvCxnSpPr>
        <p:spPr>
          <a:xfrm flipV="1">
            <a:off x="8777291" y="2537830"/>
            <a:ext cx="1" cy="6695158"/>
          </a:xfrm>
          <a:prstGeom prst="line">
            <a:avLst/>
          </a:prstGeom>
          <a:ln w="4445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id="{972414FB-8839-BE48-BB57-CA1589EE30DC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9411997" y="2537827"/>
            <a:ext cx="6989164" cy="65858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8CD791A4-C675-D943-9ACC-F0D339D8B695}"/>
              </a:ext>
            </a:extLst>
          </p:cNvPr>
          <p:cNvCxnSpPr>
            <a:cxnSpLocks/>
          </p:cNvCxnSpPr>
          <p:nvPr/>
        </p:nvCxnSpPr>
        <p:spPr>
          <a:xfrm>
            <a:off x="915253" y="4"/>
            <a:ext cx="0" cy="162417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Texto 6">
            <a:extLst>
              <a:ext uri="{FF2B5EF4-FFF2-40B4-BE49-F238E27FC236}">
                <a16:creationId xmlns:a16="http://schemas.microsoft.com/office/drawing/2014/main" id="{C49E015C-C8F6-234F-B6D4-64F9D5B779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263" y="469902"/>
            <a:ext cx="13934844" cy="7739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84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título</a:t>
            </a:r>
          </a:p>
        </p:txBody>
      </p:sp>
      <p:sp>
        <p:nvSpPr>
          <p:cNvPr id="16" name="Espaço Reservado para Texto 6">
            <a:extLst>
              <a:ext uri="{FF2B5EF4-FFF2-40B4-BE49-F238E27FC236}">
                <a16:creationId xmlns:a16="http://schemas.microsoft.com/office/drawing/2014/main" id="{8BE35620-7E1C-214D-9B9D-69412AA48D5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93984" y="1256568"/>
            <a:ext cx="13937076" cy="55631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5000"/>
              </a:lnSpc>
              <a:buNone/>
              <a:defRPr sz="2688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subtítulo</a:t>
            </a:r>
          </a:p>
        </p:txBody>
      </p:sp>
    </p:spTree>
    <p:extLst>
      <p:ext uri="{BB962C8B-B14F-4D97-AF65-F5344CB8AC3E}">
        <p14:creationId xmlns:p14="http://schemas.microsoft.com/office/powerpoint/2010/main" val="298109452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emplate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Espaço Reservado para Texto 2">
            <a:extLst>
              <a:ext uri="{FF2B5EF4-FFF2-40B4-BE49-F238E27FC236}">
                <a16:creationId xmlns:a16="http://schemas.microsoft.com/office/drawing/2014/main" id="{8704BF41-21F4-F542-811B-DD7EE3F01A99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1122938" y="2537827"/>
            <a:ext cx="4718009" cy="65858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cxnSp>
        <p:nvCxnSpPr>
          <p:cNvPr id="10" name="Conector reto 12">
            <a:extLst>
              <a:ext uri="{FF2B5EF4-FFF2-40B4-BE49-F238E27FC236}">
                <a16:creationId xmlns:a16="http://schemas.microsoft.com/office/drawing/2014/main" id="{F4015A31-FF3B-A44C-90F0-601DF4A28BE3}"/>
              </a:ext>
            </a:extLst>
          </p:cNvPr>
          <p:cNvCxnSpPr>
            <a:cxnSpLocks/>
          </p:cNvCxnSpPr>
          <p:nvPr/>
        </p:nvCxnSpPr>
        <p:spPr>
          <a:xfrm flipV="1">
            <a:off x="6181705" y="2537830"/>
            <a:ext cx="1" cy="6695158"/>
          </a:xfrm>
          <a:prstGeom prst="line">
            <a:avLst/>
          </a:prstGeom>
          <a:ln w="4445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D0D8300E-4F10-7541-9E72-37C94C81D5B0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6518155" y="2537827"/>
            <a:ext cx="4718009" cy="65858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cxnSp>
        <p:nvCxnSpPr>
          <p:cNvPr id="14" name="Conector reto 12">
            <a:extLst>
              <a:ext uri="{FF2B5EF4-FFF2-40B4-BE49-F238E27FC236}">
                <a16:creationId xmlns:a16="http://schemas.microsoft.com/office/drawing/2014/main" id="{65853BBE-D5E0-164B-AD12-A1F769D8007D}"/>
              </a:ext>
            </a:extLst>
          </p:cNvPr>
          <p:cNvCxnSpPr>
            <a:cxnSpLocks/>
          </p:cNvCxnSpPr>
          <p:nvPr/>
        </p:nvCxnSpPr>
        <p:spPr>
          <a:xfrm flipV="1">
            <a:off x="11573249" y="2537830"/>
            <a:ext cx="1" cy="6695158"/>
          </a:xfrm>
          <a:prstGeom prst="line">
            <a:avLst/>
          </a:prstGeom>
          <a:ln w="4445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Texto 2">
            <a:extLst>
              <a:ext uri="{FF2B5EF4-FFF2-40B4-BE49-F238E27FC236}">
                <a16:creationId xmlns:a16="http://schemas.microsoft.com/office/drawing/2014/main" id="{80F0A915-DD83-614D-A7BD-6699F34C7E29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1910334" y="2537827"/>
            <a:ext cx="4718009" cy="65858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6D1E1EEF-0C00-444A-8F9E-01D1DC264015}"/>
              </a:ext>
            </a:extLst>
          </p:cNvPr>
          <p:cNvCxnSpPr>
            <a:cxnSpLocks/>
          </p:cNvCxnSpPr>
          <p:nvPr/>
        </p:nvCxnSpPr>
        <p:spPr>
          <a:xfrm>
            <a:off x="915253" y="4"/>
            <a:ext cx="0" cy="162417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ço Reservado para Texto 6">
            <a:extLst>
              <a:ext uri="{FF2B5EF4-FFF2-40B4-BE49-F238E27FC236}">
                <a16:creationId xmlns:a16="http://schemas.microsoft.com/office/drawing/2014/main" id="{6850F31B-8E0A-D047-926D-2E86F13B6A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262" y="469902"/>
            <a:ext cx="13623982" cy="7739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84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título</a:t>
            </a:r>
          </a:p>
        </p:txBody>
      </p:sp>
      <p:sp>
        <p:nvSpPr>
          <p:cNvPr id="20" name="Espaço Reservado para Texto 6">
            <a:extLst>
              <a:ext uri="{FF2B5EF4-FFF2-40B4-BE49-F238E27FC236}">
                <a16:creationId xmlns:a16="http://schemas.microsoft.com/office/drawing/2014/main" id="{2EE678FA-0CD0-C74D-B622-2FFECD00C5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93982" y="1256568"/>
            <a:ext cx="13626163" cy="55631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5000"/>
              </a:lnSpc>
              <a:buNone/>
              <a:defRPr sz="2688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subtítulo</a:t>
            </a:r>
          </a:p>
        </p:txBody>
      </p:sp>
    </p:spTree>
    <p:extLst>
      <p:ext uri="{BB962C8B-B14F-4D97-AF65-F5344CB8AC3E}">
        <p14:creationId xmlns:p14="http://schemas.microsoft.com/office/powerpoint/2010/main" val="203988544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s + Descriçõ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4518911E-F193-F644-9575-A68DE7C0F57E}"/>
              </a:ext>
            </a:extLst>
          </p:cNvPr>
          <p:cNvCxnSpPr>
            <a:cxnSpLocks/>
          </p:cNvCxnSpPr>
          <p:nvPr/>
        </p:nvCxnSpPr>
        <p:spPr>
          <a:xfrm>
            <a:off x="915253" y="4"/>
            <a:ext cx="0" cy="162417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Texto 6">
            <a:extLst>
              <a:ext uri="{FF2B5EF4-FFF2-40B4-BE49-F238E27FC236}">
                <a16:creationId xmlns:a16="http://schemas.microsoft.com/office/drawing/2014/main" id="{E2CB9662-1BD8-7548-9DD4-09CE9F430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262" y="469902"/>
            <a:ext cx="13916558" cy="7739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84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título</a:t>
            </a:r>
          </a:p>
        </p:txBody>
      </p:sp>
      <p:sp>
        <p:nvSpPr>
          <p:cNvPr id="12" name="Espaço Reservado para Texto 6">
            <a:extLst>
              <a:ext uri="{FF2B5EF4-FFF2-40B4-BE49-F238E27FC236}">
                <a16:creationId xmlns:a16="http://schemas.microsoft.com/office/drawing/2014/main" id="{DE320D64-38D9-6140-BDAF-FEFCC787067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93984" y="1256567"/>
            <a:ext cx="13918787" cy="49122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pt-BR" sz="2592" b="1" dirty="0">
                <a:solidFill>
                  <a:srgbClr val="185A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algn="just" defTabSz="1316553" eaLnBrk="1" latinLnBrk="0" hangingPunct="1"/>
            <a:r>
              <a:rPr lang="pt-BR" dirty="0"/>
              <a:t>Exemplo de subtítulo</a:t>
            </a:r>
          </a:p>
        </p:txBody>
      </p:sp>
    </p:spTree>
    <p:extLst>
      <p:ext uri="{BB962C8B-B14F-4D97-AF65-F5344CB8AC3E}">
        <p14:creationId xmlns:p14="http://schemas.microsoft.com/office/powerpoint/2010/main" val="3223718284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Template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Texto 2">
            <a:extLst>
              <a:ext uri="{FF2B5EF4-FFF2-40B4-BE49-F238E27FC236}">
                <a16:creationId xmlns:a16="http://schemas.microsoft.com/office/drawing/2014/main" id="{80F0A915-DD83-614D-A7BD-6699F34C7E29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093985" y="2903587"/>
            <a:ext cx="6716055" cy="285713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cxnSp>
        <p:nvCxnSpPr>
          <p:cNvPr id="16" name="Conector reto 12">
            <a:extLst>
              <a:ext uri="{FF2B5EF4-FFF2-40B4-BE49-F238E27FC236}">
                <a16:creationId xmlns:a16="http://schemas.microsoft.com/office/drawing/2014/main" id="{AD8C4F6F-8568-5947-A67D-E90FFCEA6A0A}"/>
              </a:ext>
            </a:extLst>
          </p:cNvPr>
          <p:cNvCxnSpPr>
            <a:cxnSpLocks/>
          </p:cNvCxnSpPr>
          <p:nvPr/>
        </p:nvCxnSpPr>
        <p:spPr>
          <a:xfrm flipH="1">
            <a:off x="1070867" y="2645838"/>
            <a:ext cx="6739173" cy="0"/>
          </a:xfrm>
          <a:prstGeom prst="line">
            <a:avLst/>
          </a:prstGeom>
          <a:ln w="4445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2">
            <a:extLst>
              <a:ext uri="{FF2B5EF4-FFF2-40B4-BE49-F238E27FC236}">
                <a16:creationId xmlns:a16="http://schemas.microsoft.com/office/drawing/2014/main" id="{85155635-EBB2-B549-86EE-2143E2696A4C}"/>
              </a:ext>
            </a:extLst>
          </p:cNvPr>
          <p:cNvCxnSpPr>
            <a:cxnSpLocks/>
          </p:cNvCxnSpPr>
          <p:nvPr/>
        </p:nvCxnSpPr>
        <p:spPr>
          <a:xfrm flipH="1">
            <a:off x="9595808" y="2645838"/>
            <a:ext cx="6739173" cy="0"/>
          </a:xfrm>
          <a:prstGeom prst="line">
            <a:avLst/>
          </a:prstGeom>
          <a:ln w="4445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2">
            <a:extLst>
              <a:ext uri="{FF2B5EF4-FFF2-40B4-BE49-F238E27FC236}">
                <a16:creationId xmlns:a16="http://schemas.microsoft.com/office/drawing/2014/main" id="{E16B1E7A-55A3-1542-BF5C-294DEB384576}"/>
              </a:ext>
            </a:extLst>
          </p:cNvPr>
          <p:cNvCxnSpPr>
            <a:cxnSpLocks/>
          </p:cNvCxnSpPr>
          <p:nvPr/>
        </p:nvCxnSpPr>
        <p:spPr>
          <a:xfrm flipH="1">
            <a:off x="1070867" y="5994680"/>
            <a:ext cx="6739173" cy="0"/>
          </a:xfrm>
          <a:prstGeom prst="line">
            <a:avLst/>
          </a:prstGeom>
          <a:ln w="4445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2">
            <a:extLst>
              <a:ext uri="{FF2B5EF4-FFF2-40B4-BE49-F238E27FC236}">
                <a16:creationId xmlns:a16="http://schemas.microsoft.com/office/drawing/2014/main" id="{0F91903D-1F42-2341-A22A-2EA97E6E5EC9}"/>
              </a:ext>
            </a:extLst>
          </p:cNvPr>
          <p:cNvCxnSpPr>
            <a:cxnSpLocks/>
          </p:cNvCxnSpPr>
          <p:nvPr/>
        </p:nvCxnSpPr>
        <p:spPr>
          <a:xfrm flipH="1">
            <a:off x="9595808" y="5994680"/>
            <a:ext cx="6739173" cy="0"/>
          </a:xfrm>
          <a:prstGeom prst="line">
            <a:avLst/>
          </a:prstGeom>
          <a:ln w="4445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id="{6A052426-9AF8-B043-96F3-CEDC1A156FED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>
          <a:xfrm>
            <a:off x="1093985" y="6266546"/>
            <a:ext cx="6716055" cy="285713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id="{1FCF7E72-64F5-1240-9F4E-FCB6417D2CAE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9626843" y="2903587"/>
            <a:ext cx="6716055" cy="285713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22" name="Espaço Reservado para Texto 2">
            <a:extLst>
              <a:ext uri="{FF2B5EF4-FFF2-40B4-BE49-F238E27FC236}">
                <a16:creationId xmlns:a16="http://schemas.microsoft.com/office/drawing/2014/main" id="{6E3412E5-3B94-5E4B-A077-C32C66A6709E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9626843" y="6266546"/>
            <a:ext cx="6716055" cy="285713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94DEBFD2-BB31-6642-987B-E272C8BB940B}"/>
              </a:ext>
            </a:extLst>
          </p:cNvPr>
          <p:cNvCxnSpPr>
            <a:cxnSpLocks/>
          </p:cNvCxnSpPr>
          <p:nvPr/>
        </p:nvCxnSpPr>
        <p:spPr>
          <a:xfrm>
            <a:off x="915253" y="4"/>
            <a:ext cx="0" cy="162417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ço Reservado para Texto 6">
            <a:extLst>
              <a:ext uri="{FF2B5EF4-FFF2-40B4-BE49-F238E27FC236}">
                <a16:creationId xmlns:a16="http://schemas.microsoft.com/office/drawing/2014/main" id="{F4791CEB-8F6D-C04F-A82A-2E08A80F92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261" y="469902"/>
            <a:ext cx="13843407" cy="7739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84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título</a:t>
            </a:r>
          </a:p>
        </p:txBody>
      </p:sp>
      <p:sp>
        <p:nvSpPr>
          <p:cNvPr id="25" name="Espaço Reservado para Texto 6">
            <a:extLst>
              <a:ext uri="{FF2B5EF4-FFF2-40B4-BE49-F238E27FC236}">
                <a16:creationId xmlns:a16="http://schemas.microsoft.com/office/drawing/2014/main" id="{9E73A17E-BE72-2145-88A9-5C2ACFF9356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93983" y="1256568"/>
            <a:ext cx="13845624" cy="55631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5000"/>
              </a:lnSpc>
              <a:buNone/>
              <a:defRPr sz="2688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subtítulo</a:t>
            </a:r>
          </a:p>
        </p:txBody>
      </p:sp>
    </p:spTree>
    <p:extLst>
      <p:ext uri="{BB962C8B-B14F-4D97-AF65-F5344CB8AC3E}">
        <p14:creationId xmlns:p14="http://schemas.microsoft.com/office/powerpoint/2010/main" val="297363338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12" descr="Pessoas dentro de barco na água&#10;&#10;Descrição gerada automaticamente">
            <a:extLst>
              <a:ext uri="{FF2B5EF4-FFF2-40B4-BE49-F238E27FC236}">
                <a16:creationId xmlns:a16="http://schemas.microsoft.com/office/drawing/2014/main" id="{DAB4836D-D06B-994A-AF46-20DDAB97D3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-4725"/>
            <a:ext cx="17554575" cy="9878978"/>
          </a:xfrm>
          <a:prstGeom prst="rect">
            <a:avLst/>
          </a:prstGeom>
        </p:spPr>
      </p:pic>
      <p:sp>
        <p:nvSpPr>
          <p:cNvPr id="4" name="Espaço Reservado para Imagem 30">
            <a:extLst>
              <a:ext uri="{FF2B5EF4-FFF2-40B4-BE49-F238E27FC236}">
                <a16:creationId xmlns:a16="http://schemas.microsoft.com/office/drawing/2014/main" id="{9DB9C7A9-9E4C-5C4C-BD90-78371D1EE0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3"/>
            <a:ext cx="17554575" cy="9878978"/>
          </a:xfrm>
          <a:prstGeom prst="rect">
            <a:avLst/>
          </a:prstGeom>
        </p:spPr>
        <p:txBody>
          <a:bodyPr anchor="ctr"/>
          <a:lstStyle>
            <a:lvl1pPr algn="ctr"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8" name="Retângulo Arredondado 7">
            <a:extLst>
              <a:ext uri="{FF2B5EF4-FFF2-40B4-BE49-F238E27FC236}">
                <a16:creationId xmlns:a16="http://schemas.microsoft.com/office/drawing/2014/main" id="{E31F3CD1-290C-0D4E-9752-31D70FA1C2A0}"/>
              </a:ext>
            </a:extLst>
          </p:cNvPr>
          <p:cNvSpPr/>
          <p:nvPr/>
        </p:nvSpPr>
        <p:spPr>
          <a:xfrm>
            <a:off x="9651303" y="629924"/>
            <a:ext cx="5539044" cy="8552519"/>
          </a:xfrm>
          <a:prstGeom prst="roundRect">
            <a:avLst>
              <a:gd name="adj" fmla="val 4921"/>
            </a:avLst>
          </a:prstGeom>
          <a:solidFill>
            <a:schemeClr val="accent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90"/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419FECE4-177B-7146-9158-1DE7884E5EC5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0094119" y="1107834"/>
            <a:ext cx="4625065" cy="7680567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126445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30">
            <a:extLst>
              <a:ext uri="{FF2B5EF4-FFF2-40B4-BE49-F238E27FC236}">
                <a16:creationId xmlns:a16="http://schemas.microsoft.com/office/drawing/2014/main" id="{9DB9C7A9-9E4C-5C4C-BD90-78371D1EE0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21863" y="3"/>
            <a:ext cx="17554575" cy="9878978"/>
          </a:xfrm>
          <a:prstGeom prst="rect">
            <a:avLst/>
          </a:prstGeom>
        </p:spPr>
        <p:txBody>
          <a:bodyPr anchor="ctr"/>
          <a:lstStyle>
            <a:lvl1pPr algn="ctr"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pic>
        <p:nvPicPr>
          <p:cNvPr id="11" name="Espaço Reservado para Imagem 7">
            <a:extLst>
              <a:ext uri="{FF2B5EF4-FFF2-40B4-BE49-F238E27FC236}">
                <a16:creationId xmlns:a16="http://schemas.microsoft.com/office/drawing/2014/main" id="{25416C02-2B7C-764D-B974-BEDD4C92C1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"/>
            <a:ext cx="17554575" cy="9878978"/>
          </a:xfrm>
          <a:prstGeom prst="rect">
            <a:avLst/>
          </a:prstGeom>
        </p:spPr>
      </p:pic>
      <p:sp>
        <p:nvSpPr>
          <p:cNvPr id="12" name="Retângulo Arredondado 11">
            <a:extLst>
              <a:ext uri="{FF2B5EF4-FFF2-40B4-BE49-F238E27FC236}">
                <a16:creationId xmlns:a16="http://schemas.microsoft.com/office/drawing/2014/main" id="{666004DC-078A-1F4F-8BB8-CD2604293570}"/>
              </a:ext>
            </a:extLst>
          </p:cNvPr>
          <p:cNvSpPr/>
          <p:nvPr/>
        </p:nvSpPr>
        <p:spPr>
          <a:xfrm>
            <a:off x="1606038" y="512134"/>
            <a:ext cx="5539044" cy="8849990"/>
          </a:xfrm>
          <a:prstGeom prst="roundRect">
            <a:avLst>
              <a:gd name="adj" fmla="val 4921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456"/>
          </a:p>
        </p:txBody>
      </p:sp>
      <p:sp>
        <p:nvSpPr>
          <p:cNvPr id="15" name="Espaço Reservado para Texto 2">
            <a:extLst>
              <a:ext uri="{FF2B5EF4-FFF2-40B4-BE49-F238E27FC236}">
                <a16:creationId xmlns:a16="http://schemas.microsoft.com/office/drawing/2014/main" id="{F70A7F7B-C40C-F646-8BC2-B834B83235E7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2063030" y="917652"/>
            <a:ext cx="4625065" cy="7680567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08207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9CD49CF0-AC99-EA48-96E8-EE3B236F623C}"/>
              </a:ext>
            </a:extLst>
          </p:cNvPr>
          <p:cNvCxnSpPr>
            <a:cxnSpLocks/>
          </p:cNvCxnSpPr>
          <p:nvPr/>
        </p:nvCxnSpPr>
        <p:spPr>
          <a:xfrm>
            <a:off x="915253" y="4"/>
            <a:ext cx="0" cy="162417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ço Reservado para Texto 6">
            <a:extLst>
              <a:ext uri="{FF2B5EF4-FFF2-40B4-BE49-F238E27FC236}">
                <a16:creationId xmlns:a16="http://schemas.microsoft.com/office/drawing/2014/main" id="{4E8E8823-8FE0-4A4B-BE87-14D60A3454CA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1096261" y="469902"/>
            <a:ext cx="5352734" cy="7739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84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Contato</a:t>
            </a:r>
          </a:p>
        </p:txBody>
      </p:sp>
      <p:sp>
        <p:nvSpPr>
          <p:cNvPr id="18" name="Espaço Reservado para Texto 2">
            <a:extLst>
              <a:ext uri="{FF2B5EF4-FFF2-40B4-BE49-F238E27FC236}">
                <a16:creationId xmlns:a16="http://schemas.microsoft.com/office/drawing/2014/main" id="{DB027B87-F444-B94E-83B0-9E320BE9849A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1093985" y="4149979"/>
            <a:ext cx="6880178" cy="58062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80" i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Telefone +55 11  XXXXX XXXX</a:t>
            </a:r>
          </a:p>
        </p:txBody>
      </p:sp>
      <p:sp>
        <p:nvSpPr>
          <p:cNvPr id="19" name="Espaço Reservado para Texto 6">
            <a:extLst>
              <a:ext uri="{FF2B5EF4-FFF2-40B4-BE49-F238E27FC236}">
                <a16:creationId xmlns:a16="http://schemas.microsoft.com/office/drawing/2014/main" id="{115B0CE7-38CF-424C-B1BD-419A1E91AE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257" y="2823061"/>
            <a:ext cx="6877903" cy="7739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8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Nome Sobrenome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B69CE17E-5E51-454D-83D2-B2D8DEDEA306}"/>
              </a:ext>
            </a:extLst>
          </p:cNvPr>
          <p:cNvCxnSpPr>
            <a:cxnSpLocks/>
          </p:cNvCxnSpPr>
          <p:nvPr/>
        </p:nvCxnSpPr>
        <p:spPr>
          <a:xfrm>
            <a:off x="1093982" y="3895753"/>
            <a:ext cx="5206160" cy="0"/>
          </a:xfrm>
          <a:prstGeom prst="line">
            <a:avLst/>
          </a:prstGeom>
          <a:ln w="47625" cap="rnd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id="{481CC5C8-9793-C844-B4B0-F597B3E2E00B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1093985" y="4810379"/>
            <a:ext cx="6880178" cy="69238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80" i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 err="1"/>
              <a:t>nome@btgpactual.com.br</a:t>
            </a:r>
            <a:endParaRPr lang="pt-BR" dirty="0"/>
          </a:p>
        </p:txBody>
      </p:sp>
      <p:sp>
        <p:nvSpPr>
          <p:cNvPr id="22" name="Espaço Reservado para Texto 2">
            <a:extLst>
              <a:ext uri="{FF2B5EF4-FFF2-40B4-BE49-F238E27FC236}">
                <a16:creationId xmlns:a16="http://schemas.microsoft.com/office/drawing/2014/main" id="{89CFF7DB-EF0B-424D-8C92-CF4AFBAF7506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1093985" y="7504786"/>
            <a:ext cx="6880178" cy="58062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80" i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Telefone +55 11  XXXXX XXXX</a:t>
            </a:r>
          </a:p>
        </p:txBody>
      </p:sp>
      <p:sp>
        <p:nvSpPr>
          <p:cNvPr id="23" name="Espaço Reservado para Texto 6">
            <a:extLst>
              <a:ext uri="{FF2B5EF4-FFF2-40B4-BE49-F238E27FC236}">
                <a16:creationId xmlns:a16="http://schemas.microsoft.com/office/drawing/2014/main" id="{087AD64E-1040-5F40-80AF-0047485D1D69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1096257" y="6177867"/>
            <a:ext cx="6877903" cy="7739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8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Nome Sobrenome</a:t>
            </a:r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C11C5ECC-11BF-1B49-AF51-7F3E67E260FB}"/>
              </a:ext>
            </a:extLst>
          </p:cNvPr>
          <p:cNvCxnSpPr>
            <a:cxnSpLocks/>
          </p:cNvCxnSpPr>
          <p:nvPr/>
        </p:nvCxnSpPr>
        <p:spPr>
          <a:xfrm>
            <a:off x="1093982" y="7250560"/>
            <a:ext cx="5206160" cy="0"/>
          </a:xfrm>
          <a:prstGeom prst="line">
            <a:avLst/>
          </a:prstGeom>
          <a:ln w="47625" cap="rnd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id="{FB1798F3-4E7C-AC4A-B973-5C4A4B563688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1093985" y="8165187"/>
            <a:ext cx="6880178" cy="69238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80" i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 err="1"/>
              <a:t>nome@btgpactual.com.br</a:t>
            </a:r>
            <a:endParaRPr lang="pt-BR" dirty="0"/>
          </a:p>
        </p:txBody>
      </p:sp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id="{893C5196-33FF-AD47-918A-3AA429FF33CA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8876513" y="4149979"/>
            <a:ext cx="6880178" cy="58062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80" i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Telefone +55 11  XXXXX XXXX</a:t>
            </a:r>
          </a:p>
        </p:txBody>
      </p:sp>
      <p:sp>
        <p:nvSpPr>
          <p:cNvPr id="27" name="Espaço Reservado para Texto 6">
            <a:extLst>
              <a:ext uri="{FF2B5EF4-FFF2-40B4-BE49-F238E27FC236}">
                <a16:creationId xmlns:a16="http://schemas.microsoft.com/office/drawing/2014/main" id="{7736975E-2070-024A-87F4-148BD08DB2A2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8878785" y="2823061"/>
            <a:ext cx="6877903" cy="7739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8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Nome Sobrenome</a:t>
            </a:r>
          </a:p>
        </p:txBody>
      </p: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F56ED4FA-AD37-A242-A1BD-24F8D6684E3E}"/>
              </a:ext>
            </a:extLst>
          </p:cNvPr>
          <p:cNvCxnSpPr>
            <a:cxnSpLocks/>
          </p:cNvCxnSpPr>
          <p:nvPr/>
        </p:nvCxnSpPr>
        <p:spPr>
          <a:xfrm>
            <a:off x="8876511" y="3895753"/>
            <a:ext cx="5206160" cy="0"/>
          </a:xfrm>
          <a:prstGeom prst="line">
            <a:avLst/>
          </a:prstGeom>
          <a:ln w="47625" cap="rnd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id="{6F874437-536B-194D-9F12-A924D771000D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8876513" y="4810379"/>
            <a:ext cx="6880178" cy="69238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80" i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 err="1"/>
              <a:t>nome@btgpactual.com.br</a:t>
            </a:r>
            <a:endParaRPr lang="pt-BR" dirty="0"/>
          </a:p>
        </p:txBody>
      </p:sp>
      <p:sp>
        <p:nvSpPr>
          <p:cNvPr id="30" name="Espaço Reservado para Texto 2">
            <a:extLst>
              <a:ext uri="{FF2B5EF4-FFF2-40B4-BE49-F238E27FC236}">
                <a16:creationId xmlns:a16="http://schemas.microsoft.com/office/drawing/2014/main" id="{D7195775-3476-4344-86C5-3FC81002FDB7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8876513" y="7504786"/>
            <a:ext cx="6880178" cy="58062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80" i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Telefone +55 11  XXXXX XXXX</a:t>
            </a:r>
          </a:p>
        </p:txBody>
      </p:sp>
      <p:sp>
        <p:nvSpPr>
          <p:cNvPr id="31" name="Espaço Reservado para Texto 6">
            <a:extLst>
              <a:ext uri="{FF2B5EF4-FFF2-40B4-BE49-F238E27FC236}">
                <a16:creationId xmlns:a16="http://schemas.microsoft.com/office/drawing/2014/main" id="{AB500C41-A387-824B-B0BD-02A562CBC5FB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8878785" y="6177867"/>
            <a:ext cx="6877903" cy="7739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8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Nome Sobrenome</a:t>
            </a:r>
          </a:p>
        </p:txBody>
      </p: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74342535-200C-3742-93EF-59816BA321AB}"/>
              </a:ext>
            </a:extLst>
          </p:cNvPr>
          <p:cNvCxnSpPr>
            <a:cxnSpLocks/>
          </p:cNvCxnSpPr>
          <p:nvPr/>
        </p:nvCxnSpPr>
        <p:spPr>
          <a:xfrm>
            <a:off x="8876511" y="7250560"/>
            <a:ext cx="5206160" cy="0"/>
          </a:xfrm>
          <a:prstGeom prst="line">
            <a:avLst/>
          </a:prstGeom>
          <a:ln w="47625" cap="rnd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spaço Reservado para Texto 2">
            <a:extLst>
              <a:ext uri="{FF2B5EF4-FFF2-40B4-BE49-F238E27FC236}">
                <a16:creationId xmlns:a16="http://schemas.microsoft.com/office/drawing/2014/main" id="{7A017F27-3586-2047-AE6B-5CC3A802A31A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8876513" y="8165187"/>
            <a:ext cx="6880178" cy="69238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80" i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 err="1"/>
              <a:t>nome@btgpactual.com.br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459191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Template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28">
            <a:extLst>
              <a:ext uri="{FF2B5EF4-FFF2-40B4-BE49-F238E27FC236}">
                <a16:creationId xmlns:a16="http://schemas.microsoft.com/office/drawing/2014/main" id="{C9F204CF-4BF8-4C0B-B2CA-C4BD9058006D}"/>
              </a:ext>
            </a:extLst>
          </p:cNvPr>
          <p:cNvSpPr/>
          <p:nvPr/>
        </p:nvSpPr>
        <p:spPr>
          <a:xfrm>
            <a:off x="1" y="2696068"/>
            <a:ext cx="17554575" cy="7178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90">
              <a:solidFill>
                <a:schemeClr val="bg1"/>
              </a:solidFill>
            </a:endParaRPr>
          </a:p>
        </p:txBody>
      </p:sp>
      <p:sp>
        <p:nvSpPr>
          <p:cNvPr id="30" name="Espaço Reservado para Texto 2">
            <a:extLst>
              <a:ext uri="{FF2B5EF4-FFF2-40B4-BE49-F238E27FC236}">
                <a16:creationId xmlns:a16="http://schemas.microsoft.com/office/drawing/2014/main" id="{584DDA0C-25A2-4552-A40A-EFBDD9E75541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>
          <a:xfrm>
            <a:off x="1134738" y="3305643"/>
            <a:ext cx="4401504" cy="447565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1600" b="1">
                <a:solidFill>
                  <a:schemeClr val="tx2">
                    <a:lumMod val="25000"/>
                    <a:lumOff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cxnSp>
        <p:nvCxnSpPr>
          <p:cNvPr id="31" name="Conector reto 12">
            <a:extLst>
              <a:ext uri="{FF2B5EF4-FFF2-40B4-BE49-F238E27FC236}">
                <a16:creationId xmlns:a16="http://schemas.microsoft.com/office/drawing/2014/main" id="{94770283-785D-4A8B-B545-BECD6F5BA3FD}"/>
              </a:ext>
            </a:extLst>
          </p:cNvPr>
          <p:cNvCxnSpPr>
            <a:cxnSpLocks/>
          </p:cNvCxnSpPr>
          <p:nvPr/>
        </p:nvCxnSpPr>
        <p:spPr>
          <a:xfrm>
            <a:off x="1134735" y="3035693"/>
            <a:ext cx="15341846" cy="0"/>
          </a:xfrm>
          <a:prstGeom prst="line">
            <a:avLst/>
          </a:prstGeom>
          <a:ln w="44450" cap="rnd">
            <a:solidFill>
              <a:schemeClr val="tx2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ço Reservado para Texto 2">
            <a:extLst>
              <a:ext uri="{FF2B5EF4-FFF2-40B4-BE49-F238E27FC236}">
                <a16:creationId xmlns:a16="http://schemas.microsoft.com/office/drawing/2014/main" id="{26EDC28A-151A-4BBE-AC18-AFD8DC89227E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6604908" y="3305643"/>
            <a:ext cx="4401504" cy="447565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1600" b="1">
                <a:solidFill>
                  <a:schemeClr val="tx2">
                    <a:lumMod val="25000"/>
                    <a:lumOff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33" name="Espaço Reservado para Texto 2">
            <a:extLst>
              <a:ext uri="{FF2B5EF4-FFF2-40B4-BE49-F238E27FC236}">
                <a16:creationId xmlns:a16="http://schemas.microsoft.com/office/drawing/2014/main" id="{3C7B1253-0139-42F7-8DED-7745893A850E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12075080" y="3305643"/>
            <a:ext cx="4401504" cy="447565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1600" b="1">
                <a:solidFill>
                  <a:schemeClr val="tx2">
                    <a:lumMod val="25000"/>
                    <a:lumOff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34" name="Espaço Reservado para Texto 2">
            <a:extLst>
              <a:ext uri="{FF2B5EF4-FFF2-40B4-BE49-F238E27FC236}">
                <a16:creationId xmlns:a16="http://schemas.microsoft.com/office/drawing/2014/main" id="{61957842-AF70-431E-8B77-6D3566C9002C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1134738" y="3762840"/>
            <a:ext cx="4401504" cy="1174288"/>
          </a:xfrm>
          <a:prstGeom prst="rect">
            <a:avLst/>
          </a:prstGeom>
        </p:spPr>
        <p:txBody>
          <a:bodyPr anchor="t"/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35" name="Espaço Reservado para Texto 2">
            <a:extLst>
              <a:ext uri="{FF2B5EF4-FFF2-40B4-BE49-F238E27FC236}">
                <a16:creationId xmlns:a16="http://schemas.microsoft.com/office/drawing/2014/main" id="{B05297AA-CB9D-4847-A334-8EA69CBC3454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6604908" y="3762840"/>
            <a:ext cx="4401504" cy="1174288"/>
          </a:xfrm>
          <a:prstGeom prst="rect">
            <a:avLst/>
          </a:prstGeom>
        </p:spPr>
        <p:txBody>
          <a:bodyPr anchor="t"/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36" name="Espaço Reservado para Texto 2">
            <a:extLst>
              <a:ext uri="{FF2B5EF4-FFF2-40B4-BE49-F238E27FC236}">
                <a16:creationId xmlns:a16="http://schemas.microsoft.com/office/drawing/2014/main" id="{7713F67E-9A49-495C-A859-B9773EF4EE23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12075080" y="3762840"/>
            <a:ext cx="4401504" cy="1174288"/>
          </a:xfrm>
          <a:prstGeom prst="rect">
            <a:avLst/>
          </a:prstGeom>
        </p:spPr>
        <p:txBody>
          <a:bodyPr anchor="t"/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37" name="Espaço Reservado para Gráfico 3">
            <a:extLst>
              <a:ext uri="{FF2B5EF4-FFF2-40B4-BE49-F238E27FC236}">
                <a16:creationId xmlns:a16="http://schemas.microsoft.com/office/drawing/2014/main" id="{B5227828-508D-49A5-B9DF-3F529353CB7B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134735" y="5323846"/>
            <a:ext cx="15341846" cy="3749037"/>
          </a:xfrm>
          <a:prstGeom prst="rect">
            <a:avLst/>
          </a:prstGeom>
        </p:spPr>
        <p:txBody>
          <a:bodyPr anchor="ctr"/>
          <a:lstStyle>
            <a:lvl1pPr algn="ctr"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9F09F650-43D0-154F-B1CC-0E64CC81D1B8}"/>
              </a:ext>
            </a:extLst>
          </p:cNvPr>
          <p:cNvCxnSpPr>
            <a:cxnSpLocks/>
          </p:cNvCxnSpPr>
          <p:nvPr/>
        </p:nvCxnSpPr>
        <p:spPr>
          <a:xfrm>
            <a:off x="915253" y="4"/>
            <a:ext cx="0" cy="162417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ço Reservado para Texto 6">
            <a:extLst>
              <a:ext uri="{FF2B5EF4-FFF2-40B4-BE49-F238E27FC236}">
                <a16:creationId xmlns:a16="http://schemas.microsoft.com/office/drawing/2014/main" id="{57689FCC-09A9-2A4A-B65E-DCF495F97E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262" y="469902"/>
            <a:ext cx="13806842" cy="7739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84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título</a:t>
            </a:r>
          </a:p>
        </p:txBody>
      </p:sp>
      <p:sp>
        <p:nvSpPr>
          <p:cNvPr id="18" name="Espaço Reservado para Texto 6">
            <a:extLst>
              <a:ext uri="{FF2B5EF4-FFF2-40B4-BE49-F238E27FC236}">
                <a16:creationId xmlns:a16="http://schemas.microsoft.com/office/drawing/2014/main" id="{4C61A8E6-9A0C-5C4D-A84F-9C763A25522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93983" y="1256568"/>
            <a:ext cx="13809052" cy="55631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5000"/>
              </a:lnSpc>
              <a:buNone/>
              <a:defRPr sz="2688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subtítulo</a:t>
            </a:r>
          </a:p>
        </p:txBody>
      </p:sp>
    </p:spTree>
    <p:extLst>
      <p:ext uri="{BB962C8B-B14F-4D97-AF65-F5344CB8AC3E}">
        <p14:creationId xmlns:p14="http://schemas.microsoft.com/office/powerpoint/2010/main" val="322943340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emplate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Texto 6">
            <a:extLst>
              <a:ext uri="{FF2B5EF4-FFF2-40B4-BE49-F238E27FC236}">
                <a16:creationId xmlns:a16="http://schemas.microsoft.com/office/drawing/2014/main" id="{428B26E8-177A-5A4D-8295-6CC102D057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258" y="469902"/>
            <a:ext cx="13412347" cy="7739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840" b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título</a:t>
            </a:r>
          </a:p>
        </p:txBody>
      </p:sp>
      <p:sp>
        <p:nvSpPr>
          <p:cNvPr id="17" name="Espaço Reservado para Texto 6">
            <a:extLst>
              <a:ext uri="{FF2B5EF4-FFF2-40B4-BE49-F238E27FC236}">
                <a16:creationId xmlns:a16="http://schemas.microsoft.com/office/drawing/2014/main" id="{724FCECD-E212-224E-A07B-6B19FEC8BA9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93984" y="1256568"/>
            <a:ext cx="13414494" cy="55631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688" b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subtítulo</a:t>
            </a: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8DB80C49-79A8-5D43-BBA4-2054501ED074}"/>
              </a:ext>
            </a:extLst>
          </p:cNvPr>
          <p:cNvCxnSpPr>
            <a:cxnSpLocks/>
          </p:cNvCxnSpPr>
          <p:nvPr/>
        </p:nvCxnSpPr>
        <p:spPr>
          <a:xfrm>
            <a:off x="915253" y="4"/>
            <a:ext cx="0" cy="162417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m 2" descr="Fundo preto com letras brancas&#10;&#10;Descrição gerada automaticamente">
            <a:extLst>
              <a:ext uri="{FF2B5EF4-FFF2-40B4-BE49-F238E27FC236}">
                <a16:creationId xmlns:a16="http://schemas.microsoft.com/office/drawing/2014/main" id="{2346E4B8-AEDB-44E9-A628-AEC06C15C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635166" y="221981"/>
            <a:ext cx="2812850" cy="102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71609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emplate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28">
            <a:extLst>
              <a:ext uri="{FF2B5EF4-FFF2-40B4-BE49-F238E27FC236}">
                <a16:creationId xmlns:a16="http://schemas.microsoft.com/office/drawing/2014/main" id="{E8DE0709-70B2-4F4A-AA9F-7EF6716C1683}"/>
              </a:ext>
            </a:extLst>
          </p:cNvPr>
          <p:cNvSpPr/>
          <p:nvPr userDrawn="1"/>
        </p:nvSpPr>
        <p:spPr>
          <a:xfrm>
            <a:off x="1" y="-5169"/>
            <a:ext cx="17554575" cy="2291169"/>
          </a:xfrm>
          <a:prstGeom prst="rect">
            <a:avLst/>
          </a:prstGeom>
          <a:solidFill>
            <a:srgbClr val="1D3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90">
              <a:solidFill>
                <a:schemeClr val="bg1"/>
              </a:solidFill>
            </a:endParaRPr>
          </a:p>
        </p:txBody>
      </p:sp>
      <p:sp>
        <p:nvSpPr>
          <p:cNvPr id="18" name="Retângulo 28">
            <a:extLst>
              <a:ext uri="{FF2B5EF4-FFF2-40B4-BE49-F238E27FC236}">
                <a16:creationId xmlns:a16="http://schemas.microsoft.com/office/drawing/2014/main" id="{7CB5B29C-FA33-4516-B853-87B5BF957D74}"/>
              </a:ext>
            </a:extLst>
          </p:cNvPr>
          <p:cNvSpPr/>
          <p:nvPr userDrawn="1"/>
        </p:nvSpPr>
        <p:spPr>
          <a:xfrm>
            <a:off x="1" y="-5169"/>
            <a:ext cx="17554575" cy="22911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90">
              <a:solidFill>
                <a:schemeClr val="bg1"/>
              </a:solidFill>
            </a:endParaRPr>
          </a:p>
        </p:txBody>
      </p:sp>
      <p:sp>
        <p:nvSpPr>
          <p:cNvPr id="16" name="Espaço Reservado para Texto 6">
            <a:extLst>
              <a:ext uri="{FF2B5EF4-FFF2-40B4-BE49-F238E27FC236}">
                <a16:creationId xmlns:a16="http://schemas.microsoft.com/office/drawing/2014/main" id="{428B26E8-177A-5A4D-8295-6CC102D057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258" y="469902"/>
            <a:ext cx="13412347" cy="7739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840" b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título</a:t>
            </a:r>
          </a:p>
        </p:txBody>
      </p:sp>
      <p:sp>
        <p:nvSpPr>
          <p:cNvPr id="17" name="Espaço Reservado para Texto 6">
            <a:extLst>
              <a:ext uri="{FF2B5EF4-FFF2-40B4-BE49-F238E27FC236}">
                <a16:creationId xmlns:a16="http://schemas.microsoft.com/office/drawing/2014/main" id="{724FCECD-E212-224E-A07B-6B19FEC8BA9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93984" y="1256568"/>
            <a:ext cx="13414494" cy="55631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5000"/>
              </a:lnSpc>
              <a:buNone/>
              <a:defRPr sz="2688" b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subtítulo</a:t>
            </a: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8DB80C49-79A8-5D43-BBA4-2054501ED074}"/>
              </a:ext>
            </a:extLst>
          </p:cNvPr>
          <p:cNvCxnSpPr>
            <a:cxnSpLocks/>
          </p:cNvCxnSpPr>
          <p:nvPr/>
        </p:nvCxnSpPr>
        <p:spPr>
          <a:xfrm>
            <a:off x="915253" y="4"/>
            <a:ext cx="0" cy="1624170"/>
          </a:xfrm>
          <a:prstGeom prst="line">
            <a:avLst/>
          </a:prstGeom>
          <a:ln w="508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2" descr="Fundo preto com letras brancas&#10;&#10;Descrição gerada automaticamente">
            <a:extLst>
              <a:ext uri="{FF2B5EF4-FFF2-40B4-BE49-F238E27FC236}">
                <a16:creationId xmlns:a16="http://schemas.microsoft.com/office/drawing/2014/main" id="{E78A7807-937F-4EC7-826E-5DD0008A1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635166" y="221981"/>
            <a:ext cx="2812850" cy="102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9769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emplate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3" descr="Mulher sentada em frente a computador&#10;&#10;Descrição gerada automaticamente">
            <a:extLst>
              <a:ext uri="{FF2B5EF4-FFF2-40B4-BE49-F238E27FC236}">
                <a16:creationId xmlns:a16="http://schemas.microsoft.com/office/drawing/2014/main" id="{6A63BB93-17B9-49F6-8C30-99AA30795D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7558101" cy="987425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B4FA78D-BD8C-4C15-B64D-5DF57744C01A}"/>
              </a:ext>
            </a:extLst>
          </p:cNvPr>
          <p:cNvSpPr/>
          <p:nvPr userDrawn="1"/>
        </p:nvSpPr>
        <p:spPr>
          <a:xfrm>
            <a:off x="0" y="0"/>
            <a:ext cx="17554575" cy="9874250"/>
          </a:xfrm>
          <a:prstGeom prst="rect">
            <a:avLst/>
          </a:prstGeom>
          <a:gradFill flip="none" rotWithShape="1">
            <a:gsLst>
              <a:gs pos="0">
                <a:srgbClr val="09254B"/>
              </a:gs>
              <a:gs pos="100000">
                <a:schemeClr val="accent3">
                  <a:alpha val="41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2"/>
          </a:p>
        </p:txBody>
      </p:sp>
    </p:spTree>
    <p:extLst>
      <p:ext uri="{BB962C8B-B14F-4D97-AF65-F5344CB8AC3E}">
        <p14:creationId xmlns:p14="http://schemas.microsoft.com/office/powerpoint/2010/main" val="2189720903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emplate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" descr="Pessoas na frente de um laptop&#10;&#10;Descrição gerada automaticamente">
            <a:extLst>
              <a:ext uri="{FF2B5EF4-FFF2-40B4-BE49-F238E27FC236}">
                <a16:creationId xmlns:a16="http://schemas.microsoft.com/office/drawing/2014/main" id="{3D6E887E-0A9B-46E1-8249-77B0BFA299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" r="42"/>
          <a:stretch/>
        </p:blipFill>
        <p:spPr>
          <a:xfrm>
            <a:off x="0" y="1286"/>
            <a:ext cx="17554575" cy="987264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B4FA78D-BD8C-4C15-B64D-5DF57744C01A}"/>
              </a:ext>
            </a:extLst>
          </p:cNvPr>
          <p:cNvSpPr/>
          <p:nvPr userDrawn="1"/>
        </p:nvSpPr>
        <p:spPr>
          <a:xfrm>
            <a:off x="0" y="0"/>
            <a:ext cx="17554575" cy="9874250"/>
          </a:xfrm>
          <a:prstGeom prst="rect">
            <a:avLst/>
          </a:prstGeom>
          <a:gradFill flip="none" rotWithShape="1">
            <a:gsLst>
              <a:gs pos="0">
                <a:srgbClr val="09254B"/>
              </a:gs>
              <a:gs pos="100000">
                <a:schemeClr val="accent3">
                  <a:alpha val="41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2"/>
          </a:p>
        </p:txBody>
      </p:sp>
    </p:spTree>
    <p:extLst>
      <p:ext uri="{BB962C8B-B14F-4D97-AF65-F5344CB8AC3E}">
        <p14:creationId xmlns:p14="http://schemas.microsoft.com/office/powerpoint/2010/main" val="381595192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emplate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98" descr="Uma imagem contendo pessoa, carro, pequeno, segurando&#10;&#10;Descrição gerada automaticamente">
            <a:extLst>
              <a:ext uri="{FF2B5EF4-FFF2-40B4-BE49-F238E27FC236}">
                <a16:creationId xmlns:a16="http://schemas.microsoft.com/office/drawing/2014/main" id="{1FD1FDCC-861F-4DAF-986B-A46043A7F5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789" t="43567" r="7404"/>
          <a:stretch/>
        </p:blipFill>
        <p:spPr>
          <a:xfrm>
            <a:off x="0" y="0"/>
            <a:ext cx="17554575" cy="987425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B4FA78D-BD8C-4C15-B64D-5DF57744C01A}"/>
              </a:ext>
            </a:extLst>
          </p:cNvPr>
          <p:cNvSpPr/>
          <p:nvPr userDrawn="1"/>
        </p:nvSpPr>
        <p:spPr>
          <a:xfrm>
            <a:off x="0" y="0"/>
            <a:ext cx="17554575" cy="9874250"/>
          </a:xfrm>
          <a:prstGeom prst="rect">
            <a:avLst/>
          </a:prstGeom>
          <a:gradFill flip="none" rotWithShape="1">
            <a:gsLst>
              <a:gs pos="0">
                <a:srgbClr val="09254B"/>
              </a:gs>
              <a:gs pos="100000">
                <a:schemeClr val="accent3">
                  <a:alpha val="41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2"/>
          </a:p>
        </p:txBody>
      </p:sp>
    </p:spTree>
    <p:extLst>
      <p:ext uri="{BB962C8B-B14F-4D97-AF65-F5344CB8AC3E}">
        <p14:creationId xmlns:p14="http://schemas.microsoft.com/office/powerpoint/2010/main" val="345859285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magens + Descriçõ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28">
            <a:extLst>
              <a:ext uri="{FF2B5EF4-FFF2-40B4-BE49-F238E27FC236}">
                <a16:creationId xmlns:a16="http://schemas.microsoft.com/office/drawing/2014/main" id="{5ACFBC18-2234-44EC-B3FE-9D4A0540BB0F}"/>
              </a:ext>
            </a:extLst>
          </p:cNvPr>
          <p:cNvSpPr/>
          <p:nvPr userDrawn="1"/>
        </p:nvSpPr>
        <p:spPr>
          <a:xfrm>
            <a:off x="0" y="11203"/>
            <a:ext cx="17554222" cy="1865212"/>
          </a:xfrm>
          <a:prstGeom prst="rect">
            <a:avLst/>
          </a:prstGeom>
          <a:solidFill>
            <a:srgbClr val="1D3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99">
              <a:solidFill>
                <a:schemeClr val="bg1"/>
              </a:solidFill>
            </a:endParaRPr>
          </a:p>
        </p:txBody>
      </p:sp>
      <p:cxnSp>
        <p:nvCxnSpPr>
          <p:cNvPr id="7" name="Conector Reto 87">
            <a:extLst>
              <a:ext uri="{FF2B5EF4-FFF2-40B4-BE49-F238E27FC236}">
                <a16:creationId xmlns:a16="http://schemas.microsoft.com/office/drawing/2014/main" id="{6478DE87-3C42-45F5-8F72-2C3DD83A1117}"/>
              </a:ext>
            </a:extLst>
          </p:cNvPr>
          <p:cNvCxnSpPr>
            <a:cxnSpLocks/>
          </p:cNvCxnSpPr>
          <p:nvPr userDrawn="1"/>
        </p:nvCxnSpPr>
        <p:spPr>
          <a:xfrm>
            <a:off x="915252" y="18548"/>
            <a:ext cx="0" cy="1623876"/>
          </a:xfrm>
          <a:prstGeom prst="line">
            <a:avLst/>
          </a:prstGeom>
          <a:ln w="508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4518911E-F193-F644-9575-A68DE7C0F57E}"/>
              </a:ext>
            </a:extLst>
          </p:cNvPr>
          <p:cNvCxnSpPr>
            <a:cxnSpLocks/>
          </p:cNvCxnSpPr>
          <p:nvPr/>
        </p:nvCxnSpPr>
        <p:spPr>
          <a:xfrm>
            <a:off x="915253" y="4"/>
            <a:ext cx="0" cy="162417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Texto 6">
            <a:extLst>
              <a:ext uri="{FF2B5EF4-FFF2-40B4-BE49-F238E27FC236}">
                <a16:creationId xmlns:a16="http://schemas.microsoft.com/office/drawing/2014/main" id="{E2CB9662-1BD8-7548-9DD4-09CE9F430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262" y="469902"/>
            <a:ext cx="13916558" cy="7739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8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título</a:t>
            </a:r>
          </a:p>
        </p:txBody>
      </p:sp>
      <p:sp>
        <p:nvSpPr>
          <p:cNvPr id="12" name="Espaço Reservado para Texto 6">
            <a:extLst>
              <a:ext uri="{FF2B5EF4-FFF2-40B4-BE49-F238E27FC236}">
                <a16:creationId xmlns:a16="http://schemas.microsoft.com/office/drawing/2014/main" id="{DE320D64-38D9-6140-BDAF-FEFCC787067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93984" y="1256567"/>
            <a:ext cx="13918787" cy="49122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pt-BR" sz="2592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algn="just" defTabSz="1316553" eaLnBrk="1" latinLnBrk="0" hangingPunct="1"/>
            <a:r>
              <a:rPr lang="pt-BR" dirty="0"/>
              <a:t>Exemplo de subtítulo</a:t>
            </a:r>
          </a:p>
        </p:txBody>
      </p:sp>
    </p:spTree>
    <p:extLst>
      <p:ext uri="{BB962C8B-B14F-4D97-AF65-F5344CB8AC3E}">
        <p14:creationId xmlns:p14="http://schemas.microsoft.com/office/powerpoint/2010/main" val="2856905647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emplate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12" descr="Pessoas dentro de barco na água&#10;&#10;Descrição gerada automaticamente">
            <a:extLst>
              <a:ext uri="{FF2B5EF4-FFF2-40B4-BE49-F238E27FC236}">
                <a16:creationId xmlns:a16="http://schemas.microsoft.com/office/drawing/2014/main" id="{732DF8FF-C3A1-4C99-AF84-C8ABFDC0AE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-4725"/>
            <a:ext cx="17554575" cy="987897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F2DED28-ACB5-4E60-AB74-5CFDBBC9786F}"/>
              </a:ext>
            </a:extLst>
          </p:cNvPr>
          <p:cNvSpPr/>
          <p:nvPr userDrawn="1"/>
        </p:nvSpPr>
        <p:spPr>
          <a:xfrm>
            <a:off x="0" y="0"/>
            <a:ext cx="17554575" cy="9874250"/>
          </a:xfrm>
          <a:prstGeom prst="rect">
            <a:avLst/>
          </a:prstGeom>
          <a:gradFill flip="none" rotWithShape="1">
            <a:gsLst>
              <a:gs pos="0">
                <a:srgbClr val="09254B"/>
              </a:gs>
              <a:gs pos="100000">
                <a:schemeClr val="accent3">
                  <a:alpha val="41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2"/>
          </a:p>
        </p:txBody>
      </p:sp>
    </p:spTree>
    <p:extLst>
      <p:ext uri="{BB962C8B-B14F-4D97-AF65-F5344CB8AC3E}">
        <p14:creationId xmlns:p14="http://schemas.microsoft.com/office/powerpoint/2010/main" val="90561990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emplate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Espaço Reservado para Imagem 7">
            <a:extLst>
              <a:ext uri="{FF2B5EF4-FFF2-40B4-BE49-F238E27FC236}">
                <a16:creationId xmlns:a16="http://schemas.microsoft.com/office/drawing/2014/main" id="{5E9DBD73-978E-4556-A999-0E32785408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4" t="922" r="68" b="484"/>
          <a:stretch/>
        </p:blipFill>
        <p:spPr>
          <a:xfrm>
            <a:off x="0" y="-5287"/>
            <a:ext cx="17554575" cy="9879537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F2DED28-ACB5-4E60-AB74-5CFDBBC9786F}"/>
              </a:ext>
            </a:extLst>
          </p:cNvPr>
          <p:cNvSpPr/>
          <p:nvPr userDrawn="1"/>
        </p:nvSpPr>
        <p:spPr>
          <a:xfrm>
            <a:off x="0" y="0"/>
            <a:ext cx="17554575" cy="9874250"/>
          </a:xfrm>
          <a:prstGeom prst="rect">
            <a:avLst/>
          </a:prstGeom>
          <a:gradFill flip="none" rotWithShape="1">
            <a:gsLst>
              <a:gs pos="0">
                <a:srgbClr val="09254B"/>
              </a:gs>
              <a:gs pos="100000">
                <a:schemeClr val="accent3">
                  <a:alpha val="41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2"/>
          </a:p>
        </p:txBody>
      </p:sp>
    </p:spTree>
    <p:extLst>
      <p:ext uri="{BB962C8B-B14F-4D97-AF65-F5344CB8AC3E}">
        <p14:creationId xmlns:p14="http://schemas.microsoft.com/office/powerpoint/2010/main" val="132484906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emplate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54A3BB14-93B4-4C7C-A66B-3DB300537E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5" r="-735"/>
          <a:stretch/>
        </p:blipFill>
        <p:spPr>
          <a:xfrm>
            <a:off x="-70815" y="0"/>
            <a:ext cx="17753392" cy="987578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F2DED28-ACB5-4E60-AB74-5CFDBBC9786F}"/>
              </a:ext>
            </a:extLst>
          </p:cNvPr>
          <p:cNvSpPr/>
          <p:nvPr userDrawn="1"/>
        </p:nvSpPr>
        <p:spPr>
          <a:xfrm>
            <a:off x="-70814" y="0"/>
            <a:ext cx="17625389" cy="9874250"/>
          </a:xfrm>
          <a:prstGeom prst="rect">
            <a:avLst/>
          </a:prstGeom>
          <a:gradFill flip="none" rotWithShape="1">
            <a:gsLst>
              <a:gs pos="0">
                <a:srgbClr val="09254B"/>
              </a:gs>
              <a:gs pos="100000">
                <a:schemeClr val="accent3">
                  <a:alpha val="41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2"/>
          </a:p>
        </p:txBody>
      </p:sp>
    </p:spTree>
    <p:extLst>
      <p:ext uri="{BB962C8B-B14F-4D97-AF65-F5344CB8AC3E}">
        <p14:creationId xmlns:p14="http://schemas.microsoft.com/office/powerpoint/2010/main" val="2695466068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Imagens + Descriçõ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Arredondado 47">
            <a:extLst>
              <a:ext uri="{FF2B5EF4-FFF2-40B4-BE49-F238E27FC236}">
                <a16:creationId xmlns:a16="http://schemas.microsoft.com/office/drawing/2014/main" id="{ED50EB26-5734-44E8-89FC-53C4B1CBCE4A}"/>
              </a:ext>
            </a:extLst>
          </p:cNvPr>
          <p:cNvSpPr/>
          <p:nvPr/>
        </p:nvSpPr>
        <p:spPr>
          <a:xfrm>
            <a:off x="1708561" y="3175545"/>
            <a:ext cx="1646529" cy="2020573"/>
          </a:xfrm>
          <a:prstGeom prst="roundRect">
            <a:avLst>
              <a:gd name="adj" fmla="val 9960"/>
            </a:avLst>
          </a:prstGeom>
          <a:solidFill>
            <a:schemeClr val="tx2">
              <a:lumMod val="10000"/>
              <a:lumOff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49"/>
          </a:p>
        </p:txBody>
      </p:sp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5E1A5727-E6D3-40B5-A4AF-09F41233D5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42763" y="3322666"/>
            <a:ext cx="1580325" cy="1729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9" name="Retângulo Arredondado 60">
            <a:extLst>
              <a:ext uri="{FF2B5EF4-FFF2-40B4-BE49-F238E27FC236}">
                <a16:creationId xmlns:a16="http://schemas.microsoft.com/office/drawing/2014/main" id="{0D787D11-F101-49BC-8D95-56EF2CAE4639}"/>
              </a:ext>
            </a:extLst>
          </p:cNvPr>
          <p:cNvSpPr/>
          <p:nvPr/>
        </p:nvSpPr>
        <p:spPr>
          <a:xfrm>
            <a:off x="3584158" y="3175545"/>
            <a:ext cx="1646529" cy="2020573"/>
          </a:xfrm>
          <a:prstGeom prst="roundRect">
            <a:avLst>
              <a:gd name="adj" fmla="val 9960"/>
            </a:avLst>
          </a:prstGeom>
          <a:solidFill>
            <a:schemeClr val="tx2">
              <a:lumMod val="10000"/>
              <a:lumOff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49"/>
          </a:p>
        </p:txBody>
      </p:sp>
      <p:sp>
        <p:nvSpPr>
          <p:cNvPr id="10" name="Retângulo Arredondado 61">
            <a:extLst>
              <a:ext uri="{FF2B5EF4-FFF2-40B4-BE49-F238E27FC236}">
                <a16:creationId xmlns:a16="http://schemas.microsoft.com/office/drawing/2014/main" id="{4445604C-740A-43D2-919E-218F1350036A}"/>
              </a:ext>
            </a:extLst>
          </p:cNvPr>
          <p:cNvSpPr/>
          <p:nvPr/>
        </p:nvSpPr>
        <p:spPr>
          <a:xfrm>
            <a:off x="5469178" y="3175545"/>
            <a:ext cx="1646529" cy="2020573"/>
          </a:xfrm>
          <a:prstGeom prst="roundRect">
            <a:avLst>
              <a:gd name="adj" fmla="val 9960"/>
            </a:avLst>
          </a:prstGeom>
          <a:solidFill>
            <a:schemeClr val="tx2">
              <a:lumMod val="10000"/>
              <a:lumOff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49"/>
          </a:p>
        </p:txBody>
      </p:sp>
      <p:sp>
        <p:nvSpPr>
          <p:cNvPr id="11" name="Retângulo Arredondado 62">
            <a:extLst>
              <a:ext uri="{FF2B5EF4-FFF2-40B4-BE49-F238E27FC236}">
                <a16:creationId xmlns:a16="http://schemas.microsoft.com/office/drawing/2014/main" id="{57A97DE8-DA13-4216-A0D2-D0E88EB8C327}"/>
              </a:ext>
            </a:extLst>
          </p:cNvPr>
          <p:cNvSpPr/>
          <p:nvPr/>
        </p:nvSpPr>
        <p:spPr>
          <a:xfrm>
            <a:off x="7363622" y="3175545"/>
            <a:ext cx="1646529" cy="2020573"/>
          </a:xfrm>
          <a:prstGeom prst="roundRect">
            <a:avLst>
              <a:gd name="adj" fmla="val 9960"/>
            </a:avLst>
          </a:prstGeom>
          <a:solidFill>
            <a:schemeClr val="tx2">
              <a:lumMod val="10000"/>
              <a:lumOff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49"/>
          </a:p>
        </p:txBody>
      </p:sp>
      <p:sp>
        <p:nvSpPr>
          <p:cNvPr id="12" name="Retângulo Arredondado 63">
            <a:extLst>
              <a:ext uri="{FF2B5EF4-FFF2-40B4-BE49-F238E27FC236}">
                <a16:creationId xmlns:a16="http://schemas.microsoft.com/office/drawing/2014/main" id="{58A5D96A-DA1A-4104-B58D-4B24C6C0361C}"/>
              </a:ext>
            </a:extLst>
          </p:cNvPr>
          <p:cNvSpPr/>
          <p:nvPr/>
        </p:nvSpPr>
        <p:spPr>
          <a:xfrm>
            <a:off x="9229792" y="3175545"/>
            <a:ext cx="1646529" cy="2020573"/>
          </a:xfrm>
          <a:prstGeom prst="roundRect">
            <a:avLst>
              <a:gd name="adj" fmla="val 9960"/>
            </a:avLst>
          </a:prstGeom>
          <a:solidFill>
            <a:schemeClr val="tx2">
              <a:lumMod val="10000"/>
              <a:lumOff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49"/>
          </a:p>
        </p:txBody>
      </p:sp>
      <p:sp>
        <p:nvSpPr>
          <p:cNvPr id="13" name="Retângulo Arredondado 64">
            <a:extLst>
              <a:ext uri="{FF2B5EF4-FFF2-40B4-BE49-F238E27FC236}">
                <a16:creationId xmlns:a16="http://schemas.microsoft.com/office/drawing/2014/main" id="{A58E403D-9E87-4F97-A8C6-A98D55E39530}"/>
              </a:ext>
            </a:extLst>
          </p:cNvPr>
          <p:cNvSpPr/>
          <p:nvPr/>
        </p:nvSpPr>
        <p:spPr>
          <a:xfrm>
            <a:off x="11105389" y="3175545"/>
            <a:ext cx="1646529" cy="2020573"/>
          </a:xfrm>
          <a:prstGeom prst="roundRect">
            <a:avLst>
              <a:gd name="adj" fmla="val 9960"/>
            </a:avLst>
          </a:prstGeom>
          <a:solidFill>
            <a:schemeClr val="tx2">
              <a:lumMod val="10000"/>
              <a:lumOff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49"/>
          </a:p>
        </p:txBody>
      </p:sp>
      <p:sp>
        <p:nvSpPr>
          <p:cNvPr id="14" name="Retângulo Arredondado 65">
            <a:extLst>
              <a:ext uri="{FF2B5EF4-FFF2-40B4-BE49-F238E27FC236}">
                <a16:creationId xmlns:a16="http://schemas.microsoft.com/office/drawing/2014/main" id="{BC9D0F8D-E902-4396-A338-24AD847FBFB3}"/>
              </a:ext>
            </a:extLst>
          </p:cNvPr>
          <p:cNvSpPr/>
          <p:nvPr/>
        </p:nvSpPr>
        <p:spPr>
          <a:xfrm>
            <a:off x="12990405" y="3175545"/>
            <a:ext cx="1646529" cy="2020573"/>
          </a:xfrm>
          <a:prstGeom prst="roundRect">
            <a:avLst>
              <a:gd name="adj" fmla="val 9960"/>
            </a:avLst>
          </a:prstGeom>
          <a:solidFill>
            <a:schemeClr val="tx2">
              <a:lumMod val="10000"/>
              <a:lumOff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49"/>
          </a:p>
        </p:txBody>
      </p:sp>
      <p:sp>
        <p:nvSpPr>
          <p:cNvPr id="15" name="Retângulo Arredondado 66">
            <a:extLst>
              <a:ext uri="{FF2B5EF4-FFF2-40B4-BE49-F238E27FC236}">
                <a16:creationId xmlns:a16="http://schemas.microsoft.com/office/drawing/2014/main" id="{8B6B3ED7-75B7-47A9-9FF6-8DFABE0C0FD8}"/>
              </a:ext>
            </a:extLst>
          </p:cNvPr>
          <p:cNvSpPr/>
          <p:nvPr/>
        </p:nvSpPr>
        <p:spPr>
          <a:xfrm>
            <a:off x="14884853" y="3175545"/>
            <a:ext cx="1646529" cy="2020573"/>
          </a:xfrm>
          <a:prstGeom prst="roundRect">
            <a:avLst>
              <a:gd name="adj" fmla="val 9960"/>
            </a:avLst>
          </a:prstGeom>
          <a:solidFill>
            <a:schemeClr val="tx2">
              <a:lumMod val="10000"/>
              <a:lumOff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49"/>
          </a:p>
        </p:txBody>
      </p:sp>
      <p:sp>
        <p:nvSpPr>
          <p:cNvPr id="18" name="Espaço Reservado para Texto 2">
            <a:extLst>
              <a:ext uri="{FF2B5EF4-FFF2-40B4-BE49-F238E27FC236}">
                <a16:creationId xmlns:a16="http://schemas.microsoft.com/office/drawing/2014/main" id="{C28441A5-56A5-443D-BBBC-44E6505C0D7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 rot="16200000">
            <a:off x="655096" y="3976330"/>
            <a:ext cx="1440016" cy="4190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399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texto</a:t>
            </a:r>
          </a:p>
        </p:txBody>
      </p:sp>
      <p:sp>
        <p:nvSpPr>
          <p:cNvPr id="22" name="Espaço Reservado para Texto 2">
            <a:extLst>
              <a:ext uri="{FF2B5EF4-FFF2-40B4-BE49-F238E27FC236}">
                <a16:creationId xmlns:a16="http://schemas.microsoft.com/office/drawing/2014/main" id="{440E363C-C014-43AF-8A65-3E44130D1E6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617260" y="3322666"/>
            <a:ext cx="1580325" cy="1729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23" name="Espaço Reservado para Texto 2">
            <a:extLst>
              <a:ext uri="{FF2B5EF4-FFF2-40B4-BE49-F238E27FC236}">
                <a16:creationId xmlns:a16="http://schemas.microsoft.com/office/drawing/2014/main" id="{1C7146F8-50B4-49C0-98ED-B4672040E22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499200" y="3321131"/>
            <a:ext cx="1580325" cy="1729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24" name="Espaço Reservado para Texto 2">
            <a:extLst>
              <a:ext uri="{FF2B5EF4-FFF2-40B4-BE49-F238E27FC236}">
                <a16:creationId xmlns:a16="http://schemas.microsoft.com/office/drawing/2014/main" id="{3B169D3C-EBCC-45C0-B607-8F8423C8F67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396724" y="3321131"/>
            <a:ext cx="1580325" cy="1729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27" name="Espaço Reservado para Texto 2">
            <a:extLst>
              <a:ext uri="{FF2B5EF4-FFF2-40B4-BE49-F238E27FC236}">
                <a16:creationId xmlns:a16="http://schemas.microsoft.com/office/drawing/2014/main" id="{8DDBAD74-AA6C-4C80-A76C-4E25A8A7681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262894" y="3321131"/>
            <a:ext cx="1580325" cy="1729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28" name="Espaço Reservado para Texto 2">
            <a:extLst>
              <a:ext uri="{FF2B5EF4-FFF2-40B4-BE49-F238E27FC236}">
                <a16:creationId xmlns:a16="http://schemas.microsoft.com/office/drawing/2014/main" id="{D983BBAE-17EE-404C-B3F8-D5FBF9E4BAD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1138489" y="3321131"/>
            <a:ext cx="1580325" cy="1729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id="{9908EFED-3CBF-4375-A1B1-6037C56434C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3023510" y="3321131"/>
            <a:ext cx="1580325" cy="1729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30" name="Espaço Reservado para Texto 2">
            <a:extLst>
              <a:ext uri="{FF2B5EF4-FFF2-40B4-BE49-F238E27FC236}">
                <a16:creationId xmlns:a16="http://schemas.microsoft.com/office/drawing/2014/main" id="{C4D43C1B-6B9C-4B99-94A3-F1F21A30D90E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4917955" y="3322666"/>
            <a:ext cx="1580325" cy="1729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34" name="Espaço Reservado para Texto 6">
            <a:extLst>
              <a:ext uri="{FF2B5EF4-FFF2-40B4-BE49-F238E27FC236}">
                <a16:creationId xmlns:a16="http://schemas.microsoft.com/office/drawing/2014/main" id="{886945C3-194D-4068-908A-C0E4520C5B9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705501" y="5818277"/>
            <a:ext cx="6504546" cy="376972"/>
          </a:xfrm>
          <a:prstGeom prst="rect">
            <a:avLst/>
          </a:prstGeom>
          <a:solidFill>
            <a:srgbClr val="FFFFFF"/>
          </a:solidFill>
        </p:spPr>
        <p:txBody>
          <a:bodyPr wrap="square" lIns="68525" tIns="34263" rIns="68525" bIns="34263" anchor="ctr">
            <a:spAutoFit/>
          </a:bodyPr>
          <a:lstStyle>
            <a:lvl1pPr marL="0" indent="0">
              <a:buNone/>
              <a:defRPr lang="pt-BR" sz="2000" b="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1316403" eaLnBrk="1" latinLnBrk="0" hangingPunct="1"/>
            <a:r>
              <a:rPr lang="pt-BR" dirty="0"/>
              <a:t>Exemplo texto</a:t>
            </a:r>
          </a:p>
        </p:txBody>
      </p:sp>
      <p:sp>
        <p:nvSpPr>
          <p:cNvPr id="36" name="Espaço Reservado para Texto 6">
            <a:extLst>
              <a:ext uri="{FF2B5EF4-FFF2-40B4-BE49-F238E27FC236}">
                <a16:creationId xmlns:a16="http://schemas.microsoft.com/office/drawing/2014/main" id="{EF09AD17-A822-4F18-AFA8-3AFEF334F2C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053057" y="5818277"/>
            <a:ext cx="6478325" cy="376972"/>
          </a:xfrm>
          <a:prstGeom prst="rect">
            <a:avLst/>
          </a:prstGeom>
          <a:solidFill>
            <a:srgbClr val="FFFFFF"/>
          </a:solidFill>
        </p:spPr>
        <p:txBody>
          <a:bodyPr wrap="square" lIns="68525" tIns="34263" rIns="68525" bIns="34263" anchor="ctr">
            <a:spAutoFit/>
          </a:bodyPr>
          <a:lstStyle>
            <a:lvl1pPr marL="0" indent="0">
              <a:buNone/>
              <a:defRPr lang="pt-BR" sz="2000" b="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1316403" eaLnBrk="1" latinLnBrk="0" hangingPunct="1"/>
            <a:r>
              <a:rPr lang="pt-BR" dirty="0"/>
              <a:t>Exemplo texto</a:t>
            </a:r>
          </a:p>
        </p:txBody>
      </p:sp>
      <p:sp>
        <p:nvSpPr>
          <p:cNvPr id="37" name="Espaço Reservado para Texto 6">
            <a:extLst>
              <a:ext uri="{FF2B5EF4-FFF2-40B4-BE49-F238E27FC236}">
                <a16:creationId xmlns:a16="http://schemas.microsoft.com/office/drawing/2014/main" id="{91193DCE-859D-440C-ADC2-8DB07EDE866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705504" y="2332444"/>
            <a:ext cx="12898329" cy="376972"/>
          </a:xfrm>
          <a:prstGeom prst="rect">
            <a:avLst/>
          </a:prstGeom>
          <a:solidFill>
            <a:srgbClr val="FFFFFF"/>
          </a:solidFill>
        </p:spPr>
        <p:txBody>
          <a:bodyPr wrap="square" lIns="68525" tIns="34263" rIns="68525" bIns="34263" anchor="ctr">
            <a:spAutoFit/>
          </a:bodyPr>
          <a:lstStyle>
            <a:lvl1pPr marL="0" indent="0">
              <a:buNone/>
              <a:defRPr lang="pt-BR" sz="2000" b="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1316403" eaLnBrk="1" latinLnBrk="0" hangingPunct="1"/>
            <a:r>
              <a:rPr lang="pt-BR" dirty="0"/>
              <a:t>Exemplo texto</a:t>
            </a:r>
          </a:p>
        </p:txBody>
      </p:sp>
      <p:sp>
        <p:nvSpPr>
          <p:cNvPr id="38" name="Espaço Reservado para Gráfico 3">
            <a:extLst>
              <a:ext uri="{FF2B5EF4-FFF2-40B4-BE49-F238E27FC236}">
                <a16:creationId xmlns:a16="http://schemas.microsoft.com/office/drawing/2014/main" id="{7BC3CBC9-CBCD-406E-A3A4-5F55244B21F6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705501" y="6443955"/>
            <a:ext cx="6504546" cy="2939458"/>
          </a:xfrm>
          <a:prstGeom prst="rect">
            <a:avLst/>
          </a:prstGeom>
        </p:spPr>
        <p:txBody>
          <a:bodyPr anchor="ctr"/>
          <a:lstStyle>
            <a:lvl1pPr algn="ctr"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39" name="Espaço Reservado para Gráfico 3">
            <a:extLst>
              <a:ext uri="{FF2B5EF4-FFF2-40B4-BE49-F238E27FC236}">
                <a16:creationId xmlns:a16="http://schemas.microsoft.com/office/drawing/2014/main" id="{D962845A-2E5C-47A0-B3B4-7D43D36340EE}"/>
              </a:ext>
            </a:extLst>
          </p:cNvPr>
          <p:cNvSpPr>
            <a:spLocks noGrp="1"/>
          </p:cNvSpPr>
          <p:nvPr>
            <p:ph type="chart" sz="quarter" idx="49"/>
          </p:nvPr>
        </p:nvSpPr>
        <p:spPr>
          <a:xfrm>
            <a:off x="10053054" y="6443955"/>
            <a:ext cx="6504546" cy="2939458"/>
          </a:xfrm>
          <a:prstGeom prst="rect">
            <a:avLst/>
          </a:prstGeom>
        </p:spPr>
        <p:txBody>
          <a:bodyPr anchor="ctr"/>
          <a:lstStyle>
            <a:lvl1pPr algn="ctr"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3F152FD0-9279-C948-88AD-A24D905E46F0}"/>
              </a:ext>
            </a:extLst>
          </p:cNvPr>
          <p:cNvCxnSpPr>
            <a:cxnSpLocks/>
          </p:cNvCxnSpPr>
          <p:nvPr/>
        </p:nvCxnSpPr>
        <p:spPr>
          <a:xfrm>
            <a:off x="915253" y="4"/>
            <a:ext cx="0" cy="162417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spaço Reservado para Texto 6">
            <a:extLst>
              <a:ext uri="{FF2B5EF4-FFF2-40B4-BE49-F238E27FC236}">
                <a16:creationId xmlns:a16="http://schemas.microsoft.com/office/drawing/2014/main" id="{36470372-E099-C549-A90B-C462E47DED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261" y="469902"/>
            <a:ext cx="13540671" cy="7739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84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título</a:t>
            </a:r>
          </a:p>
        </p:txBody>
      </p:sp>
      <p:sp>
        <p:nvSpPr>
          <p:cNvPr id="42" name="Espaço Reservado para Texto 6">
            <a:extLst>
              <a:ext uri="{FF2B5EF4-FFF2-40B4-BE49-F238E27FC236}">
                <a16:creationId xmlns:a16="http://schemas.microsoft.com/office/drawing/2014/main" id="{C0C409AA-6E95-9A4F-957E-861753C7207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93982" y="1256568"/>
            <a:ext cx="13542841" cy="55631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5000"/>
              </a:lnSpc>
              <a:buNone/>
              <a:defRPr sz="2688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subtítulo</a:t>
            </a:r>
          </a:p>
        </p:txBody>
      </p:sp>
    </p:spTree>
    <p:extLst>
      <p:ext uri="{BB962C8B-B14F-4D97-AF65-F5344CB8AC3E}">
        <p14:creationId xmlns:p14="http://schemas.microsoft.com/office/powerpoint/2010/main" val="1256770109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Template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455">
            <a:extLst>
              <a:ext uri="{FF2B5EF4-FFF2-40B4-BE49-F238E27FC236}">
                <a16:creationId xmlns:a16="http://schemas.microsoft.com/office/drawing/2014/main" id="{9E06BA41-8931-4837-9440-45656D022FB3}"/>
              </a:ext>
            </a:extLst>
          </p:cNvPr>
          <p:cNvSpPr txBox="1"/>
          <p:nvPr/>
        </p:nvSpPr>
        <p:spPr>
          <a:xfrm>
            <a:off x="13788631" y="6362744"/>
            <a:ext cx="2215152" cy="523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62762">
              <a:lnSpc>
                <a:spcPct val="85000"/>
              </a:lnSpc>
              <a:spcBef>
                <a:spcPct val="20000"/>
              </a:spcBef>
              <a:spcAft>
                <a:spcPts val="299"/>
              </a:spcAft>
              <a:buClr>
                <a:srgbClr val="00447C"/>
              </a:buClr>
              <a:buSzPct val="100000"/>
              <a:defRPr/>
            </a:pPr>
            <a:r>
              <a:rPr lang="pt-BR" sz="11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Migração voluntaria das </a:t>
            </a:r>
            <a:br>
              <a:rPr lang="pt-BR" sz="11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100" kern="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r>
              <a:rPr lang="pt-BR" sz="11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BBTG11  em </a:t>
            </a:r>
            <a:r>
              <a:rPr lang="pt-BR" sz="1100" kern="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r>
              <a:rPr lang="pt-BR" sz="11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BPAC11 e BBTG12</a:t>
            </a:r>
          </a:p>
        </p:txBody>
      </p:sp>
      <p:cxnSp>
        <p:nvCxnSpPr>
          <p:cNvPr id="178" name="Conector reto 446">
            <a:extLst>
              <a:ext uri="{FF2B5EF4-FFF2-40B4-BE49-F238E27FC236}">
                <a16:creationId xmlns:a16="http://schemas.microsoft.com/office/drawing/2014/main" id="{3AD0B4CB-C625-4DE8-BDB2-BD17C78549FE}"/>
              </a:ext>
            </a:extLst>
          </p:cNvPr>
          <p:cNvCxnSpPr>
            <a:cxnSpLocks/>
          </p:cNvCxnSpPr>
          <p:nvPr/>
        </p:nvCxnSpPr>
        <p:spPr>
          <a:xfrm>
            <a:off x="7424586" y="4982286"/>
            <a:ext cx="14481" cy="3007613"/>
          </a:xfrm>
          <a:prstGeom prst="line">
            <a:avLst/>
          </a:prstGeom>
          <a:noFill/>
          <a:ln w="31750" cap="rnd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0" name="TextBox 437">
            <a:extLst>
              <a:ext uri="{FF2B5EF4-FFF2-40B4-BE49-F238E27FC236}">
                <a16:creationId xmlns:a16="http://schemas.microsoft.com/office/drawing/2014/main" id="{3D5A83A8-14FD-462B-AC41-1E4FFC18F13E}"/>
              </a:ext>
            </a:extLst>
          </p:cNvPr>
          <p:cNvSpPr txBox="1"/>
          <p:nvPr/>
        </p:nvSpPr>
        <p:spPr>
          <a:xfrm>
            <a:off x="7435700" y="7769737"/>
            <a:ext cx="17514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62762">
              <a:spcBef>
                <a:spcPct val="20000"/>
              </a:spcBef>
              <a:spcAft>
                <a:spcPts val="299"/>
              </a:spcAft>
              <a:buClr>
                <a:srgbClr val="00447C"/>
              </a:buClr>
              <a:buSzPct val="100000"/>
              <a:defRPr/>
            </a:pPr>
            <a:r>
              <a:rPr lang="pt-BR" sz="11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BTG adquire o UBS Pactual, criando o </a:t>
            </a:r>
            <a:br>
              <a:rPr lang="pt-BR" sz="11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1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BTG Pactual</a:t>
            </a:r>
          </a:p>
        </p:txBody>
      </p:sp>
      <p:sp>
        <p:nvSpPr>
          <p:cNvPr id="95" name="TextBox 452">
            <a:extLst>
              <a:ext uri="{FF2B5EF4-FFF2-40B4-BE49-F238E27FC236}">
                <a16:creationId xmlns:a16="http://schemas.microsoft.com/office/drawing/2014/main" id="{C3FF697B-41B4-4141-B88E-B4962879D940}"/>
              </a:ext>
            </a:extLst>
          </p:cNvPr>
          <p:cNvSpPr txBox="1"/>
          <p:nvPr/>
        </p:nvSpPr>
        <p:spPr>
          <a:xfrm>
            <a:off x="4721805" y="7798357"/>
            <a:ext cx="19804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62762">
              <a:spcBef>
                <a:spcPct val="20000"/>
              </a:spcBef>
              <a:spcAft>
                <a:spcPts val="299"/>
              </a:spcAft>
              <a:buClr>
                <a:srgbClr val="00447C"/>
              </a:buClr>
              <a:buSzPct val="100000"/>
              <a:defRPr/>
            </a:pPr>
            <a:r>
              <a:rPr lang="pt-BR" sz="1100" ker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Início da expansão regional no Brasil: abertura dos escritórios de Belo Horizonte (MG) e de Recife (PE)</a:t>
            </a:r>
          </a:p>
        </p:txBody>
      </p:sp>
      <p:sp>
        <p:nvSpPr>
          <p:cNvPr id="169" name="Elipse 450">
            <a:extLst>
              <a:ext uri="{FF2B5EF4-FFF2-40B4-BE49-F238E27FC236}">
                <a16:creationId xmlns:a16="http://schemas.microsoft.com/office/drawing/2014/main" id="{C0FB688B-043E-4EE8-9EDD-CFE7156A0960}"/>
              </a:ext>
            </a:extLst>
          </p:cNvPr>
          <p:cNvSpPr/>
          <p:nvPr/>
        </p:nvSpPr>
        <p:spPr>
          <a:xfrm rot="5400000" flipV="1">
            <a:off x="4709375" y="7879683"/>
            <a:ext cx="78705" cy="7869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12">
              <a:defRPr/>
            </a:pPr>
            <a:endParaRPr lang="pt-BR" sz="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9" name="Elipse 450">
            <a:extLst>
              <a:ext uri="{FF2B5EF4-FFF2-40B4-BE49-F238E27FC236}">
                <a16:creationId xmlns:a16="http://schemas.microsoft.com/office/drawing/2014/main" id="{098A76A8-685B-474C-8661-7AD91DDD41EE}"/>
              </a:ext>
            </a:extLst>
          </p:cNvPr>
          <p:cNvSpPr/>
          <p:nvPr/>
        </p:nvSpPr>
        <p:spPr>
          <a:xfrm rot="5400000" flipV="1">
            <a:off x="7401365" y="7887545"/>
            <a:ext cx="78705" cy="7869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12">
              <a:defRPr/>
            </a:pPr>
            <a:endParaRPr lang="pt-BR" sz="801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14" name="Imagem 113">
            <a:extLst>
              <a:ext uri="{FF2B5EF4-FFF2-40B4-BE49-F238E27FC236}">
                <a16:creationId xmlns:a16="http://schemas.microsoft.com/office/drawing/2014/main" id="{E3E875B1-E9A2-214F-A8FE-9CB7DC7045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236" t="57420" r="14701" b="19858"/>
          <a:stretch/>
        </p:blipFill>
        <p:spPr>
          <a:xfrm>
            <a:off x="8011515" y="3508603"/>
            <a:ext cx="9543064" cy="6365650"/>
          </a:xfrm>
          <a:prstGeom prst="rect">
            <a:avLst/>
          </a:prstGeom>
        </p:spPr>
      </p:pic>
      <p:sp>
        <p:nvSpPr>
          <p:cNvPr id="71" name="TextBox 428">
            <a:extLst>
              <a:ext uri="{FF2B5EF4-FFF2-40B4-BE49-F238E27FC236}">
                <a16:creationId xmlns:a16="http://schemas.microsoft.com/office/drawing/2014/main" id="{BEBC79F0-85CC-4ACC-83F2-63770AC3F68D}"/>
              </a:ext>
            </a:extLst>
          </p:cNvPr>
          <p:cNvSpPr txBox="1"/>
          <p:nvPr/>
        </p:nvSpPr>
        <p:spPr>
          <a:xfrm>
            <a:off x="1351597" y="4946839"/>
            <a:ext cx="711710" cy="276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99" b="1">
                <a:solidFill>
                  <a:srgbClr val="0044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1983</a:t>
            </a:r>
          </a:p>
        </p:txBody>
      </p:sp>
      <p:sp>
        <p:nvSpPr>
          <p:cNvPr id="72" name="TextBox 429">
            <a:extLst>
              <a:ext uri="{FF2B5EF4-FFF2-40B4-BE49-F238E27FC236}">
                <a16:creationId xmlns:a16="http://schemas.microsoft.com/office/drawing/2014/main" id="{669A9A4F-A9F6-41FC-9FB5-A5B6945B1679}"/>
              </a:ext>
            </a:extLst>
          </p:cNvPr>
          <p:cNvSpPr txBox="1"/>
          <p:nvPr/>
        </p:nvSpPr>
        <p:spPr>
          <a:xfrm>
            <a:off x="2253009" y="4946839"/>
            <a:ext cx="737426" cy="276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99" b="1">
                <a:solidFill>
                  <a:srgbClr val="008FD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1989</a:t>
            </a:r>
          </a:p>
        </p:txBody>
      </p:sp>
      <p:sp>
        <p:nvSpPr>
          <p:cNvPr id="73" name="TextBox 430">
            <a:extLst>
              <a:ext uri="{FF2B5EF4-FFF2-40B4-BE49-F238E27FC236}">
                <a16:creationId xmlns:a16="http://schemas.microsoft.com/office/drawing/2014/main" id="{692ED676-06D1-4C6D-8A12-8931CAC81F50}"/>
              </a:ext>
            </a:extLst>
          </p:cNvPr>
          <p:cNvSpPr txBox="1"/>
          <p:nvPr/>
        </p:nvSpPr>
        <p:spPr>
          <a:xfrm>
            <a:off x="3173183" y="4946839"/>
            <a:ext cx="732675" cy="276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99" b="1">
                <a:solidFill>
                  <a:srgbClr val="82C9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1990</a:t>
            </a:r>
          </a:p>
        </p:txBody>
      </p:sp>
      <p:sp>
        <p:nvSpPr>
          <p:cNvPr id="74" name="TextBox 431">
            <a:extLst>
              <a:ext uri="{FF2B5EF4-FFF2-40B4-BE49-F238E27FC236}">
                <a16:creationId xmlns:a16="http://schemas.microsoft.com/office/drawing/2014/main" id="{7F9C335F-CA71-47CF-9F0C-C97C62EFB973}"/>
              </a:ext>
            </a:extLst>
          </p:cNvPr>
          <p:cNvSpPr txBox="1"/>
          <p:nvPr/>
        </p:nvSpPr>
        <p:spPr>
          <a:xfrm>
            <a:off x="3769992" y="4946838"/>
            <a:ext cx="1051802" cy="276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99" b="1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2000-2001</a:t>
            </a:r>
          </a:p>
        </p:txBody>
      </p:sp>
      <p:sp>
        <p:nvSpPr>
          <p:cNvPr id="75" name="TextBox 432">
            <a:extLst>
              <a:ext uri="{FF2B5EF4-FFF2-40B4-BE49-F238E27FC236}">
                <a16:creationId xmlns:a16="http://schemas.microsoft.com/office/drawing/2014/main" id="{27D5538E-8664-499D-9F10-7653BE35C3DF}"/>
              </a:ext>
            </a:extLst>
          </p:cNvPr>
          <p:cNvSpPr txBox="1"/>
          <p:nvPr/>
        </p:nvSpPr>
        <p:spPr>
          <a:xfrm>
            <a:off x="4994093" y="4946838"/>
            <a:ext cx="701522" cy="276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99" b="1">
                <a:solidFill>
                  <a:srgbClr val="8390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2002</a:t>
            </a:r>
          </a:p>
        </p:txBody>
      </p:sp>
      <p:sp>
        <p:nvSpPr>
          <p:cNvPr id="76" name="TextBox 433">
            <a:extLst>
              <a:ext uri="{FF2B5EF4-FFF2-40B4-BE49-F238E27FC236}">
                <a16:creationId xmlns:a16="http://schemas.microsoft.com/office/drawing/2014/main" id="{E1F97229-0BF1-4497-AC04-D2BB806B388D}"/>
              </a:ext>
            </a:extLst>
          </p:cNvPr>
          <p:cNvSpPr txBox="1"/>
          <p:nvPr/>
        </p:nvSpPr>
        <p:spPr>
          <a:xfrm>
            <a:off x="6702214" y="4946836"/>
            <a:ext cx="888745" cy="276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99" b="1">
                <a:solidFill>
                  <a:srgbClr val="0046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2008</a:t>
            </a:r>
          </a:p>
        </p:txBody>
      </p:sp>
      <p:sp>
        <p:nvSpPr>
          <p:cNvPr id="77" name="TextBox 434">
            <a:extLst>
              <a:ext uri="{FF2B5EF4-FFF2-40B4-BE49-F238E27FC236}">
                <a16:creationId xmlns:a16="http://schemas.microsoft.com/office/drawing/2014/main" id="{BA7D9300-66D0-4F34-8E44-6092A51779EA}"/>
              </a:ext>
            </a:extLst>
          </p:cNvPr>
          <p:cNvSpPr txBox="1"/>
          <p:nvPr/>
        </p:nvSpPr>
        <p:spPr>
          <a:xfrm>
            <a:off x="7608165" y="4946836"/>
            <a:ext cx="888745" cy="276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99" b="1">
                <a:solidFill>
                  <a:srgbClr val="008FD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2009</a:t>
            </a:r>
          </a:p>
        </p:txBody>
      </p:sp>
      <p:sp>
        <p:nvSpPr>
          <p:cNvPr id="78" name="TextBox 435">
            <a:extLst>
              <a:ext uri="{FF2B5EF4-FFF2-40B4-BE49-F238E27FC236}">
                <a16:creationId xmlns:a16="http://schemas.microsoft.com/office/drawing/2014/main" id="{FFFB65C7-3D09-4541-875D-032D72E815C1}"/>
              </a:ext>
            </a:extLst>
          </p:cNvPr>
          <p:cNvSpPr txBox="1"/>
          <p:nvPr/>
        </p:nvSpPr>
        <p:spPr>
          <a:xfrm>
            <a:off x="2050818" y="6315603"/>
            <a:ext cx="19875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62762">
              <a:spcBef>
                <a:spcPct val="20000"/>
              </a:spcBef>
              <a:spcAft>
                <a:spcPts val="299"/>
              </a:spcAft>
              <a:buClr>
                <a:srgbClr val="00447C"/>
              </a:buClr>
              <a:buSzPct val="100000"/>
              <a:defRPr/>
            </a:pPr>
            <a:r>
              <a:rPr lang="pt-BR" sz="11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Início das operações como Banco e abertura de escritório em São Paulo</a:t>
            </a:r>
          </a:p>
        </p:txBody>
      </p:sp>
      <p:sp>
        <p:nvSpPr>
          <p:cNvPr id="79" name="TextBox 436">
            <a:extLst>
              <a:ext uri="{FF2B5EF4-FFF2-40B4-BE49-F238E27FC236}">
                <a16:creationId xmlns:a16="http://schemas.microsoft.com/office/drawing/2014/main" id="{27ACFD2E-2CF5-41A9-9AEE-B3569D7F08FC}"/>
              </a:ext>
            </a:extLst>
          </p:cNvPr>
          <p:cNvSpPr txBox="1"/>
          <p:nvPr/>
        </p:nvSpPr>
        <p:spPr>
          <a:xfrm>
            <a:off x="5617567" y="6301323"/>
            <a:ext cx="16995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62762">
              <a:spcBef>
                <a:spcPct val="20000"/>
              </a:spcBef>
              <a:spcAft>
                <a:spcPts val="299"/>
              </a:spcAft>
              <a:buClr>
                <a:srgbClr val="00447C"/>
              </a:buClr>
              <a:buSzPct val="100000"/>
              <a:defRPr/>
            </a:pPr>
            <a:r>
              <a:rPr lang="pt-BR" sz="11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 adquire o Banco Pactual, criando o UBS Pactual</a:t>
            </a:r>
          </a:p>
        </p:txBody>
      </p:sp>
      <p:sp>
        <p:nvSpPr>
          <p:cNvPr id="81" name="TextBox 438">
            <a:extLst>
              <a:ext uri="{FF2B5EF4-FFF2-40B4-BE49-F238E27FC236}">
                <a16:creationId xmlns:a16="http://schemas.microsoft.com/office/drawing/2014/main" id="{6380456D-F4C9-4CC4-880F-7D17EE38496A}"/>
              </a:ext>
            </a:extLst>
          </p:cNvPr>
          <p:cNvSpPr txBox="1"/>
          <p:nvPr/>
        </p:nvSpPr>
        <p:spPr>
          <a:xfrm>
            <a:off x="6565458" y="2107122"/>
            <a:ext cx="2290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62762">
              <a:spcBef>
                <a:spcPct val="20000"/>
              </a:spcBef>
              <a:spcAft>
                <a:spcPts val="299"/>
              </a:spcAft>
              <a:buClr>
                <a:srgbClr val="00447C"/>
              </a:buClr>
              <a:buSzPct val="100000"/>
              <a:defRPr/>
            </a:pPr>
            <a:r>
              <a:rPr lang="pt-BR" sz="11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BTG é fundado por  um grupo de </a:t>
            </a:r>
            <a:r>
              <a:rPr lang="pt-BR" sz="1100" kern="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ex-partners</a:t>
            </a:r>
            <a:r>
              <a:rPr lang="pt-BR" sz="11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antigo Pactual e </a:t>
            </a:r>
            <a:r>
              <a:rPr lang="pt-BR" sz="1100" kern="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ex-MDs</a:t>
            </a:r>
            <a:r>
              <a:rPr lang="pt-BR" sz="11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t-BR" sz="11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1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UBS</a:t>
            </a:r>
          </a:p>
        </p:txBody>
      </p:sp>
      <p:sp>
        <p:nvSpPr>
          <p:cNvPr id="82" name="TextBox 439">
            <a:extLst>
              <a:ext uri="{FF2B5EF4-FFF2-40B4-BE49-F238E27FC236}">
                <a16:creationId xmlns:a16="http://schemas.microsoft.com/office/drawing/2014/main" id="{3A54214C-3651-490A-865A-AF08BE3F2560}"/>
              </a:ext>
            </a:extLst>
          </p:cNvPr>
          <p:cNvSpPr txBox="1"/>
          <p:nvPr/>
        </p:nvSpPr>
        <p:spPr>
          <a:xfrm>
            <a:off x="3817094" y="2998255"/>
            <a:ext cx="15831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62762">
              <a:spcBef>
                <a:spcPct val="20000"/>
              </a:spcBef>
              <a:spcAft>
                <a:spcPts val="299"/>
              </a:spcAft>
              <a:buClr>
                <a:srgbClr val="00447C"/>
              </a:buClr>
              <a:buSzPct val="100000"/>
              <a:defRPr/>
            </a:pPr>
            <a:r>
              <a:rPr lang="pt-BR" sz="1100" ker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Criação do Pactual Asset Management</a:t>
            </a:r>
          </a:p>
        </p:txBody>
      </p:sp>
      <p:sp>
        <p:nvSpPr>
          <p:cNvPr id="83" name="TextBox 440">
            <a:extLst>
              <a:ext uri="{FF2B5EF4-FFF2-40B4-BE49-F238E27FC236}">
                <a16:creationId xmlns:a16="http://schemas.microsoft.com/office/drawing/2014/main" id="{58FC4E0D-0E96-4779-B015-E38FC212D77E}"/>
              </a:ext>
            </a:extLst>
          </p:cNvPr>
          <p:cNvSpPr txBox="1"/>
          <p:nvPr/>
        </p:nvSpPr>
        <p:spPr>
          <a:xfrm>
            <a:off x="2934938" y="2158750"/>
            <a:ext cx="21518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62762">
              <a:spcBef>
                <a:spcPct val="20000"/>
              </a:spcBef>
              <a:spcAft>
                <a:spcPts val="299"/>
              </a:spcAft>
              <a:buClr>
                <a:srgbClr val="00447C"/>
              </a:buClr>
              <a:buSzPct val="100000"/>
              <a:defRPr/>
            </a:pPr>
            <a:r>
              <a:rPr lang="pt-BR" sz="11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Início das atividades de </a:t>
            </a:r>
            <a:br>
              <a:rPr lang="pt-BR" sz="11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100" kern="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Wealth</a:t>
            </a:r>
            <a:r>
              <a:rPr lang="pt-BR" sz="11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</a:t>
            </a:r>
          </a:p>
        </p:txBody>
      </p:sp>
      <p:sp>
        <p:nvSpPr>
          <p:cNvPr id="84" name="TextBox 441">
            <a:extLst>
              <a:ext uri="{FF2B5EF4-FFF2-40B4-BE49-F238E27FC236}">
                <a16:creationId xmlns:a16="http://schemas.microsoft.com/office/drawing/2014/main" id="{49A9EE2E-1378-494C-932E-9ED6469417B9}"/>
              </a:ext>
            </a:extLst>
          </p:cNvPr>
          <p:cNvSpPr txBox="1"/>
          <p:nvPr/>
        </p:nvSpPr>
        <p:spPr>
          <a:xfrm>
            <a:off x="8506202" y="4946836"/>
            <a:ext cx="888745" cy="276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99" b="1">
                <a:solidFill>
                  <a:srgbClr val="81C4E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2010</a:t>
            </a:r>
          </a:p>
        </p:txBody>
      </p:sp>
      <p:sp>
        <p:nvSpPr>
          <p:cNvPr id="85" name="TextBox 442">
            <a:extLst>
              <a:ext uri="{FF2B5EF4-FFF2-40B4-BE49-F238E27FC236}">
                <a16:creationId xmlns:a16="http://schemas.microsoft.com/office/drawing/2014/main" id="{5B704EF0-CBE0-4373-8766-EC82A0F5135F}"/>
              </a:ext>
            </a:extLst>
          </p:cNvPr>
          <p:cNvSpPr txBox="1"/>
          <p:nvPr/>
        </p:nvSpPr>
        <p:spPr>
          <a:xfrm>
            <a:off x="8351174" y="5956864"/>
            <a:ext cx="16238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62762">
              <a:spcBef>
                <a:spcPct val="20000"/>
              </a:spcBef>
              <a:spcAft>
                <a:spcPts val="299"/>
              </a:spcAft>
              <a:buClr>
                <a:srgbClr val="00447C"/>
              </a:buClr>
              <a:buSzPct val="100000"/>
              <a:defRPr/>
            </a:pPr>
            <a:r>
              <a:rPr lang="pt-BR" sz="11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de capital de US$ 1,8 bilhão de investidores internacionais</a:t>
            </a:r>
          </a:p>
        </p:txBody>
      </p:sp>
      <p:sp>
        <p:nvSpPr>
          <p:cNvPr id="86" name="TextBox 443">
            <a:extLst>
              <a:ext uri="{FF2B5EF4-FFF2-40B4-BE49-F238E27FC236}">
                <a16:creationId xmlns:a16="http://schemas.microsoft.com/office/drawing/2014/main" id="{22FA6C45-7016-45CA-9531-CD7B34018ACE}"/>
              </a:ext>
            </a:extLst>
          </p:cNvPr>
          <p:cNvSpPr txBox="1"/>
          <p:nvPr/>
        </p:nvSpPr>
        <p:spPr>
          <a:xfrm>
            <a:off x="9358853" y="4946836"/>
            <a:ext cx="820853" cy="276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99" b="1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2011</a:t>
            </a:r>
          </a:p>
        </p:txBody>
      </p:sp>
      <p:sp>
        <p:nvSpPr>
          <p:cNvPr id="87" name="TextBox 444">
            <a:extLst>
              <a:ext uri="{FF2B5EF4-FFF2-40B4-BE49-F238E27FC236}">
                <a16:creationId xmlns:a16="http://schemas.microsoft.com/office/drawing/2014/main" id="{8882E4E7-89F9-4A7B-BDB4-53B2D72041A1}"/>
              </a:ext>
            </a:extLst>
          </p:cNvPr>
          <p:cNvSpPr txBox="1"/>
          <p:nvPr/>
        </p:nvSpPr>
        <p:spPr>
          <a:xfrm>
            <a:off x="10311604" y="4946836"/>
            <a:ext cx="888745" cy="276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99" b="1">
                <a:solidFill>
                  <a:srgbClr val="8390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2012</a:t>
            </a:r>
          </a:p>
        </p:txBody>
      </p:sp>
      <p:sp>
        <p:nvSpPr>
          <p:cNvPr id="88" name="TextBox 445">
            <a:extLst>
              <a:ext uri="{FF2B5EF4-FFF2-40B4-BE49-F238E27FC236}">
                <a16:creationId xmlns:a16="http://schemas.microsoft.com/office/drawing/2014/main" id="{84E9A184-E104-489C-A702-D77D9D39208C}"/>
              </a:ext>
            </a:extLst>
          </p:cNvPr>
          <p:cNvSpPr txBox="1"/>
          <p:nvPr/>
        </p:nvSpPr>
        <p:spPr>
          <a:xfrm>
            <a:off x="11206542" y="4946836"/>
            <a:ext cx="888745" cy="276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99" b="1">
                <a:solidFill>
                  <a:srgbClr val="0065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2013</a:t>
            </a:r>
          </a:p>
        </p:txBody>
      </p:sp>
      <p:sp>
        <p:nvSpPr>
          <p:cNvPr id="89" name="TextBox 446">
            <a:extLst>
              <a:ext uri="{FF2B5EF4-FFF2-40B4-BE49-F238E27FC236}">
                <a16:creationId xmlns:a16="http://schemas.microsoft.com/office/drawing/2014/main" id="{A64C1A1D-0449-4479-9AB0-B25A4CCF9AE3}"/>
              </a:ext>
            </a:extLst>
          </p:cNvPr>
          <p:cNvSpPr txBox="1"/>
          <p:nvPr/>
        </p:nvSpPr>
        <p:spPr>
          <a:xfrm>
            <a:off x="11053785" y="2164151"/>
            <a:ext cx="1970335" cy="66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62762">
              <a:lnSpc>
                <a:spcPct val="85000"/>
              </a:lnSpc>
              <a:spcBef>
                <a:spcPct val="20000"/>
              </a:spcBef>
              <a:spcAft>
                <a:spcPts val="299"/>
              </a:spcAft>
              <a:buClr>
                <a:srgbClr val="00447C"/>
              </a:buClr>
              <a:buSzPct val="100000"/>
              <a:defRPr/>
            </a:pPr>
            <a:r>
              <a:rPr lang="pt-BR" sz="11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Início das operações </a:t>
            </a:r>
            <a:br>
              <a:rPr lang="pt-BR" sz="11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1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BTG Pactual Seguradora </a:t>
            </a:r>
            <a:br>
              <a:rPr lang="pt-BR" sz="11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1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da BTG Pactual </a:t>
            </a:r>
            <a:r>
              <a:rPr lang="pt-BR" sz="1100" kern="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Resseguradora</a:t>
            </a:r>
            <a:r>
              <a:rPr lang="pt-BR" sz="11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Brasil</a:t>
            </a:r>
          </a:p>
        </p:txBody>
      </p:sp>
      <p:sp>
        <p:nvSpPr>
          <p:cNvPr id="90" name="TextBox 447">
            <a:extLst>
              <a:ext uri="{FF2B5EF4-FFF2-40B4-BE49-F238E27FC236}">
                <a16:creationId xmlns:a16="http://schemas.microsoft.com/office/drawing/2014/main" id="{3DFF307E-06BC-45C8-BF85-DB8A750ED515}"/>
              </a:ext>
            </a:extLst>
          </p:cNvPr>
          <p:cNvSpPr txBox="1"/>
          <p:nvPr/>
        </p:nvSpPr>
        <p:spPr>
          <a:xfrm>
            <a:off x="12117265" y="4946836"/>
            <a:ext cx="888745" cy="276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99" b="1">
                <a:solidFill>
                  <a:srgbClr val="0046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2014</a:t>
            </a:r>
          </a:p>
        </p:txBody>
      </p:sp>
      <p:sp>
        <p:nvSpPr>
          <p:cNvPr id="91" name="TextBox 448">
            <a:extLst>
              <a:ext uri="{FF2B5EF4-FFF2-40B4-BE49-F238E27FC236}">
                <a16:creationId xmlns:a16="http://schemas.microsoft.com/office/drawing/2014/main" id="{EC26CBE7-70D2-4D89-AD47-2D88856B29C7}"/>
              </a:ext>
            </a:extLst>
          </p:cNvPr>
          <p:cNvSpPr txBox="1"/>
          <p:nvPr/>
        </p:nvSpPr>
        <p:spPr>
          <a:xfrm>
            <a:off x="11976644" y="6152751"/>
            <a:ext cx="1476089" cy="811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62762">
              <a:lnSpc>
                <a:spcPct val="85000"/>
              </a:lnSpc>
              <a:spcBef>
                <a:spcPct val="20000"/>
              </a:spcBef>
              <a:spcAft>
                <a:spcPts val="299"/>
              </a:spcAft>
              <a:buClr>
                <a:srgbClr val="00447C"/>
              </a:buClr>
              <a:buSzPct val="100000"/>
              <a:defRPr/>
            </a:pPr>
            <a:r>
              <a:rPr lang="pt-BR" sz="11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Anunciamos a aquisição do BSI, um Banco privado baseado na Suíça, por CHF1,5 bilhão</a:t>
            </a:r>
          </a:p>
        </p:txBody>
      </p:sp>
      <p:sp>
        <p:nvSpPr>
          <p:cNvPr id="92" name="TextBox 449">
            <a:extLst>
              <a:ext uri="{FF2B5EF4-FFF2-40B4-BE49-F238E27FC236}">
                <a16:creationId xmlns:a16="http://schemas.microsoft.com/office/drawing/2014/main" id="{ABC06850-320B-459F-91A7-F5E01CE7DC74}"/>
              </a:ext>
            </a:extLst>
          </p:cNvPr>
          <p:cNvSpPr txBox="1"/>
          <p:nvPr/>
        </p:nvSpPr>
        <p:spPr>
          <a:xfrm>
            <a:off x="13022485" y="4946836"/>
            <a:ext cx="888745" cy="276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99" b="1">
                <a:solidFill>
                  <a:srgbClr val="008FD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</a:t>
            </a:r>
          </a:p>
        </p:txBody>
      </p:sp>
      <p:sp>
        <p:nvSpPr>
          <p:cNvPr id="93" name="TextBox 450">
            <a:extLst>
              <a:ext uri="{FF2B5EF4-FFF2-40B4-BE49-F238E27FC236}">
                <a16:creationId xmlns:a16="http://schemas.microsoft.com/office/drawing/2014/main" id="{9C3DCC1F-B823-42EF-9712-E648415A2B5C}"/>
              </a:ext>
            </a:extLst>
          </p:cNvPr>
          <p:cNvSpPr txBox="1"/>
          <p:nvPr/>
        </p:nvSpPr>
        <p:spPr>
          <a:xfrm>
            <a:off x="13922927" y="4946836"/>
            <a:ext cx="888745" cy="276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99" b="1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</a:t>
            </a:r>
          </a:p>
        </p:txBody>
      </p:sp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DE85C0F5-6611-4807-BC96-5A7CC9838642}"/>
              </a:ext>
            </a:extLst>
          </p:cNvPr>
          <p:cNvSpPr txBox="1">
            <a:spLocks/>
          </p:cNvSpPr>
          <p:nvPr/>
        </p:nvSpPr>
        <p:spPr bwMode="auto">
          <a:xfrm>
            <a:off x="1230426" y="7804353"/>
            <a:ext cx="16348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ts val="40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sz="2000" kern="1200">
                <a:solidFill>
                  <a:srgbClr val="A6A6A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kern="1200">
                <a:solidFill>
                  <a:srgbClr val="A6A6A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A6A6A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A6A6A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62762" fontAlgn="auto">
              <a:buClr>
                <a:srgbClr val="00447C"/>
              </a:buClr>
              <a:buSzPct val="100000"/>
              <a:buNone/>
              <a:defRPr/>
            </a:pPr>
            <a:r>
              <a:rPr lang="pt-BR" sz="1100" ker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Fundado como DTVM no Rio de Janeiro</a:t>
            </a:r>
          </a:p>
        </p:txBody>
      </p:sp>
      <p:sp>
        <p:nvSpPr>
          <p:cNvPr id="96" name="TextBox 453">
            <a:extLst>
              <a:ext uri="{FF2B5EF4-FFF2-40B4-BE49-F238E27FC236}">
                <a16:creationId xmlns:a16="http://schemas.microsoft.com/office/drawing/2014/main" id="{B9E9874B-6AED-4CED-8AC2-9740C5C56C0E}"/>
              </a:ext>
            </a:extLst>
          </p:cNvPr>
          <p:cNvSpPr txBox="1"/>
          <p:nvPr/>
        </p:nvSpPr>
        <p:spPr>
          <a:xfrm>
            <a:off x="9284984" y="3019937"/>
            <a:ext cx="17117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62762">
              <a:spcBef>
                <a:spcPct val="20000"/>
              </a:spcBef>
              <a:spcAft>
                <a:spcPts val="299"/>
              </a:spcAft>
              <a:buClr>
                <a:srgbClr val="00447C"/>
              </a:buClr>
              <a:buSzPct val="100000"/>
              <a:defRPr/>
            </a:pPr>
            <a:r>
              <a:rPr lang="pt-BR" sz="1100" ker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Aquisição de posição acionária de controle no Banco Pan por R$450 milhões</a:t>
            </a:r>
          </a:p>
        </p:txBody>
      </p:sp>
      <p:sp>
        <p:nvSpPr>
          <p:cNvPr id="97" name="TextBox 454">
            <a:extLst>
              <a:ext uri="{FF2B5EF4-FFF2-40B4-BE49-F238E27FC236}">
                <a16:creationId xmlns:a16="http://schemas.microsoft.com/office/drawing/2014/main" id="{4D2CD6F2-2A38-4814-8D47-D8178761CE21}"/>
              </a:ext>
            </a:extLst>
          </p:cNvPr>
          <p:cNvSpPr txBox="1"/>
          <p:nvPr/>
        </p:nvSpPr>
        <p:spPr>
          <a:xfrm>
            <a:off x="10153854" y="5934047"/>
            <a:ext cx="1271936" cy="523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62762">
              <a:lnSpc>
                <a:spcPct val="85000"/>
              </a:lnSpc>
              <a:spcBef>
                <a:spcPct val="20000"/>
              </a:spcBef>
              <a:spcAft>
                <a:spcPts val="299"/>
              </a:spcAft>
              <a:buClr>
                <a:srgbClr val="00447C"/>
              </a:buClr>
              <a:buSzPct val="100000"/>
              <a:defRPr/>
            </a:pPr>
            <a:r>
              <a:rPr lang="pt-BR" sz="1100" ker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IPO: Aumento de capital de R$ 3,2 bilhões</a:t>
            </a:r>
          </a:p>
        </p:txBody>
      </p:sp>
      <p:sp>
        <p:nvSpPr>
          <p:cNvPr id="99" name="TextBox 456">
            <a:extLst>
              <a:ext uri="{FF2B5EF4-FFF2-40B4-BE49-F238E27FC236}">
                <a16:creationId xmlns:a16="http://schemas.microsoft.com/office/drawing/2014/main" id="{D2A1DFC5-05C0-4D94-936A-B4613BF95B33}"/>
              </a:ext>
            </a:extLst>
          </p:cNvPr>
          <p:cNvSpPr txBox="1"/>
          <p:nvPr/>
        </p:nvSpPr>
        <p:spPr>
          <a:xfrm>
            <a:off x="12863493" y="3028074"/>
            <a:ext cx="1638944" cy="117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62762">
              <a:lnSpc>
                <a:spcPct val="85000"/>
              </a:lnSpc>
              <a:spcBef>
                <a:spcPct val="20000"/>
              </a:spcBef>
              <a:spcAft>
                <a:spcPts val="299"/>
              </a:spcAft>
              <a:buClr>
                <a:srgbClr val="00447C"/>
              </a:buClr>
              <a:buSzPct val="100000"/>
              <a:defRPr/>
            </a:pPr>
            <a:r>
              <a:rPr lang="pt-BR" sz="11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Venda do BSI e participação de 30% na combinação do EFG BSI</a:t>
            </a:r>
          </a:p>
          <a:p>
            <a:pPr defTabSz="662762">
              <a:lnSpc>
                <a:spcPct val="85000"/>
              </a:lnSpc>
              <a:spcBef>
                <a:spcPct val="20000"/>
              </a:spcBef>
              <a:spcAft>
                <a:spcPts val="299"/>
              </a:spcAft>
              <a:buClr>
                <a:srgbClr val="00447C"/>
              </a:buClr>
              <a:buSzPct val="100000"/>
              <a:defRPr/>
            </a:pPr>
            <a:r>
              <a:rPr lang="pt-BR" sz="11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 da ECTP para os acionistas de BBTG11</a:t>
            </a:r>
          </a:p>
        </p:txBody>
      </p:sp>
      <p:grpSp>
        <p:nvGrpSpPr>
          <p:cNvPr id="100" name="Group 457">
            <a:extLst>
              <a:ext uri="{FF2B5EF4-FFF2-40B4-BE49-F238E27FC236}">
                <a16:creationId xmlns:a16="http://schemas.microsoft.com/office/drawing/2014/main" id="{840AD1C4-C3DE-4D26-B56F-03398060EAF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74243" y="8304752"/>
            <a:ext cx="1416484" cy="407243"/>
            <a:chOff x="384" y="2766"/>
            <a:chExt cx="494" cy="142"/>
          </a:xfrm>
        </p:grpSpPr>
        <p:sp>
          <p:nvSpPr>
            <p:cNvPr id="101" name="Freeform 528">
              <a:extLst>
                <a:ext uri="{FF2B5EF4-FFF2-40B4-BE49-F238E27FC236}">
                  <a16:creationId xmlns:a16="http://schemas.microsoft.com/office/drawing/2014/main" id="{B196A0B3-47F9-4E82-B0CC-A7C383E20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" y="2768"/>
              <a:ext cx="39" cy="80"/>
            </a:xfrm>
            <a:custGeom>
              <a:avLst/>
              <a:gdLst>
                <a:gd name="T0" fmla="*/ 0 w 65"/>
                <a:gd name="T1" fmla="*/ 124 h 124"/>
                <a:gd name="T2" fmla="*/ 0 w 65"/>
                <a:gd name="T3" fmla="*/ 124 h 124"/>
                <a:gd name="T4" fmla="*/ 0 w 65"/>
                <a:gd name="T5" fmla="*/ 119 h 124"/>
                <a:gd name="T6" fmla="*/ 5 w 65"/>
                <a:gd name="T7" fmla="*/ 116 h 124"/>
                <a:gd name="T8" fmla="*/ 7 w 65"/>
                <a:gd name="T9" fmla="*/ 110 h 124"/>
                <a:gd name="T10" fmla="*/ 7 w 65"/>
                <a:gd name="T11" fmla="*/ 14 h 124"/>
                <a:gd name="T12" fmla="*/ 5 w 65"/>
                <a:gd name="T13" fmla="*/ 7 h 124"/>
                <a:gd name="T14" fmla="*/ 0 w 65"/>
                <a:gd name="T15" fmla="*/ 6 h 124"/>
                <a:gd name="T16" fmla="*/ 0 w 65"/>
                <a:gd name="T17" fmla="*/ 0 h 124"/>
                <a:gd name="T18" fmla="*/ 36 w 65"/>
                <a:gd name="T19" fmla="*/ 0 h 124"/>
                <a:gd name="T20" fmla="*/ 36 w 65"/>
                <a:gd name="T21" fmla="*/ 6 h 124"/>
                <a:gd name="T22" fmla="*/ 29 w 65"/>
                <a:gd name="T23" fmla="*/ 7 h 124"/>
                <a:gd name="T24" fmla="*/ 27 w 65"/>
                <a:gd name="T25" fmla="*/ 14 h 124"/>
                <a:gd name="T26" fmla="*/ 27 w 65"/>
                <a:gd name="T27" fmla="*/ 111 h 124"/>
                <a:gd name="T28" fmla="*/ 29 w 65"/>
                <a:gd name="T29" fmla="*/ 117 h 124"/>
                <a:gd name="T30" fmla="*/ 33 w 65"/>
                <a:gd name="T31" fmla="*/ 119 h 124"/>
                <a:gd name="T32" fmla="*/ 49 w 65"/>
                <a:gd name="T33" fmla="*/ 110 h 124"/>
                <a:gd name="T34" fmla="*/ 60 w 65"/>
                <a:gd name="T35" fmla="*/ 83 h 124"/>
                <a:gd name="T36" fmla="*/ 65 w 65"/>
                <a:gd name="T37" fmla="*/ 83 h 124"/>
                <a:gd name="T38" fmla="*/ 63 w 65"/>
                <a:gd name="T39" fmla="*/ 124 h 124"/>
                <a:gd name="T40" fmla="*/ 0 w 65"/>
                <a:gd name="T4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" h="124">
                  <a:moveTo>
                    <a:pt x="0" y="124"/>
                  </a:moveTo>
                  <a:lnTo>
                    <a:pt x="0" y="124"/>
                  </a:lnTo>
                  <a:lnTo>
                    <a:pt x="0" y="119"/>
                  </a:lnTo>
                  <a:cubicBezTo>
                    <a:pt x="2" y="118"/>
                    <a:pt x="4" y="118"/>
                    <a:pt x="5" y="116"/>
                  </a:cubicBezTo>
                  <a:cubicBezTo>
                    <a:pt x="6" y="115"/>
                    <a:pt x="7" y="113"/>
                    <a:pt x="7" y="110"/>
                  </a:cubicBezTo>
                  <a:lnTo>
                    <a:pt x="7" y="14"/>
                  </a:lnTo>
                  <a:cubicBezTo>
                    <a:pt x="7" y="11"/>
                    <a:pt x="6" y="9"/>
                    <a:pt x="5" y="7"/>
                  </a:cubicBezTo>
                  <a:cubicBezTo>
                    <a:pt x="4" y="7"/>
                    <a:pt x="2" y="6"/>
                    <a:pt x="0" y="6"/>
                  </a:cubicBezTo>
                  <a:lnTo>
                    <a:pt x="0" y="0"/>
                  </a:lnTo>
                  <a:lnTo>
                    <a:pt x="36" y="0"/>
                  </a:lnTo>
                  <a:lnTo>
                    <a:pt x="36" y="6"/>
                  </a:lnTo>
                  <a:cubicBezTo>
                    <a:pt x="33" y="6"/>
                    <a:pt x="30" y="7"/>
                    <a:pt x="29" y="7"/>
                  </a:cubicBezTo>
                  <a:cubicBezTo>
                    <a:pt x="28" y="9"/>
                    <a:pt x="27" y="11"/>
                    <a:pt x="27" y="14"/>
                  </a:cubicBezTo>
                  <a:lnTo>
                    <a:pt x="27" y="111"/>
                  </a:lnTo>
                  <a:cubicBezTo>
                    <a:pt x="27" y="114"/>
                    <a:pt x="28" y="116"/>
                    <a:pt x="29" y="117"/>
                  </a:cubicBezTo>
                  <a:cubicBezTo>
                    <a:pt x="30" y="118"/>
                    <a:pt x="31" y="119"/>
                    <a:pt x="33" y="119"/>
                  </a:cubicBezTo>
                  <a:cubicBezTo>
                    <a:pt x="39" y="119"/>
                    <a:pt x="44" y="116"/>
                    <a:pt x="49" y="110"/>
                  </a:cubicBezTo>
                  <a:cubicBezTo>
                    <a:pt x="53" y="104"/>
                    <a:pt x="57" y="95"/>
                    <a:pt x="60" y="83"/>
                  </a:cubicBezTo>
                  <a:lnTo>
                    <a:pt x="65" y="83"/>
                  </a:lnTo>
                  <a:lnTo>
                    <a:pt x="63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14446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801"/>
            </a:p>
          </p:txBody>
        </p:sp>
        <p:sp>
          <p:nvSpPr>
            <p:cNvPr id="102" name="Freeform 529">
              <a:extLst>
                <a:ext uri="{FF2B5EF4-FFF2-40B4-BE49-F238E27FC236}">
                  <a16:creationId xmlns:a16="http://schemas.microsoft.com/office/drawing/2014/main" id="{DECF7DFD-5BBA-4E0E-A425-52890921B6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" y="2767"/>
              <a:ext cx="44" cy="81"/>
            </a:xfrm>
            <a:custGeom>
              <a:avLst/>
              <a:gdLst>
                <a:gd name="T0" fmla="*/ 30 w 73"/>
                <a:gd name="T1" fmla="*/ 8 h 125"/>
                <a:gd name="T2" fmla="*/ 30 w 73"/>
                <a:gd name="T3" fmla="*/ 8 h 125"/>
                <a:gd name="T4" fmla="*/ 32 w 73"/>
                <a:gd name="T5" fmla="*/ 0 h 125"/>
                <a:gd name="T6" fmla="*/ 42 w 73"/>
                <a:gd name="T7" fmla="*/ 0 h 125"/>
                <a:gd name="T8" fmla="*/ 64 w 73"/>
                <a:gd name="T9" fmla="*/ 107 h 125"/>
                <a:gd name="T10" fmla="*/ 68 w 73"/>
                <a:gd name="T11" fmla="*/ 117 h 125"/>
                <a:gd name="T12" fmla="*/ 73 w 73"/>
                <a:gd name="T13" fmla="*/ 120 h 125"/>
                <a:gd name="T14" fmla="*/ 73 w 73"/>
                <a:gd name="T15" fmla="*/ 125 h 125"/>
                <a:gd name="T16" fmla="*/ 40 w 73"/>
                <a:gd name="T17" fmla="*/ 125 h 125"/>
                <a:gd name="T18" fmla="*/ 40 w 73"/>
                <a:gd name="T19" fmla="*/ 120 h 125"/>
                <a:gd name="T20" fmla="*/ 45 w 73"/>
                <a:gd name="T21" fmla="*/ 118 h 125"/>
                <a:gd name="T22" fmla="*/ 46 w 73"/>
                <a:gd name="T23" fmla="*/ 114 h 125"/>
                <a:gd name="T24" fmla="*/ 46 w 73"/>
                <a:gd name="T25" fmla="*/ 111 h 125"/>
                <a:gd name="T26" fmla="*/ 45 w 73"/>
                <a:gd name="T27" fmla="*/ 108 h 125"/>
                <a:gd name="T28" fmla="*/ 42 w 73"/>
                <a:gd name="T29" fmla="*/ 91 h 125"/>
                <a:gd name="T30" fmla="*/ 30 w 73"/>
                <a:gd name="T31" fmla="*/ 91 h 125"/>
                <a:gd name="T32" fmla="*/ 30 w 73"/>
                <a:gd name="T33" fmla="*/ 84 h 125"/>
                <a:gd name="T34" fmla="*/ 40 w 73"/>
                <a:gd name="T35" fmla="*/ 84 h 125"/>
                <a:gd name="T36" fmla="*/ 31 w 73"/>
                <a:gd name="T37" fmla="*/ 35 h 125"/>
                <a:gd name="T38" fmla="*/ 30 w 73"/>
                <a:gd name="T39" fmla="*/ 36 h 125"/>
                <a:gd name="T40" fmla="*/ 30 w 73"/>
                <a:gd name="T41" fmla="*/ 8 h 125"/>
                <a:gd name="T42" fmla="*/ 0 w 73"/>
                <a:gd name="T43" fmla="*/ 125 h 125"/>
                <a:gd name="T44" fmla="*/ 0 w 73"/>
                <a:gd name="T45" fmla="*/ 125 h 125"/>
                <a:gd name="T46" fmla="*/ 0 w 73"/>
                <a:gd name="T47" fmla="*/ 120 h 125"/>
                <a:gd name="T48" fmla="*/ 6 w 73"/>
                <a:gd name="T49" fmla="*/ 116 h 125"/>
                <a:gd name="T50" fmla="*/ 10 w 73"/>
                <a:gd name="T51" fmla="*/ 104 h 125"/>
                <a:gd name="T52" fmla="*/ 30 w 73"/>
                <a:gd name="T53" fmla="*/ 8 h 125"/>
                <a:gd name="T54" fmla="*/ 30 w 73"/>
                <a:gd name="T55" fmla="*/ 36 h 125"/>
                <a:gd name="T56" fmla="*/ 20 w 73"/>
                <a:gd name="T57" fmla="*/ 84 h 125"/>
                <a:gd name="T58" fmla="*/ 30 w 73"/>
                <a:gd name="T59" fmla="*/ 84 h 125"/>
                <a:gd name="T60" fmla="*/ 30 w 73"/>
                <a:gd name="T61" fmla="*/ 91 h 125"/>
                <a:gd name="T62" fmla="*/ 19 w 73"/>
                <a:gd name="T63" fmla="*/ 91 h 125"/>
                <a:gd name="T64" fmla="*/ 16 w 73"/>
                <a:gd name="T65" fmla="*/ 106 h 125"/>
                <a:gd name="T66" fmla="*/ 15 w 73"/>
                <a:gd name="T67" fmla="*/ 109 h 125"/>
                <a:gd name="T68" fmla="*/ 15 w 73"/>
                <a:gd name="T69" fmla="*/ 111 h 125"/>
                <a:gd name="T70" fmla="*/ 17 w 73"/>
                <a:gd name="T71" fmla="*/ 117 h 125"/>
                <a:gd name="T72" fmla="*/ 23 w 73"/>
                <a:gd name="T73" fmla="*/ 120 h 125"/>
                <a:gd name="T74" fmla="*/ 23 w 73"/>
                <a:gd name="T75" fmla="*/ 125 h 125"/>
                <a:gd name="T76" fmla="*/ 0 w 73"/>
                <a:gd name="T7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3" h="125">
                  <a:moveTo>
                    <a:pt x="30" y="8"/>
                  </a:moveTo>
                  <a:lnTo>
                    <a:pt x="30" y="8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64" y="107"/>
                  </a:lnTo>
                  <a:cubicBezTo>
                    <a:pt x="65" y="111"/>
                    <a:pt x="66" y="115"/>
                    <a:pt x="68" y="117"/>
                  </a:cubicBezTo>
                  <a:cubicBezTo>
                    <a:pt x="69" y="119"/>
                    <a:pt x="71" y="120"/>
                    <a:pt x="73" y="120"/>
                  </a:cubicBezTo>
                  <a:lnTo>
                    <a:pt x="73" y="125"/>
                  </a:lnTo>
                  <a:lnTo>
                    <a:pt x="40" y="125"/>
                  </a:lnTo>
                  <a:lnTo>
                    <a:pt x="40" y="120"/>
                  </a:lnTo>
                  <a:cubicBezTo>
                    <a:pt x="42" y="120"/>
                    <a:pt x="43" y="119"/>
                    <a:pt x="45" y="118"/>
                  </a:cubicBezTo>
                  <a:cubicBezTo>
                    <a:pt x="46" y="118"/>
                    <a:pt x="46" y="116"/>
                    <a:pt x="46" y="114"/>
                  </a:cubicBezTo>
                  <a:cubicBezTo>
                    <a:pt x="46" y="113"/>
                    <a:pt x="46" y="113"/>
                    <a:pt x="46" y="111"/>
                  </a:cubicBezTo>
                  <a:cubicBezTo>
                    <a:pt x="46" y="110"/>
                    <a:pt x="46" y="109"/>
                    <a:pt x="45" y="108"/>
                  </a:cubicBezTo>
                  <a:lnTo>
                    <a:pt x="42" y="91"/>
                  </a:lnTo>
                  <a:lnTo>
                    <a:pt x="30" y="91"/>
                  </a:lnTo>
                  <a:lnTo>
                    <a:pt x="30" y="84"/>
                  </a:lnTo>
                  <a:lnTo>
                    <a:pt x="40" y="84"/>
                  </a:lnTo>
                  <a:lnTo>
                    <a:pt x="31" y="35"/>
                  </a:lnTo>
                  <a:lnTo>
                    <a:pt x="30" y="36"/>
                  </a:lnTo>
                  <a:lnTo>
                    <a:pt x="30" y="8"/>
                  </a:lnTo>
                  <a:close/>
                  <a:moveTo>
                    <a:pt x="0" y="125"/>
                  </a:moveTo>
                  <a:lnTo>
                    <a:pt x="0" y="125"/>
                  </a:lnTo>
                  <a:lnTo>
                    <a:pt x="0" y="120"/>
                  </a:lnTo>
                  <a:cubicBezTo>
                    <a:pt x="2" y="120"/>
                    <a:pt x="4" y="118"/>
                    <a:pt x="6" y="116"/>
                  </a:cubicBezTo>
                  <a:cubicBezTo>
                    <a:pt x="7" y="113"/>
                    <a:pt x="9" y="109"/>
                    <a:pt x="10" y="104"/>
                  </a:cubicBezTo>
                  <a:lnTo>
                    <a:pt x="30" y="8"/>
                  </a:lnTo>
                  <a:lnTo>
                    <a:pt x="30" y="36"/>
                  </a:lnTo>
                  <a:lnTo>
                    <a:pt x="20" y="84"/>
                  </a:lnTo>
                  <a:lnTo>
                    <a:pt x="30" y="84"/>
                  </a:lnTo>
                  <a:lnTo>
                    <a:pt x="30" y="91"/>
                  </a:lnTo>
                  <a:lnTo>
                    <a:pt x="19" y="91"/>
                  </a:lnTo>
                  <a:lnTo>
                    <a:pt x="16" y="106"/>
                  </a:lnTo>
                  <a:cubicBezTo>
                    <a:pt x="15" y="107"/>
                    <a:pt x="15" y="108"/>
                    <a:pt x="15" y="109"/>
                  </a:cubicBezTo>
                  <a:cubicBezTo>
                    <a:pt x="15" y="109"/>
                    <a:pt x="15" y="110"/>
                    <a:pt x="15" y="111"/>
                  </a:cubicBezTo>
                  <a:cubicBezTo>
                    <a:pt x="15" y="114"/>
                    <a:pt x="16" y="116"/>
                    <a:pt x="17" y="117"/>
                  </a:cubicBezTo>
                  <a:cubicBezTo>
                    <a:pt x="18" y="119"/>
                    <a:pt x="21" y="120"/>
                    <a:pt x="23" y="120"/>
                  </a:cubicBezTo>
                  <a:lnTo>
                    <a:pt x="23" y="125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14446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801"/>
            </a:p>
          </p:txBody>
        </p:sp>
        <p:sp>
          <p:nvSpPr>
            <p:cNvPr id="103" name="Freeform 530">
              <a:extLst>
                <a:ext uri="{FF2B5EF4-FFF2-40B4-BE49-F238E27FC236}">
                  <a16:creationId xmlns:a16="http://schemas.microsoft.com/office/drawing/2014/main" id="{51D8A346-AA91-4700-A1F7-8BD4F73BD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2768"/>
              <a:ext cx="44" cy="80"/>
            </a:xfrm>
            <a:custGeom>
              <a:avLst/>
              <a:gdLst>
                <a:gd name="T0" fmla="*/ 58 w 74"/>
                <a:gd name="T1" fmla="*/ 91 h 124"/>
                <a:gd name="T2" fmla="*/ 58 w 74"/>
                <a:gd name="T3" fmla="*/ 91 h 124"/>
                <a:gd name="T4" fmla="*/ 58 w 74"/>
                <a:gd name="T5" fmla="*/ 20 h 124"/>
                <a:gd name="T6" fmla="*/ 56 w 74"/>
                <a:gd name="T7" fmla="*/ 9 h 124"/>
                <a:gd name="T8" fmla="*/ 49 w 74"/>
                <a:gd name="T9" fmla="*/ 6 h 124"/>
                <a:gd name="T10" fmla="*/ 49 w 74"/>
                <a:gd name="T11" fmla="*/ 0 h 124"/>
                <a:gd name="T12" fmla="*/ 74 w 74"/>
                <a:gd name="T13" fmla="*/ 0 h 124"/>
                <a:gd name="T14" fmla="*/ 74 w 74"/>
                <a:gd name="T15" fmla="*/ 6 h 124"/>
                <a:gd name="T16" fmla="*/ 67 w 74"/>
                <a:gd name="T17" fmla="*/ 9 h 124"/>
                <a:gd name="T18" fmla="*/ 65 w 74"/>
                <a:gd name="T19" fmla="*/ 20 h 124"/>
                <a:gd name="T20" fmla="*/ 65 w 74"/>
                <a:gd name="T21" fmla="*/ 90 h 124"/>
                <a:gd name="T22" fmla="*/ 58 w 74"/>
                <a:gd name="T23" fmla="*/ 116 h 124"/>
                <a:gd name="T24" fmla="*/ 36 w 74"/>
                <a:gd name="T25" fmla="*/ 124 h 124"/>
                <a:gd name="T26" fmla="*/ 14 w 74"/>
                <a:gd name="T27" fmla="*/ 117 h 124"/>
                <a:gd name="T28" fmla="*/ 7 w 74"/>
                <a:gd name="T29" fmla="*/ 92 h 124"/>
                <a:gd name="T30" fmla="*/ 7 w 74"/>
                <a:gd name="T31" fmla="*/ 13 h 124"/>
                <a:gd name="T32" fmla="*/ 7 w 74"/>
                <a:gd name="T33" fmla="*/ 9 h 124"/>
                <a:gd name="T34" fmla="*/ 5 w 74"/>
                <a:gd name="T35" fmla="*/ 7 h 124"/>
                <a:gd name="T36" fmla="*/ 3 w 74"/>
                <a:gd name="T37" fmla="*/ 6 h 124"/>
                <a:gd name="T38" fmla="*/ 0 w 74"/>
                <a:gd name="T39" fmla="*/ 6 h 124"/>
                <a:gd name="T40" fmla="*/ 0 w 74"/>
                <a:gd name="T41" fmla="*/ 0 h 124"/>
                <a:gd name="T42" fmla="*/ 34 w 74"/>
                <a:gd name="T43" fmla="*/ 0 h 124"/>
                <a:gd name="T44" fmla="*/ 34 w 74"/>
                <a:gd name="T45" fmla="*/ 6 h 124"/>
                <a:gd name="T46" fmla="*/ 29 w 74"/>
                <a:gd name="T47" fmla="*/ 7 h 124"/>
                <a:gd name="T48" fmla="*/ 27 w 74"/>
                <a:gd name="T49" fmla="*/ 13 h 124"/>
                <a:gd name="T50" fmla="*/ 27 w 74"/>
                <a:gd name="T51" fmla="*/ 91 h 124"/>
                <a:gd name="T52" fmla="*/ 31 w 74"/>
                <a:gd name="T53" fmla="*/ 111 h 124"/>
                <a:gd name="T54" fmla="*/ 42 w 74"/>
                <a:gd name="T55" fmla="*/ 117 h 124"/>
                <a:gd name="T56" fmla="*/ 54 w 74"/>
                <a:gd name="T57" fmla="*/ 111 h 124"/>
                <a:gd name="T58" fmla="*/ 58 w 74"/>
                <a:gd name="T59" fmla="*/ 9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4" h="124">
                  <a:moveTo>
                    <a:pt x="58" y="91"/>
                  </a:moveTo>
                  <a:lnTo>
                    <a:pt x="58" y="91"/>
                  </a:lnTo>
                  <a:lnTo>
                    <a:pt x="58" y="20"/>
                  </a:lnTo>
                  <a:cubicBezTo>
                    <a:pt x="58" y="14"/>
                    <a:pt x="58" y="11"/>
                    <a:pt x="56" y="9"/>
                  </a:cubicBezTo>
                  <a:cubicBezTo>
                    <a:pt x="55" y="7"/>
                    <a:pt x="53" y="6"/>
                    <a:pt x="49" y="6"/>
                  </a:cubicBezTo>
                  <a:lnTo>
                    <a:pt x="49" y="0"/>
                  </a:lnTo>
                  <a:lnTo>
                    <a:pt x="74" y="0"/>
                  </a:lnTo>
                  <a:lnTo>
                    <a:pt x="74" y="6"/>
                  </a:lnTo>
                  <a:cubicBezTo>
                    <a:pt x="71" y="6"/>
                    <a:pt x="68" y="7"/>
                    <a:pt x="67" y="9"/>
                  </a:cubicBezTo>
                  <a:cubicBezTo>
                    <a:pt x="66" y="11"/>
                    <a:pt x="65" y="14"/>
                    <a:pt x="65" y="20"/>
                  </a:cubicBezTo>
                  <a:lnTo>
                    <a:pt x="65" y="90"/>
                  </a:lnTo>
                  <a:cubicBezTo>
                    <a:pt x="65" y="102"/>
                    <a:pt x="63" y="111"/>
                    <a:pt x="58" y="116"/>
                  </a:cubicBezTo>
                  <a:cubicBezTo>
                    <a:pt x="54" y="122"/>
                    <a:pt x="46" y="124"/>
                    <a:pt x="36" y="124"/>
                  </a:cubicBezTo>
                  <a:cubicBezTo>
                    <a:pt x="26" y="124"/>
                    <a:pt x="18" y="122"/>
                    <a:pt x="14" y="117"/>
                  </a:cubicBezTo>
                  <a:cubicBezTo>
                    <a:pt x="9" y="112"/>
                    <a:pt x="7" y="104"/>
                    <a:pt x="7" y="92"/>
                  </a:cubicBezTo>
                  <a:lnTo>
                    <a:pt x="7" y="13"/>
                  </a:lnTo>
                  <a:cubicBezTo>
                    <a:pt x="7" y="12"/>
                    <a:pt x="7" y="10"/>
                    <a:pt x="7" y="9"/>
                  </a:cubicBezTo>
                  <a:cubicBezTo>
                    <a:pt x="7" y="8"/>
                    <a:pt x="6" y="7"/>
                    <a:pt x="5" y="7"/>
                  </a:cubicBezTo>
                  <a:cubicBezTo>
                    <a:pt x="5" y="7"/>
                    <a:pt x="4" y="7"/>
                    <a:pt x="3" y="6"/>
                  </a:cubicBezTo>
                  <a:cubicBezTo>
                    <a:pt x="2" y="6"/>
                    <a:pt x="1" y="6"/>
                    <a:pt x="0" y="6"/>
                  </a:cubicBezTo>
                  <a:lnTo>
                    <a:pt x="0" y="0"/>
                  </a:lnTo>
                  <a:lnTo>
                    <a:pt x="34" y="0"/>
                  </a:lnTo>
                  <a:lnTo>
                    <a:pt x="34" y="6"/>
                  </a:lnTo>
                  <a:cubicBezTo>
                    <a:pt x="32" y="6"/>
                    <a:pt x="30" y="7"/>
                    <a:pt x="29" y="7"/>
                  </a:cubicBezTo>
                  <a:cubicBezTo>
                    <a:pt x="28" y="8"/>
                    <a:pt x="27" y="11"/>
                    <a:pt x="27" y="13"/>
                  </a:cubicBezTo>
                  <a:lnTo>
                    <a:pt x="27" y="91"/>
                  </a:lnTo>
                  <a:cubicBezTo>
                    <a:pt x="27" y="101"/>
                    <a:pt x="28" y="108"/>
                    <a:pt x="31" y="111"/>
                  </a:cubicBezTo>
                  <a:cubicBezTo>
                    <a:pt x="33" y="115"/>
                    <a:pt x="37" y="117"/>
                    <a:pt x="42" y="117"/>
                  </a:cubicBezTo>
                  <a:cubicBezTo>
                    <a:pt x="48" y="117"/>
                    <a:pt x="52" y="115"/>
                    <a:pt x="54" y="111"/>
                  </a:cubicBezTo>
                  <a:cubicBezTo>
                    <a:pt x="57" y="107"/>
                    <a:pt x="58" y="100"/>
                    <a:pt x="58" y="91"/>
                  </a:cubicBezTo>
                  <a:close/>
                </a:path>
              </a:pathLst>
            </a:custGeom>
            <a:solidFill>
              <a:srgbClr val="14446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801"/>
            </a:p>
          </p:txBody>
        </p:sp>
        <p:sp>
          <p:nvSpPr>
            <p:cNvPr id="104" name="Freeform 531">
              <a:extLst>
                <a:ext uri="{FF2B5EF4-FFF2-40B4-BE49-F238E27FC236}">
                  <a16:creationId xmlns:a16="http://schemas.microsoft.com/office/drawing/2014/main" id="{F479F4FA-AC8C-4174-B990-8B32D95F0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2768"/>
              <a:ext cx="42" cy="80"/>
            </a:xfrm>
            <a:custGeom>
              <a:avLst/>
              <a:gdLst>
                <a:gd name="T0" fmla="*/ 68 w 69"/>
                <a:gd name="T1" fmla="*/ 0 h 124"/>
                <a:gd name="T2" fmla="*/ 68 w 69"/>
                <a:gd name="T3" fmla="*/ 0 h 124"/>
                <a:gd name="T4" fmla="*/ 69 w 69"/>
                <a:gd name="T5" fmla="*/ 44 h 124"/>
                <a:gd name="T6" fmla="*/ 63 w 69"/>
                <a:gd name="T7" fmla="*/ 44 h 124"/>
                <a:gd name="T8" fmla="*/ 56 w 69"/>
                <a:gd name="T9" fmla="*/ 16 h 124"/>
                <a:gd name="T10" fmla="*/ 45 w 69"/>
                <a:gd name="T11" fmla="*/ 6 h 124"/>
                <a:gd name="T12" fmla="*/ 45 w 69"/>
                <a:gd name="T13" fmla="*/ 107 h 124"/>
                <a:gd name="T14" fmla="*/ 47 w 69"/>
                <a:gd name="T15" fmla="*/ 116 h 124"/>
                <a:gd name="T16" fmla="*/ 54 w 69"/>
                <a:gd name="T17" fmla="*/ 119 h 124"/>
                <a:gd name="T18" fmla="*/ 54 w 69"/>
                <a:gd name="T19" fmla="*/ 124 h 124"/>
                <a:gd name="T20" fmla="*/ 15 w 69"/>
                <a:gd name="T21" fmla="*/ 124 h 124"/>
                <a:gd name="T22" fmla="*/ 15 w 69"/>
                <a:gd name="T23" fmla="*/ 119 h 124"/>
                <a:gd name="T24" fmla="*/ 22 w 69"/>
                <a:gd name="T25" fmla="*/ 116 h 124"/>
                <a:gd name="T26" fmla="*/ 24 w 69"/>
                <a:gd name="T27" fmla="*/ 107 h 124"/>
                <a:gd name="T28" fmla="*/ 24 w 69"/>
                <a:gd name="T29" fmla="*/ 6 h 124"/>
                <a:gd name="T30" fmla="*/ 13 w 69"/>
                <a:gd name="T31" fmla="*/ 16 h 124"/>
                <a:gd name="T32" fmla="*/ 6 w 69"/>
                <a:gd name="T33" fmla="*/ 44 h 124"/>
                <a:gd name="T34" fmla="*/ 0 w 69"/>
                <a:gd name="T35" fmla="*/ 44 h 124"/>
                <a:gd name="T36" fmla="*/ 1 w 69"/>
                <a:gd name="T37" fmla="*/ 0 h 124"/>
                <a:gd name="T38" fmla="*/ 68 w 69"/>
                <a:gd name="T3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124">
                  <a:moveTo>
                    <a:pt x="68" y="0"/>
                  </a:moveTo>
                  <a:lnTo>
                    <a:pt x="68" y="0"/>
                  </a:lnTo>
                  <a:lnTo>
                    <a:pt x="69" y="44"/>
                  </a:lnTo>
                  <a:lnTo>
                    <a:pt x="63" y="44"/>
                  </a:lnTo>
                  <a:cubicBezTo>
                    <a:pt x="61" y="32"/>
                    <a:pt x="59" y="23"/>
                    <a:pt x="56" y="16"/>
                  </a:cubicBezTo>
                  <a:cubicBezTo>
                    <a:pt x="53" y="10"/>
                    <a:pt x="49" y="7"/>
                    <a:pt x="45" y="6"/>
                  </a:cubicBezTo>
                  <a:lnTo>
                    <a:pt x="45" y="107"/>
                  </a:lnTo>
                  <a:cubicBezTo>
                    <a:pt x="45" y="112"/>
                    <a:pt x="46" y="115"/>
                    <a:pt x="47" y="116"/>
                  </a:cubicBezTo>
                  <a:cubicBezTo>
                    <a:pt x="48" y="118"/>
                    <a:pt x="50" y="119"/>
                    <a:pt x="54" y="119"/>
                  </a:cubicBezTo>
                  <a:lnTo>
                    <a:pt x="54" y="124"/>
                  </a:lnTo>
                  <a:lnTo>
                    <a:pt x="15" y="124"/>
                  </a:lnTo>
                  <a:lnTo>
                    <a:pt x="15" y="119"/>
                  </a:lnTo>
                  <a:cubicBezTo>
                    <a:pt x="18" y="119"/>
                    <a:pt x="21" y="118"/>
                    <a:pt x="22" y="116"/>
                  </a:cubicBezTo>
                  <a:cubicBezTo>
                    <a:pt x="23" y="115"/>
                    <a:pt x="24" y="112"/>
                    <a:pt x="24" y="107"/>
                  </a:cubicBezTo>
                  <a:lnTo>
                    <a:pt x="24" y="6"/>
                  </a:lnTo>
                  <a:cubicBezTo>
                    <a:pt x="20" y="7"/>
                    <a:pt x="16" y="10"/>
                    <a:pt x="13" y="16"/>
                  </a:cubicBezTo>
                  <a:cubicBezTo>
                    <a:pt x="10" y="23"/>
                    <a:pt x="7" y="32"/>
                    <a:pt x="6" y="44"/>
                  </a:cubicBezTo>
                  <a:lnTo>
                    <a:pt x="0" y="44"/>
                  </a:lnTo>
                  <a:lnTo>
                    <a:pt x="1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14446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801"/>
            </a:p>
          </p:txBody>
        </p:sp>
        <p:sp>
          <p:nvSpPr>
            <p:cNvPr id="105" name="Freeform 532">
              <a:extLst>
                <a:ext uri="{FF2B5EF4-FFF2-40B4-BE49-F238E27FC236}">
                  <a16:creationId xmlns:a16="http://schemas.microsoft.com/office/drawing/2014/main" id="{040FD46F-ED3D-4290-8B45-1BA4A979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" y="2766"/>
              <a:ext cx="37" cy="82"/>
            </a:xfrm>
            <a:custGeom>
              <a:avLst/>
              <a:gdLst>
                <a:gd name="T0" fmla="*/ 54 w 60"/>
                <a:gd name="T1" fmla="*/ 86 h 126"/>
                <a:gd name="T2" fmla="*/ 54 w 60"/>
                <a:gd name="T3" fmla="*/ 86 h 126"/>
                <a:gd name="T4" fmla="*/ 60 w 60"/>
                <a:gd name="T5" fmla="*/ 86 h 126"/>
                <a:gd name="T6" fmla="*/ 60 w 60"/>
                <a:gd name="T7" fmla="*/ 88 h 126"/>
                <a:gd name="T8" fmla="*/ 54 w 60"/>
                <a:gd name="T9" fmla="*/ 117 h 126"/>
                <a:gd name="T10" fmla="*/ 34 w 60"/>
                <a:gd name="T11" fmla="*/ 126 h 126"/>
                <a:gd name="T12" fmla="*/ 9 w 60"/>
                <a:gd name="T13" fmla="*/ 110 h 126"/>
                <a:gd name="T14" fmla="*/ 0 w 60"/>
                <a:gd name="T15" fmla="*/ 65 h 126"/>
                <a:gd name="T16" fmla="*/ 10 w 60"/>
                <a:gd name="T17" fmla="*/ 17 h 126"/>
                <a:gd name="T18" fmla="*/ 34 w 60"/>
                <a:gd name="T19" fmla="*/ 0 h 126"/>
                <a:gd name="T20" fmla="*/ 40 w 60"/>
                <a:gd name="T21" fmla="*/ 1 h 126"/>
                <a:gd name="T22" fmla="*/ 46 w 60"/>
                <a:gd name="T23" fmla="*/ 5 h 126"/>
                <a:gd name="T24" fmla="*/ 49 w 60"/>
                <a:gd name="T25" fmla="*/ 5 h 126"/>
                <a:gd name="T26" fmla="*/ 53 w 60"/>
                <a:gd name="T27" fmla="*/ 1 h 126"/>
                <a:gd name="T28" fmla="*/ 58 w 60"/>
                <a:gd name="T29" fmla="*/ 1 h 126"/>
                <a:gd name="T30" fmla="*/ 59 w 60"/>
                <a:gd name="T31" fmla="*/ 40 h 126"/>
                <a:gd name="T32" fmla="*/ 53 w 60"/>
                <a:gd name="T33" fmla="*/ 40 h 126"/>
                <a:gd name="T34" fmla="*/ 45 w 60"/>
                <a:gd name="T35" fmla="*/ 14 h 126"/>
                <a:gd name="T36" fmla="*/ 35 w 60"/>
                <a:gd name="T37" fmla="*/ 6 h 126"/>
                <a:gd name="T38" fmla="*/ 25 w 60"/>
                <a:gd name="T39" fmla="*/ 18 h 126"/>
                <a:gd name="T40" fmla="*/ 22 w 60"/>
                <a:gd name="T41" fmla="*/ 65 h 126"/>
                <a:gd name="T42" fmla="*/ 26 w 60"/>
                <a:gd name="T43" fmla="*/ 107 h 126"/>
                <a:gd name="T44" fmla="*/ 38 w 60"/>
                <a:gd name="T45" fmla="*/ 119 h 126"/>
                <a:gd name="T46" fmla="*/ 50 w 60"/>
                <a:gd name="T47" fmla="*/ 111 h 126"/>
                <a:gd name="T48" fmla="*/ 54 w 60"/>
                <a:gd name="T49" fmla="*/ 88 h 126"/>
                <a:gd name="T50" fmla="*/ 54 w 60"/>
                <a:gd name="T51" fmla="*/ 8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126">
                  <a:moveTo>
                    <a:pt x="54" y="86"/>
                  </a:moveTo>
                  <a:lnTo>
                    <a:pt x="54" y="86"/>
                  </a:lnTo>
                  <a:lnTo>
                    <a:pt x="60" y="86"/>
                  </a:lnTo>
                  <a:lnTo>
                    <a:pt x="60" y="88"/>
                  </a:lnTo>
                  <a:cubicBezTo>
                    <a:pt x="60" y="101"/>
                    <a:pt x="58" y="111"/>
                    <a:pt x="54" y="117"/>
                  </a:cubicBezTo>
                  <a:cubicBezTo>
                    <a:pt x="49" y="123"/>
                    <a:pt x="43" y="126"/>
                    <a:pt x="34" y="126"/>
                  </a:cubicBezTo>
                  <a:cubicBezTo>
                    <a:pt x="23" y="126"/>
                    <a:pt x="15" y="121"/>
                    <a:pt x="9" y="110"/>
                  </a:cubicBezTo>
                  <a:cubicBezTo>
                    <a:pt x="3" y="99"/>
                    <a:pt x="0" y="84"/>
                    <a:pt x="0" y="65"/>
                  </a:cubicBezTo>
                  <a:cubicBezTo>
                    <a:pt x="0" y="45"/>
                    <a:pt x="3" y="29"/>
                    <a:pt x="10" y="17"/>
                  </a:cubicBezTo>
                  <a:cubicBezTo>
                    <a:pt x="16" y="6"/>
                    <a:pt x="24" y="0"/>
                    <a:pt x="34" y="0"/>
                  </a:cubicBezTo>
                  <a:cubicBezTo>
                    <a:pt x="36" y="0"/>
                    <a:pt x="38" y="1"/>
                    <a:pt x="40" y="1"/>
                  </a:cubicBezTo>
                  <a:cubicBezTo>
                    <a:pt x="42" y="2"/>
                    <a:pt x="44" y="4"/>
                    <a:pt x="46" y="5"/>
                  </a:cubicBezTo>
                  <a:lnTo>
                    <a:pt x="49" y="5"/>
                  </a:lnTo>
                  <a:lnTo>
                    <a:pt x="53" y="1"/>
                  </a:lnTo>
                  <a:lnTo>
                    <a:pt x="58" y="1"/>
                  </a:lnTo>
                  <a:lnTo>
                    <a:pt x="59" y="40"/>
                  </a:lnTo>
                  <a:lnTo>
                    <a:pt x="53" y="40"/>
                  </a:lnTo>
                  <a:cubicBezTo>
                    <a:pt x="50" y="28"/>
                    <a:pt x="48" y="20"/>
                    <a:pt x="45" y="14"/>
                  </a:cubicBezTo>
                  <a:cubicBezTo>
                    <a:pt x="42" y="9"/>
                    <a:pt x="38" y="6"/>
                    <a:pt x="35" y="6"/>
                  </a:cubicBezTo>
                  <a:cubicBezTo>
                    <a:pt x="30" y="6"/>
                    <a:pt x="27" y="9"/>
                    <a:pt x="25" y="18"/>
                  </a:cubicBezTo>
                  <a:cubicBezTo>
                    <a:pt x="23" y="27"/>
                    <a:pt x="22" y="43"/>
                    <a:pt x="22" y="65"/>
                  </a:cubicBezTo>
                  <a:cubicBezTo>
                    <a:pt x="22" y="85"/>
                    <a:pt x="23" y="99"/>
                    <a:pt x="26" y="107"/>
                  </a:cubicBezTo>
                  <a:cubicBezTo>
                    <a:pt x="28" y="115"/>
                    <a:pt x="32" y="119"/>
                    <a:pt x="38" y="119"/>
                  </a:cubicBezTo>
                  <a:cubicBezTo>
                    <a:pt x="43" y="119"/>
                    <a:pt x="47" y="116"/>
                    <a:pt x="50" y="111"/>
                  </a:cubicBezTo>
                  <a:cubicBezTo>
                    <a:pt x="53" y="105"/>
                    <a:pt x="54" y="97"/>
                    <a:pt x="54" y="88"/>
                  </a:cubicBezTo>
                  <a:lnTo>
                    <a:pt x="54" y="86"/>
                  </a:lnTo>
                  <a:close/>
                </a:path>
              </a:pathLst>
            </a:custGeom>
            <a:solidFill>
              <a:srgbClr val="14446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801"/>
            </a:p>
          </p:txBody>
        </p:sp>
        <p:sp>
          <p:nvSpPr>
            <p:cNvPr id="106" name="Freeform 533">
              <a:extLst>
                <a:ext uri="{FF2B5EF4-FFF2-40B4-BE49-F238E27FC236}">
                  <a16:creationId xmlns:a16="http://schemas.microsoft.com/office/drawing/2014/main" id="{D3C78930-8B4A-4E34-889A-B37D80459F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" y="2768"/>
              <a:ext cx="44" cy="80"/>
            </a:xfrm>
            <a:custGeom>
              <a:avLst/>
              <a:gdLst>
                <a:gd name="T0" fmla="*/ 31 w 74"/>
                <a:gd name="T1" fmla="*/ 7 h 124"/>
                <a:gd name="T2" fmla="*/ 31 w 74"/>
                <a:gd name="T3" fmla="*/ 7 h 124"/>
                <a:gd name="T4" fmla="*/ 32 w 74"/>
                <a:gd name="T5" fmla="*/ 0 h 124"/>
                <a:gd name="T6" fmla="*/ 42 w 74"/>
                <a:gd name="T7" fmla="*/ 0 h 124"/>
                <a:gd name="T8" fmla="*/ 65 w 74"/>
                <a:gd name="T9" fmla="*/ 106 h 124"/>
                <a:gd name="T10" fmla="*/ 69 w 74"/>
                <a:gd name="T11" fmla="*/ 116 h 124"/>
                <a:gd name="T12" fmla="*/ 74 w 74"/>
                <a:gd name="T13" fmla="*/ 119 h 124"/>
                <a:gd name="T14" fmla="*/ 74 w 74"/>
                <a:gd name="T15" fmla="*/ 124 h 124"/>
                <a:gd name="T16" fmla="*/ 40 w 74"/>
                <a:gd name="T17" fmla="*/ 124 h 124"/>
                <a:gd name="T18" fmla="*/ 40 w 74"/>
                <a:gd name="T19" fmla="*/ 119 h 124"/>
                <a:gd name="T20" fmla="*/ 45 w 74"/>
                <a:gd name="T21" fmla="*/ 117 h 124"/>
                <a:gd name="T22" fmla="*/ 47 w 74"/>
                <a:gd name="T23" fmla="*/ 113 h 124"/>
                <a:gd name="T24" fmla="*/ 46 w 74"/>
                <a:gd name="T25" fmla="*/ 110 h 124"/>
                <a:gd name="T26" fmla="*/ 46 w 74"/>
                <a:gd name="T27" fmla="*/ 107 h 124"/>
                <a:gd name="T28" fmla="*/ 42 w 74"/>
                <a:gd name="T29" fmla="*/ 90 h 124"/>
                <a:gd name="T30" fmla="*/ 31 w 74"/>
                <a:gd name="T31" fmla="*/ 90 h 124"/>
                <a:gd name="T32" fmla="*/ 31 w 74"/>
                <a:gd name="T33" fmla="*/ 83 h 124"/>
                <a:gd name="T34" fmla="*/ 41 w 74"/>
                <a:gd name="T35" fmla="*/ 83 h 124"/>
                <a:gd name="T36" fmla="*/ 31 w 74"/>
                <a:gd name="T37" fmla="*/ 34 h 124"/>
                <a:gd name="T38" fmla="*/ 31 w 74"/>
                <a:gd name="T39" fmla="*/ 35 h 124"/>
                <a:gd name="T40" fmla="*/ 31 w 74"/>
                <a:gd name="T41" fmla="*/ 7 h 124"/>
                <a:gd name="T42" fmla="*/ 0 w 74"/>
                <a:gd name="T43" fmla="*/ 124 h 124"/>
                <a:gd name="T44" fmla="*/ 0 w 74"/>
                <a:gd name="T45" fmla="*/ 124 h 124"/>
                <a:gd name="T46" fmla="*/ 0 w 74"/>
                <a:gd name="T47" fmla="*/ 119 h 124"/>
                <a:gd name="T48" fmla="*/ 5 w 74"/>
                <a:gd name="T49" fmla="*/ 115 h 124"/>
                <a:gd name="T50" fmla="*/ 10 w 74"/>
                <a:gd name="T51" fmla="*/ 104 h 124"/>
                <a:gd name="T52" fmla="*/ 31 w 74"/>
                <a:gd name="T53" fmla="*/ 7 h 124"/>
                <a:gd name="T54" fmla="*/ 31 w 74"/>
                <a:gd name="T55" fmla="*/ 35 h 124"/>
                <a:gd name="T56" fmla="*/ 20 w 74"/>
                <a:gd name="T57" fmla="*/ 83 h 124"/>
                <a:gd name="T58" fmla="*/ 31 w 74"/>
                <a:gd name="T59" fmla="*/ 83 h 124"/>
                <a:gd name="T60" fmla="*/ 31 w 74"/>
                <a:gd name="T61" fmla="*/ 90 h 124"/>
                <a:gd name="T62" fmla="*/ 19 w 74"/>
                <a:gd name="T63" fmla="*/ 90 h 124"/>
                <a:gd name="T64" fmla="*/ 16 w 74"/>
                <a:gd name="T65" fmla="*/ 105 h 124"/>
                <a:gd name="T66" fmla="*/ 15 w 74"/>
                <a:gd name="T67" fmla="*/ 108 h 124"/>
                <a:gd name="T68" fmla="*/ 15 w 74"/>
                <a:gd name="T69" fmla="*/ 110 h 124"/>
                <a:gd name="T70" fmla="*/ 17 w 74"/>
                <a:gd name="T71" fmla="*/ 117 h 124"/>
                <a:gd name="T72" fmla="*/ 24 w 74"/>
                <a:gd name="T73" fmla="*/ 119 h 124"/>
                <a:gd name="T74" fmla="*/ 24 w 74"/>
                <a:gd name="T75" fmla="*/ 124 h 124"/>
                <a:gd name="T76" fmla="*/ 0 w 74"/>
                <a:gd name="T77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4" h="124">
                  <a:moveTo>
                    <a:pt x="31" y="7"/>
                  </a:moveTo>
                  <a:lnTo>
                    <a:pt x="31" y="7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65" y="106"/>
                  </a:lnTo>
                  <a:cubicBezTo>
                    <a:pt x="66" y="110"/>
                    <a:pt x="67" y="114"/>
                    <a:pt x="69" y="116"/>
                  </a:cubicBezTo>
                  <a:cubicBezTo>
                    <a:pt x="70" y="118"/>
                    <a:pt x="72" y="119"/>
                    <a:pt x="74" y="119"/>
                  </a:cubicBezTo>
                  <a:lnTo>
                    <a:pt x="74" y="124"/>
                  </a:lnTo>
                  <a:lnTo>
                    <a:pt x="40" y="124"/>
                  </a:lnTo>
                  <a:lnTo>
                    <a:pt x="40" y="119"/>
                  </a:lnTo>
                  <a:cubicBezTo>
                    <a:pt x="42" y="119"/>
                    <a:pt x="44" y="118"/>
                    <a:pt x="45" y="117"/>
                  </a:cubicBezTo>
                  <a:cubicBezTo>
                    <a:pt x="46" y="117"/>
                    <a:pt x="47" y="115"/>
                    <a:pt x="47" y="113"/>
                  </a:cubicBezTo>
                  <a:cubicBezTo>
                    <a:pt x="47" y="112"/>
                    <a:pt x="46" y="112"/>
                    <a:pt x="46" y="110"/>
                  </a:cubicBezTo>
                  <a:cubicBezTo>
                    <a:pt x="46" y="109"/>
                    <a:pt x="46" y="108"/>
                    <a:pt x="46" y="107"/>
                  </a:cubicBezTo>
                  <a:lnTo>
                    <a:pt x="42" y="90"/>
                  </a:lnTo>
                  <a:lnTo>
                    <a:pt x="31" y="90"/>
                  </a:lnTo>
                  <a:lnTo>
                    <a:pt x="31" y="83"/>
                  </a:lnTo>
                  <a:lnTo>
                    <a:pt x="41" y="83"/>
                  </a:lnTo>
                  <a:lnTo>
                    <a:pt x="31" y="34"/>
                  </a:lnTo>
                  <a:lnTo>
                    <a:pt x="31" y="35"/>
                  </a:lnTo>
                  <a:lnTo>
                    <a:pt x="31" y="7"/>
                  </a:lnTo>
                  <a:close/>
                  <a:moveTo>
                    <a:pt x="0" y="124"/>
                  </a:moveTo>
                  <a:lnTo>
                    <a:pt x="0" y="124"/>
                  </a:lnTo>
                  <a:lnTo>
                    <a:pt x="0" y="119"/>
                  </a:lnTo>
                  <a:cubicBezTo>
                    <a:pt x="2" y="119"/>
                    <a:pt x="4" y="118"/>
                    <a:pt x="5" y="115"/>
                  </a:cubicBezTo>
                  <a:cubicBezTo>
                    <a:pt x="7" y="112"/>
                    <a:pt x="8" y="109"/>
                    <a:pt x="10" y="104"/>
                  </a:cubicBezTo>
                  <a:lnTo>
                    <a:pt x="31" y="7"/>
                  </a:lnTo>
                  <a:lnTo>
                    <a:pt x="31" y="35"/>
                  </a:lnTo>
                  <a:lnTo>
                    <a:pt x="20" y="83"/>
                  </a:lnTo>
                  <a:lnTo>
                    <a:pt x="31" y="83"/>
                  </a:lnTo>
                  <a:lnTo>
                    <a:pt x="31" y="90"/>
                  </a:lnTo>
                  <a:lnTo>
                    <a:pt x="19" y="90"/>
                  </a:lnTo>
                  <a:lnTo>
                    <a:pt x="16" y="105"/>
                  </a:lnTo>
                  <a:cubicBezTo>
                    <a:pt x="16" y="106"/>
                    <a:pt x="15" y="107"/>
                    <a:pt x="15" y="108"/>
                  </a:cubicBezTo>
                  <a:cubicBezTo>
                    <a:pt x="15" y="108"/>
                    <a:pt x="15" y="109"/>
                    <a:pt x="15" y="110"/>
                  </a:cubicBezTo>
                  <a:cubicBezTo>
                    <a:pt x="15" y="113"/>
                    <a:pt x="16" y="115"/>
                    <a:pt x="17" y="117"/>
                  </a:cubicBezTo>
                  <a:cubicBezTo>
                    <a:pt x="18" y="118"/>
                    <a:pt x="21" y="119"/>
                    <a:pt x="24" y="119"/>
                  </a:cubicBezTo>
                  <a:lnTo>
                    <a:pt x="24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14446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801"/>
            </a:p>
          </p:txBody>
        </p:sp>
        <p:sp>
          <p:nvSpPr>
            <p:cNvPr id="107" name="Freeform 534">
              <a:extLst>
                <a:ext uri="{FF2B5EF4-FFF2-40B4-BE49-F238E27FC236}">
                  <a16:creationId xmlns:a16="http://schemas.microsoft.com/office/drawing/2014/main" id="{89A7607A-180E-43D2-8AE3-2353631019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" y="2768"/>
              <a:ext cx="42" cy="80"/>
            </a:xfrm>
            <a:custGeom>
              <a:avLst/>
              <a:gdLst>
                <a:gd name="T0" fmla="*/ 37 w 69"/>
                <a:gd name="T1" fmla="*/ 0 h 124"/>
                <a:gd name="T2" fmla="*/ 37 w 69"/>
                <a:gd name="T3" fmla="*/ 0 h 124"/>
                <a:gd name="T4" fmla="*/ 59 w 69"/>
                <a:gd name="T5" fmla="*/ 8 h 124"/>
                <a:gd name="T6" fmla="*/ 69 w 69"/>
                <a:gd name="T7" fmla="*/ 32 h 124"/>
                <a:gd name="T8" fmla="*/ 59 w 69"/>
                <a:gd name="T9" fmla="*/ 57 h 124"/>
                <a:gd name="T10" fmla="*/ 37 w 69"/>
                <a:gd name="T11" fmla="*/ 66 h 124"/>
                <a:gd name="T12" fmla="*/ 37 w 69"/>
                <a:gd name="T13" fmla="*/ 59 h 124"/>
                <a:gd name="T14" fmla="*/ 43 w 69"/>
                <a:gd name="T15" fmla="*/ 54 h 124"/>
                <a:gd name="T16" fmla="*/ 47 w 69"/>
                <a:gd name="T17" fmla="*/ 32 h 124"/>
                <a:gd name="T18" fmla="*/ 43 w 69"/>
                <a:gd name="T19" fmla="*/ 11 h 124"/>
                <a:gd name="T20" fmla="*/ 37 w 69"/>
                <a:gd name="T21" fmla="*/ 6 h 124"/>
                <a:gd name="T22" fmla="*/ 37 w 69"/>
                <a:gd name="T23" fmla="*/ 0 h 124"/>
                <a:gd name="T24" fmla="*/ 31 w 69"/>
                <a:gd name="T25" fmla="*/ 0 h 124"/>
                <a:gd name="T26" fmla="*/ 31 w 69"/>
                <a:gd name="T27" fmla="*/ 0 h 124"/>
                <a:gd name="T28" fmla="*/ 37 w 69"/>
                <a:gd name="T29" fmla="*/ 0 h 124"/>
                <a:gd name="T30" fmla="*/ 37 w 69"/>
                <a:gd name="T31" fmla="*/ 6 h 124"/>
                <a:gd name="T32" fmla="*/ 33 w 69"/>
                <a:gd name="T33" fmla="*/ 6 h 124"/>
                <a:gd name="T34" fmla="*/ 28 w 69"/>
                <a:gd name="T35" fmla="*/ 7 h 124"/>
                <a:gd name="T36" fmla="*/ 27 w 69"/>
                <a:gd name="T37" fmla="*/ 13 h 124"/>
                <a:gd name="T38" fmla="*/ 27 w 69"/>
                <a:gd name="T39" fmla="*/ 60 h 124"/>
                <a:gd name="T40" fmla="*/ 29 w 69"/>
                <a:gd name="T41" fmla="*/ 60 h 124"/>
                <a:gd name="T42" fmla="*/ 37 w 69"/>
                <a:gd name="T43" fmla="*/ 59 h 124"/>
                <a:gd name="T44" fmla="*/ 37 w 69"/>
                <a:gd name="T45" fmla="*/ 66 h 124"/>
                <a:gd name="T46" fmla="*/ 32 w 69"/>
                <a:gd name="T47" fmla="*/ 66 h 124"/>
                <a:gd name="T48" fmla="*/ 29 w 69"/>
                <a:gd name="T49" fmla="*/ 66 h 124"/>
                <a:gd name="T50" fmla="*/ 27 w 69"/>
                <a:gd name="T51" fmla="*/ 66 h 124"/>
                <a:gd name="T52" fmla="*/ 27 w 69"/>
                <a:gd name="T53" fmla="*/ 110 h 124"/>
                <a:gd name="T54" fmla="*/ 29 w 69"/>
                <a:gd name="T55" fmla="*/ 116 h 124"/>
                <a:gd name="T56" fmla="*/ 35 w 69"/>
                <a:gd name="T57" fmla="*/ 119 h 124"/>
                <a:gd name="T58" fmla="*/ 35 w 69"/>
                <a:gd name="T59" fmla="*/ 124 h 124"/>
                <a:gd name="T60" fmla="*/ 0 w 69"/>
                <a:gd name="T61" fmla="*/ 124 h 124"/>
                <a:gd name="T62" fmla="*/ 0 w 69"/>
                <a:gd name="T63" fmla="*/ 119 h 124"/>
                <a:gd name="T64" fmla="*/ 5 w 69"/>
                <a:gd name="T65" fmla="*/ 116 h 124"/>
                <a:gd name="T66" fmla="*/ 7 w 69"/>
                <a:gd name="T67" fmla="*/ 110 h 124"/>
                <a:gd name="T68" fmla="*/ 7 w 69"/>
                <a:gd name="T69" fmla="*/ 14 h 124"/>
                <a:gd name="T70" fmla="*/ 6 w 69"/>
                <a:gd name="T71" fmla="*/ 7 h 124"/>
                <a:gd name="T72" fmla="*/ 0 w 69"/>
                <a:gd name="T73" fmla="*/ 6 h 124"/>
                <a:gd name="T74" fmla="*/ 0 w 69"/>
                <a:gd name="T75" fmla="*/ 0 h 124"/>
                <a:gd name="T76" fmla="*/ 31 w 69"/>
                <a:gd name="T7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9" h="124">
                  <a:moveTo>
                    <a:pt x="37" y="0"/>
                  </a:moveTo>
                  <a:lnTo>
                    <a:pt x="37" y="0"/>
                  </a:lnTo>
                  <a:cubicBezTo>
                    <a:pt x="46" y="1"/>
                    <a:pt x="54" y="4"/>
                    <a:pt x="59" y="8"/>
                  </a:cubicBezTo>
                  <a:cubicBezTo>
                    <a:pt x="66" y="14"/>
                    <a:pt x="69" y="22"/>
                    <a:pt x="69" y="32"/>
                  </a:cubicBezTo>
                  <a:cubicBezTo>
                    <a:pt x="69" y="43"/>
                    <a:pt x="66" y="51"/>
                    <a:pt x="59" y="57"/>
                  </a:cubicBezTo>
                  <a:cubicBezTo>
                    <a:pt x="54" y="62"/>
                    <a:pt x="46" y="65"/>
                    <a:pt x="37" y="66"/>
                  </a:cubicBezTo>
                  <a:lnTo>
                    <a:pt x="37" y="59"/>
                  </a:lnTo>
                  <a:cubicBezTo>
                    <a:pt x="40" y="58"/>
                    <a:pt x="42" y="56"/>
                    <a:pt x="43" y="54"/>
                  </a:cubicBezTo>
                  <a:cubicBezTo>
                    <a:pt x="46" y="50"/>
                    <a:pt x="47" y="43"/>
                    <a:pt x="47" y="32"/>
                  </a:cubicBezTo>
                  <a:cubicBezTo>
                    <a:pt x="47" y="22"/>
                    <a:pt x="46" y="16"/>
                    <a:pt x="43" y="11"/>
                  </a:cubicBezTo>
                  <a:cubicBezTo>
                    <a:pt x="42" y="8"/>
                    <a:pt x="40" y="7"/>
                    <a:pt x="37" y="6"/>
                  </a:cubicBezTo>
                  <a:lnTo>
                    <a:pt x="37" y="0"/>
                  </a:lnTo>
                  <a:close/>
                  <a:moveTo>
                    <a:pt x="31" y="0"/>
                  </a:moveTo>
                  <a:lnTo>
                    <a:pt x="31" y="0"/>
                  </a:lnTo>
                  <a:cubicBezTo>
                    <a:pt x="33" y="0"/>
                    <a:pt x="35" y="0"/>
                    <a:pt x="37" y="0"/>
                  </a:cubicBezTo>
                  <a:lnTo>
                    <a:pt x="37" y="6"/>
                  </a:lnTo>
                  <a:cubicBezTo>
                    <a:pt x="36" y="6"/>
                    <a:pt x="34" y="6"/>
                    <a:pt x="33" y="6"/>
                  </a:cubicBezTo>
                  <a:cubicBezTo>
                    <a:pt x="31" y="6"/>
                    <a:pt x="29" y="6"/>
                    <a:pt x="28" y="7"/>
                  </a:cubicBezTo>
                  <a:cubicBezTo>
                    <a:pt x="27" y="7"/>
                    <a:pt x="27" y="10"/>
                    <a:pt x="27" y="13"/>
                  </a:cubicBezTo>
                  <a:lnTo>
                    <a:pt x="27" y="60"/>
                  </a:lnTo>
                  <a:lnTo>
                    <a:pt x="29" y="60"/>
                  </a:lnTo>
                  <a:cubicBezTo>
                    <a:pt x="32" y="60"/>
                    <a:pt x="35" y="60"/>
                    <a:pt x="37" y="59"/>
                  </a:cubicBezTo>
                  <a:lnTo>
                    <a:pt x="37" y="66"/>
                  </a:lnTo>
                  <a:cubicBezTo>
                    <a:pt x="35" y="66"/>
                    <a:pt x="33" y="66"/>
                    <a:pt x="32" y="66"/>
                  </a:cubicBezTo>
                  <a:lnTo>
                    <a:pt x="29" y="66"/>
                  </a:lnTo>
                  <a:cubicBezTo>
                    <a:pt x="28" y="66"/>
                    <a:pt x="28" y="66"/>
                    <a:pt x="27" y="66"/>
                  </a:cubicBezTo>
                  <a:lnTo>
                    <a:pt x="27" y="110"/>
                  </a:lnTo>
                  <a:cubicBezTo>
                    <a:pt x="27" y="113"/>
                    <a:pt x="28" y="115"/>
                    <a:pt x="29" y="116"/>
                  </a:cubicBezTo>
                  <a:cubicBezTo>
                    <a:pt x="30" y="118"/>
                    <a:pt x="32" y="118"/>
                    <a:pt x="35" y="119"/>
                  </a:cubicBezTo>
                  <a:lnTo>
                    <a:pt x="35" y="124"/>
                  </a:lnTo>
                  <a:lnTo>
                    <a:pt x="0" y="124"/>
                  </a:lnTo>
                  <a:lnTo>
                    <a:pt x="0" y="119"/>
                  </a:lnTo>
                  <a:cubicBezTo>
                    <a:pt x="2" y="118"/>
                    <a:pt x="4" y="118"/>
                    <a:pt x="5" y="116"/>
                  </a:cubicBezTo>
                  <a:cubicBezTo>
                    <a:pt x="7" y="115"/>
                    <a:pt x="7" y="113"/>
                    <a:pt x="7" y="110"/>
                  </a:cubicBezTo>
                  <a:lnTo>
                    <a:pt x="7" y="14"/>
                  </a:lnTo>
                  <a:cubicBezTo>
                    <a:pt x="7" y="11"/>
                    <a:pt x="7" y="9"/>
                    <a:pt x="6" y="7"/>
                  </a:cubicBezTo>
                  <a:cubicBezTo>
                    <a:pt x="5" y="7"/>
                    <a:pt x="3" y="6"/>
                    <a:pt x="0" y="6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4446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801"/>
            </a:p>
          </p:txBody>
        </p:sp>
        <p:sp>
          <p:nvSpPr>
            <p:cNvPr id="108" name="Freeform 535">
              <a:extLst>
                <a:ext uri="{FF2B5EF4-FFF2-40B4-BE49-F238E27FC236}">
                  <a16:creationId xmlns:a16="http://schemas.microsoft.com/office/drawing/2014/main" id="{F3CE2ABC-9DE8-4141-8334-2490017BB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" y="2865"/>
              <a:ext cx="271" cy="43"/>
            </a:xfrm>
            <a:custGeom>
              <a:avLst/>
              <a:gdLst>
                <a:gd name="T0" fmla="*/ 0 w 446"/>
                <a:gd name="T1" fmla="*/ 67 h 67"/>
                <a:gd name="T2" fmla="*/ 0 w 446"/>
                <a:gd name="T3" fmla="*/ 67 h 67"/>
                <a:gd name="T4" fmla="*/ 446 w 446"/>
                <a:gd name="T5" fmla="*/ 67 h 67"/>
                <a:gd name="T6" fmla="*/ 446 w 446"/>
                <a:gd name="T7" fmla="*/ 0 h 67"/>
                <a:gd name="T8" fmla="*/ 0 w 446"/>
                <a:gd name="T9" fmla="*/ 0 h 67"/>
                <a:gd name="T10" fmla="*/ 0 w 446"/>
                <a:gd name="T1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6" h="67">
                  <a:moveTo>
                    <a:pt x="0" y="67"/>
                  </a:moveTo>
                  <a:lnTo>
                    <a:pt x="0" y="67"/>
                  </a:lnTo>
                  <a:lnTo>
                    <a:pt x="446" y="67"/>
                  </a:lnTo>
                  <a:lnTo>
                    <a:pt x="446" y="0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14446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801"/>
            </a:p>
          </p:txBody>
        </p:sp>
        <p:sp>
          <p:nvSpPr>
            <p:cNvPr id="156" name="Freeform 536">
              <a:extLst>
                <a:ext uri="{FF2B5EF4-FFF2-40B4-BE49-F238E27FC236}">
                  <a16:creationId xmlns:a16="http://schemas.microsoft.com/office/drawing/2014/main" id="{2B6195A2-547C-426F-BDCC-98645E0E5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" y="2855"/>
              <a:ext cx="494" cy="3"/>
            </a:xfrm>
            <a:custGeom>
              <a:avLst/>
              <a:gdLst>
                <a:gd name="T0" fmla="*/ 0 w 815"/>
                <a:gd name="T1" fmla="*/ 6 h 6"/>
                <a:gd name="T2" fmla="*/ 0 w 815"/>
                <a:gd name="T3" fmla="*/ 6 h 6"/>
                <a:gd name="T4" fmla="*/ 815 w 815"/>
                <a:gd name="T5" fmla="*/ 6 h 6"/>
                <a:gd name="T6" fmla="*/ 815 w 815"/>
                <a:gd name="T7" fmla="*/ 0 h 6"/>
                <a:gd name="T8" fmla="*/ 0 w 815"/>
                <a:gd name="T9" fmla="*/ 0 h 6"/>
                <a:gd name="T10" fmla="*/ 0 w 81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5" h="6">
                  <a:moveTo>
                    <a:pt x="0" y="6"/>
                  </a:moveTo>
                  <a:lnTo>
                    <a:pt x="0" y="6"/>
                  </a:lnTo>
                  <a:lnTo>
                    <a:pt x="815" y="6"/>
                  </a:lnTo>
                  <a:lnTo>
                    <a:pt x="815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4446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801"/>
            </a:p>
          </p:txBody>
        </p:sp>
      </p:grpSp>
      <p:pic>
        <p:nvPicPr>
          <p:cNvPr id="157" name="Picture 458" descr="UBS Pactual.jpg">
            <a:extLst>
              <a:ext uri="{FF2B5EF4-FFF2-40B4-BE49-F238E27FC236}">
                <a16:creationId xmlns:a16="http://schemas.microsoft.com/office/drawing/2014/main" id="{DA364A1E-8AA4-4CB4-B760-EFEEB621CB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863" y="5993230"/>
            <a:ext cx="1297432" cy="233688"/>
          </a:xfrm>
          <a:prstGeom prst="rect">
            <a:avLst/>
          </a:prstGeom>
        </p:spPr>
      </p:pic>
      <p:pic>
        <p:nvPicPr>
          <p:cNvPr id="158" name="Picture 3">
            <a:extLst>
              <a:ext uri="{FF2B5EF4-FFF2-40B4-BE49-F238E27FC236}">
                <a16:creationId xmlns:a16="http://schemas.microsoft.com/office/drawing/2014/main" id="{4BFF597A-CBF2-40FD-BD0C-9D947050D2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45" t="-6255" r="64832" b="-5655"/>
          <a:stretch/>
        </p:blipFill>
        <p:spPr bwMode="auto">
          <a:xfrm>
            <a:off x="7365564" y="3314892"/>
            <a:ext cx="715216" cy="7353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59" name="Picture 3">
            <a:extLst>
              <a:ext uri="{FF2B5EF4-FFF2-40B4-BE49-F238E27FC236}">
                <a16:creationId xmlns:a16="http://schemas.microsoft.com/office/drawing/2014/main" id="{3B7AD14F-373D-492D-AC7E-8CC33FDC7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3833" y="8466536"/>
            <a:ext cx="1425165" cy="47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" name="Picture 461">
            <a:extLst>
              <a:ext uri="{FF2B5EF4-FFF2-40B4-BE49-F238E27FC236}">
                <a16:creationId xmlns:a16="http://schemas.microsoft.com/office/drawing/2014/main" id="{EAB7740E-41A5-4CDC-886B-28571B24789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9725" y="6773587"/>
            <a:ext cx="1212890" cy="406150"/>
          </a:xfrm>
          <a:prstGeom prst="rect">
            <a:avLst/>
          </a:prstGeom>
        </p:spPr>
      </p:pic>
      <p:sp>
        <p:nvSpPr>
          <p:cNvPr id="161" name="TextBox 462">
            <a:extLst>
              <a:ext uri="{FF2B5EF4-FFF2-40B4-BE49-F238E27FC236}">
                <a16:creationId xmlns:a16="http://schemas.microsoft.com/office/drawing/2014/main" id="{F65BCDBB-17A7-4856-9BBC-77C1E5A251C9}"/>
              </a:ext>
            </a:extLst>
          </p:cNvPr>
          <p:cNvSpPr txBox="1"/>
          <p:nvPr/>
        </p:nvSpPr>
        <p:spPr>
          <a:xfrm>
            <a:off x="10131800" y="7376361"/>
            <a:ext cx="1515591" cy="355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62762">
              <a:lnSpc>
                <a:spcPct val="85000"/>
              </a:lnSpc>
              <a:spcBef>
                <a:spcPct val="20000"/>
              </a:spcBef>
              <a:spcAft>
                <a:spcPts val="299"/>
              </a:spcAft>
              <a:buClr>
                <a:srgbClr val="00447C"/>
              </a:buClr>
              <a:buSzPct val="100000"/>
              <a:defRPr/>
            </a:pPr>
            <a:r>
              <a:rPr lang="pt-BR" sz="100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Aquisição da </a:t>
            </a:r>
            <a:r>
              <a:rPr lang="pt-BR" sz="100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Celfin</a:t>
            </a:r>
            <a:r>
              <a:rPr lang="pt-BR" sz="100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Capital no Chile</a:t>
            </a:r>
          </a:p>
        </p:txBody>
      </p:sp>
      <p:pic>
        <p:nvPicPr>
          <p:cNvPr id="162" name="Picture 463">
            <a:extLst>
              <a:ext uri="{FF2B5EF4-FFF2-40B4-BE49-F238E27FC236}">
                <a16:creationId xmlns:a16="http://schemas.microsoft.com/office/drawing/2014/main" id="{7211B846-C02B-4F09-BE7A-9AD26068A2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4518" y="7940972"/>
            <a:ext cx="1050596" cy="235521"/>
          </a:xfrm>
          <a:prstGeom prst="rect">
            <a:avLst/>
          </a:prstGeom>
        </p:spPr>
      </p:pic>
      <p:sp>
        <p:nvSpPr>
          <p:cNvPr id="163" name="TextBox 464">
            <a:extLst>
              <a:ext uri="{FF2B5EF4-FFF2-40B4-BE49-F238E27FC236}">
                <a16:creationId xmlns:a16="http://schemas.microsoft.com/office/drawing/2014/main" id="{C4BFF760-0D60-430B-9DB5-913D87747644}"/>
              </a:ext>
            </a:extLst>
          </p:cNvPr>
          <p:cNvSpPr txBox="1"/>
          <p:nvPr/>
        </p:nvSpPr>
        <p:spPr>
          <a:xfrm>
            <a:off x="10131804" y="8427888"/>
            <a:ext cx="1413533" cy="355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62762">
              <a:lnSpc>
                <a:spcPct val="85000"/>
              </a:lnSpc>
              <a:spcBef>
                <a:spcPct val="20000"/>
              </a:spcBef>
              <a:spcAft>
                <a:spcPts val="299"/>
              </a:spcAft>
              <a:buClr>
                <a:srgbClr val="00447C"/>
              </a:buClr>
              <a:buSzPct val="100000"/>
              <a:defRPr/>
            </a:pPr>
            <a:r>
              <a:rPr lang="pt-BR" sz="100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Aquisição da Bolsa </a:t>
            </a:r>
            <a:r>
              <a:rPr lang="pt-BR" sz="100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y</a:t>
            </a:r>
            <a:r>
              <a:rPr lang="pt-BR" sz="100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Renta na Colômbia</a:t>
            </a:r>
          </a:p>
        </p:txBody>
      </p:sp>
      <p:pic>
        <p:nvPicPr>
          <p:cNvPr id="164" name="Picture 6" descr="P:\Logos\B\Bolsa y Renta.jpg">
            <a:extLst>
              <a:ext uri="{FF2B5EF4-FFF2-40B4-BE49-F238E27FC236}">
                <a16:creationId xmlns:a16="http://schemas.microsoft.com/office/drawing/2014/main" id="{6F36FD70-A8BF-4517-9C61-46B14B15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6074" y="8945278"/>
            <a:ext cx="1289703" cy="32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2">
            <a:extLst>
              <a:ext uri="{FF2B5EF4-FFF2-40B4-BE49-F238E27FC236}">
                <a16:creationId xmlns:a16="http://schemas.microsoft.com/office/drawing/2014/main" id="{609191D9-7099-4ADC-9C3C-25168C9C6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48056" y="5810636"/>
            <a:ext cx="465362" cy="24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6" name="Conector reto 446">
            <a:extLst>
              <a:ext uri="{FF2B5EF4-FFF2-40B4-BE49-F238E27FC236}">
                <a16:creationId xmlns:a16="http://schemas.microsoft.com/office/drawing/2014/main" id="{671CDD82-D39C-4095-A0E6-2B9701A05291}"/>
              </a:ext>
            </a:extLst>
          </p:cNvPr>
          <p:cNvCxnSpPr>
            <a:cxnSpLocks/>
          </p:cNvCxnSpPr>
          <p:nvPr/>
        </p:nvCxnSpPr>
        <p:spPr>
          <a:xfrm>
            <a:off x="1128853" y="4988483"/>
            <a:ext cx="8115" cy="2846404"/>
          </a:xfrm>
          <a:prstGeom prst="line">
            <a:avLst/>
          </a:prstGeom>
          <a:noFill/>
          <a:ln w="31750" cap="rnd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7" name="Elipse 450">
            <a:extLst>
              <a:ext uri="{FF2B5EF4-FFF2-40B4-BE49-F238E27FC236}">
                <a16:creationId xmlns:a16="http://schemas.microsoft.com/office/drawing/2014/main" id="{4D1CC36B-C2D7-4894-B3B3-6C14C4DA556B}"/>
              </a:ext>
            </a:extLst>
          </p:cNvPr>
          <p:cNvSpPr/>
          <p:nvPr/>
        </p:nvSpPr>
        <p:spPr>
          <a:xfrm rot="5400000" flipV="1">
            <a:off x="1099280" y="7922043"/>
            <a:ext cx="78705" cy="7869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12">
              <a:defRPr/>
            </a:pPr>
            <a:endParaRPr lang="pt-BR" sz="801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68" name="Conector reto 446">
            <a:extLst>
              <a:ext uri="{FF2B5EF4-FFF2-40B4-BE49-F238E27FC236}">
                <a16:creationId xmlns:a16="http://schemas.microsoft.com/office/drawing/2014/main" id="{9F098B8A-F5C5-4D13-A1AA-89329B93F022}"/>
              </a:ext>
            </a:extLst>
          </p:cNvPr>
          <p:cNvCxnSpPr>
            <a:cxnSpLocks/>
          </p:cNvCxnSpPr>
          <p:nvPr/>
        </p:nvCxnSpPr>
        <p:spPr>
          <a:xfrm>
            <a:off x="4719805" y="4982283"/>
            <a:ext cx="27258" cy="2931309"/>
          </a:xfrm>
          <a:prstGeom prst="line">
            <a:avLst/>
          </a:prstGeom>
          <a:noFill/>
          <a:ln w="31750" cap="rnd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0" name="Conector reto 446">
            <a:extLst>
              <a:ext uri="{FF2B5EF4-FFF2-40B4-BE49-F238E27FC236}">
                <a16:creationId xmlns:a16="http://schemas.microsoft.com/office/drawing/2014/main" id="{602D8F2B-6FCB-4069-8C0C-6594178EECE3}"/>
              </a:ext>
            </a:extLst>
          </p:cNvPr>
          <p:cNvCxnSpPr>
            <a:cxnSpLocks/>
          </p:cNvCxnSpPr>
          <p:nvPr/>
        </p:nvCxnSpPr>
        <p:spPr>
          <a:xfrm>
            <a:off x="2019559" y="4976772"/>
            <a:ext cx="0" cy="1533345"/>
          </a:xfrm>
          <a:prstGeom prst="line">
            <a:avLst/>
          </a:prstGeom>
          <a:noFill/>
          <a:ln w="31750" cap="rnd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1" name="Elipse 450">
            <a:extLst>
              <a:ext uri="{FF2B5EF4-FFF2-40B4-BE49-F238E27FC236}">
                <a16:creationId xmlns:a16="http://schemas.microsoft.com/office/drawing/2014/main" id="{B71EEA35-7A66-415E-AF7F-FE84222950EA}"/>
              </a:ext>
            </a:extLst>
          </p:cNvPr>
          <p:cNvSpPr/>
          <p:nvPr/>
        </p:nvSpPr>
        <p:spPr>
          <a:xfrm rot="5400000" flipV="1">
            <a:off x="1981870" y="6433826"/>
            <a:ext cx="78705" cy="7869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12">
              <a:defRPr/>
            </a:pPr>
            <a:endParaRPr lang="pt-BR" sz="801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72" name="Conector reto 446">
            <a:extLst>
              <a:ext uri="{FF2B5EF4-FFF2-40B4-BE49-F238E27FC236}">
                <a16:creationId xmlns:a16="http://schemas.microsoft.com/office/drawing/2014/main" id="{015B1F93-4C74-4337-B142-CE3FE3036EEE}"/>
              </a:ext>
            </a:extLst>
          </p:cNvPr>
          <p:cNvCxnSpPr>
            <a:cxnSpLocks/>
          </p:cNvCxnSpPr>
          <p:nvPr/>
        </p:nvCxnSpPr>
        <p:spPr>
          <a:xfrm flipV="1">
            <a:off x="2909796" y="2278274"/>
            <a:ext cx="18666" cy="2592244"/>
          </a:xfrm>
          <a:prstGeom prst="line">
            <a:avLst/>
          </a:prstGeom>
          <a:noFill/>
          <a:ln w="31750" cap="rnd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3" name="Elipse 450">
            <a:extLst>
              <a:ext uri="{FF2B5EF4-FFF2-40B4-BE49-F238E27FC236}">
                <a16:creationId xmlns:a16="http://schemas.microsoft.com/office/drawing/2014/main" id="{2D69F340-1600-44F3-9AFB-62620E076D50}"/>
              </a:ext>
            </a:extLst>
          </p:cNvPr>
          <p:cNvSpPr/>
          <p:nvPr/>
        </p:nvSpPr>
        <p:spPr>
          <a:xfrm rot="16200000" flipV="1">
            <a:off x="2887468" y="2238530"/>
            <a:ext cx="78705" cy="7869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12">
              <a:defRPr/>
            </a:pPr>
            <a:endParaRPr lang="pt-BR" sz="801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74" name="Conector reto 446">
            <a:extLst>
              <a:ext uri="{FF2B5EF4-FFF2-40B4-BE49-F238E27FC236}">
                <a16:creationId xmlns:a16="http://schemas.microsoft.com/office/drawing/2014/main" id="{262237F0-1F94-4E1E-B6B2-D3B3DDC47680}"/>
              </a:ext>
            </a:extLst>
          </p:cNvPr>
          <p:cNvCxnSpPr>
            <a:cxnSpLocks/>
          </p:cNvCxnSpPr>
          <p:nvPr/>
        </p:nvCxnSpPr>
        <p:spPr>
          <a:xfrm>
            <a:off x="5626870" y="4976773"/>
            <a:ext cx="0" cy="1533345"/>
          </a:xfrm>
          <a:prstGeom prst="line">
            <a:avLst/>
          </a:prstGeom>
          <a:noFill/>
          <a:ln w="31750" cap="rnd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5" name="Elipse 450">
            <a:extLst>
              <a:ext uri="{FF2B5EF4-FFF2-40B4-BE49-F238E27FC236}">
                <a16:creationId xmlns:a16="http://schemas.microsoft.com/office/drawing/2014/main" id="{28E6E30D-9236-4661-8B92-E90873804E73}"/>
              </a:ext>
            </a:extLst>
          </p:cNvPr>
          <p:cNvSpPr/>
          <p:nvPr/>
        </p:nvSpPr>
        <p:spPr>
          <a:xfrm rot="5400000" flipV="1">
            <a:off x="5589182" y="6433828"/>
            <a:ext cx="78705" cy="7869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6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12">
              <a:defRPr/>
            </a:pPr>
            <a:endParaRPr lang="pt-BR" sz="801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76" name="Conector reto 446">
            <a:extLst>
              <a:ext uri="{FF2B5EF4-FFF2-40B4-BE49-F238E27FC236}">
                <a16:creationId xmlns:a16="http://schemas.microsoft.com/office/drawing/2014/main" id="{FDEBB087-0F74-4AA6-B91E-B6ADCF1EA348}"/>
              </a:ext>
            </a:extLst>
          </p:cNvPr>
          <p:cNvCxnSpPr>
            <a:cxnSpLocks/>
          </p:cNvCxnSpPr>
          <p:nvPr/>
        </p:nvCxnSpPr>
        <p:spPr>
          <a:xfrm flipV="1">
            <a:off x="6527346" y="2251676"/>
            <a:ext cx="0" cy="2606940"/>
          </a:xfrm>
          <a:prstGeom prst="line">
            <a:avLst/>
          </a:prstGeom>
          <a:noFill/>
          <a:ln w="31750" cap="rnd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7" name="Elipse 450">
            <a:extLst>
              <a:ext uri="{FF2B5EF4-FFF2-40B4-BE49-F238E27FC236}">
                <a16:creationId xmlns:a16="http://schemas.microsoft.com/office/drawing/2014/main" id="{82E6D1BF-8B6B-4EFE-BF37-071420EC0B82}"/>
              </a:ext>
            </a:extLst>
          </p:cNvPr>
          <p:cNvSpPr/>
          <p:nvPr/>
        </p:nvSpPr>
        <p:spPr>
          <a:xfrm rot="16200000" flipV="1">
            <a:off x="6486338" y="2249277"/>
            <a:ext cx="78705" cy="7869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12">
              <a:defRPr/>
            </a:pPr>
            <a:endParaRPr lang="pt-BR" sz="801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80" name="Conector reto 446">
            <a:extLst>
              <a:ext uri="{FF2B5EF4-FFF2-40B4-BE49-F238E27FC236}">
                <a16:creationId xmlns:a16="http://schemas.microsoft.com/office/drawing/2014/main" id="{8505A083-AFA4-4013-8295-D6682C57D5B8}"/>
              </a:ext>
            </a:extLst>
          </p:cNvPr>
          <p:cNvCxnSpPr>
            <a:cxnSpLocks/>
          </p:cNvCxnSpPr>
          <p:nvPr/>
        </p:nvCxnSpPr>
        <p:spPr>
          <a:xfrm>
            <a:off x="8332249" y="4985259"/>
            <a:ext cx="0" cy="1112483"/>
          </a:xfrm>
          <a:prstGeom prst="line">
            <a:avLst/>
          </a:prstGeom>
          <a:noFill/>
          <a:ln w="31750" cap="rnd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1" name="Elipse 450">
            <a:extLst>
              <a:ext uri="{FF2B5EF4-FFF2-40B4-BE49-F238E27FC236}">
                <a16:creationId xmlns:a16="http://schemas.microsoft.com/office/drawing/2014/main" id="{55508254-53AB-4154-B480-2777B6591353}"/>
              </a:ext>
            </a:extLst>
          </p:cNvPr>
          <p:cNvSpPr/>
          <p:nvPr/>
        </p:nvSpPr>
        <p:spPr>
          <a:xfrm rot="5400000" flipV="1">
            <a:off x="8291579" y="6059125"/>
            <a:ext cx="78705" cy="7869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12">
              <a:defRPr/>
            </a:pPr>
            <a:endParaRPr lang="pt-BR" sz="801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82" name="Conector reto 446">
            <a:extLst>
              <a:ext uri="{FF2B5EF4-FFF2-40B4-BE49-F238E27FC236}">
                <a16:creationId xmlns:a16="http://schemas.microsoft.com/office/drawing/2014/main" id="{C3625413-F61F-4AE1-973F-491EF91DA15E}"/>
              </a:ext>
            </a:extLst>
          </p:cNvPr>
          <p:cNvCxnSpPr>
            <a:cxnSpLocks/>
          </p:cNvCxnSpPr>
          <p:nvPr/>
        </p:nvCxnSpPr>
        <p:spPr>
          <a:xfrm>
            <a:off x="10139646" y="5000427"/>
            <a:ext cx="0" cy="1057229"/>
          </a:xfrm>
          <a:prstGeom prst="line">
            <a:avLst/>
          </a:prstGeom>
          <a:noFill/>
          <a:ln w="31750" cap="rnd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3" name="Elipse 450">
            <a:extLst>
              <a:ext uri="{FF2B5EF4-FFF2-40B4-BE49-F238E27FC236}">
                <a16:creationId xmlns:a16="http://schemas.microsoft.com/office/drawing/2014/main" id="{668B1483-B1BC-4B03-B11E-10D4CD7D3C6B}"/>
              </a:ext>
            </a:extLst>
          </p:cNvPr>
          <p:cNvSpPr/>
          <p:nvPr/>
        </p:nvSpPr>
        <p:spPr>
          <a:xfrm rot="5400000" flipV="1">
            <a:off x="10101955" y="6081285"/>
            <a:ext cx="78705" cy="7869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12">
              <a:defRPr/>
            </a:pPr>
            <a:endParaRPr lang="pt-BR" sz="801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84" name="Conector reto 446">
            <a:extLst>
              <a:ext uri="{FF2B5EF4-FFF2-40B4-BE49-F238E27FC236}">
                <a16:creationId xmlns:a16="http://schemas.microsoft.com/office/drawing/2014/main" id="{59D2A073-3DDA-488B-90EC-46E6C2646DAD}"/>
              </a:ext>
            </a:extLst>
          </p:cNvPr>
          <p:cNvCxnSpPr>
            <a:cxnSpLocks/>
          </p:cNvCxnSpPr>
          <p:nvPr/>
        </p:nvCxnSpPr>
        <p:spPr>
          <a:xfrm>
            <a:off x="11943636" y="4976772"/>
            <a:ext cx="0" cy="1319419"/>
          </a:xfrm>
          <a:prstGeom prst="line">
            <a:avLst/>
          </a:prstGeom>
          <a:noFill/>
          <a:ln w="31750" cap="rnd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5" name="Elipse 450">
            <a:extLst>
              <a:ext uri="{FF2B5EF4-FFF2-40B4-BE49-F238E27FC236}">
                <a16:creationId xmlns:a16="http://schemas.microsoft.com/office/drawing/2014/main" id="{E9612059-369E-470A-94F8-141DF02B7455}"/>
              </a:ext>
            </a:extLst>
          </p:cNvPr>
          <p:cNvSpPr/>
          <p:nvPr/>
        </p:nvSpPr>
        <p:spPr>
          <a:xfrm rot="5400000" flipV="1">
            <a:off x="11905947" y="6307049"/>
            <a:ext cx="78705" cy="7869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12">
              <a:defRPr/>
            </a:pPr>
            <a:endParaRPr lang="pt-BR" sz="801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86" name="Conector reto 446">
            <a:extLst>
              <a:ext uri="{FF2B5EF4-FFF2-40B4-BE49-F238E27FC236}">
                <a16:creationId xmlns:a16="http://schemas.microsoft.com/office/drawing/2014/main" id="{E654F7F9-8254-4E19-B9EF-70A8076AB03E}"/>
              </a:ext>
            </a:extLst>
          </p:cNvPr>
          <p:cNvCxnSpPr>
            <a:cxnSpLocks/>
          </p:cNvCxnSpPr>
          <p:nvPr/>
        </p:nvCxnSpPr>
        <p:spPr>
          <a:xfrm>
            <a:off x="13744528" y="4976773"/>
            <a:ext cx="0" cy="1533345"/>
          </a:xfrm>
          <a:prstGeom prst="line">
            <a:avLst/>
          </a:prstGeom>
          <a:noFill/>
          <a:ln w="31750" cap="rnd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8" name="Conector reto 446">
            <a:extLst>
              <a:ext uri="{FF2B5EF4-FFF2-40B4-BE49-F238E27FC236}">
                <a16:creationId xmlns:a16="http://schemas.microsoft.com/office/drawing/2014/main" id="{4677027F-84B7-4C83-A358-9FFBD1B1F788}"/>
              </a:ext>
            </a:extLst>
          </p:cNvPr>
          <p:cNvCxnSpPr>
            <a:cxnSpLocks/>
          </p:cNvCxnSpPr>
          <p:nvPr/>
        </p:nvCxnSpPr>
        <p:spPr>
          <a:xfrm flipV="1">
            <a:off x="3811806" y="3137122"/>
            <a:ext cx="17710" cy="1733392"/>
          </a:xfrm>
          <a:prstGeom prst="line">
            <a:avLst/>
          </a:prstGeom>
          <a:noFill/>
          <a:ln w="31750" cap="rnd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9" name="Elipse 450">
            <a:extLst>
              <a:ext uri="{FF2B5EF4-FFF2-40B4-BE49-F238E27FC236}">
                <a16:creationId xmlns:a16="http://schemas.microsoft.com/office/drawing/2014/main" id="{B34B1608-67A1-4034-BFFE-37868E4FBB78}"/>
              </a:ext>
            </a:extLst>
          </p:cNvPr>
          <p:cNvSpPr/>
          <p:nvPr/>
        </p:nvSpPr>
        <p:spPr>
          <a:xfrm rot="16200000" flipV="1">
            <a:off x="3788510" y="3084916"/>
            <a:ext cx="78705" cy="7869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12">
              <a:defRPr/>
            </a:pPr>
            <a:endParaRPr lang="pt-BR" sz="801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90" name="Conector reto 446">
            <a:extLst>
              <a:ext uri="{FF2B5EF4-FFF2-40B4-BE49-F238E27FC236}">
                <a16:creationId xmlns:a16="http://schemas.microsoft.com/office/drawing/2014/main" id="{AF431973-5F3B-403E-BF51-45439E22EE63}"/>
              </a:ext>
            </a:extLst>
          </p:cNvPr>
          <p:cNvCxnSpPr>
            <a:cxnSpLocks/>
          </p:cNvCxnSpPr>
          <p:nvPr/>
        </p:nvCxnSpPr>
        <p:spPr>
          <a:xfrm flipV="1">
            <a:off x="11030109" y="2269562"/>
            <a:ext cx="19962" cy="2600956"/>
          </a:xfrm>
          <a:prstGeom prst="line">
            <a:avLst/>
          </a:prstGeom>
          <a:noFill/>
          <a:ln w="31750" cap="rnd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1" name="Elipse 450">
            <a:extLst>
              <a:ext uri="{FF2B5EF4-FFF2-40B4-BE49-F238E27FC236}">
                <a16:creationId xmlns:a16="http://schemas.microsoft.com/office/drawing/2014/main" id="{A7665EFD-03AB-4983-9471-455895F85182}"/>
              </a:ext>
            </a:extLst>
          </p:cNvPr>
          <p:cNvSpPr/>
          <p:nvPr/>
        </p:nvSpPr>
        <p:spPr>
          <a:xfrm rot="16200000" flipV="1">
            <a:off x="11009062" y="2267158"/>
            <a:ext cx="78705" cy="7869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12">
              <a:defRPr/>
            </a:pPr>
            <a:endParaRPr lang="pt-BR" sz="801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92" name="Conector reto 446">
            <a:extLst>
              <a:ext uri="{FF2B5EF4-FFF2-40B4-BE49-F238E27FC236}">
                <a16:creationId xmlns:a16="http://schemas.microsoft.com/office/drawing/2014/main" id="{8914935C-160D-4C2F-B81F-F0CEB6AA17B7}"/>
              </a:ext>
            </a:extLst>
          </p:cNvPr>
          <p:cNvCxnSpPr>
            <a:cxnSpLocks/>
          </p:cNvCxnSpPr>
          <p:nvPr/>
        </p:nvCxnSpPr>
        <p:spPr>
          <a:xfrm flipV="1">
            <a:off x="9240351" y="3137127"/>
            <a:ext cx="6952" cy="1739596"/>
          </a:xfrm>
          <a:prstGeom prst="line">
            <a:avLst/>
          </a:prstGeom>
          <a:noFill/>
          <a:ln w="31750" cap="rnd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3" name="Elipse 450">
            <a:extLst>
              <a:ext uri="{FF2B5EF4-FFF2-40B4-BE49-F238E27FC236}">
                <a16:creationId xmlns:a16="http://schemas.microsoft.com/office/drawing/2014/main" id="{AC4ED56A-90C1-4849-AB2D-311F0B2C8816}"/>
              </a:ext>
            </a:extLst>
          </p:cNvPr>
          <p:cNvSpPr/>
          <p:nvPr/>
        </p:nvSpPr>
        <p:spPr>
          <a:xfrm rot="16200000" flipV="1">
            <a:off x="9206292" y="3134728"/>
            <a:ext cx="78705" cy="7869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12">
              <a:defRPr/>
            </a:pPr>
            <a:endParaRPr lang="pt-BR" sz="801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94" name="Conector reto 446">
            <a:extLst>
              <a:ext uri="{FF2B5EF4-FFF2-40B4-BE49-F238E27FC236}">
                <a16:creationId xmlns:a16="http://schemas.microsoft.com/office/drawing/2014/main" id="{71674E82-836A-4B0E-AC01-C86C565D8BAA}"/>
              </a:ext>
            </a:extLst>
          </p:cNvPr>
          <p:cNvCxnSpPr>
            <a:cxnSpLocks/>
          </p:cNvCxnSpPr>
          <p:nvPr/>
        </p:nvCxnSpPr>
        <p:spPr>
          <a:xfrm flipV="1">
            <a:off x="12852211" y="3137127"/>
            <a:ext cx="6952" cy="1739596"/>
          </a:xfrm>
          <a:prstGeom prst="line">
            <a:avLst/>
          </a:prstGeom>
          <a:noFill/>
          <a:ln w="31750" cap="rnd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5" name="Elipse 450">
            <a:extLst>
              <a:ext uri="{FF2B5EF4-FFF2-40B4-BE49-F238E27FC236}">
                <a16:creationId xmlns:a16="http://schemas.microsoft.com/office/drawing/2014/main" id="{FE32E1D3-A8EA-4AF5-B4FC-9E26B864C1F9}"/>
              </a:ext>
            </a:extLst>
          </p:cNvPr>
          <p:cNvSpPr/>
          <p:nvPr/>
        </p:nvSpPr>
        <p:spPr>
          <a:xfrm rot="16200000" flipV="1">
            <a:off x="12818151" y="3134728"/>
            <a:ext cx="78705" cy="7869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12">
              <a:defRPr/>
            </a:pPr>
            <a:endParaRPr lang="pt-BR" sz="801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96" name="Picture 2" descr="Resultado de imagem para efg">
            <a:extLst>
              <a:ext uri="{FF2B5EF4-FFF2-40B4-BE49-F238E27FC236}">
                <a16:creationId xmlns:a16="http://schemas.microsoft.com/office/drawing/2014/main" id="{0FD02D95-954D-4464-B6E1-E673775C7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3958" y="2578799"/>
            <a:ext cx="729507" cy="3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7" name="Conector reto 446">
            <a:extLst>
              <a:ext uri="{FF2B5EF4-FFF2-40B4-BE49-F238E27FC236}">
                <a16:creationId xmlns:a16="http://schemas.microsoft.com/office/drawing/2014/main" id="{0D165590-1864-4521-98F1-F280165EC9FB}"/>
              </a:ext>
            </a:extLst>
          </p:cNvPr>
          <p:cNvCxnSpPr>
            <a:cxnSpLocks/>
          </p:cNvCxnSpPr>
          <p:nvPr/>
        </p:nvCxnSpPr>
        <p:spPr>
          <a:xfrm flipV="1">
            <a:off x="14653320" y="2257925"/>
            <a:ext cx="0" cy="2606940"/>
          </a:xfrm>
          <a:prstGeom prst="line">
            <a:avLst/>
          </a:prstGeom>
          <a:noFill/>
          <a:ln w="31750" cap="rnd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8" name="Elipse 450">
            <a:extLst>
              <a:ext uri="{FF2B5EF4-FFF2-40B4-BE49-F238E27FC236}">
                <a16:creationId xmlns:a16="http://schemas.microsoft.com/office/drawing/2014/main" id="{680DDC9A-2D8A-43EA-B8E9-71A936A2F952}"/>
              </a:ext>
            </a:extLst>
          </p:cNvPr>
          <p:cNvSpPr/>
          <p:nvPr/>
        </p:nvSpPr>
        <p:spPr>
          <a:xfrm rot="16200000" flipV="1">
            <a:off x="14612312" y="2255524"/>
            <a:ext cx="78705" cy="7869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12">
              <a:defRPr/>
            </a:pPr>
            <a:endParaRPr lang="pt-BR" sz="801">
              <a:solidFill>
                <a:srgbClr val="839097"/>
              </a:solidFill>
              <a:latin typeface="Calibri"/>
            </a:endParaRPr>
          </a:p>
        </p:txBody>
      </p:sp>
      <p:sp>
        <p:nvSpPr>
          <p:cNvPr id="199" name="TextBox 116">
            <a:extLst>
              <a:ext uri="{FF2B5EF4-FFF2-40B4-BE49-F238E27FC236}">
                <a16:creationId xmlns:a16="http://schemas.microsoft.com/office/drawing/2014/main" id="{EB8A06DF-E823-4FAE-B070-4F5AA53715DB}"/>
              </a:ext>
            </a:extLst>
          </p:cNvPr>
          <p:cNvSpPr txBox="1"/>
          <p:nvPr/>
        </p:nvSpPr>
        <p:spPr>
          <a:xfrm>
            <a:off x="14660780" y="2162086"/>
            <a:ext cx="1470858" cy="95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62762">
              <a:lnSpc>
                <a:spcPct val="85000"/>
              </a:lnSpc>
              <a:spcBef>
                <a:spcPct val="20000"/>
              </a:spcBef>
              <a:spcAft>
                <a:spcPts val="299"/>
              </a:spcAft>
              <a:buClr>
                <a:srgbClr val="00447C"/>
              </a:buClr>
              <a:buSzPct val="100000"/>
              <a:defRPr/>
            </a:pPr>
            <a:r>
              <a:rPr lang="pt-BR" sz="11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Oferta secundária de R$2,5 bilhões (55,2mm </a:t>
            </a:r>
            <a:r>
              <a:rPr lang="pt-BR" sz="1100" i="1" kern="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r>
              <a:rPr lang="pt-BR" sz="11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da Holding </a:t>
            </a:r>
            <a:r>
              <a:rPr lang="pt-BR" sz="1100" kern="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pt-BR" sz="11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e adesão ao Nível II da B3</a:t>
            </a:r>
          </a:p>
        </p:txBody>
      </p:sp>
      <p:sp>
        <p:nvSpPr>
          <p:cNvPr id="200" name="TextBox 117">
            <a:extLst>
              <a:ext uri="{FF2B5EF4-FFF2-40B4-BE49-F238E27FC236}">
                <a16:creationId xmlns:a16="http://schemas.microsoft.com/office/drawing/2014/main" id="{5D6AAF54-50DF-4D15-BB41-4DCF3609E746}"/>
              </a:ext>
            </a:extLst>
          </p:cNvPr>
          <p:cNvSpPr txBox="1"/>
          <p:nvPr/>
        </p:nvSpPr>
        <p:spPr>
          <a:xfrm>
            <a:off x="14931311" y="4946838"/>
            <a:ext cx="701522" cy="276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99" b="1" dirty="0">
                <a:solidFill>
                  <a:srgbClr val="8390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</a:p>
        </p:txBody>
      </p:sp>
      <p:cxnSp>
        <p:nvCxnSpPr>
          <p:cNvPr id="201" name="Conector Reto 14">
            <a:extLst>
              <a:ext uri="{FF2B5EF4-FFF2-40B4-BE49-F238E27FC236}">
                <a16:creationId xmlns:a16="http://schemas.microsoft.com/office/drawing/2014/main" id="{AFF71BA2-8799-43F7-BD19-49C37A4F9216}"/>
              </a:ext>
            </a:extLst>
          </p:cNvPr>
          <p:cNvCxnSpPr/>
          <p:nvPr/>
        </p:nvCxnSpPr>
        <p:spPr>
          <a:xfrm>
            <a:off x="1136971" y="4926609"/>
            <a:ext cx="14772916" cy="0"/>
          </a:xfrm>
          <a:prstGeom prst="line">
            <a:avLst/>
          </a:prstGeom>
          <a:ln w="38100" cap="rnd" cmpd="sng">
            <a:solidFill>
              <a:schemeClr val="tx2">
                <a:lumMod val="25000"/>
                <a:lumOff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Reto 109">
            <a:extLst>
              <a:ext uri="{FF2B5EF4-FFF2-40B4-BE49-F238E27FC236}">
                <a16:creationId xmlns:a16="http://schemas.microsoft.com/office/drawing/2014/main" id="{87B3B264-948D-D947-BF1D-C4E85E91B444}"/>
              </a:ext>
            </a:extLst>
          </p:cNvPr>
          <p:cNvCxnSpPr>
            <a:cxnSpLocks/>
          </p:cNvCxnSpPr>
          <p:nvPr/>
        </p:nvCxnSpPr>
        <p:spPr>
          <a:xfrm>
            <a:off x="915253" y="4"/>
            <a:ext cx="0" cy="162417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Espaço Reservado para Texto 6">
            <a:extLst>
              <a:ext uri="{FF2B5EF4-FFF2-40B4-BE49-F238E27FC236}">
                <a16:creationId xmlns:a16="http://schemas.microsoft.com/office/drawing/2014/main" id="{63A5542D-6252-4940-96D7-87E662D9B4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262" y="469902"/>
            <a:ext cx="13557060" cy="7739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84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título</a:t>
            </a:r>
          </a:p>
        </p:txBody>
      </p:sp>
      <p:sp>
        <p:nvSpPr>
          <p:cNvPr id="113" name="Espaço Reservado para Texto 6">
            <a:extLst>
              <a:ext uri="{FF2B5EF4-FFF2-40B4-BE49-F238E27FC236}">
                <a16:creationId xmlns:a16="http://schemas.microsoft.com/office/drawing/2014/main" id="{45005677-F492-7844-9EA5-9227B4D717F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93982" y="1256568"/>
            <a:ext cx="13559232" cy="55631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5000"/>
              </a:lnSpc>
              <a:buNone/>
              <a:defRPr sz="2688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subtítulo</a:t>
            </a:r>
          </a:p>
        </p:txBody>
      </p:sp>
      <p:sp>
        <p:nvSpPr>
          <p:cNvPr id="111" name="Elipse 450">
            <a:extLst>
              <a:ext uri="{FF2B5EF4-FFF2-40B4-BE49-F238E27FC236}">
                <a16:creationId xmlns:a16="http://schemas.microsoft.com/office/drawing/2014/main" id="{EDB02C2F-AF94-2B4A-AFD9-4B38F2269111}"/>
              </a:ext>
            </a:extLst>
          </p:cNvPr>
          <p:cNvSpPr/>
          <p:nvPr/>
        </p:nvSpPr>
        <p:spPr>
          <a:xfrm rot="5400000" flipV="1">
            <a:off x="13708428" y="6395200"/>
            <a:ext cx="78705" cy="7869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12">
              <a:defRPr/>
            </a:pPr>
            <a:endParaRPr lang="pt-BR" sz="801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8340720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Imagens + Descriçõ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m 36">
            <a:extLst>
              <a:ext uri="{FF2B5EF4-FFF2-40B4-BE49-F238E27FC236}">
                <a16:creationId xmlns:a16="http://schemas.microsoft.com/office/drawing/2014/main" id="{911ACD97-2A97-A74B-94E9-36B14A595C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650" t="28463" b="29507"/>
          <a:stretch/>
        </p:blipFill>
        <p:spPr>
          <a:xfrm>
            <a:off x="9924955" y="-352287"/>
            <a:ext cx="8318949" cy="10616630"/>
          </a:xfrm>
          <a:prstGeom prst="rect">
            <a:avLst/>
          </a:prstGeom>
        </p:spPr>
      </p:pic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4423185F-7F4B-AA42-A649-DF3205809AD9}"/>
              </a:ext>
            </a:extLst>
          </p:cNvPr>
          <p:cNvCxnSpPr>
            <a:cxnSpLocks/>
          </p:cNvCxnSpPr>
          <p:nvPr/>
        </p:nvCxnSpPr>
        <p:spPr>
          <a:xfrm>
            <a:off x="915253" y="4"/>
            <a:ext cx="0" cy="162417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spaço Reservado para Texto 6">
            <a:extLst>
              <a:ext uri="{FF2B5EF4-FFF2-40B4-BE49-F238E27FC236}">
                <a16:creationId xmlns:a16="http://schemas.microsoft.com/office/drawing/2014/main" id="{8F86CF5E-0FC6-A14C-BB49-FC869831F0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262" y="469902"/>
            <a:ext cx="10601680" cy="7739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84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título</a:t>
            </a:r>
          </a:p>
        </p:txBody>
      </p:sp>
      <p:sp>
        <p:nvSpPr>
          <p:cNvPr id="38" name="Espaço Reservado para Texto 6">
            <a:extLst>
              <a:ext uri="{FF2B5EF4-FFF2-40B4-BE49-F238E27FC236}">
                <a16:creationId xmlns:a16="http://schemas.microsoft.com/office/drawing/2014/main" id="{8926FDF3-0080-6F47-9294-DD9EC85739B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93982" y="1256568"/>
            <a:ext cx="10603378" cy="55631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5000"/>
              </a:lnSpc>
              <a:buNone/>
              <a:defRPr sz="2688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subtítulo</a:t>
            </a:r>
          </a:p>
        </p:txBody>
      </p:sp>
      <p:sp>
        <p:nvSpPr>
          <p:cNvPr id="15" name="Espaço Reservado para Gráfico 3">
            <a:extLst>
              <a:ext uri="{FF2B5EF4-FFF2-40B4-BE49-F238E27FC236}">
                <a16:creationId xmlns:a16="http://schemas.microsoft.com/office/drawing/2014/main" id="{4631F4C9-232F-9946-95FC-5C3676E5F3B3}"/>
              </a:ext>
            </a:extLst>
          </p:cNvPr>
          <p:cNvSpPr>
            <a:spLocks noGrp="1"/>
          </p:cNvSpPr>
          <p:nvPr>
            <p:ph type="chart" sz="quarter" idx="73"/>
          </p:nvPr>
        </p:nvSpPr>
        <p:spPr>
          <a:xfrm>
            <a:off x="7298154" y="2899819"/>
            <a:ext cx="5201356" cy="2789692"/>
          </a:xfrm>
          <a:prstGeom prst="rect">
            <a:avLst/>
          </a:prstGeom>
        </p:spPr>
        <p:txBody>
          <a:bodyPr anchor="ctr"/>
          <a:lstStyle>
            <a:lvl1pPr algn="ctr"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7" name="Espaço Reservado para Gráfico 3">
            <a:extLst>
              <a:ext uri="{FF2B5EF4-FFF2-40B4-BE49-F238E27FC236}">
                <a16:creationId xmlns:a16="http://schemas.microsoft.com/office/drawing/2014/main" id="{5F793FC1-EB2D-834E-9C36-72C46440BB2F}"/>
              </a:ext>
            </a:extLst>
          </p:cNvPr>
          <p:cNvSpPr>
            <a:spLocks noGrp="1"/>
          </p:cNvSpPr>
          <p:nvPr>
            <p:ph type="chart" sz="quarter" idx="75"/>
          </p:nvPr>
        </p:nvSpPr>
        <p:spPr>
          <a:xfrm>
            <a:off x="7298154" y="6166856"/>
            <a:ext cx="5201356" cy="2789692"/>
          </a:xfrm>
          <a:prstGeom prst="rect">
            <a:avLst/>
          </a:prstGeom>
        </p:spPr>
        <p:txBody>
          <a:bodyPr anchor="ctr"/>
          <a:lstStyle>
            <a:lvl1pPr algn="ctr"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8" name="Espaço Reservado para Texto 2">
            <a:extLst>
              <a:ext uri="{FF2B5EF4-FFF2-40B4-BE49-F238E27FC236}">
                <a16:creationId xmlns:a16="http://schemas.microsoft.com/office/drawing/2014/main" id="{5A84E2B0-CC38-DC4D-BAF9-2DCC501EE748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1180213" y="2899819"/>
            <a:ext cx="4073034" cy="2789692"/>
          </a:xfrm>
          <a:prstGeom prst="rect">
            <a:avLst/>
          </a:prstGeom>
        </p:spPr>
        <p:txBody>
          <a:bodyPr anchor="ctr"/>
          <a:lstStyle>
            <a:lvl1pPr marL="0" marR="0" indent="0" algn="l" defTabSz="175531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75531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728" b="1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Edite o texto</a:t>
            </a:r>
            <a:endParaRPr lang="pt-BR" sz="1728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id="{4518DB26-63EC-2041-AE99-C513CCC95F0D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1180213" y="6166856"/>
            <a:ext cx="4073034" cy="2789692"/>
          </a:xfrm>
          <a:prstGeom prst="rect">
            <a:avLst/>
          </a:prstGeom>
        </p:spPr>
        <p:txBody>
          <a:bodyPr anchor="ctr"/>
          <a:lstStyle>
            <a:lvl1pPr marL="0" marR="0" indent="0" algn="l" defTabSz="175531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75531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728" b="1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Edite o texto</a:t>
            </a:r>
            <a:endParaRPr lang="pt-BR" sz="1728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30819306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Imagens + Descriçõ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m 36">
            <a:extLst>
              <a:ext uri="{FF2B5EF4-FFF2-40B4-BE49-F238E27FC236}">
                <a16:creationId xmlns:a16="http://schemas.microsoft.com/office/drawing/2014/main" id="{911ACD97-2A97-A74B-94E9-36B14A595C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650" t="28463" b="29507"/>
          <a:stretch/>
        </p:blipFill>
        <p:spPr>
          <a:xfrm>
            <a:off x="9924955" y="-352287"/>
            <a:ext cx="8318949" cy="10616630"/>
          </a:xfrm>
          <a:prstGeom prst="rect">
            <a:avLst/>
          </a:prstGeom>
        </p:spPr>
      </p:pic>
      <p:cxnSp>
        <p:nvCxnSpPr>
          <p:cNvPr id="124" name="Conector Reto 69">
            <a:extLst>
              <a:ext uri="{FF2B5EF4-FFF2-40B4-BE49-F238E27FC236}">
                <a16:creationId xmlns:a16="http://schemas.microsoft.com/office/drawing/2014/main" id="{6140947A-8339-4EEE-A592-759555389A73}"/>
              </a:ext>
            </a:extLst>
          </p:cNvPr>
          <p:cNvCxnSpPr>
            <a:cxnSpLocks/>
          </p:cNvCxnSpPr>
          <p:nvPr/>
        </p:nvCxnSpPr>
        <p:spPr>
          <a:xfrm flipV="1">
            <a:off x="12566077" y="4036378"/>
            <a:ext cx="0" cy="1880791"/>
          </a:xfrm>
          <a:prstGeom prst="line">
            <a:avLst/>
          </a:prstGeom>
          <a:ln w="4445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ector Reto 44">
            <a:extLst>
              <a:ext uri="{FF2B5EF4-FFF2-40B4-BE49-F238E27FC236}">
                <a16:creationId xmlns:a16="http://schemas.microsoft.com/office/drawing/2014/main" id="{AEF4BA3B-DBD5-49CC-86A6-AC2FDFBE2D81}"/>
              </a:ext>
            </a:extLst>
          </p:cNvPr>
          <p:cNvCxnSpPr>
            <a:cxnSpLocks/>
          </p:cNvCxnSpPr>
          <p:nvPr/>
        </p:nvCxnSpPr>
        <p:spPr>
          <a:xfrm flipV="1">
            <a:off x="2073500" y="3878241"/>
            <a:ext cx="0" cy="1970109"/>
          </a:xfrm>
          <a:prstGeom prst="line">
            <a:avLst/>
          </a:prstGeom>
          <a:ln w="4445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ector Reto 47">
            <a:extLst>
              <a:ext uri="{FF2B5EF4-FFF2-40B4-BE49-F238E27FC236}">
                <a16:creationId xmlns:a16="http://schemas.microsoft.com/office/drawing/2014/main" id="{57E16D6E-F068-4ABE-BF96-9DA9D9E18B54}"/>
              </a:ext>
            </a:extLst>
          </p:cNvPr>
          <p:cNvCxnSpPr>
            <a:cxnSpLocks/>
          </p:cNvCxnSpPr>
          <p:nvPr/>
        </p:nvCxnSpPr>
        <p:spPr>
          <a:xfrm>
            <a:off x="2083167" y="3878243"/>
            <a:ext cx="3398781" cy="0"/>
          </a:xfrm>
          <a:prstGeom prst="line">
            <a:avLst/>
          </a:prstGeom>
          <a:ln w="4445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69">
            <a:extLst>
              <a:ext uri="{FF2B5EF4-FFF2-40B4-BE49-F238E27FC236}">
                <a16:creationId xmlns:a16="http://schemas.microsoft.com/office/drawing/2014/main" id="{9AF2B014-2E0B-405C-8CD4-D965A594D4BF}"/>
              </a:ext>
            </a:extLst>
          </p:cNvPr>
          <p:cNvCxnSpPr>
            <a:cxnSpLocks/>
          </p:cNvCxnSpPr>
          <p:nvPr/>
        </p:nvCxnSpPr>
        <p:spPr>
          <a:xfrm flipV="1">
            <a:off x="6896402" y="4036374"/>
            <a:ext cx="0" cy="1403906"/>
          </a:xfrm>
          <a:prstGeom prst="line">
            <a:avLst/>
          </a:prstGeom>
          <a:ln w="4445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Angulado 25">
            <a:extLst>
              <a:ext uri="{FF2B5EF4-FFF2-40B4-BE49-F238E27FC236}">
                <a16:creationId xmlns:a16="http://schemas.microsoft.com/office/drawing/2014/main" id="{925E3679-56DC-4660-8751-AFF68E409523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63188" y="5525499"/>
            <a:ext cx="2062088" cy="961927"/>
          </a:xfrm>
          <a:prstGeom prst="bentConnector3">
            <a:avLst>
              <a:gd name="adj1" fmla="val 63669"/>
            </a:avLst>
          </a:prstGeom>
          <a:ln w="4445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Angulado 26">
            <a:extLst>
              <a:ext uri="{FF2B5EF4-FFF2-40B4-BE49-F238E27FC236}">
                <a16:creationId xmlns:a16="http://schemas.microsoft.com/office/drawing/2014/main" id="{D914336B-E9A3-487F-9FB9-2F4911D3E5A5}"/>
              </a:ext>
            </a:extLst>
          </p:cNvPr>
          <p:cNvCxnSpPr>
            <a:cxnSpLocks/>
          </p:cNvCxnSpPr>
          <p:nvPr/>
        </p:nvCxnSpPr>
        <p:spPr>
          <a:xfrm>
            <a:off x="6825271" y="5525503"/>
            <a:ext cx="3669799" cy="733803"/>
          </a:xfrm>
          <a:prstGeom prst="bentConnector3">
            <a:avLst>
              <a:gd name="adj1" fmla="val 50000"/>
            </a:avLst>
          </a:prstGeom>
          <a:ln w="4445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ângulo 67">
            <a:extLst>
              <a:ext uri="{FF2B5EF4-FFF2-40B4-BE49-F238E27FC236}">
                <a16:creationId xmlns:a16="http://schemas.microsoft.com/office/drawing/2014/main" id="{A20B77F6-977E-4012-B9ED-2FE96ABEA9B4}"/>
              </a:ext>
            </a:extLst>
          </p:cNvPr>
          <p:cNvSpPr/>
          <p:nvPr/>
        </p:nvSpPr>
        <p:spPr>
          <a:xfrm>
            <a:off x="5072701" y="3201507"/>
            <a:ext cx="3647406" cy="1403906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90"/>
          </a:p>
        </p:txBody>
      </p:sp>
      <p:sp>
        <p:nvSpPr>
          <p:cNvPr id="60" name="Espaço Reservado para Texto 2">
            <a:extLst>
              <a:ext uri="{FF2B5EF4-FFF2-40B4-BE49-F238E27FC236}">
                <a16:creationId xmlns:a16="http://schemas.microsoft.com/office/drawing/2014/main" id="{0506906A-A49E-41B0-AE62-2351D401B2C0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5164048" y="3274137"/>
            <a:ext cx="3556061" cy="33528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7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Nome Sobrenome</a:t>
            </a:r>
          </a:p>
        </p:txBody>
      </p:sp>
      <p:sp>
        <p:nvSpPr>
          <p:cNvPr id="61" name="Espaço Reservado para Texto 2">
            <a:extLst>
              <a:ext uri="{FF2B5EF4-FFF2-40B4-BE49-F238E27FC236}">
                <a16:creationId xmlns:a16="http://schemas.microsoft.com/office/drawing/2014/main" id="{DE66CA9A-B585-4E80-A103-8C45611D709F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5164048" y="3629737"/>
            <a:ext cx="3556061" cy="24850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Cargo</a:t>
            </a:r>
          </a:p>
        </p:txBody>
      </p:sp>
      <p:sp>
        <p:nvSpPr>
          <p:cNvPr id="78" name="Retângulo 130">
            <a:extLst>
              <a:ext uri="{FF2B5EF4-FFF2-40B4-BE49-F238E27FC236}">
                <a16:creationId xmlns:a16="http://schemas.microsoft.com/office/drawing/2014/main" id="{23EA4C4D-5E9D-4918-BC14-2FDFA00892E0}"/>
              </a:ext>
            </a:extLst>
          </p:cNvPr>
          <p:cNvSpPr/>
          <p:nvPr/>
        </p:nvSpPr>
        <p:spPr>
          <a:xfrm>
            <a:off x="3948167" y="5878736"/>
            <a:ext cx="3143801" cy="2589048"/>
          </a:xfrm>
          <a:prstGeom prst="rect">
            <a:avLst/>
          </a:prstGeom>
          <a:solidFill>
            <a:schemeClr val="tx2">
              <a:lumMod val="50000"/>
              <a:lumOff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 sz="1349"/>
          </a:p>
        </p:txBody>
      </p:sp>
      <p:sp>
        <p:nvSpPr>
          <p:cNvPr id="79" name="Retângulo 131">
            <a:extLst>
              <a:ext uri="{FF2B5EF4-FFF2-40B4-BE49-F238E27FC236}">
                <a16:creationId xmlns:a16="http://schemas.microsoft.com/office/drawing/2014/main" id="{F00F8AC8-80EC-4B12-A307-50802ED887FD}"/>
              </a:ext>
            </a:extLst>
          </p:cNvPr>
          <p:cNvSpPr/>
          <p:nvPr/>
        </p:nvSpPr>
        <p:spPr>
          <a:xfrm>
            <a:off x="7398643" y="5878736"/>
            <a:ext cx="3143801" cy="258904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 sz="1349"/>
          </a:p>
        </p:txBody>
      </p:sp>
      <p:sp>
        <p:nvSpPr>
          <p:cNvPr id="86" name="Espaço Reservado para Texto 2">
            <a:extLst>
              <a:ext uri="{FF2B5EF4-FFF2-40B4-BE49-F238E27FC236}">
                <a16:creationId xmlns:a16="http://schemas.microsoft.com/office/drawing/2014/main" id="{F70102EF-3C31-4BBB-B694-BFAA71887901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4009182" y="5954505"/>
            <a:ext cx="3042270" cy="2883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Nome Sobrenome</a:t>
            </a:r>
          </a:p>
        </p:txBody>
      </p:sp>
      <p:sp>
        <p:nvSpPr>
          <p:cNvPr id="87" name="Espaço Reservado para Texto 2">
            <a:extLst>
              <a:ext uri="{FF2B5EF4-FFF2-40B4-BE49-F238E27FC236}">
                <a16:creationId xmlns:a16="http://schemas.microsoft.com/office/drawing/2014/main" id="{C8B6B67B-0B7C-479C-9498-4F04EE6BF7A1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4009182" y="6259306"/>
            <a:ext cx="3042270" cy="2883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3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Cargo</a:t>
            </a:r>
          </a:p>
        </p:txBody>
      </p:sp>
      <p:sp>
        <p:nvSpPr>
          <p:cNvPr id="88" name="Espaço Reservado para Texto 2">
            <a:extLst>
              <a:ext uri="{FF2B5EF4-FFF2-40B4-BE49-F238E27FC236}">
                <a16:creationId xmlns:a16="http://schemas.microsoft.com/office/drawing/2014/main" id="{4A2C0106-B7BB-47E7-A2AA-ED9E4AB45689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7452799" y="5954505"/>
            <a:ext cx="3042270" cy="2883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Nome Sobrenome</a:t>
            </a:r>
          </a:p>
        </p:txBody>
      </p:sp>
      <p:sp>
        <p:nvSpPr>
          <p:cNvPr id="89" name="Espaço Reservado para Texto 2">
            <a:extLst>
              <a:ext uri="{FF2B5EF4-FFF2-40B4-BE49-F238E27FC236}">
                <a16:creationId xmlns:a16="http://schemas.microsoft.com/office/drawing/2014/main" id="{8A05A15F-7416-4D2F-B1FD-CD6946F0883B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7452799" y="6259306"/>
            <a:ext cx="3042270" cy="2883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3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Cargo</a:t>
            </a:r>
          </a:p>
        </p:txBody>
      </p:sp>
      <p:sp>
        <p:nvSpPr>
          <p:cNvPr id="116" name="Retângulo 130">
            <a:extLst>
              <a:ext uri="{FF2B5EF4-FFF2-40B4-BE49-F238E27FC236}">
                <a16:creationId xmlns:a16="http://schemas.microsoft.com/office/drawing/2014/main" id="{1B113197-0F4B-4F9A-B759-5D122C1A851A}"/>
              </a:ext>
            </a:extLst>
          </p:cNvPr>
          <p:cNvSpPr/>
          <p:nvPr/>
        </p:nvSpPr>
        <p:spPr>
          <a:xfrm>
            <a:off x="497689" y="5878736"/>
            <a:ext cx="3143801" cy="2589048"/>
          </a:xfrm>
          <a:prstGeom prst="rect">
            <a:avLst/>
          </a:prstGeom>
          <a:solidFill>
            <a:schemeClr val="tx2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 sz="1349"/>
          </a:p>
        </p:txBody>
      </p:sp>
      <p:sp>
        <p:nvSpPr>
          <p:cNvPr id="117" name="Espaço Reservado para Texto 2">
            <a:extLst>
              <a:ext uri="{FF2B5EF4-FFF2-40B4-BE49-F238E27FC236}">
                <a16:creationId xmlns:a16="http://schemas.microsoft.com/office/drawing/2014/main" id="{7B92B638-56D3-4A5D-BCF0-1C9478ABF3C3}"/>
              </a:ext>
            </a:extLst>
          </p:cNvPr>
          <p:cNvSpPr>
            <a:spLocks noGrp="1"/>
          </p:cNvSpPr>
          <p:nvPr>
            <p:ph type="body" sz="quarter" idx="108" hasCustomPrompt="1"/>
          </p:nvPr>
        </p:nvSpPr>
        <p:spPr>
          <a:xfrm>
            <a:off x="558706" y="5954505"/>
            <a:ext cx="3042270" cy="2883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Nome Sobrenome</a:t>
            </a:r>
          </a:p>
        </p:txBody>
      </p:sp>
      <p:sp>
        <p:nvSpPr>
          <p:cNvPr id="118" name="Espaço Reservado para Texto 2">
            <a:extLst>
              <a:ext uri="{FF2B5EF4-FFF2-40B4-BE49-F238E27FC236}">
                <a16:creationId xmlns:a16="http://schemas.microsoft.com/office/drawing/2014/main" id="{8DE4CAD0-D431-470D-BA5F-34BA85AB4351}"/>
              </a:ext>
            </a:extLst>
          </p:cNvPr>
          <p:cNvSpPr>
            <a:spLocks noGrp="1"/>
          </p:cNvSpPr>
          <p:nvPr>
            <p:ph type="body" sz="quarter" idx="109" hasCustomPrompt="1"/>
          </p:nvPr>
        </p:nvSpPr>
        <p:spPr>
          <a:xfrm>
            <a:off x="558706" y="6259306"/>
            <a:ext cx="3042270" cy="2883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3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Cargo</a:t>
            </a:r>
          </a:p>
        </p:txBody>
      </p:sp>
      <p:sp>
        <p:nvSpPr>
          <p:cNvPr id="120" name="Retângulo 131">
            <a:extLst>
              <a:ext uri="{FF2B5EF4-FFF2-40B4-BE49-F238E27FC236}">
                <a16:creationId xmlns:a16="http://schemas.microsoft.com/office/drawing/2014/main" id="{5B0E8B12-A7BA-4BD6-8A5B-963EB884E5E5}"/>
              </a:ext>
            </a:extLst>
          </p:cNvPr>
          <p:cNvSpPr/>
          <p:nvPr/>
        </p:nvSpPr>
        <p:spPr>
          <a:xfrm>
            <a:off x="10849120" y="5878736"/>
            <a:ext cx="3143801" cy="2589048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 sz="1349"/>
          </a:p>
        </p:txBody>
      </p:sp>
      <p:sp>
        <p:nvSpPr>
          <p:cNvPr id="121" name="Espaço Reservado para Texto 2">
            <a:extLst>
              <a:ext uri="{FF2B5EF4-FFF2-40B4-BE49-F238E27FC236}">
                <a16:creationId xmlns:a16="http://schemas.microsoft.com/office/drawing/2014/main" id="{4182D624-A40E-4F8E-B4CE-5276312E777A}"/>
              </a:ext>
            </a:extLst>
          </p:cNvPr>
          <p:cNvSpPr>
            <a:spLocks noGrp="1"/>
          </p:cNvSpPr>
          <p:nvPr>
            <p:ph type="body" sz="quarter" idx="110" hasCustomPrompt="1"/>
          </p:nvPr>
        </p:nvSpPr>
        <p:spPr>
          <a:xfrm>
            <a:off x="10903275" y="5954505"/>
            <a:ext cx="3042270" cy="2883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Nome Sobrenome</a:t>
            </a:r>
          </a:p>
        </p:txBody>
      </p:sp>
      <p:sp>
        <p:nvSpPr>
          <p:cNvPr id="122" name="Espaço Reservado para Texto 2">
            <a:extLst>
              <a:ext uri="{FF2B5EF4-FFF2-40B4-BE49-F238E27FC236}">
                <a16:creationId xmlns:a16="http://schemas.microsoft.com/office/drawing/2014/main" id="{8688DBBA-29FB-4B2E-9762-C86A4A3068FD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10903275" y="6259306"/>
            <a:ext cx="3042270" cy="2883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3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Cargo</a:t>
            </a:r>
          </a:p>
        </p:txBody>
      </p:sp>
      <p:sp>
        <p:nvSpPr>
          <p:cNvPr id="125" name="Retângulo 67">
            <a:extLst>
              <a:ext uri="{FF2B5EF4-FFF2-40B4-BE49-F238E27FC236}">
                <a16:creationId xmlns:a16="http://schemas.microsoft.com/office/drawing/2014/main" id="{7E98F5EA-E698-4532-A7DF-8842620B6EEB}"/>
              </a:ext>
            </a:extLst>
          </p:cNvPr>
          <p:cNvSpPr/>
          <p:nvPr/>
        </p:nvSpPr>
        <p:spPr>
          <a:xfrm>
            <a:off x="10849120" y="3201507"/>
            <a:ext cx="3143801" cy="1403906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90"/>
          </a:p>
        </p:txBody>
      </p:sp>
      <p:sp>
        <p:nvSpPr>
          <p:cNvPr id="126" name="Espaço Reservado para Texto 2">
            <a:extLst>
              <a:ext uri="{FF2B5EF4-FFF2-40B4-BE49-F238E27FC236}">
                <a16:creationId xmlns:a16="http://schemas.microsoft.com/office/drawing/2014/main" id="{C1AEA6B2-7869-4DE5-BD51-DA7254FA7CD9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10833722" y="3274137"/>
            <a:ext cx="3168784" cy="33528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7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Nome Sobrenome</a:t>
            </a:r>
          </a:p>
        </p:txBody>
      </p:sp>
      <p:sp>
        <p:nvSpPr>
          <p:cNvPr id="127" name="Espaço Reservado para Texto 2">
            <a:extLst>
              <a:ext uri="{FF2B5EF4-FFF2-40B4-BE49-F238E27FC236}">
                <a16:creationId xmlns:a16="http://schemas.microsoft.com/office/drawing/2014/main" id="{1E126144-36CD-44D9-8B90-FA40F82EC5C0}"/>
              </a:ext>
            </a:extLst>
          </p:cNvPr>
          <p:cNvSpPr>
            <a:spLocks noGrp="1"/>
          </p:cNvSpPr>
          <p:nvPr>
            <p:ph type="body" sz="quarter" idx="113" hasCustomPrompt="1"/>
          </p:nvPr>
        </p:nvSpPr>
        <p:spPr>
          <a:xfrm>
            <a:off x="10833722" y="3629737"/>
            <a:ext cx="3159203" cy="24850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Cargo</a:t>
            </a:r>
          </a:p>
        </p:txBody>
      </p:sp>
      <p:sp>
        <p:nvSpPr>
          <p:cNvPr id="139" name="Espaço Reservado para Texto 6">
            <a:extLst>
              <a:ext uri="{FF2B5EF4-FFF2-40B4-BE49-F238E27FC236}">
                <a16:creationId xmlns:a16="http://schemas.microsoft.com/office/drawing/2014/main" id="{F448CD37-2D0F-4B26-B660-63E725CF7CCD}"/>
              </a:ext>
            </a:extLst>
          </p:cNvPr>
          <p:cNvSpPr>
            <a:spLocks noGrp="1"/>
          </p:cNvSpPr>
          <p:nvPr>
            <p:ph type="body" sz="quarter" idx="114" hasCustomPrompt="1"/>
          </p:nvPr>
        </p:nvSpPr>
        <p:spPr>
          <a:xfrm>
            <a:off x="1093982" y="9184794"/>
            <a:ext cx="10603378" cy="5563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 anchor="b"/>
          <a:lstStyle>
            <a:lvl1pPr>
              <a:defRPr lang="pt-BR" sz="1199" dirty="0">
                <a:solidFill>
                  <a:srgbClr val="839097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pPr marL="0" lvl="0" defTabSz="1316403" eaLnBrk="1" latinLnBrk="0" hangingPunct="1"/>
            <a:r>
              <a:rPr lang="pt-BR" dirty="0"/>
              <a:t>Exemplo de subtítulo</a:t>
            </a:r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4423185F-7F4B-AA42-A649-DF3205809AD9}"/>
              </a:ext>
            </a:extLst>
          </p:cNvPr>
          <p:cNvCxnSpPr>
            <a:cxnSpLocks/>
          </p:cNvCxnSpPr>
          <p:nvPr/>
        </p:nvCxnSpPr>
        <p:spPr>
          <a:xfrm>
            <a:off x="915253" y="4"/>
            <a:ext cx="0" cy="162417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spaço Reservado para Texto 6">
            <a:extLst>
              <a:ext uri="{FF2B5EF4-FFF2-40B4-BE49-F238E27FC236}">
                <a16:creationId xmlns:a16="http://schemas.microsoft.com/office/drawing/2014/main" id="{1E53C478-719E-A945-9679-0DB8122E72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262" y="469902"/>
            <a:ext cx="10601680" cy="7739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84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título</a:t>
            </a:r>
          </a:p>
        </p:txBody>
      </p:sp>
      <p:sp>
        <p:nvSpPr>
          <p:cNvPr id="42" name="Espaço Reservado para Texto 6">
            <a:extLst>
              <a:ext uri="{FF2B5EF4-FFF2-40B4-BE49-F238E27FC236}">
                <a16:creationId xmlns:a16="http://schemas.microsoft.com/office/drawing/2014/main" id="{9B933BE3-0BB4-1A41-A56E-1FD3632367F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93982" y="1256568"/>
            <a:ext cx="10603378" cy="55631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5000"/>
              </a:lnSpc>
              <a:buNone/>
              <a:defRPr sz="2688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subtítulo</a:t>
            </a:r>
          </a:p>
        </p:txBody>
      </p:sp>
    </p:spTree>
    <p:extLst>
      <p:ext uri="{BB962C8B-B14F-4D97-AF65-F5344CB8AC3E}">
        <p14:creationId xmlns:p14="http://schemas.microsoft.com/office/powerpoint/2010/main" val="851173278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Template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Espaço Reservado para Imagem 30">
            <a:extLst>
              <a:ext uri="{FF2B5EF4-FFF2-40B4-BE49-F238E27FC236}">
                <a16:creationId xmlns:a16="http://schemas.microsoft.com/office/drawing/2014/main" id="{6F010ECE-F443-4BAC-A2A4-EF33F2D77D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96261" y="1624173"/>
            <a:ext cx="8134559" cy="7369070"/>
          </a:xfrm>
          <a:prstGeom prst="rect">
            <a:avLst/>
          </a:prstGeom>
        </p:spPr>
        <p:txBody>
          <a:bodyPr anchor="ctr"/>
          <a:lstStyle>
            <a:lvl1pPr algn="ctr"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10" name="Espaço Reservado para Gráfico 3">
            <a:extLst>
              <a:ext uri="{FF2B5EF4-FFF2-40B4-BE49-F238E27FC236}">
                <a16:creationId xmlns:a16="http://schemas.microsoft.com/office/drawing/2014/main" id="{7B6C18B1-3225-4309-8ED1-D7DA5585A3DE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9466757" y="1624173"/>
            <a:ext cx="7783126" cy="7369070"/>
          </a:xfrm>
          <a:prstGeom prst="rect">
            <a:avLst/>
          </a:prstGeom>
        </p:spPr>
        <p:txBody>
          <a:bodyPr anchor="ctr"/>
          <a:lstStyle>
            <a:lvl1pPr algn="ctr"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9980293A-5914-174A-AFAF-B3B206F0278E}"/>
              </a:ext>
            </a:extLst>
          </p:cNvPr>
          <p:cNvCxnSpPr>
            <a:cxnSpLocks/>
          </p:cNvCxnSpPr>
          <p:nvPr/>
        </p:nvCxnSpPr>
        <p:spPr>
          <a:xfrm>
            <a:off x="915253" y="4"/>
            <a:ext cx="0" cy="162417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exto 6">
            <a:extLst>
              <a:ext uri="{FF2B5EF4-FFF2-40B4-BE49-F238E27FC236}">
                <a16:creationId xmlns:a16="http://schemas.microsoft.com/office/drawing/2014/main" id="{AB49EC46-726F-B14F-B51D-7F45A907D3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262" y="469902"/>
            <a:ext cx="10601680" cy="7739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84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título</a:t>
            </a:r>
          </a:p>
        </p:txBody>
      </p:sp>
    </p:spTree>
    <p:extLst>
      <p:ext uri="{BB962C8B-B14F-4D97-AF65-F5344CB8AC3E}">
        <p14:creationId xmlns:p14="http://schemas.microsoft.com/office/powerpoint/2010/main" val="1656604793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Imagens + Descriçõ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tângulo 144">
            <a:extLst>
              <a:ext uri="{FF2B5EF4-FFF2-40B4-BE49-F238E27FC236}">
                <a16:creationId xmlns:a16="http://schemas.microsoft.com/office/drawing/2014/main" id="{EB8BB38E-DC14-42AA-8148-7DFE3BB4A784}"/>
              </a:ext>
            </a:extLst>
          </p:cNvPr>
          <p:cNvSpPr/>
          <p:nvPr/>
        </p:nvSpPr>
        <p:spPr>
          <a:xfrm>
            <a:off x="2" y="0"/>
            <a:ext cx="5780194" cy="987425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 dirty="0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71813D84-3B62-8940-A86C-CEB4C471A518}"/>
              </a:ext>
            </a:extLst>
          </p:cNvPr>
          <p:cNvCxnSpPr>
            <a:cxnSpLocks/>
          </p:cNvCxnSpPr>
          <p:nvPr/>
        </p:nvCxnSpPr>
        <p:spPr>
          <a:xfrm>
            <a:off x="932926" y="4"/>
            <a:ext cx="0" cy="162417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Texto 6">
            <a:extLst>
              <a:ext uri="{FF2B5EF4-FFF2-40B4-BE49-F238E27FC236}">
                <a16:creationId xmlns:a16="http://schemas.microsoft.com/office/drawing/2014/main" id="{5E26207D-95DA-4BCE-AE05-2E5659DAA6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258" y="469902"/>
            <a:ext cx="4418523" cy="7739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8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título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3FD0C7E2-C50C-4A00-8FA1-E69F660FBC6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93986" y="1256568"/>
            <a:ext cx="4418513" cy="55631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5000"/>
              </a:lnSpc>
              <a:buNone/>
              <a:defRPr sz="2688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subtítulo</a:t>
            </a:r>
          </a:p>
        </p:txBody>
      </p:sp>
      <p:sp>
        <p:nvSpPr>
          <p:cNvPr id="8" name="Espaço Reservado para Texto 3">
            <a:extLst>
              <a:ext uri="{FF2B5EF4-FFF2-40B4-BE49-F238E27FC236}">
                <a16:creationId xmlns:a16="http://schemas.microsoft.com/office/drawing/2014/main" id="{A4E4F696-0921-46BE-8DC2-E3B2B380532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093984" y="2215349"/>
            <a:ext cx="4265720" cy="71881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8534810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Imagens + Descriçõ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tângulo 144">
            <a:extLst>
              <a:ext uri="{FF2B5EF4-FFF2-40B4-BE49-F238E27FC236}">
                <a16:creationId xmlns:a16="http://schemas.microsoft.com/office/drawing/2014/main" id="{EB8BB38E-DC14-42AA-8148-7DFE3BB4A784}"/>
              </a:ext>
            </a:extLst>
          </p:cNvPr>
          <p:cNvSpPr/>
          <p:nvPr/>
        </p:nvSpPr>
        <p:spPr>
          <a:xfrm>
            <a:off x="2" y="0"/>
            <a:ext cx="5780194" cy="9874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 sz="1349"/>
          </a:p>
        </p:txBody>
      </p:sp>
      <p:sp>
        <p:nvSpPr>
          <p:cNvPr id="50" name="Retângulo 14">
            <a:extLst>
              <a:ext uri="{FF2B5EF4-FFF2-40B4-BE49-F238E27FC236}">
                <a16:creationId xmlns:a16="http://schemas.microsoft.com/office/drawing/2014/main" id="{C8956F2D-86A0-4F3C-98F7-F9554BEC92C2}"/>
              </a:ext>
            </a:extLst>
          </p:cNvPr>
          <p:cNvSpPr/>
          <p:nvPr/>
        </p:nvSpPr>
        <p:spPr>
          <a:xfrm>
            <a:off x="1068656" y="470788"/>
            <a:ext cx="4265717" cy="1322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99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Wealth Management</a:t>
            </a:r>
          </a:p>
        </p:txBody>
      </p:sp>
      <p:sp>
        <p:nvSpPr>
          <p:cNvPr id="54" name="Espaço Reservado para Texto 3">
            <a:extLst>
              <a:ext uri="{FF2B5EF4-FFF2-40B4-BE49-F238E27FC236}">
                <a16:creationId xmlns:a16="http://schemas.microsoft.com/office/drawing/2014/main" id="{054FA194-A9A1-4BAF-A601-3978E6B5D52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093984" y="4144578"/>
            <a:ext cx="4265720" cy="52588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8" name="Espaço Reservado para Texto 6">
            <a:extLst>
              <a:ext uri="{FF2B5EF4-FFF2-40B4-BE49-F238E27FC236}">
                <a16:creationId xmlns:a16="http://schemas.microsoft.com/office/drawing/2014/main" id="{054D6254-7F5C-4302-AF45-D250DC374F3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93985" y="2215352"/>
            <a:ext cx="426571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pt-BR" sz="200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1316403" eaLnBrk="1" latinLnBrk="0" hangingPunct="1"/>
            <a:r>
              <a:rPr lang="pt-BR" dirty="0"/>
              <a:t>Exemplo de subtítulo</a:t>
            </a:r>
          </a:p>
          <a:p>
            <a:pPr marL="0" lvl="0" defTabSz="1316403" eaLnBrk="1" latinLnBrk="0" hangingPunct="1"/>
            <a:endParaRPr lang="pt-BR" dirty="0"/>
          </a:p>
          <a:p>
            <a:pPr marL="0" lvl="0" defTabSz="1316403" eaLnBrk="1" latinLnBrk="0" hangingPunct="1"/>
            <a:endParaRPr lang="pt-BR" dirty="0"/>
          </a:p>
          <a:p>
            <a:pPr marL="0" lvl="0" defTabSz="1316403" eaLnBrk="1" latinLnBrk="0" hangingPunct="1"/>
            <a:endParaRPr lang="pt-BR" dirty="0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873D7039-F790-5E4B-A30E-E3D941A58215}"/>
              </a:ext>
            </a:extLst>
          </p:cNvPr>
          <p:cNvCxnSpPr>
            <a:cxnSpLocks/>
          </p:cNvCxnSpPr>
          <p:nvPr/>
        </p:nvCxnSpPr>
        <p:spPr>
          <a:xfrm>
            <a:off x="915253" y="4"/>
            <a:ext cx="0" cy="162417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73">
            <a:extLst>
              <a:ext uri="{FF2B5EF4-FFF2-40B4-BE49-F238E27FC236}">
                <a16:creationId xmlns:a16="http://schemas.microsoft.com/office/drawing/2014/main" id="{F63DAFDC-3AEA-6840-8C9D-6477D04F8CEA}"/>
              </a:ext>
            </a:extLst>
          </p:cNvPr>
          <p:cNvCxnSpPr>
            <a:cxnSpLocks/>
          </p:cNvCxnSpPr>
          <p:nvPr/>
        </p:nvCxnSpPr>
        <p:spPr bwMode="auto">
          <a:xfrm>
            <a:off x="11585351" y="4119985"/>
            <a:ext cx="0" cy="5316453"/>
          </a:xfrm>
          <a:prstGeom prst="line">
            <a:avLst/>
          </a:prstGeom>
          <a:solidFill>
            <a:schemeClr val="bg2"/>
          </a:solidFill>
          <a:ln w="50800" cap="rnd" cmpd="sng" algn="ctr">
            <a:solidFill>
              <a:schemeClr val="accent3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Espaço Reservado para Gráfico 3">
            <a:extLst>
              <a:ext uri="{FF2B5EF4-FFF2-40B4-BE49-F238E27FC236}">
                <a16:creationId xmlns:a16="http://schemas.microsoft.com/office/drawing/2014/main" id="{7622A939-F6E3-F843-A406-1DBA48279F20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180171" y="5425852"/>
            <a:ext cx="4815857" cy="3822367"/>
          </a:xfrm>
          <a:prstGeom prst="rect">
            <a:avLst/>
          </a:prstGeom>
        </p:spPr>
        <p:txBody>
          <a:bodyPr anchor="ctr"/>
          <a:lstStyle>
            <a:lvl1pPr algn="ctr"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9" name="Espaço Reservado para Texto 2">
            <a:extLst>
              <a:ext uri="{FF2B5EF4-FFF2-40B4-BE49-F238E27FC236}">
                <a16:creationId xmlns:a16="http://schemas.microsoft.com/office/drawing/2014/main" id="{E3B54600-6AC4-184C-B023-A539674E2D9E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180171" y="4075071"/>
            <a:ext cx="4815857" cy="447565"/>
          </a:xfrm>
          <a:prstGeom prst="rect">
            <a:avLst/>
          </a:prstGeom>
        </p:spPr>
        <p:txBody>
          <a:bodyPr anchor="ctr"/>
          <a:lstStyle>
            <a:lvl1pPr marL="0" marR="0" indent="0" algn="l" defTabSz="175531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75531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728" b="1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Edite o texto</a:t>
            </a:r>
            <a:endParaRPr lang="pt-BR" sz="1728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0" name="Espaço Reservado para Gráfico 3">
            <a:extLst>
              <a:ext uri="{FF2B5EF4-FFF2-40B4-BE49-F238E27FC236}">
                <a16:creationId xmlns:a16="http://schemas.microsoft.com/office/drawing/2014/main" id="{F6ABAD44-A5BF-0446-825D-1E98C260C157}"/>
              </a:ext>
            </a:extLst>
          </p:cNvPr>
          <p:cNvSpPr>
            <a:spLocks noGrp="1"/>
          </p:cNvSpPr>
          <p:nvPr>
            <p:ph type="chart" sz="quarter" idx="72"/>
          </p:nvPr>
        </p:nvSpPr>
        <p:spPr>
          <a:xfrm>
            <a:off x="12209015" y="5425852"/>
            <a:ext cx="4815857" cy="3822367"/>
          </a:xfrm>
          <a:prstGeom prst="rect">
            <a:avLst/>
          </a:prstGeom>
        </p:spPr>
        <p:txBody>
          <a:bodyPr anchor="ctr"/>
          <a:lstStyle>
            <a:lvl1pPr algn="ctr"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id="{2E9A6300-8B62-6B40-AF3A-794F9B7ABE6C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12209015" y="4075071"/>
            <a:ext cx="4815857" cy="447565"/>
          </a:xfrm>
          <a:prstGeom prst="rect">
            <a:avLst/>
          </a:prstGeom>
        </p:spPr>
        <p:txBody>
          <a:bodyPr anchor="ctr"/>
          <a:lstStyle>
            <a:lvl1pPr marL="0" marR="0" indent="0" algn="l" defTabSz="175531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75531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728" b="1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Edite o texto</a:t>
            </a:r>
            <a:endParaRPr lang="pt-BR" sz="1728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78657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Imagens + Descriçõ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6">
            <a:extLst>
              <a:ext uri="{FF2B5EF4-FFF2-40B4-BE49-F238E27FC236}">
                <a16:creationId xmlns:a16="http://schemas.microsoft.com/office/drawing/2014/main" id="{E2CB9662-1BD8-7548-9DD4-09CE9F430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262" y="469902"/>
            <a:ext cx="13916558" cy="7739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84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título</a:t>
            </a:r>
          </a:p>
        </p:txBody>
      </p:sp>
      <p:sp>
        <p:nvSpPr>
          <p:cNvPr id="12" name="Espaço Reservado para Texto 6">
            <a:extLst>
              <a:ext uri="{FF2B5EF4-FFF2-40B4-BE49-F238E27FC236}">
                <a16:creationId xmlns:a16="http://schemas.microsoft.com/office/drawing/2014/main" id="{DE320D64-38D9-6140-BDAF-FEFCC787067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93984" y="1256567"/>
            <a:ext cx="13918787" cy="49122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pt-BR" sz="2592" b="1" dirty="0">
                <a:solidFill>
                  <a:srgbClr val="185A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algn="just" defTabSz="1316553" eaLnBrk="1" latinLnBrk="0" hangingPunct="1"/>
            <a:r>
              <a:rPr lang="pt-BR" dirty="0"/>
              <a:t>Exemplo de subtítulo</a:t>
            </a:r>
          </a:p>
        </p:txBody>
      </p:sp>
    </p:spTree>
    <p:extLst>
      <p:ext uri="{BB962C8B-B14F-4D97-AF65-F5344CB8AC3E}">
        <p14:creationId xmlns:p14="http://schemas.microsoft.com/office/powerpoint/2010/main" val="2734098670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Imagens + Descriçõ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tângulo 144">
            <a:extLst>
              <a:ext uri="{FF2B5EF4-FFF2-40B4-BE49-F238E27FC236}">
                <a16:creationId xmlns:a16="http://schemas.microsoft.com/office/drawing/2014/main" id="{EB8BB38E-DC14-42AA-8148-7DFE3BB4A784}"/>
              </a:ext>
            </a:extLst>
          </p:cNvPr>
          <p:cNvSpPr/>
          <p:nvPr/>
        </p:nvSpPr>
        <p:spPr>
          <a:xfrm>
            <a:off x="2" y="0"/>
            <a:ext cx="5780194" cy="9874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 sz="1349"/>
          </a:p>
        </p:txBody>
      </p:sp>
      <p:sp>
        <p:nvSpPr>
          <p:cNvPr id="50" name="Retângulo 14">
            <a:extLst>
              <a:ext uri="{FF2B5EF4-FFF2-40B4-BE49-F238E27FC236}">
                <a16:creationId xmlns:a16="http://schemas.microsoft.com/office/drawing/2014/main" id="{C8956F2D-86A0-4F3C-98F7-F9554BEC92C2}"/>
              </a:ext>
            </a:extLst>
          </p:cNvPr>
          <p:cNvSpPr/>
          <p:nvPr/>
        </p:nvSpPr>
        <p:spPr>
          <a:xfrm>
            <a:off x="1068656" y="470788"/>
            <a:ext cx="4265717" cy="1322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99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Wealth Management</a:t>
            </a:r>
          </a:p>
        </p:txBody>
      </p:sp>
      <p:sp>
        <p:nvSpPr>
          <p:cNvPr id="54" name="Espaço Reservado para Texto 3">
            <a:extLst>
              <a:ext uri="{FF2B5EF4-FFF2-40B4-BE49-F238E27FC236}">
                <a16:creationId xmlns:a16="http://schemas.microsoft.com/office/drawing/2014/main" id="{054FA194-A9A1-4BAF-A601-3978E6B5D52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093984" y="4144578"/>
            <a:ext cx="4265720" cy="52588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8" name="Espaço Reservado para Texto 6">
            <a:extLst>
              <a:ext uri="{FF2B5EF4-FFF2-40B4-BE49-F238E27FC236}">
                <a16:creationId xmlns:a16="http://schemas.microsoft.com/office/drawing/2014/main" id="{054D6254-7F5C-4302-AF45-D250DC374F3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93985" y="2215352"/>
            <a:ext cx="426571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pt-BR" sz="200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1316403" eaLnBrk="1" latinLnBrk="0" hangingPunct="1"/>
            <a:r>
              <a:rPr lang="pt-BR" dirty="0"/>
              <a:t>Exemplo de subtítulo</a:t>
            </a:r>
          </a:p>
          <a:p>
            <a:pPr marL="0" lvl="0" defTabSz="1316403" eaLnBrk="1" latinLnBrk="0" hangingPunct="1"/>
            <a:endParaRPr lang="pt-BR" dirty="0"/>
          </a:p>
          <a:p>
            <a:pPr marL="0" lvl="0" defTabSz="1316403" eaLnBrk="1" latinLnBrk="0" hangingPunct="1"/>
            <a:endParaRPr lang="pt-BR" dirty="0"/>
          </a:p>
          <a:p>
            <a:pPr marL="0" lvl="0" defTabSz="1316403" eaLnBrk="1" latinLnBrk="0" hangingPunct="1"/>
            <a:endParaRPr lang="pt-BR" dirty="0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873D7039-F790-5E4B-A30E-E3D941A58215}"/>
              </a:ext>
            </a:extLst>
          </p:cNvPr>
          <p:cNvCxnSpPr>
            <a:cxnSpLocks/>
          </p:cNvCxnSpPr>
          <p:nvPr/>
        </p:nvCxnSpPr>
        <p:spPr>
          <a:xfrm>
            <a:off x="915253" y="4"/>
            <a:ext cx="0" cy="162417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004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Imagens + Descriçõ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Espaço Reservado para Imagem 30">
            <a:extLst>
              <a:ext uri="{FF2B5EF4-FFF2-40B4-BE49-F238E27FC236}">
                <a16:creationId xmlns:a16="http://schemas.microsoft.com/office/drawing/2014/main" id="{E07ABDFB-A889-D245-B89E-FC8B909A78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0069"/>
            <a:ext cx="17554575" cy="267592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4AFBCF7B-C1EA-E348-999F-038524C9B9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3878" y="4586014"/>
            <a:ext cx="3519406" cy="393041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1" name="Espaço Reservado para Texto 30">
            <a:extLst>
              <a:ext uri="{FF2B5EF4-FFF2-40B4-BE49-F238E27FC236}">
                <a16:creationId xmlns:a16="http://schemas.microsoft.com/office/drawing/2014/main" id="{FBF208E0-D0F1-4749-8FD5-FF9CB0E7BA21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5375060" y="4586014"/>
            <a:ext cx="3519406" cy="393041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12" name="Espaço Reservado para Texto 32">
            <a:extLst>
              <a:ext uri="{FF2B5EF4-FFF2-40B4-BE49-F238E27FC236}">
                <a16:creationId xmlns:a16="http://schemas.microsoft.com/office/drawing/2014/main" id="{5E4559DE-4E2D-8C4F-97EE-74D54A90C9CC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9496922" y="4586014"/>
            <a:ext cx="3519406" cy="393041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3" name="Espaço Reservado para Texto 34">
            <a:extLst>
              <a:ext uri="{FF2B5EF4-FFF2-40B4-BE49-F238E27FC236}">
                <a16:creationId xmlns:a16="http://schemas.microsoft.com/office/drawing/2014/main" id="{B9A3332A-3D6C-6844-B4DE-18CEDC9C8131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3649940" y="4586014"/>
            <a:ext cx="3519406" cy="393041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6EAD2C22-5A7F-6547-A433-33D1D083F377}"/>
              </a:ext>
            </a:extLst>
          </p:cNvPr>
          <p:cNvGrpSpPr/>
          <p:nvPr/>
        </p:nvGrpSpPr>
        <p:grpSpPr>
          <a:xfrm>
            <a:off x="1299311" y="3668736"/>
            <a:ext cx="789154" cy="639582"/>
            <a:chOff x="1362388" y="4616135"/>
            <a:chExt cx="789296" cy="639582"/>
          </a:xfrm>
        </p:grpSpPr>
        <p:grpSp>
          <p:nvGrpSpPr>
            <p:cNvPr id="40" name="Gráfico 180">
              <a:extLst>
                <a:ext uri="{FF2B5EF4-FFF2-40B4-BE49-F238E27FC236}">
                  <a16:creationId xmlns:a16="http://schemas.microsoft.com/office/drawing/2014/main" id="{94A9DDDE-49C8-A44C-A62A-64093CE5351D}"/>
                </a:ext>
              </a:extLst>
            </p:cNvPr>
            <p:cNvGrpSpPr/>
            <p:nvPr/>
          </p:nvGrpSpPr>
          <p:grpSpPr>
            <a:xfrm>
              <a:off x="1806742" y="4826933"/>
              <a:ext cx="344942" cy="428784"/>
              <a:chOff x="7572057" y="4849494"/>
              <a:chExt cx="274319" cy="340995"/>
            </a:xfrm>
            <a:noFill/>
          </p:grpSpPr>
          <p:sp>
            <p:nvSpPr>
              <p:cNvPr id="49" name="Forma Livre: Forma 28">
                <a:extLst>
                  <a:ext uri="{FF2B5EF4-FFF2-40B4-BE49-F238E27FC236}">
                    <a16:creationId xmlns:a16="http://schemas.microsoft.com/office/drawing/2014/main" id="{41A99C5D-7B20-6D43-A56D-11C0F8C1AD98}"/>
                  </a:ext>
                </a:extLst>
              </p:cNvPr>
              <p:cNvSpPr/>
              <p:nvPr/>
            </p:nvSpPr>
            <p:spPr>
              <a:xfrm>
                <a:off x="7572057" y="5039994"/>
                <a:ext cx="274319" cy="150495"/>
              </a:xfrm>
              <a:custGeom>
                <a:avLst/>
                <a:gdLst>
                  <a:gd name="connsiteX0" fmla="*/ 0 w 274319"/>
                  <a:gd name="connsiteY0" fmla="*/ 150495 h 150495"/>
                  <a:gd name="connsiteX1" fmla="*/ 0 w 274319"/>
                  <a:gd name="connsiteY1" fmla="*/ 66675 h 150495"/>
                  <a:gd name="connsiteX2" fmla="*/ 80963 w 274319"/>
                  <a:gd name="connsiteY2" fmla="*/ 0 h 150495"/>
                  <a:gd name="connsiteX3" fmla="*/ 137160 w 274319"/>
                  <a:gd name="connsiteY3" fmla="*/ 61913 h 150495"/>
                  <a:gd name="connsiteX4" fmla="*/ 189548 w 274319"/>
                  <a:gd name="connsiteY4" fmla="*/ 0 h 150495"/>
                  <a:gd name="connsiteX5" fmla="*/ 274320 w 274319"/>
                  <a:gd name="connsiteY5" fmla="*/ 66675 h 150495"/>
                  <a:gd name="connsiteX6" fmla="*/ 274320 w 274319"/>
                  <a:gd name="connsiteY6" fmla="*/ 150495 h 150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4319" h="150495">
                    <a:moveTo>
                      <a:pt x="0" y="150495"/>
                    </a:moveTo>
                    <a:lnTo>
                      <a:pt x="0" y="66675"/>
                    </a:lnTo>
                    <a:cubicBezTo>
                      <a:pt x="0" y="18098"/>
                      <a:pt x="35243" y="0"/>
                      <a:pt x="80963" y="0"/>
                    </a:cubicBezTo>
                    <a:lnTo>
                      <a:pt x="137160" y="61913"/>
                    </a:lnTo>
                    <a:lnTo>
                      <a:pt x="189548" y="0"/>
                    </a:lnTo>
                    <a:cubicBezTo>
                      <a:pt x="235268" y="0"/>
                      <a:pt x="274320" y="18098"/>
                      <a:pt x="274320" y="66675"/>
                    </a:cubicBezTo>
                    <a:lnTo>
                      <a:pt x="274320" y="150495"/>
                    </a:lnTo>
                  </a:path>
                </a:pathLst>
              </a:custGeom>
              <a:noFill/>
              <a:ln w="23813" cap="flat">
                <a:solidFill>
                  <a:srgbClr val="3587E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pt-BR" sz="2590"/>
              </a:p>
            </p:txBody>
          </p:sp>
          <p:sp>
            <p:nvSpPr>
              <p:cNvPr id="50" name="Forma Livre: Forma 29">
                <a:extLst>
                  <a:ext uri="{FF2B5EF4-FFF2-40B4-BE49-F238E27FC236}">
                    <a16:creationId xmlns:a16="http://schemas.microsoft.com/office/drawing/2014/main" id="{5C2140AF-E998-B646-B70D-2242941E917A}"/>
                  </a:ext>
                </a:extLst>
              </p:cNvPr>
              <p:cNvSpPr/>
              <p:nvPr/>
            </p:nvSpPr>
            <p:spPr>
              <a:xfrm>
                <a:off x="7649210" y="4849494"/>
                <a:ext cx="120014" cy="144779"/>
              </a:xfrm>
              <a:custGeom>
                <a:avLst/>
                <a:gdLst>
                  <a:gd name="connsiteX0" fmla="*/ 120015 w 120014"/>
                  <a:gd name="connsiteY0" fmla="*/ 83820 h 144779"/>
                  <a:gd name="connsiteX1" fmla="*/ 60007 w 120014"/>
                  <a:gd name="connsiteY1" fmla="*/ 144780 h 144779"/>
                  <a:gd name="connsiteX2" fmla="*/ 0 w 120014"/>
                  <a:gd name="connsiteY2" fmla="*/ 83820 h 144779"/>
                  <a:gd name="connsiteX3" fmla="*/ 0 w 120014"/>
                  <a:gd name="connsiteY3" fmla="*/ 60960 h 144779"/>
                  <a:gd name="connsiteX4" fmla="*/ 60007 w 120014"/>
                  <a:gd name="connsiteY4" fmla="*/ 0 h 144779"/>
                  <a:gd name="connsiteX5" fmla="*/ 120015 w 120014"/>
                  <a:gd name="connsiteY5" fmla="*/ 60960 h 144779"/>
                  <a:gd name="connsiteX6" fmla="*/ 120015 w 120014"/>
                  <a:gd name="connsiteY6" fmla="*/ 83820 h 144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014" h="144779">
                    <a:moveTo>
                      <a:pt x="120015" y="83820"/>
                    </a:moveTo>
                    <a:cubicBezTo>
                      <a:pt x="120015" y="117158"/>
                      <a:pt x="93345" y="144780"/>
                      <a:pt x="60007" y="144780"/>
                    </a:cubicBezTo>
                    <a:cubicBezTo>
                      <a:pt x="26670" y="144780"/>
                      <a:pt x="0" y="117158"/>
                      <a:pt x="0" y="83820"/>
                    </a:cubicBezTo>
                    <a:lnTo>
                      <a:pt x="0" y="60960"/>
                    </a:lnTo>
                    <a:cubicBezTo>
                      <a:pt x="0" y="27622"/>
                      <a:pt x="26670" y="0"/>
                      <a:pt x="60007" y="0"/>
                    </a:cubicBezTo>
                    <a:cubicBezTo>
                      <a:pt x="93345" y="0"/>
                      <a:pt x="120015" y="27622"/>
                      <a:pt x="120015" y="60960"/>
                    </a:cubicBezTo>
                    <a:lnTo>
                      <a:pt x="120015" y="83820"/>
                    </a:lnTo>
                    <a:close/>
                  </a:path>
                </a:pathLst>
              </a:custGeom>
              <a:noFill/>
              <a:ln w="23813" cap="flat">
                <a:solidFill>
                  <a:srgbClr val="3587E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2590"/>
              </a:p>
            </p:txBody>
          </p:sp>
          <p:grpSp>
            <p:nvGrpSpPr>
              <p:cNvPr id="51" name="Gráfico 180">
                <a:extLst>
                  <a:ext uri="{FF2B5EF4-FFF2-40B4-BE49-F238E27FC236}">
                    <a16:creationId xmlns:a16="http://schemas.microsoft.com/office/drawing/2014/main" id="{238C81BD-4035-EC48-B0EE-B0C245081DB6}"/>
                  </a:ext>
                </a:extLst>
              </p:cNvPr>
              <p:cNvGrpSpPr/>
              <p:nvPr/>
            </p:nvGrpSpPr>
            <p:grpSpPr>
              <a:xfrm>
                <a:off x="7634922" y="5143817"/>
                <a:ext cx="148590" cy="45720"/>
                <a:chOff x="7634922" y="5143817"/>
                <a:chExt cx="148590" cy="45720"/>
              </a:xfrm>
            </p:grpSpPr>
            <p:sp>
              <p:nvSpPr>
                <p:cNvPr id="52" name="Forma Livre: Forma 31">
                  <a:extLst>
                    <a:ext uri="{FF2B5EF4-FFF2-40B4-BE49-F238E27FC236}">
                      <a16:creationId xmlns:a16="http://schemas.microsoft.com/office/drawing/2014/main" id="{0B803ADE-759D-BE42-8433-074287B14F49}"/>
                    </a:ext>
                  </a:extLst>
                </p:cNvPr>
                <p:cNvSpPr/>
                <p:nvPr/>
              </p:nvSpPr>
              <p:spPr>
                <a:xfrm>
                  <a:off x="7634922" y="5143817"/>
                  <a:ext cx="9525" cy="45720"/>
                </a:xfrm>
                <a:custGeom>
                  <a:avLst/>
                  <a:gdLst>
                    <a:gd name="connsiteX0" fmla="*/ 0 w 9525"/>
                    <a:gd name="connsiteY0" fmla="*/ 0 h 45720"/>
                    <a:gd name="connsiteX1" fmla="*/ 0 w 9525"/>
                    <a:gd name="connsiteY1" fmla="*/ 45720 h 45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45720">
                      <a:moveTo>
                        <a:pt x="0" y="0"/>
                      </a:moveTo>
                      <a:lnTo>
                        <a:pt x="0" y="45720"/>
                      </a:lnTo>
                    </a:path>
                  </a:pathLst>
                </a:custGeom>
                <a:ln w="23813" cap="flat">
                  <a:solidFill>
                    <a:srgbClr val="3587E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pt-BR" sz="2590"/>
                </a:p>
              </p:txBody>
            </p:sp>
            <p:sp>
              <p:nvSpPr>
                <p:cNvPr id="53" name="Forma Livre: Forma 32">
                  <a:extLst>
                    <a:ext uri="{FF2B5EF4-FFF2-40B4-BE49-F238E27FC236}">
                      <a16:creationId xmlns:a16="http://schemas.microsoft.com/office/drawing/2014/main" id="{0FB2418B-C3B6-6741-B0E4-DF138CAC79F7}"/>
                    </a:ext>
                  </a:extLst>
                </p:cNvPr>
                <p:cNvSpPr/>
                <p:nvPr/>
              </p:nvSpPr>
              <p:spPr>
                <a:xfrm>
                  <a:off x="7783512" y="5143817"/>
                  <a:ext cx="9525" cy="45720"/>
                </a:xfrm>
                <a:custGeom>
                  <a:avLst/>
                  <a:gdLst>
                    <a:gd name="connsiteX0" fmla="*/ 0 w 9525"/>
                    <a:gd name="connsiteY0" fmla="*/ 0 h 45720"/>
                    <a:gd name="connsiteX1" fmla="*/ 0 w 9525"/>
                    <a:gd name="connsiteY1" fmla="*/ 45720 h 45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45720">
                      <a:moveTo>
                        <a:pt x="0" y="0"/>
                      </a:moveTo>
                      <a:lnTo>
                        <a:pt x="0" y="45720"/>
                      </a:lnTo>
                    </a:path>
                  </a:pathLst>
                </a:custGeom>
                <a:ln w="23813" cap="flat">
                  <a:solidFill>
                    <a:srgbClr val="3587E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pt-BR" sz="2590"/>
                </a:p>
              </p:txBody>
            </p:sp>
          </p:grpSp>
        </p:grpSp>
        <p:grpSp>
          <p:nvGrpSpPr>
            <p:cNvPr id="41" name="Gráfico 180">
              <a:extLst>
                <a:ext uri="{FF2B5EF4-FFF2-40B4-BE49-F238E27FC236}">
                  <a16:creationId xmlns:a16="http://schemas.microsoft.com/office/drawing/2014/main" id="{30BEA6BC-14B5-8A4C-AA4D-C05E3256C0EC}"/>
                </a:ext>
              </a:extLst>
            </p:cNvPr>
            <p:cNvGrpSpPr/>
            <p:nvPr/>
          </p:nvGrpSpPr>
          <p:grpSpPr>
            <a:xfrm>
              <a:off x="1362388" y="4616135"/>
              <a:ext cx="588080" cy="634792"/>
              <a:chOff x="7218680" y="4681854"/>
              <a:chExt cx="467677" cy="504825"/>
            </a:xfrm>
            <a:noFill/>
          </p:grpSpPr>
          <p:sp>
            <p:nvSpPr>
              <p:cNvPr id="43" name="Forma Livre: Forma 22">
                <a:extLst>
                  <a:ext uri="{FF2B5EF4-FFF2-40B4-BE49-F238E27FC236}">
                    <a16:creationId xmlns:a16="http://schemas.microsoft.com/office/drawing/2014/main" id="{B7193351-360A-C24E-A800-673874174937}"/>
                  </a:ext>
                </a:extLst>
              </p:cNvPr>
              <p:cNvSpPr/>
              <p:nvPr/>
            </p:nvSpPr>
            <p:spPr>
              <a:xfrm>
                <a:off x="7470140" y="4684712"/>
                <a:ext cx="9525" cy="501967"/>
              </a:xfrm>
              <a:custGeom>
                <a:avLst/>
                <a:gdLst>
                  <a:gd name="connsiteX0" fmla="*/ 0 w 9525"/>
                  <a:gd name="connsiteY0" fmla="*/ 501968 h 501967"/>
                  <a:gd name="connsiteX1" fmla="*/ 0 w 9525"/>
                  <a:gd name="connsiteY1" fmla="*/ 0 h 501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501967">
                    <a:moveTo>
                      <a:pt x="0" y="501968"/>
                    </a:moveTo>
                    <a:lnTo>
                      <a:pt x="0" y="0"/>
                    </a:lnTo>
                  </a:path>
                </a:pathLst>
              </a:custGeom>
              <a:ln w="23813" cap="flat">
                <a:solidFill>
                  <a:srgbClr val="3587E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pt-BR" sz="2590"/>
              </a:p>
            </p:txBody>
          </p:sp>
          <p:sp>
            <p:nvSpPr>
              <p:cNvPr id="44" name="Forma Livre: Forma 23">
                <a:extLst>
                  <a:ext uri="{FF2B5EF4-FFF2-40B4-BE49-F238E27FC236}">
                    <a16:creationId xmlns:a16="http://schemas.microsoft.com/office/drawing/2014/main" id="{E805035A-D072-594F-9AE1-DD3FFA197155}"/>
                  </a:ext>
                </a:extLst>
              </p:cNvPr>
              <p:cNvSpPr/>
              <p:nvPr/>
            </p:nvSpPr>
            <p:spPr>
              <a:xfrm>
                <a:off x="7258685" y="4935219"/>
                <a:ext cx="337184" cy="9525"/>
              </a:xfrm>
              <a:custGeom>
                <a:avLst/>
                <a:gdLst>
                  <a:gd name="connsiteX0" fmla="*/ 337185 w 337184"/>
                  <a:gd name="connsiteY0" fmla="*/ 0 h 9525"/>
                  <a:gd name="connsiteX1" fmla="*/ 0 w 337184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7184" h="9525">
                    <a:moveTo>
                      <a:pt x="337185" y="0"/>
                    </a:moveTo>
                    <a:lnTo>
                      <a:pt x="0" y="0"/>
                    </a:lnTo>
                  </a:path>
                </a:pathLst>
              </a:custGeom>
              <a:ln w="23813" cap="flat">
                <a:solidFill>
                  <a:srgbClr val="3587E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pt-BR" sz="2590"/>
              </a:p>
            </p:txBody>
          </p:sp>
          <p:sp>
            <p:nvSpPr>
              <p:cNvPr id="45" name="Forma Livre: Forma 24">
                <a:extLst>
                  <a:ext uri="{FF2B5EF4-FFF2-40B4-BE49-F238E27FC236}">
                    <a16:creationId xmlns:a16="http://schemas.microsoft.com/office/drawing/2014/main" id="{C0340E31-A1F9-1D4D-A607-1F9C56022D8E}"/>
                  </a:ext>
                </a:extLst>
              </p:cNvPr>
              <p:cNvSpPr/>
              <p:nvPr/>
            </p:nvSpPr>
            <p:spPr>
              <a:xfrm>
                <a:off x="7345680" y="4681854"/>
                <a:ext cx="105410" cy="504825"/>
              </a:xfrm>
              <a:custGeom>
                <a:avLst/>
                <a:gdLst>
                  <a:gd name="connsiteX0" fmla="*/ 105410 w 105410"/>
                  <a:gd name="connsiteY0" fmla="*/ 0 h 504825"/>
                  <a:gd name="connsiteX1" fmla="*/ 105410 w 105410"/>
                  <a:gd name="connsiteY1" fmla="*/ 504825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10" h="504825">
                    <a:moveTo>
                      <a:pt x="105410" y="0"/>
                    </a:moveTo>
                    <a:cubicBezTo>
                      <a:pt x="105410" y="0"/>
                      <a:pt x="-131763" y="218123"/>
                      <a:pt x="105410" y="504825"/>
                    </a:cubicBezTo>
                  </a:path>
                </a:pathLst>
              </a:custGeom>
              <a:noFill/>
              <a:ln w="23813" cap="flat">
                <a:solidFill>
                  <a:srgbClr val="3587E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pt-BR" sz="2590"/>
              </a:p>
            </p:txBody>
          </p:sp>
          <p:sp>
            <p:nvSpPr>
              <p:cNvPr id="46" name="Forma Livre: Forma 25">
                <a:extLst>
                  <a:ext uri="{FF2B5EF4-FFF2-40B4-BE49-F238E27FC236}">
                    <a16:creationId xmlns:a16="http://schemas.microsoft.com/office/drawing/2014/main" id="{73A314CD-0DDF-C440-A828-3130A4A17414}"/>
                  </a:ext>
                </a:extLst>
              </p:cNvPr>
              <p:cNvSpPr/>
              <p:nvPr/>
            </p:nvSpPr>
            <p:spPr>
              <a:xfrm>
                <a:off x="7490142" y="4681854"/>
                <a:ext cx="105378" cy="314325"/>
              </a:xfrm>
              <a:custGeom>
                <a:avLst/>
                <a:gdLst>
                  <a:gd name="connsiteX0" fmla="*/ 0 w 105378"/>
                  <a:gd name="connsiteY0" fmla="*/ 0 h 314325"/>
                  <a:gd name="connsiteX1" fmla="*/ 98107 w 105378"/>
                  <a:gd name="connsiteY1" fmla="*/ 314325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378" h="314325">
                    <a:moveTo>
                      <a:pt x="0" y="0"/>
                    </a:moveTo>
                    <a:cubicBezTo>
                      <a:pt x="0" y="0"/>
                      <a:pt x="138113" y="126683"/>
                      <a:pt x="98107" y="314325"/>
                    </a:cubicBezTo>
                  </a:path>
                </a:pathLst>
              </a:custGeom>
              <a:noFill/>
              <a:ln w="23813" cap="flat">
                <a:solidFill>
                  <a:srgbClr val="3587E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pt-BR" sz="2590"/>
              </a:p>
            </p:txBody>
          </p:sp>
          <p:sp>
            <p:nvSpPr>
              <p:cNvPr id="47" name="Forma Livre: Forma 26">
                <a:extLst>
                  <a:ext uri="{FF2B5EF4-FFF2-40B4-BE49-F238E27FC236}">
                    <a16:creationId xmlns:a16="http://schemas.microsoft.com/office/drawing/2014/main" id="{72686F8A-F4A5-BA4A-8959-A321C262E169}"/>
                  </a:ext>
                </a:extLst>
              </p:cNvPr>
              <p:cNvSpPr/>
              <p:nvPr/>
            </p:nvSpPr>
            <p:spPr>
              <a:xfrm>
                <a:off x="7312977" y="4774246"/>
                <a:ext cx="348615" cy="54582"/>
              </a:xfrm>
              <a:custGeom>
                <a:avLst/>
                <a:gdLst>
                  <a:gd name="connsiteX0" fmla="*/ 348615 w 348615"/>
                  <a:gd name="connsiteY0" fmla="*/ 0 h 54582"/>
                  <a:gd name="connsiteX1" fmla="*/ 0 w 348615"/>
                  <a:gd name="connsiteY1" fmla="*/ 17145 h 54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8615" h="54582">
                    <a:moveTo>
                      <a:pt x="348615" y="0"/>
                    </a:moveTo>
                    <a:cubicBezTo>
                      <a:pt x="280035" y="41910"/>
                      <a:pt x="154305" y="89535"/>
                      <a:pt x="0" y="17145"/>
                    </a:cubicBezTo>
                  </a:path>
                </a:pathLst>
              </a:custGeom>
              <a:noFill/>
              <a:ln w="23813" cap="flat">
                <a:solidFill>
                  <a:srgbClr val="3587E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pt-BR" sz="2590"/>
              </a:p>
            </p:txBody>
          </p:sp>
          <p:sp>
            <p:nvSpPr>
              <p:cNvPr id="48" name="Forma Livre: Forma 27">
                <a:extLst>
                  <a:ext uri="{FF2B5EF4-FFF2-40B4-BE49-F238E27FC236}">
                    <a16:creationId xmlns:a16="http://schemas.microsoft.com/office/drawing/2014/main" id="{9F22DD77-B3F8-444F-8CA6-C5AD86CDB8EC}"/>
                  </a:ext>
                </a:extLst>
              </p:cNvPr>
              <p:cNvSpPr/>
              <p:nvPr/>
            </p:nvSpPr>
            <p:spPr>
              <a:xfrm>
                <a:off x="7218680" y="4682807"/>
                <a:ext cx="467677" cy="502920"/>
              </a:xfrm>
              <a:custGeom>
                <a:avLst/>
                <a:gdLst>
                  <a:gd name="connsiteX0" fmla="*/ 303848 w 467677"/>
                  <a:gd name="connsiteY0" fmla="*/ 497205 h 502920"/>
                  <a:gd name="connsiteX1" fmla="*/ 251460 w 467677"/>
                  <a:gd name="connsiteY1" fmla="*/ 502920 h 502920"/>
                  <a:gd name="connsiteX2" fmla="*/ 0 w 467677"/>
                  <a:gd name="connsiteY2" fmla="*/ 251460 h 502920"/>
                  <a:gd name="connsiteX3" fmla="*/ 251460 w 467677"/>
                  <a:gd name="connsiteY3" fmla="*/ 0 h 502920"/>
                  <a:gd name="connsiteX4" fmla="*/ 443865 w 467677"/>
                  <a:gd name="connsiteY4" fmla="*/ 89535 h 502920"/>
                  <a:gd name="connsiteX5" fmla="*/ 467678 w 467677"/>
                  <a:gd name="connsiteY5" fmla="*/ 123825 h 502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7677" h="502920">
                    <a:moveTo>
                      <a:pt x="303848" y="497205"/>
                    </a:moveTo>
                    <a:cubicBezTo>
                      <a:pt x="286703" y="501015"/>
                      <a:pt x="269558" y="502920"/>
                      <a:pt x="251460" y="502920"/>
                    </a:cubicBezTo>
                    <a:cubicBezTo>
                      <a:pt x="112395" y="502920"/>
                      <a:pt x="0" y="390525"/>
                      <a:pt x="0" y="251460"/>
                    </a:cubicBezTo>
                    <a:cubicBezTo>
                      <a:pt x="0" y="112395"/>
                      <a:pt x="112395" y="0"/>
                      <a:pt x="251460" y="0"/>
                    </a:cubicBezTo>
                    <a:cubicBezTo>
                      <a:pt x="328613" y="0"/>
                      <a:pt x="398145" y="35242"/>
                      <a:pt x="443865" y="89535"/>
                    </a:cubicBezTo>
                    <a:cubicBezTo>
                      <a:pt x="452438" y="100013"/>
                      <a:pt x="461010" y="111442"/>
                      <a:pt x="467678" y="123825"/>
                    </a:cubicBezTo>
                  </a:path>
                </a:pathLst>
              </a:custGeom>
              <a:noFill/>
              <a:ln w="23813" cap="flat">
                <a:solidFill>
                  <a:srgbClr val="3587E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pt-BR" sz="2590"/>
              </a:p>
            </p:txBody>
          </p:sp>
        </p:grpSp>
        <p:sp>
          <p:nvSpPr>
            <p:cNvPr id="42" name="Forma Livre: Forma 21">
              <a:extLst>
                <a:ext uri="{FF2B5EF4-FFF2-40B4-BE49-F238E27FC236}">
                  <a16:creationId xmlns:a16="http://schemas.microsoft.com/office/drawing/2014/main" id="{E0C38955-EAD1-CB48-BE41-6322C47AE770}"/>
                </a:ext>
              </a:extLst>
            </p:cNvPr>
            <p:cNvSpPr/>
            <p:nvPr/>
          </p:nvSpPr>
          <p:spPr>
            <a:xfrm>
              <a:off x="1488148" y="5067000"/>
              <a:ext cx="286255" cy="43793"/>
            </a:xfrm>
            <a:custGeom>
              <a:avLst/>
              <a:gdLst>
                <a:gd name="connsiteX0" fmla="*/ 227647 w 227647"/>
                <a:gd name="connsiteY0" fmla="*/ 8157 h 34827"/>
                <a:gd name="connsiteX1" fmla="*/ 0 w 227647"/>
                <a:gd name="connsiteY1" fmla="*/ 34827 h 34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7647" h="34827">
                  <a:moveTo>
                    <a:pt x="227647" y="8157"/>
                  </a:moveTo>
                  <a:cubicBezTo>
                    <a:pt x="164783" y="-6130"/>
                    <a:pt x="86677" y="-4225"/>
                    <a:pt x="0" y="34827"/>
                  </a:cubicBezTo>
                </a:path>
              </a:pathLst>
            </a:custGeom>
            <a:noFill/>
            <a:ln w="23813" cap="flat">
              <a:solidFill>
                <a:srgbClr val="3587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 sz="2590"/>
            </a:p>
          </p:txBody>
        </p:sp>
      </p:grpSp>
      <p:grpSp>
        <p:nvGrpSpPr>
          <p:cNvPr id="54" name="Gráfico 345">
            <a:extLst>
              <a:ext uri="{FF2B5EF4-FFF2-40B4-BE49-F238E27FC236}">
                <a16:creationId xmlns:a16="http://schemas.microsoft.com/office/drawing/2014/main" id="{D9DA356A-1BE2-9C4E-963D-62951BA8BFC4}"/>
              </a:ext>
            </a:extLst>
          </p:cNvPr>
          <p:cNvGrpSpPr/>
          <p:nvPr/>
        </p:nvGrpSpPr>
        <p:grpSpPr>
          <a:xfrm>
            <a:off x="5414495" y="3668738"/>
            <a:ext cx="799933" cy="746180"/>
            <a:chOff x="8511221" y="3573144"/>
            <a:chExt cx="636270" cy="593407"/>
          </a:xfrm>
          <a:solidFill>
            <a:schemeClr val="accent1"/>
          </a:solidFill>
        </p:grpSpPr>
        <p:grpSp>
          <p:nvGrpSpPr>
            <p:cNvPr id="55" name="Gráfico 345">
              <a:extLst>
                <a:ext uri="{FF2B5EF4-FFF2-40B4-BE49-F238E27FC236}">
                  <a16:creationId xmlns:a16="http://schemas.microsoft.com/office/drawing/2014/main" id="{98E5FBC9-0CE7-464F-8098-981E7FEF69CC}"/>
                </a:ext>
              </a:extLst>
            </p:cNvPr>
            <p:cNvGrpSpPr/>
            <p:nvPr/>
          </p:nvGrpSpPr>
          <p:grpSpPr>
            <a:xfrm>
              <a:off x="8764587" y="3700779"/>
              <a:ext cx="382904" cy="340042"/>
              <a:chOff x="8764587" y="3700779"/>
              <a:chExt cx="382904" cy="340042"/>
            </a:xfrm>
            <a:solidFill>
              <a:schemeClr val="accent1"/>
            </a:solidFill>
          </p:grpSpPr>
          <p:sp>
            <p:nvSpPr>
              <p:cNvPr id="69" name="Forma Livre: Forma 48">
                <a:extLst>
                  <a:ext uri="{FF2B5EF4-FFF2-40B4-BE49-F238E27FC236}">
                    <a16:creationId xmlns:a16="http://schemas.microsoft.com/office/drawing/2014/main" id="{AF56557A-3DE7-F24A-9E20-2994CAA78FD5}"/>
                  </a:ext>
                </a:extLst>
              </p:cNvPr>
              <p:cNvSpPr/>
              <p:nvPr/>
            </p:nvSpPr>
            <p:spPr>
              <a:xfrm>
                <a:off x="8962707" y="3886516"/>
                <a:ext cx="14287" cy="15240"/>
              </a:xfrm>
              <a:custGeom>
                <a:avLst/>
                <a:gdLst>
                  <a:gd name="connsiteX0" fmla="*/ 14288 w 14287"/>
                  <a:gd name="connsiteY0" fmla="*/ 7620 h 15240"/>
                  <a:gd name="connsiteX1" fmla="*/ 7620 w 14287"/>
                  <a:gd name="connsiteY1" fmla="*/ 15240 h 15240"/>
                  <a:gd name="connsiteX2" fmla="*/ 0 w 14287"/>
                  <a:gd name="connsiteY2" fmla="*/ 7620 h 15240"/>
                  <a:gd name="connsiteX3" fmla="*/ 7620 w 14287"/>
                  <a:gd name="connsiteY3" fmla="*/ 0 h 15240"/>
                  <a:gd name="connsiteX4" fmla="*/ 14288 w 14287"/>
                  <a:gd name="connsiteY4" fmla="*/ 7620 h 1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" h="15240">
                    <a:moveTo>
                      <a:pt x="14288" y="7620"/>
                    </a:moveTo>
                    <a:cubicBezTo>
                      <a:pt x="14288" y="11430"/>
                      <a:pt x="11430" y="15240"/>
                      <a:pt x="7620" y="15240"/>
                    </a:cubicBezTo>
                    <a:cubicBezTo>
                      <a:pt x="3810" y="15240"/>
                      <a:pt x="0" y="12383"/>
                      <a:pt x="0" y="7620"/>
                    </a:cubicBezTo>
                    <a:cubicBezTo>
                      <a:pt x="0" y="3810"/>
                      <a:pt x="2858" y="0"/>
                      <a:pt x="7620" y="0"/>
                    </a:cubicBezTo>
                    <a:cubicBezTo>
                      <a:pt x="11430" y="0"/>
                      <a:pt x="14288" y="2858"/>
                      <a:pt x="14288" y="7620"/>
                    </a:cubicBezTo>
                    <a:close/>
                  </a:path>
                </a:pathLst>
              </a:custGeom>
              <a:solidFill>
                <a:srgbClr val="394553"/>
              </a:solidFill>
              <a:ln w="23813" cap="flat">
                <a:solidFill>
                  <a:srgbClr val="3587E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2590"/>
              </a:p>
            </p:txBody>
          </p:sp>
          <p:sp>
            <p:nvSpPr>
              <p:cNvPr id="70" name="Forma Livre: Forma 49">
                <a:extLst>
                  <a:ext uri="{FF2B5EF4-FFF2-40B4-BE49-F238E27FC236}">
                    <a16:creationId xmlns:a16="http://schemas.microsoft.com/office/drawing/2014/main" id="{A1ECB654-B723-C340-98B9-41A353D303DD}"/>
                  </a:ext>
                </a:extLst>
              </p:cNvPr>
              <p:cNvSpPr/>
              <p:nvPr/>
            </p:nvSpPr>
            <p:spPr>
              <a:xfrm>
                <a:off x="8764587" y="3748404"/>
                <a:ext cx="334327" cy="292417"/>
              </a:xfrm>
              <a:custGeom>
                <a:avLst/>
                <a:gdLst>
                  <a:gd name="connsiteX0" fmla="*/ 0 w 334327"/>
                  <a:gd name="connsiteY0" fmla="*/ 0 h 292417"/>
                  <a:gd name="connsiteX1" fmla="*/ 334328 w 334327"/>
                  <a:gd name="connsiteY1" fmla="*/ 0 h 292417"/>
                  <a:gd name="connsiteX2" fmla="*/ 334328 w 334327"/>
                  <a:gd name="connsiteY2" fmla="*/ 292417 h 292417"/>
                  <a:gd name="connsiteX3" fmla="*/ 168592 w 334327"/>
                  <a:gd name="connsiteY3" fmla="*/ 292417 h 29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4327" h="292417">
                    <a:moveTo>
                      <a:pt x="0" y="0"/>
                    </a:moveTo>
                    <a:lnTo>
                      <a:pt x="334328" y="0"/>
                    </a:lnTo>
                    <a:lnTo>
                      <a:pt x="334328" y="292417"/>
                    </a:lnTo>
                    <a:lnTo>
                      <a:pt x="168592" y="292417"/>
                    </a:lnTo>
                  </a:path>
                </a:pathLst>
              </a:custGeom>
              <a:noFill/>
              <a:ln w="23813" cap="flat">
                <a:solidFill>
                  <a:srgbClr val="3587E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2590"/>
              </a:p>
            </p:txBody>
          </p:sp>
          <p:sp>
            <p:nvSpPr>
              <p:cNvPr id="71" name="Forma Livre: Forma 50">
                <a:extLst>
                  <a:ext uri="{FF2B5EF4-FFF2-40B4-BE49-F238E27FC236}">
                    <a16:creationId xmlns:a16="http://schemas.microsoft.com/office/drawing/2014/main" id="{F2E5F9D6-D1B3-8F47-AC48-66E696C8E5B2}"/>
                  </a:ext>
                </a:extLst>
              </p:cNvPr>
              <p:cNvSpPr/>
              <p:nvPr/>
            </p:nvSpPr>
            <p:spPr>
              <a:xfrm>
                <a:off x="8764587" y="3700779"/>
                <a:ext cx="382904" cy="302895"/>
              </a:xfrm>
              <a:custGeom>
                <a:avLst/>
                <a:gdLst>
                  <a:gd name="connsiteX0" fmla="*/ 0 w 382904"/>
                  <a:gd name="connsiteY0" fmla="*/ 0 h 302895"/>
                  <a:gd name="connsiteX1" fmla="*/ 382905 w 382904"/>
                  <a:gd name="connsiteY1" fmla="*/ 0 h 302895"/>
                  <a:gd name="connsiteX2" fmla="*/ 382905 w 382904"/>
                  <a:gd name="connsiteY2" fmla="*/ 302895 h 302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2904" h="302895">
                    <a:moveTo>
                      <a:pt x="0" y="0"/>
                    </a:moveTo>
                    <a:lnTo>
                      <a:pt x="382905" y="0"/>
                    </a:lnTo>
                    <a:lnTo>
                      <a:pt x="382905" y="302895"/>
                    </a:lnTo>
                  </a:path>
                </a:pathLst>
              </a:custGeom>
              <a:noFill/>
              <a:ln w="23813" cap="flat">
                <a:solidFill>
                  <a:srgbClr val="3587E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2590"/>
              </a:p>
            </p:txBody>
          </p:sp>
          <p:sp>
            <p:nvSpPr>
              <p:cNvPr id="72" name="Forma Livre: Forma 51">
                <a:extLst>
                  <a:ext uri="{FF2B5EF4-FFF2-40B4-BE49-F238E27FC236}">
                    <a16:creationId xmlns:a16="http://schemas.microsoft.com/office/drawing/2014/main" id="{0A4A99FB-B915-4641-A9F2-41568BD7EB6D}"/>
                  </a:ext>
                </a:extLst>
              </p:cNvPr>
              <p:cNvSpPr/>
              <p:nvPr/>
            </p:nvSpPr>
            <p:spPr>
              <a:xfrm>
                <a:off x="8764587" y="3802696"/>
                <a:ext cx="280034" cy="183832"/>
              </a:xfrm>
              <a:custGeom>
                <a:avLst/>
                <a:gdLst>
                  <a:gd name="connsiteX0" fmla="*/ 168592 w 280034"/>
                  <a:gd name="connsiteY0" fmla="*/ 183833 h 183832"/>
                  <a:gd name="connsiteX1" fmla="*/ 242888 w 280034"/>
                  <a:gd name="connsiteY1" fmla="*/ 183833 h 183832"/>
                  <a:gd name="connsiteX2" fmla="*/ 280035 w 280034"/>
                  <a:gd name="connsiteY2" fmla="*/ 146685 h 183832"/>
                  <a:gd name="connsiteX3" fmla="*/ 280035 w 280034"/>
                  <a:gd name="connsiteY3" fmla="*/ 37148 h 183832"/>
                  <a:gd name="connsiteX4" fmla="*/ 242888 w 280034"/>
                  <a:gd name="connsiteY4" fmla="*/ 0 h 183832"/>
                  <a:gd name="connsiteX5" fmla="*/ 0 w 280034"/>
                  <a:gd name="connsiteY5" fmla="*/ 0 h 183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0034" h="183832">
                    <a:moveTo>
                      <a:pt x="168592" y="183833"/>
                    </a:moveTo>
                    <a:lnTo>
                      <a:pt x="242888" y="183833"/>
                    </a:lnTo>
                    <a:cubicBezTo>
                      <a:pt x="242888" y="163830"/>
                      <a:pt x="259080" y="146685"/>
                      <a:pt x="280035" y="146685"/>
                    </a:cubicBezTo>
                    <a:lnTo>
                      <a:pt x="280035" y="37148"/>
                    </a:lnTo>
                    <a:cubicBezTo>
                      <a:pt x="260033" y="37148"/>
                      <a:pt x="242888" y="20955"/>
                      <a:pt x="242888" y="0"/>
                    </a:cubicBezTo>
                    <a:lnTo>
                      <a:pt x="0" y="0"/>
                    </a:lnTo>
                  </a:path>
                </a:pathLst>
              </a:custGeom>
              <a:noFill/>
              <a:ln w="23813" cap="flat">
                <a:solidFill>
                  <a:srgbClr val="3587E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2590"/>
              </a:p>
            </p:txBody>
          </p:sp>
          <p:sp>
            <p:nvSpPr>
              <p:cNvPr id="73" name="Forma Livre: Forma 52">
                <a:extLst>
                  <a:ext uri="{FF2B5EF4-FFF2-40B4-BE49-F238E27FC236}">
                    <a16:creationId xmlns:a16="http://schemas.microsoft.com/office/drawing/2014/main" id="{EC5D6265-245D-E24F-A5A0-62D4C8125D71}"/>
                  </a:ext>
                </a:extLst>
              </p:cNvPr>
              <p:cNvSpPr/>
              <p:nvPr/>
            </p:nvSpPr>
            <p:spPr>
              <a:xfrm>
                <a:off x="8796019" y="3847464"/>
                <a:ext cx="91439" cy="79057"/>
              </a:xfrm>
              <a:custGeom>
                <a:avLst/>
                <a:gdLst>
                  <a:gd name="connsiteX0" fmla="*/ 1905 w 91439"/>
                  <a:gd name="connsiteY0" fmla="*/ 62865 h 79057"/>
                  <a:gd name="connsiteX1" fmla="*/ 0 w 91439"/>
                  <a:gd name="connsiteY1" fmla="*/ 48577 h 79057"/>
                  <a:gd name="connsiteX2" fmla="*/ 45720 w 91439"/>
                  <a:gd name="connsiteY2" fmla="*/ 0 h 79057"/>
                  <a:gd name="connsiteX3" fmla="*/ 91440 w 91439"/>
                  <a:gd name="connsiteY3" fmla="*/ 48577 h 79057"/>
                  <a:gd name="connsiteX4" fmla="*/ 80963 w 91439"/>
                  <a:gd name="connsiteY4" fmla="*/ 79057 h 7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39" h="79057">
                    <a:moveTo>
                      <a:pt x="1905" y="62865"/>
                    </a:moveTo>
                    <a:cubicBezTo>
                      <a:pt x="952" y="58102"/>
                      <a:pt x="0" y="53340"/>
                      <a:pt x="0" y="48577"/>
                    </a:cubicBezTo>
                    <a:cubicBezTo>
                      <a:pt x="0" y="21907"/>
                      <a:pt x="20002" y="0"/>
                      <a:pt x="45720" y="0"/>
                    </a:cubicBezTo>
                    <a:cubicBezTo>
                      <a:pt x="70485" y="0"/>
                      <a:pt x="91440" y="21907"/>
                      <a:pt x="91440" y="48577"/>
                    </a:cubicBezTo>
                    <a:cubicBezTo>
                      <a:pt x="91440" y="60007"/>
                      <a:pt x="87630" y="70485"/>
                      <a:pt x="80963" y="79057"/>
                    </a:cubicBezTo>
                  </a:path>
                </a:pathLst>
              </a:custGeom>
              <a:noFill/>
              <a:ln w="23813" cap="flat">
                <a:solidFill>
                  <a:srgbClr val="3587E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2590"/>
              </a:p>
            </p:txBody>
          </p:sp>
        </p:grpSp>
        <p:sp>
          <p:nvSpPr>
            <p:cNvPr id="56" name="Forma Livre: Forma 35">
              <a:extLst>
                <a:ext uri="{FF2B5EF4-FFF2-40B4-BE49-F238E27FC236}">
                  <a16:creationId xmlns:a16="http://schemas.microsoft.com/office/drawing/2014/main" id="{9568BC2A-B560-434E-AAA2-A4733B137708}"/>
                </a:ext>
              </a:extLst>
            </p:cNvPr>
            <p:cNvSpPr/>
            <p:nvPr/>
          </p:nvSpPr>
          <p:spPr>
            <a:xfrm>
              <a:off x="8511221" y="3573144"/>
              <a:ext cx="213360" cy="99059"/>
            </a:xfrm>
            <a:custGeom>
              <a:avLst/>
              <a:gdLst>
                <a:gd name="connsiteX0" fmla="*/ 213360 w 213360"/>
                <a:gd name="connsiteY0" fmla="*/ 49530 h 99059"/>
                <a:gd name="connsiteX1" fmla="*/ 106680 w 213360"/>
                <a:gd name="connsiteY1" fmla="*/ 99060 h 99059"/>
                <a:gd name="connsiteX2" fmla="*/ 0 w 213360"/>
                <a:gd name="connsiteY2" fmla="*/ 49530 h 99059"/>
                <a:gd name="connsiteX3" fmla="*/ 106680 w 213360"/>
                <a:gd name="connsiteY3" fmla="*/ 0 h 99059"/>
                <a:gd name="connsiteX4" fmla="*/ 213360 w 213360"/>
                <a:gd name="connsiteY4" fmla="*/ 49530 h 9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360" h="99059">
                  <a:moveTo>
                    <a:pt x="213360" y="49530"/>
                  </a:moveTo>
                  <a:cubicBezTo>
                    <a:pt x="213360" y="77152"/>
                    <a:pt x="165735" y="99060"/>
                    <a:pt x="106680" y="99060"/>
                  </a:cubicBezTo>
                  <a:cubicBezTo>
                    <a:pt x="47625" y="99060"/>
                    <a:pt x="0" y="77152"/>
                    <a:pt x="0" y="49530"/>
                  </a:cubicBezTo>
                  <a:cubicBezTo>
                    <a:pt x="0" y="21907"/>
                    <a:pt x="47625" y="0"/>
                    <a:pt x="106680" y="0"/>
                  </a:cubicBezTo>
                  <a:cubicBezTo>
                    <a:pt x="165735" y="0"/>
                    <a:pt x="213360" y="21907"/>
                    <a:pt x="213360" y="49530"/>
                  </a:cubicBezTo>
                  <a:close/>
                </a:path>
              </a:pathLst>
            </a:custGeom>
            <a:noFill/>
            <a:ln w="23813" cap="flat">
              <a:solidFill>
                <a:srgbClr val="3587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 sz="2590"/>
            </a:p>
          </p:txBody>
        </p:sp>
        <p:sp>
          <p:nvSpPr>
            <p:cNvPr id="57" name="Forma Livre: Forma 36">
              <a:extLst>
                <a:ext uri="{FF2B5EF4-FFF2-40B4-BE49-F238E27FC236}">
                  <a16:creationId xmlns:a16="http://schemas.microsoft.com/office/drawing/2014/main" id="{832290DD-14E6-CF4B-A600-34EC043823AC}"/>
                </a:ext>
              </a:extLst>
            </p:cNvPr>
            <p:cNvSpPr/>
            <p:nvPr/>
          </p:nvSpPr>
          <p:spPr>
            <a:xfrm>
              <a:off x="8512174" y="3745546"/>
              <a:ext cx="213359" cy="49530"/>
            </a:xfrm>
            <a:custGeom>
              <a:avLst/>
              <a:gdLst>
                <a:gd name="connsiteX0" fmla="*/ 0 w 213359"/>
                <a:gd name="connsiteY0" fmla="*/ 0 h 49530"/>
                <a:gd name="connsiteX1" fmla="*/ 106680 w 213359"/>
                <a:gd name="connsiteY1" fmla="*/ 49530 h 49530"/>
                <a:gd name="connsiteX2" fmla="*/ 213360 w 213359"/>
                <a:gd name="connsiteY2" fmla="*/ 0 h 4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359" h="49530">
                  <a:moveTo>
                    <a:pt x="0" y="0"/>
                  </a:moveTo>
                  <a:cubicBezTo>
                    <a:pt x="0" y="27623"/>
                    <a:pt x="47625" y="49530"/>
                    <a:pt x="106680" y="49530"/>
                  </a:cubicBezTo>
                  <a:cubicBezTo>
                    <a:pt x="165735" y="49530"/>
                    <a:pt x="213360" y="27623"/>
                    <a:pt x="213360" y="0"/>
                  </a:cubicBezTo>
                </a:path>
              </a:pathLst>
            </a:custGeom>
            <a:noFill/>
            <a:ln w="23813" cap="flat">
              <a:solidFill>
                <a:srgbClr val="3587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 sz="2590"/>
            </a:p>
          </p:txBody>
        </p:sp>
        <p:sp>
          <p:nvSpPr>
            <p:cNvPr id="58" name="Forma Livre: Forma 37">
              <a:extLst>
                <a:ext uri="{FF2B5EF4-FFF2-40B4-BE49-F238E27FC236}">
                  <a16:creationId xmlns:a16="http://schemas.microsoft.com/office/drawing/2014/main" id="{177914D5-080A-4E49-8BFA-ABC4AD08E4FF}"/>
                </a:ext>
              </a:extLst>
            </p:cNvPr>
            <p:cNvSpPr/>
            <p:nvPr/>
          </p:nvSpPr>
          <p:spPr>
            <a:xfrm>
              <a:off x="8512174" y="3684587"/>
              <a:ext cx="213359" cy="49529"/>
            </a:xfrm>
            <a:custGeom>
              <a:avLst/>
              <a:gdLst>
                <a:gd name="connsiteX0" fmla="*/ 0 w 213359"/>
                <a:gd name="connsiteY0" fmla="*/ 0 h 49529"/>
                <a:gd name="connsiteX1" fmla="*/ 106680 w 213359"/>
                <a:gd name="connsiteY1" fmla="*/ 49530 h 49529"/>
                <a:gd name="connsiteX2" fmla="*/ 213360 w 213359"/>
                <a:gd name="connsiteY2" fmla="*/ 0 h 4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359" h="49529">
                  <a:moveTo>
                    <a:pt x="0" y="0"/>
                  </a:moveTo>
                  <a:cubicBezTo>
                    <a:pt x="0" y="27622"/>
                    <a:pt x="47625" y="49530"/>
                    <a:pt x="106680" y="49530"/>
                  </a:cubicBezTo>
                  <a:cubicBezTo>
                    <a:pt x="165735" y="49530"/>
                    <a:pt x="213360" y="27622"/>
                    <a:pt x="213360" y="0"/>
                  </a:cubicBezTo>
                </a:path>
              </a:pathLst>
            </a:custGeom>
            <a:noFill/>
            <a:ln w="23813" cap="flat">
              <a:solidFill>
                <a:srgbClr val="3587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 sz="2590"/>
            </a:p>
          </p:txBody>
        </p:sp>
        <p:sp>
          <p:nvSpPr>
            <p:cNvPr id="59" name="Forma Livre: Forma 38">
              <a:extLst>
                <a:ext uri="{FF2B5EF4-FFF2-40B4-BE49-F238E27FC236}">
                  <a16:creationId xmlns:a16="http://schemas.microsoft.com/office/drawing/2014/main" id="{8B6C9020-55A3-B14D-8036-5CC63680A75E}"/>
                </a:ext>
              </a:extLst>
            </p:cNvPr>
            <p:cNvSpPr/>
            <p:nvPr/>
          </p:nvSpPr>
          <p:spPr>
            <a:xfrm>
              <a:off x="8512174" y="3868419"/>
              <a:ext cx="213359" cy="49529"/>
            </a:xfrm>
            <a:custGeom>
              <a:avLst/>
              <a:gdLst>
                <a:gd name="connsiteX0" fmla="*/ 0 w 213359"/>
                <a:gd name="connsiteY0" fmla="*/ 0 h 49529"/>
                <a:gd name="connsiteX1" fmla="*/ 106680 w 213359"/>
                <a:gd name="connsiteY1" fmla="*/ 49530 h 49529"/>
                <a:gd name="connsiteX2" fmla="*/ 213360 w 213359"/>
                <a:gd name="connsiteY2" fmla="*/ 0 h 4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359" h="49529">
                  <a:moveTo>
                    <a:pt x="0" y="0"/>
                  </a:moveTo>
                  <a:cubicBezTo>
                    <a:pt x="0" y="27622"/>
                    <a:pt x="47625" y="49530"/>
                    <a:pt x="106680" y="49530"/>
                  </a:cubicBezTo>
                  <a:cubicBezTo>
                    <a:pt x="165735" y="49530"/>
                    <a:pt x="213360" y="27622"/>
                    <a:pt x="213360" y="0"/>
                  </a:cubicBezTo>
                </a:path>
              </a:pathLst>
            </a:custGeom>
            <a:noFill/>
            <a:ln w="23813" cap="flat">
              <a:solidFill>
                <a:srgbClr val="3587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 sz="2590"/>
            </a:p>
          </p:txBody>
        </p:sp>
        <p:sp>
          <p:nvSpPr>
            <p:cNvPr id="60" name="Forma Livre: Forma 39">
              <a:extLst>
                <a:ext uri="{FF2B5EF4-FFF2-40B4-BE49-F238E27FC236}">
                  <a16:creationId xmlns:a16="http://schemas.microsoft.com/office/drawing/2014/main" id="{0558D08E-633C-094B-AF61-1C4725B53E25}"/>
                </a:ext>
              </a:extLst>
            </p:cNvPr>
            <p:cNvSpPr/>
            <p:nvPr/>
          </p:nvSpPr>
          <p:spPr>
            <a:xfrm>
              <a:off x="8512174" y="3930332"/>
              <a:ext cx="134302" cy="49529"/>
            </a:xfrm>
            <a:custGeom>
              <a:avLst/>
              <a:gdLst>
                <a:gd name="connsiteX0" fmla="*/ 0 w 134302"/>
                <a:gd name="connsiteY0" fmla="*/ 0 h 49529"/>
                <a:gd name="connsiteX1" fmla="*/ 106680 w 134302"/>
                <a:gd name="connsiteY1" fmla="*/ 49530 h 49529"/>
                <a:gd name="connsiteX2" fmla="*/ 134303 w 134302"/>
                <a:gd name="connsiteY2" fmla="*/ 47625 h 4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302" h="49529">
                  <a:moveTo>
                    <a:pt x="0" y="0"/>
                  </a:moveTo>
                  <a:cubicBezTo>
                    <a:pt x="0" y="27622"/>
                    <a:pt x="47625" y="49530"/>
                    <a:pt x="106680" y="49530"/>
                  </a:cubicBezTo>
                  <a:cubicBezTo>
                    <a:pt x="116205" y="49530"/>
                    <a:pt x="125730" y="48577"/>
                    <a:pt x="134303" y="47625"/>
                  </a:cubicBezTo>
                </a:path>
              </a:pathLst>
            </a:custGeom>
            <a:noFill/>
            <a:ln w="23813" cap="flat">
              <a:solidFill>
                <a:srgbClr val="3587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 sz="2590"/>
            </a:p>
          </p:txBody>
        </p:sp>
        <p:sp>
          <p:nvSpPr>
            <p:cNvPr id="61" name="Forma Livre: Forma 40">
              <a:extLst>
                <a:ext uri="{FF2B5EF4-FFF2-40B4-BE49-F238E27FC236}">
                  <a16:creationId xmlns:a16="http://schemas.microsoft.com/office/drawing/2014/main" id="{0233FFE5-26AA-AA40-90FC-CB3A3CBF96EB}"/>
                </a:ext>
              </a:extLst>
            </p:cNvPr>
            <p:cNvSpPr/>
            <p:nvPr/>
          </p:nvSpPr>
          <p:spPr>
            <a:xfrm>
              <a:off x="8724582" y="3622674"/>
              <a:ext cx="9525" cy="300037"/>
            </a:xfrm>
            <a:custGeom>
              <a:avLst/>
              <a:gdLst>
                <a:gd name="connsiteX0" fmla="*/ 0 w 9525"/>
                <a:gd name="connsiteY0" fmla="*/ 300038 h 300037"/>
                <a:gd name="connsiteX1" fmla="*/ 0 w 9525"/>
                <a:gd name="connsiteY1" fmla="*/ 0 h 30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00037">
                  <a:moveTo>
                    <a:pt x="0" y="300038"/>
                  </a:moveTo>
                  <a:lnTo>
                    <a:pt x="0" y="0"/>
                  </a:lnTo>
                </a:path>
              </a:pathLst>
            </a:custGeom>
            <a:ln w="23813" cap="flat">
              <a:solidFill>
                <a:srgbClr val="3587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 sz="2590"/>
            </a:p>
          </p:txBody>
        </p:sp>
        <p:sp>
          <p:nvSpPr>
            <p:cNvPr id="62" name="Forma Livre: Forma 41">
              <a:extLst>
                <a:ext uri="{FF2B5EF4-FFF2-40B4-BE49-F238E27FC236}">
                  <a16:creationId xmlns:a16="http://schemas.microsoft.com/office/drawing/2014/main" id="{BB06E057-2610-1E40-B501-18CE35BC5027}"/>
                </a:ext>
              </a:extLst>
            </p:cNvPr>
            <p:cNvSpPr/>
            <p:nvPr/>
          </p:nvSpPr>
          <p:spPr>
            <a:xfrm>
              <a:off x="8512174" y="3674109"/>
              <a:ext cx="134302" cy="427672"/>
            </a:xfrm>
            <a:custGeom>
              <a:avLst/>
              <a:gdLst>
                <a:gd name="connsiteX0" fmla="*/ 0 w 134302"/>
                <a:gd name="connsiteY0" fmla="*/ 0 h 427672"/>
                <a:gd name="connsiteX1" fmla="*/ 0 w 134302"/>
                <a:gd name="connsiteY1" fmla="*/ 378143 h 427672"/>
                <a:gd name="connsiteX2" fmla="*/ 106680 w 134302"/>
                <a:gd name="connsiteY2" fmla="*/ 427673 h 427672"/>
                <a:gd name="connsiteX3" fmla="*/ 134303 w 134302"/>
                <a:gd name="connsiteY3" fmla="*/ 425768 h 42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302" h="427672">
                  <a:moveTo>
                    <a:pt x="0" y="0"/>
                  </a:moveTo>
                  <a:lnTo>
                    <a:pt x="0" y="378143"/>
                  </a:lnTo>
                  <a:cubicBezTo>
                    <a:pt x="0" y="405765"/>
                    <a:pt x="47625" y="427673"/>
                    <a:pt x="106680" y="427673"/>
                  </a:cubicBezTo>
                  <a:cubicBezTo>
                    <a:pt x="116205" y="427673"/>
                    <a:pt x="125730" y="426720"/>
                    <a:pt x="134303" y="425768"/>
                  </a:cubicBezTo>
                </a:path>
              </a:pathLst>
            </a:custGeom>
            <a:noFill/>
            <a:ln w="23813" cap="flat">
              <a:solidFill>
                <a:srgbClr val="3587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 sz="2590"/>
            </a:p>
          </p:txBody>
        </p:sp>
        <p:sp>
          <p:nvSpPr>
            <p:cNvPr id="63" name="Forma Livre: Forma 42">
              <a:extLst>
                <a:ext uri="{FF2B5EF4-FFF2-40B4-BE49-F238E27FC236}">
                  <a16:creationId xmlns:a16="http://schemas.microsoft.com/office/drawing/2014/main" id="{5B559445-27E0-1C43-B5B4-188DE4E9356D}"/>
                </a:ext>
              </a:extLst>
            </p:cNvPr>
            <p:cNvSpPr/>
            <p:nvPr/>
          </p:nvSpPr>
          <p:spPr>
            <a:xfrm>
              <a:off x="8511221" y="3807459"/>
              <a:ext cx="213360" cy="49530"/>
            </a:xfrm>
            <a:custGeom>
              <a:avLst/>
              <a:gdLst>
                <a:gd name="connsiteX0" fmla="*/ 213360 w 213360"/>
                <a:gd name="connsiteY0" fmla="*/ 0 h 49530"/>
                <a:gd name="connsiteX1" fmla="*/ 106680 w 213360"/>
                <a:gd name="connsiteY1" fmla="*/ 49530 h 49530"/>
                <a:gd name="connsiteX2" fmla="*/ 0 w 213360"/>
                <a:gd name="connsiteY2" fmla="*/ 0 h 4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360" h="49530">
                  <a:moveTo>
                    <a:pt x="213360" y="0"/>
                  </a:moveTo>
                  <a:cubicBezTo>
                    <a:pt x="213360" y="27623"/>
                    <a:pt x="165735" y="49530"/>
                    <a:pt x="106680" y="49530"/>
                  </a:cubicBezTo>
                  <a:cubicBezTo>
                    <a:pt x="47625" y="49530"/>
                    <a:pt x="0" y="27623"/>
                    <a:pt x="0" y="0"/>
                  </a:cubicBezTo>
                </a:path>
              </a:pathLst>
            </a:custGeom>
            <a:noFill/>
            <a:ln w="23813" cap="flat">
              <a:solidFill>
                <a:srgbClr val="3587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 sz="2590"/>
            </a:p>
          </p:txBody>
        </p:sp>
        <p:sp>
          <p:nvSpPr>
            <p:cNvPr id="64" name="Forma Livre: Forma 43">
              <a:extLst>
                <a:ext uri="{FF2B5EF4-FFF2-40B4-BE49-F238E27FC236}">
                  <a16:creationId xmlns:a16="http://schemas.microsoft.com/office/drawing/2014/main" id="{670F8DD0-5901-3F43-B329-DDEB5E7606CD}"/>
                </a:ext>
              </a:extLst>
            </p:cNvPr>
            <p:cNvSpPr/>
            <p:nvPr/>
          </p:nvSpPr>
          <p:spPr>
            <a:xfrm>
              <a:off x="8512174" y="3991291"/>
              <a:ext cx="132397" cy="49529"/>
            </a:xfrm>
            <a:custGeom>
              <a:avLst/>
              <a:gdLst>
                <a:gd name="connsiteX0" fmla="*/ 0 w 132397"/>
                <a:gd name="connsiteY0" fmla="*/ 0 h 49529"/>
                <a:gd name="connsiteX1" fmla="*/ 106680 w 132397"/>
                <a:gd name="connsiteY1" fmla="*/ 49530 h 49529"/>
                <a:gd name="connsiteX2" fmla="*/ 132397 w 132397"/>
                <a:gd name="connsiteY2" fmla="*/ 48578 h 4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397" h="49529">
                  <a:moveTo>
                    <a:pt x="0" y="0"/>
                  </a:moveTo>
                  <a:cubicBezTo>
                    <a:pt x="0" y="27623"/>
                    <a:pt x="47625" y="49530"/>
                    <a:pt x="106680" y="49530"/>
                  </a:cubicBezTo>
                  <a:cubicBezTo>
                    <a:pt x="115253" y="49530"/>
                    <a:pt x="123825" y="48578"/>
                    <a:pt x="132397" y="48578"/>
                  </a:cubicBezTo>
                </a:path>
              </a:pathLst>
            </a:custGeom>
            <a:noFill/>
            <a:ln w="23813" cap="flat">
              <a:solidFill>
                <a:srgbClr val="3587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 sz="2590"/>
            </a:p>
          </p:txBody>
        </p:sp>
        <p:grpSp>
          <p:nvGrpSpPr>
            <p:cNvPr id="65" name="Gráfico 345">
              <a:extLst>
                <a:ext uri="{FF2B5EF4-FFF2-40B4-BE49-F238E27FC236}">
                  <a16:creationId xmlns:a16="http://schemas.microsoft.com/office/drawing/2014/main" id="{D2FCA639-1C0C-144B-978F-81AC8409684B}"/>
                </a:ext>
              </a:extLst>
            </p:cNvPr>
            <p:cNvGrpSpPr/>
            <p:nvPr/>
          </p:nvGrpSpPr>
          <p:grpSpPr>
            <a:xfrm>
              <a:off x="8681719" y="3944619"/>
              <a:ext cx="213359" cy="221932"/>
              <a:chOff x="8681719" y="3944619"/>
              <a:chExt cx="213359" cy="221932"/>
            </a:xfrm>
            <a:noFill/>
          </p:grpSpPr>
          <p:sp>
            <p:nvSpPr>
              <p:cNvPr id="66" name="Forma Livre: Forma 45">
                <a:extLst>
                  <a:ext uri="{FF2B5EF4-FFF2-40B4-BE49-F238E27FC236}">
                    <a16:creationId xmlns:a16="http://schemas.microsoft.com/office/drawing/2014/main" id="{5F78D05A-3A9F-B24F-93D8-328FB3C21FE3}"/>
                  </a:ext>
                </a:extLst>
              </p:cNvPr>
              <p:cNvSpPr/>
              <p:nvPr/>
            </p:nvSpPr>
            <p:spPr>
              <a:xfrm>
                <a:off x="8681719" y="3944619"/>
                <a:ext cx="213359" cy="99059"/>
              </a:xfrm>
              <a:custGeom>
                <a:avLst/>
                <a:gdLst>
                  <a:gd name="connsiteX0" fmla="*/ 213360 w 213359"/>
                  <a:gd name="connsiteY0" fmla="*/ 49530 h 99059"/>
                  <a:gd name="connsiteX1" fmla="*/ 106680 w 213359"/>
                  <a:gd name="connsiteY1" fmla="*/ 99060 h 99059"/>
                  <a:gd name="connsiteX2" fmla="*/ 0 w 213359"/>
                  <a:gd name="connsiteY2" fmla="*/ 49530 h 99059"/>
                  <a:gd name="connsiteX3" fmla="*/ 106680 w 213359"/>
                  <a:gd name="connsiteY3" fmla="*/ 0 h 99059"/>
                  <a:gd name="connsiteX4" fmla="*/ 213360 w 213359"/>
                  <a:gd name="connsiteY4" fmla="*/ 49530 h 99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59" h="99059">
                    <a:moveTo>
                      <a:pt x="213360" y="49530"/>
                    </a:moveTo>
                    <a:cubicBezTo>
                      <a:pt x="213360" y="77152"/>
                      <a:pt x="165735" y="99060"/>
                      <a:pt x="106680" y="99060"/>
                    </a:cubicBezTo>
                    <a:cubicBezTo>
                      <a:pt x="47625" y="99060"/>
                      <a:pt x="0" y="77152"/>
                      <a:pt x="0" y="49530"/>
                    </a:cubicBezTo>
                    <a:cubicBezTo>
                      <a:pt x="0" y="21908"/>
                      <a:pt x="47625" y="0"/>
                      <a:pt x="106680" y="0"/>
                    </a:cubicBezTo>
                    <a:cubicBezTo>
                      <a:pt x="165735" y="0"/>
                      <a:pt x="213360" y="21908"/>
                      <a:pt x="213360" y="49530"/>
                    </a:cubicBezTo>
                    <a:close/>
                  </a:path>
                </a:pathLst>
              </a:custGeom>
              <a:noFill/>
              <a:ln w="23813" cap="flat">
                <a:solidFill>
                  <a:srgbClr val="3587E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pt-BR" sz="2590"/>
              </a:p>
            </p:txBody>
          </p:sp>
          <p:sp>
            <p:nvSpPr>
              <p:cNvPr id="67" name="Forma Livre: Forma 46">
                <a:extLst>
                  <a:ext uri="{FF2B5EF4-FFF2-40B4-BE49-F238E27FC236}">
                    <a16:creationId xmlns:a16="http://schemas.microsoft.com/office/drawing/2014/main" id="{8DA83F82-6CC6-6946-AFA4-7E55A189FDAB}"/>
                  </a:ext>
                </a:extLst>
              </p:cNvPr>
              <p:cNvSpPr/>
              <p:nvPr/>
            </p:nvSpPr>
            <p:spPr>
              <a:xfrm>
                <a:off x="8681719" y="3994149"/>
                <a:ext cx="213359" cy="172402"/>
              </a:xfrm>
              <a:custGeom>
                <a:avLst/>
                <a:gdLst>
                  <a:gd name="connsiteX0" fmla="*/ 0 w 213359"/>
                  <a:gd name="connsiteY0" fmla="*/ 53340 h 172402"/>
                  <a:gd name="connsiteX1" fmla="*/ 0 w 213359"/>
                  <a:gd name="connsiteY1" fmla="*/ 122872 h 172402"/>
                  <a:gd name="connsiteX2" fmla="*/ 106680 w 213359"/>
                  <a:gd name="connsiteY2" fmla="*/ 172403 h 172402"/>
                  <a:gd name="connsiteX3" fmla="*/ 213360 w 213359"/>
                  <a:gd name="connsiteY3" fmla="*/ 122872 h 172402"/>
                  <a:gd name="connsiteX4" fmla="*/ 213360 w 213359"/>
                  <a:gd name="connsiteY4" fmla="*/ 0 h 17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59" h="172402">
                    <a:moveTo>
                      <a:pt x="0" y="53340"/>
                    </a:moveTo>
                    <a:lnTo>
                      <a:pt x="0" y="122872"/>
                    </a:lnTo>
                    <a:cubicBezTo>
                      <a:pt x="0" y="150495"/>
                      <a:pt x="47625" y="172403"/>
                      <a:pt x="106680" y="172403"/>
                    </a:cubicBezTo>
                    <a:cubicBezTo>
                      <a:pt x="165735" y="172403"/>
                      <a:pt x="213360" y="150495"/>
                      <a:pt x="213360" y="122872"/>
                    </a:cubicBezTo>
                    <a:lnTo>
                      <a:pt x="213360" y="0"/>
                    </a:lnTo>
                  </a:path>
                </a:pathLst>
              </a:custGeom>
              <a:noFill/>
              <a:ln w="23813" cap="flat">
                <a:solidFill>
                  <a:srgbClr val="3587E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pt-BR" sz="2590"/>
              </a:p>
            </p:txBody>
          </p:sp>
          <p:sp>
            <p:nvSpPr>
              <p:cNvPr id="68" name="Forma Livre: Forma 47">
                <a:extLst>
                  <a:ext uri="{FF2B5EF4-FFF2-40B4-BE49-F238E27FC236}">
                    <a16:creationId xmlns:a16="http://schemas.microsoft.com/office/drawing/2014/main" id="{A9C8B678-C5FF-F941-B013-1CAE416113D2}"/>
                  </a:ext>
                </a:extLst>
              </p:cNvPr>
              <p:cNvSpPr/>
              <p:nvPr/>
            </p:nvSpPr>
            <p:spPr>
              <a:xfrm>
                <a:off x="8681719" y="4055109"/>
                <a:ext cx="213359" cy="49530"/>
              </a:xfrm>
              <a:custGeom>
                <a:avLst/>
                <a:gdLst>
                  <a:gd name="connsiteX0" fmla="*/ 0 w 213359"/>
                  <a:gd name="connsiteY0" fmla="*/ 0 h 49530"/>
                  <a:gd name="connsiteX1" fmla="*/ 106680 w 213359"/>
                  <a:gd name="connsiteY1" fmla="*/ 49530 h 49530"/>
                  <a:gd name="connsiteX2" fmla="*/ 213360 w 213359"/>
                  <a:gd name="connsiteY2" fmla="*/ 0 h 4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3359" h="49530">
                    <a:moveTo>
                      <a:pt x="0" y="0"/>
                    </a:moveTo>
                    <a:cubicBezTo>
                      <a:pt x="0" y="27623"/>
                      <a:pt x="47625" y="49530"/>
                      <a:pt x="106680" y="49530"/>
                    </a:cubicBezTo>
                    <a:cubicBezTo>
                      <a:pt x="165735" y="49530"/>
                      <a:pt x="213360" y="27623"/>
                      <a:pt x="213360" y="0"/>
                    </a:cubicBezTo>
                  </a:path>
                </a:pathLst>
              </a:custGeom>
              <a:noFill/>
              <a:ln w="23813" cap="flat">
                <a:solidFill>
                  <a:srgbClr val="3587E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pt-BR" sz="2590"/>
              </a:p>
            </p:txBody>
          </p:sp>
        </p:grpSp>
      </p:grpSp>
      <p:grpSp>
        <p:nvGrpSpPr>
          <p:cNvPr id="74" name="Gráfico 345">
            <a:extLst>
              <a:ext uri="{FF2B5EF4-FFF2-40B4-BE49-F238E27FC236}">
                <a16:creationId xmlns:a16="http://schemas.microsoft.com/office/drawing/2014/main" id="{5A0FBC1E-E5BE-6B4F-BED4-D81293FFE2C7}"/>
              </a:ext>
            </a:extLst>
          </p:cNvPr>
          <p:cNvGrpSpPr/>
          <p:nvPr/>
        </p:nvGrpSpPr>
        <p:grpSpPr>
          <a:xfrm>
            <a:off x="9496918" y="3668736"/>
            <a:ext cx="812479" cy="738994"/>
            <a:chOff x="8506459" y="5690552"/>
            <a:chExt cx="646249" cy="587692"/>
          </a:xfrm>
          <a:solidFill>
            <a:schemeClr val="accent1"/>
          </a:solidFill>
        </p:grpSpPr>
        <p:grpSp>
          <p:nvGrpSpPr>
            <p:cNvPr id="75" name="Gráfico 345">
              <a:extLst>
                <a:ext uri="{FF2B5EF4-FFF2-40B4-BE49-F238E27FC236}">
                  <a16:creationId xmlns:a16="http://schemas.microsoft.com/office/drawing/2014/main" id="{CF14C6ED-23A7-3945-BD5F-2C0D1CF0EDC3}"/>
                </a:ext>
              </a:extLst>
            </p:cNvPr>
            <p:cNvGrpSpPr/>
            <p:nvPr/>
          </p:nvGrpSpPr>
          <p:grpSpPr>
            <a:xfrm>
              <a:off x="8506459" y="6015269"/>
              <a:ext cx="646249" cy="262975"/>
              <a:chOff x="8506459" y="6015269"/>
              <a:chExt cx="646249" cy="262975"/>
            </a:xfrm>
            <a:noFill/>
          </p:grpSpPr>
          <p:sp>
            <p:nvSpPr>
              <p:cNvPr id="84" name="Forma Livre: Forma 63">
                <a:extLst>
                  <a:ext uri="{FF2B5EF4-FFF2-40B4-BE49-F238E27FC236}">
                    <a16:creationId xmlns:a16="http://schemas.microsoft.com/office/drawing/2014/main" id="{4E0578DA-E87A-5E42-BBFB-98EDEB7FD77E}"/>
                  </a:ext>
                </a:extLst>
              </p:cNvPr>
              <p:cNvSpPr/>
              <p:nvPr/>
            </p:nvSpPr>
            <p:spPr>
              <a:xfrm>
                <a:off x="8587421" y="6015269"/>
                <a:ext cx="565286" cy="262975"/>
              </a:xfrm>
              <a:custGeom>
                <a:avLst/>
                <a:gdLst>
                  <a:gd name="connsiteX0" fmla="*/ 385763 w 565286"/>
                  <a:gd name="connsiteY0" fmla="*/ 65808 h 262975"/>
                  <a:gd name="connsiteX1" fmla="*/ 501968 w 565286"/>
                  <a:gd name="connsiteY1" fmla="*/ 6753 h 262975"/>
                  <a:gd name="connsiteX2" fmla="*/ 561023 w 565286"/>
                  <a:gd name="connsiteY2" fmla="*/ 20088 h 262975"/>
                  <a:gd name="connsiteX3" fmla="*/ 540068 w 565286"/>
                  <a:gd name="connsiteY3" fmla="*/ 78190 h 262975"/>
                  <a:gd name="connsiteX4" fmla="*/ 300038 w 565286"/>
                  <a:gd name="connsiteY4" fmla="*/ 206778 h 262975"/>
                  <a:gd name="connsiteX5" fmla="*/ 287655 w 565286"/>
                  <a:gd name="connsiteY5" fmla="*/ 209635 h 262975"/>
                  <a:gd name="connsiteX6" fmla="*/ 63818 w 565286"/>
                  <a:gd name="connsiteY6" fmla="*/ 215350 h 262975"/>
                  <a:gd name="connsiteX7" fmla="*/ 0 w 565286"/>
                  <a:gd name="connsiteY7" fmla="*/ 262975 h 262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286" h="262975">
                    <a:moveTo>
                      <a:pt x="385763" y="65808"/>
                    </a:moveTo>
                    <a:lnTo>
                      <a:pt x="501968" y="6753"/>
                    </a:lnTo>
                    <a:cubicBezTo>
                      <a:pt x="523875" y="-5630"/>
                      <a:pt x="550545" y="-867"/>
                      <a:pt x="561023" y="20088"/>
                    </a:cubicBezTo>
                    <a:cubicBezTo>
                      <a:pt x="571500" y="40090"/>
                      <a:pt x="561975" y="66760"/>
                      <a:pt x="540068" y="78190"/>
                    </a:cubicBezTo>
                    <a:lnTo>
                      <a:pt x="300038" y="206778"/>
                    </a:lnTo>
                    <a:lnTo>
                      <a:pt x="287655" y="209635"/>
                    </a:lnTo>
                    <a:lnTo>
                      <a:pt x="63818" y="215350"/>
                    </a:lnTo>
                    <a:cubicBezTo>
                      <a:pt x="63818" y="215350"/>
                      <a:pt x="35243" y="222970"/>
                      <a:pt x="0" y="262975"/>
                    </a:cubicBezTo>
                  </a:path>
                </a:pathLst>
              </a:custGeom>
              <a:noFill/>
              <a:ln w="23813" cap="flat">
                <a:solidFill>
                  <a:srgbClr val="3587E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pt-BR" sz="2590"/>
              </a:p>
            </p:txBody>
          </p:sp>
          <p:sp>
            <p:nvSpPr>
              <p:cNvPr id="85" name="Forma Livre: Forma 64">
                <a:extLst>
                  <a:ext uri="{FF2B5EF4-FFF2-40B4-BE49-F238E27FC236}">
                    <a16:creationId xmlns:a16="http://schemas.microsoft.com/office/drawing/2014/main" id="{D18FA455-3564-424F-AB7C-02AF3F052416}"/>
                  </a:ext>
                </a:extLst>
              </p:cNvPr>
              <p:cNvSpPr/>
              <p:nvPr/>
            </p:nvSpPr>
            <p:spPr>
              <a:xfrm>
                <a:off x="8506459" y="6047598"/>
                <a:ext cx="427672" cy="113488"/>
              </a:xfrm>
              <a:custGeom>
                <a:avLst/>
                <a:gdLst>
                  <a:gd name="connsiteX0" fmla="*/ 0 w 427672"/>
                  <a:gd name="connsiteY0" fmla="*/ 113489 h 113488"/>
                  <a:gd name="connsiteX1" fmla="*/ 101918 w 427672"/>
                  <a:gd name="connsiteY1" fmla="*/ 20144 h 113488"/>
                  <a:gd name="connsiteX2" fmla="*/ 210503 w 427672"/>
                  <a:gd name="connsiteY2" fmla="*/ 4904 h 113488"/>
                  <a:gd name="connsiteX3" fmla="*/ 292418 w 427672"/>
                  <a:gd name="connsiteY3" fmla="*/ 14429 h 113488"/>
                  <a:gd name="connsiteX4" fmla="*/ 380048 w 427672"/>
                  <a:gd name="connsiteY4" fmla="*/ 14429 h 113488"/>
                  <a:gd name="connsiteX5" fmla="*/ 427673 w 427672"/>
                  <a:gd name="connsiteY5" fmla="*/ 56339 h 113488"/>
                  <a:gd name="connsiteX6" fmla="*/ 380048 w 427672"/>
                  <a:gd name="connsiteY6" fmla="*/ 98249 h 113488"/>
                  <a:gd name="connsiteX7" fmla="*/ 258128 w 427672"/>
                  <a:gd name="connsiteY7" fmla="*/ 98249 h 113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7672" h="113488">
                    <a:moveTo>
                      <a:pt x="0" y="113489"/>
                    </a:moveTo>
                    <a:lnTo>
                      <a:pt x="101918" y="20144"/>
                    </a:lnTo>
                    <a:cubicBezTo>
                      <a:pt x="151448" y="-13194"/>
                      <a:pt x="210503" y="4904"/>
                      <a:pt x="210503" y="4904"/>
                    </a:cubicBezTo>
                    <a:cubicBezTo>
                      <a:pt x="239078" y="12524"/>
                      <a:pt x="292418" y="14429"/>
                      <a:pt x="292418" y="14429"/>
                    </a:cubicBezTo>
                    <a:lnTo>
                      <a:pt x="380048" y="14429"/>
                    </a:lnTo>
                    <a:cubicBezTo>
                      <a:pt x="406718" y="14429"/>
                      <a:pt x="427673" y="33479"/>
                      <a:pt x="427673" y="56339"/>
                    </a:cubicBezTo>
                    <a:cubicBezTo>
                      <a:pt x="427673" y="79199"/>
                      <a:pt x="405765" y="98249"/>
                      <a:pt x="380048" y="98249"/>
                    </a:cubicBezTo>
                    <a:lnTo>
                      <a:pt x="258128" y="98249"/>
                    </a:lnTo>
                  </a:path>
                </a:pathLst>
              </a:custGeom>
              <a:noFill/>
              <a:ln w="23813" cap="flat">
                <a:solidFill>
                  <a:srgbClr val="3587E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2590"/>
              </a:p>
            </p:txBody>
          </p:sp>
        </p:grpSp>
        <p:grpSp>
          <p:nvGrpSpPr>
            <p:cNvPr id="76" name="Gráfico 345">
              <a:extLst>
                <a:ext uri="{FF2B5EF4-FFF2-40B4-BE49-F238E27FC236}">
                  <a16:creationId xmlns:a16="http://schemas.microsoft.com/office/drawing/2014/main" id="{0CDB2CE7-E57B-6F4E-9D41-5A3F8C543EFA}"/>
                </a:ext>
              </a:extLst>
            </p:cNvPr>
            <p:cNvGrpSpPr/>
            <p:nvPr/>
          </p:nvGrpSpPr>
          <p:grpSpPr>
            <a:xfrm>
              <a:off x="8700769" y="5816281"/>
              <a:ext cx="258127" cy="15240"/>
              <a:chOff x="8700769" y="5816281"/>
              <a:chExt cx="258127" cy="15240"/>
            </a:xfrm>
            <a:solidFill>
              <a:srgbClr val="394553"/>
            </a:solidFill>
          </p:grpSpPr>
          <p:sp>
            <p:nvSpPr>
              <p:cNvPr id="82" name="Forma Livre: Forma 61">
                <a:extLst>
                  <a:ext uri="{FF2B5EF4-FFF2-40B4-BE49-F238E27FC236}">
                    <a16:creationId xmlns:a16="http://schemas.microsoft.com/office/drawing/2014/main" id="{0B1A1434-ACE4-0147-BB77-3012B2176745}"/>
                  </a:ext>
                </a:extLst>
              </p:cNvPr>
              <p:cNvSpPr/>
              <p:nvPr/>
            </p:nvSpPr>
            <p:spPr>
              <a:xfrm>
                <a:off x="8700769" y="5816281"/>
                <a:ext cx="15239" cy="15240"/>
              </a:xfrm>
              <a:custGeom>
                <a:avLst/>
                <a:gdLst>
                  <a:gd name="connsiteX0" fmla="*/ 15240 w 15239"/>
                  <a:gd name="connsiteY0" fmla="*/ 7620 h 15240"/>
                  <a:gd name="connsiteX1" fmla="*/ 7620 w 15239"/>
                  <a:gd name="connsiteY1" fmla="*/ 15240 h 15240"/>
                  <a:gd name="connsiteX2" fmla="*/ 0 w 15239"/>
                  <a:gd name="connsiteY2" fmla="*/ 7620 h 15240"/>
                  <a:gd name="connsiteX3" fmla="*/ 7620 w 15239"/>
                  <a:gd name="connsiteY3" fmla="*/ 0 h 15240"/>
                  <a:gd name="connsiteX4" fmla="*/ 15240 w 15239"/>
                  <a:gd name="connsiteY4" fmla="*/ 7620 h 1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39" h="15240">
                    <a:moveTo>
                      <a:pt x="15240" y="7620"/>
                    </a:moveTo>
                    <a:cubicBezTo>
                      <a:pt x="15240" y="11430"/>
                      <a:pt x="12383" y="15240"/>
                      <a:pt x="7620" y="15240"/>
                    </a:cubicBezTo>
                    <a:cubicBezTo>
                      <a:pt x="3810" y="15240"/>
                      <a:pt x="0" y="12383"/>
                      <a:pt x="0" y="7620"/>
                    </a:cubicBezTo>
                    <a:cubicBezTo>
                      <a:pt x="0" y="3810"/>
                      <a:pt x="2858" y="0"/>
                      <a:pt x="7620" y="0"/>
                    </a:cubicBezTo>
                    <a:cubicBezTo>
                      <a:pt x="11430" y="0"/>
                      <a:pt x="15240" y="3810"/>
                      <a:pt x="15240" y="7620"/>
                    </a:cubicBezTo>
                    <a:close/>
                  </a:path>
                </a:pathLst>
              </a:custGeom>
              <a:solidFill>
                <a:srgbClr val="394553"/>
              </a:solidFill>
              <a:ln w="23813" cap="flat">
                <a:solidFill>
                  <a:srgbClr val="3587E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2590"/>
              </a:p>
            </p:txBody>
          </p:sp>
          <p:sp>
            <p:nvSpPr>
              <p:cNvPr id="83" name="Forma Livre: Forma 62">
                <a:extLst>
                  <a:ext uri="{FF2B5EF4-FFF2-40B4-BE49-F238E27FC236}">
                    <a16:creationId xmlns:a16="http://schemas.microsoft.com/office/drawing/2014/main" id="{FF7EA471-D439-8047-8523-8E356705073D}"/>
                  </a:ext>
                </a:extLst>
              </p:cNvPr>
              <p:cNvSpPr/>
              <p:nvPr/>
            </p:nvSpPr>
            <p:spPr>
              <a:xfrm>
                <a:off x="8943657" y="5816281"/>
                <a:ext cx="15239" cy="15240"/>
              </a:xfrm>
              <a:custGeom>
                <a:avLst/>
                <a:gdLst>
                  <a:gd name="connsiteX0" fmla="*/ 15240 w 15239"/>
                  <a:gd name="connsiteY0" fmla="*/ 7620 h 15240"/>
                  <a:gd name="connsiteX1" fmla="*/ 7620 w 15239"/>
                  <a:gd name="connsiteY1" fmla="*/ 15240 h 15240"/>
                  <a:gd name="connsiteX2" fmla="*/ 0 w 15239"/>
                  <a:gd name="connsiteY2" fmla="*/ 7620 h 15240"/>
                  <a:gd name="connsiteX3" fmla="*/ 7620 w 15239"/>
                  <a:gd name="connsiteY3" fmla="*/ 0 h 15240"/>
                  <a:gd name="connsiteX4" fmla="*/ 15240 w 15239"/>
                  <a:gd name="connsiteY4" fmla="*/ 7620 h 1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39" h="15240">
                    <a:moveTo>
                      <a:pt x="15240" y="7620"/>
                    </a:moveTo>
                    <a:cubicBezTo>
                      <a:pt x="15240" y="11430"/>
                      <a:pt x="12383" y="15240"/>
                      <a:pt x="7620" y="15240"/>
                    </a:cubicBezTo>
                    <a:cubicBezTo>
                      <a:pt x="3810" y="15240"/>
                      <a:pt x="0" y="12383"/>
                      <a:pt x="0" y="7620"/>
                    </a:cubicBezTo>
                    <a:cubicBezTo>
                      <a:pt x="0" y="3810"/>
                      <a:pt x="2858" y="0"/>
                      <a:pt x="7620" y="0"/>
                    </a:cubicBezTo>
                    <a:cubicBezTo>
                      <a:pt x="12383" y="0"/>
                      <a:pt x="15240" y="3810"/>
                      <a:pt x="15240" y="7620"/>
                    </a:cubicBezTo>
                    <a:close/>
                  </a:path>
                </a:pathLst>
              </a:custGeom>
              <a:solidFill>
                <a:srgbClr val="394553"/>
              </a:solidFill>
              <a:ln w="23813" cap="flat">
                <a:solidFill>
                  <a:srgbClr val="3587E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2590"/>
              </a:p>
            </p:txBody>
          </p:sp>
        </p:grpSp>
        <p:grpSp>
          <p:nvGrpSpPr>
            <p:cNvPr id="77" name="Gráfico 345">
              <a:extLst>
                <a:ext uri="{FF2B5EF4-FFF2-40B4-BE49-F238E27FC236}">
                  <a16:creationId xmlns:a16="http://schemas.microsoft.com/office/drawing/2014/main" id="{37BBAF3A-DD5F-E042-A05A-1BA8F73468C0}"/>
                </a:ext>
              </a:extLst>
            </p:cNvPr>
            <p:cNvGrpSpPr/>
            <p:nvPr/>
          </p:nvGrpSpPr>
          <p:grpSpPr>
            <a:xfrm>
              <a:off x="8595042" y="5690552"/>
              <a:ext cx="470535" cy="266700"/>
              <a:chOff x="8595042" y="5690552"/>
              <a:chExt cx="470535" cy="266700"/>
            </a:xfrm>
            <a:noFill/>
          </p:grpSpPr>
          <p:sp>
            <p:nvSpPr>
              <p:cNvPr id="79" name="Forma Livre: Forma 58">
                <a:extLst>
                  <a:ext uri="{FF2B5EF4-FFF2-40B4-BE49-F238E27FC236}">
                    <a16:creationId xmlns:a16="http://schemas.microsoft.com/office/drawing/2014/main" id="{826A097D-AC1A-2B48-88F7-38C31B3B754A}"/>
                  </a:ext>
                </a:extLst>
              </p:cNvPr>
              <p:cNvSpPr/>
              <p:nvPr/>
            </p:nvSpPr>
            <p:spPr>
              <a:xfrm>
                <a:off x="8595042" y="5690552"/>
                <a:ext cx="470535" cy="266700"/>
              </a:xfrm>
              <a:custGeom>
                <a:avLst/>
                <a:gdLst>
                  <a:gd name="connsiteX0" fmla="*/ 0 w 470535"/>
                  <a:gd name="connsiteY0" fmla="*/ 0 h 266700"/>
                  <a:gd name="connsiteX1" fmla="*/ 470535 w 470535"/>
                  <a:gd name="connsiteY1" fmla="*/ 0 h 266700"/>
                  <a:gd name="connsiteX2" fmla="*/ 470535 w 470535"/>
                  <a:gd name="connsiteY2" fmla="*/ 266700 h 266700"/>
                  <a:gd name="connsiteX3" fmla="*/ 0 w 470535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0535" h="266700">
                    <a:moveTo>
                      <a:pt x="0" y="0"/>
                    </a:moveTo>
                    <a:lnTo>
                      <a:pt x="470535" y="0"/>
                    </a:lnTo>
                    <a:lnTo>
                      <a:pt x="470535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noFill/>
              <a:ln w="23813" cap="flat">
                <a:solidFill>
                  <a:srgbClr val="3587E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2590"/>
              </a:p>
            </p:txBody>
          </p:sp>
          <p:sp>
            <p:nvSpPr>
              <p:cNvPr id="80" name="Forma Livre: Forma 59">
                <a:extLst>
                  <a:ext uri="{FF2B5EF4-FFF2-40B4-BE49-F238E27FC236}">
                    <a16:creationId xmlns:a16="http://schemas.microsoft.com/office/drawing/2014/main" id="{8EDED3E8-10ED-4E4E-9A40-2EC147F14A9C}"/>
                  </a:ext>
                </a:extLst>
              </p:cNvPr>
              <p:cNvSpPr/>
              <p:nvPr/>
            </p:nvSpPr>
            <p:spPr>
              <a:xfrm>
                <a:off x="8896984" y="5741987"/>
                <a:ext cx="113347" cy="162877"/>
              </a:xfrm>
              <a:custGeom>
                <a:avLst/>
                <a:gdLst>
                  <a:gd name="connsiteX0" fmla="*/ 0 w 113347"/>
                  <a:gd name="connsiteY0" fmla="*/ 162878 h 162877"/>
                  <a:gd name="connsiteX1" fmla="*/ 74295 w 113347"/>
                  <a:gd name="connsiteY1" fmla="*/ 162878 h 162877"/>
                  <a:gd name="connsiteX2" fmla="*/ 113348 w 113347"/>
                  <a:gd name="connsiteY2" fmla="*/ 123825 h 162877"/>
                  <a:gd name="connsiteX3" fmla="*/ 113348 w 113347"/>
                  <a:gd name="connsiteY3" fmla="*/ 39053 h 162877"/>
                  <a:gd name="connsiteX4" fmla="*/ 74295 w 113347"/>
                  <a:gd name="connsiteY4" fmla="*/ 0 h 162877"/>
                  <a:gd name="connsiteX5" fmla="*/ 0 w 113347"/>
                  <a:gd name="connsiteY5" fmla="*/ 0 h 162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347" h="162877">
                    <a:moveTo>
                      <a:pt x="0" y="162878"/>
                    </a:moveTo>
                    <a:lnTo>
                      <a:pt x="74295" y="162878"/>
                    </a:lnTo>
                    <a:cubicBezTo>
                      <a:pt x="74295" y="140970"/>
                      <a:pt x="91440" y="123825"/>
                      <a:pt x="113348" y="123825"/>
                    </a:cubicBezTo>
                    <a:lnTo>
                      <a:pt x="113348" y="39053"/>
                    </a:lnTo>
                    <a:cubicBezTo>
                      <a:pt x="91440" y="39053"/>
                      <a:pt x="74295" y="21907"/>
                      <a:pt x="74295" y="0"/>
                    </a:cubicBezTo>
                    <a:lnTo>
                      <a:pt x="0" y="0"/>
                    </a:lnTo>
                  </a:path>
                </a:pathLst>
              </a:custGeom>
              <a:noFill/>
              <a:ln w="23813" cap="flat">
                <a:solidFill>
                  <a:srgbClr val="3587E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2590"/>
              </a:p>
            </p:txBody>
          </p:sp>
          <p:sp>
            <p:nvSpPr>
              <p:cNvPr id="81" name="Forma Livre: Forma 60">
                <a:extLst>
                  <a:ext uri="{FF2B5EF4-FFF2-40B4-BE49-F238E27FC236}">
                    <a16:creationId xmlns:a16="http://schemas.microsoft.com/office/drawing/2014/main" id="{ABA6A6C7-3761-D84E-8FAC-EA329CAE55D5}"/>
                  </a:ext>
                </a:extLst>
              </p:cNvPr>
              <p:cNvSpPr/>
              <p:nvPr/>
            </p:nvSpPr>
            <p:spPr>
              <a:xfrm>
                <a:off x="8649334" y="5742939"/>
                <a:ext cx="115252" cy="162877"/>
              </a:xfrm>
              <a:custGeom>
                <a:avLst/>
                <a:gdLst>
                  <a:gd name="connsiteX0" fmla="*/ 115253 w 115252"/>
                  <a:gd name="connsiteY0" fmla="*/ 0 h 162877"/>
                  <a:gd name="connsiteX1" fmla="*/ 39053 w 115252"/>
                  <a:gd name="connsiteY1" fmla="*/ 0 h 162877"/>
                  <a:gd name="connsiteX2" fmla="*/ 0 w 115252"/>
                  <a:gd name="connsiteY2" fmla="*/ 39053 h 162877"/>
                  <a:gd name="connsiteX3" fmla="*/ 0 w 115252"/>
                  <a:gd name="connsiteY3" fmla="*/ 123825 h 162877"/>
                  <a:gd name="connsiteX4" fmla="*/ 39053 w 115252"/>
                  <a:gd name="connsiteY4" fmla="*/ 162878 h 162877"/>
                  <a:gd name="connsiteX5" fmla="*/ 115253 w 115252"/>
                  <a:gd name="connsiteY5" fmla="*/ 162878 h 162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252" h="162877">
                    <a:moveTo>
                      <a:pt x="115253" y="0"/>
                    </a:moveTo>
                    <a:lnTo>
                      <a:pt x="39053" y="0"/>
                    </a:lnTo>
                    <a:cubicBezTo>
                      <a:pt x="39053" y="21907"/>
                      <a:pt x="21908" y="39053"/>
                      <a:pt x="0" y="39053"/>
                    </a:cubicBezTo>
                    <a:lnTo>
                      <a:pt x="0" y="123825"/>
                    </a:lnTo>
                    <a:cubicBezTo>
                      <a:pt x="21908" y="123825"/>
                      <a:pt x="39053" y="140970"/>
                      <a:pt x="39053" y="162878"/>
                    </a:cubicBezTo>
                    <a:lnTo>
                      <a:pt x="115253" y="162878"/>
                    </a:lnTo>
                  </a:path>
                </a:pathLst>
              </a:custGeom>
              <a:noFill/>
              <a:ln w="23813" cap="flat">
                <a:solidFill>
                  <a:srgbClr val="3587E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2590"/>
              </a:p>
            </p:txBody>
          </p:sp>
        </p:grpSp>
        <p:sp>
          <p:nvSpPr>
            <p:cNvPr id="78" name="Forma Livre: Forma 57">
              <a:extLst>
                <a:ext uri="{FF2B5EF4-FFF2-40B4-BE49-F238E27FC236}">
                  <a16:creationId xmlns:a16="http://schemas.microsoft.com/office/drawing/2014/main" id="{E542F9F6-DC54-7E43-8ADA-A18E8067AC44}"/>
                </a:ext>
              </a:extLst>
            </p:cNvPr>
            <p:cNvSpPr/>
            <p:nvPr/>
          </p:nvSpPr>
          <p:spPr>
            <a:xfrm>
              <a:off x="8777921" y="5750559"/>
              <a:ext cx="104775" cy="146684"/>
            </a:xfrm>
            <a:custGeom>
              <a:avLst/>
              <a:gdLst>
                <a:gd name="connsiteX0" fmla="*/ 104775 w 104775"/>
                <a:gd name="connsiteY0" fmla="*/ 73343 h 146684"/>
                <a:gd name="connsiteX1" fmla="*/ 52388 w 104775"/>
                <a:gd name="connsiteY1" fmla="*/ 146685 h 146684"/>
                <a:gd name="connsiteX2" fmla="*/ 0 w 104775"/>
                <a:gd name="connsiteY2" fmla="*/ 73343 h 146684"/>
                <a:gd name="connsiteX3" fmla="*/ 52388 w 104775"/>
                <a:gd name="connsiteY3" fmla="*/ 0 h 146684"/>
                <a:gd name="connsiteX4" fmla="*/ 104775 w 104775"/>
                <a:gd name="connsiteY4" fmla="*/ 73343 h 14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46684">
                  <a:moveTo>
                    <a:pt x="104775" y="73343"/>
                  </a:moveTo>
                  <a:cubicBezTo>
                    <a:pt x="104775" y="113347"/>
                    <a:pt x="80963" y="146685"/>
                    <a:pt x="52388" y="146685"/>
                  </a:cubicBezTo>
                  <a:cubicBezTo>
                    <a:pt x="23813" y="146685"/>
                    <a:pt x="0" y="114300"/>
                    <a:pt x="0" y="73343"/>
                  </a:cubicBezTo>
                  <a:cubicBezTo>
                    <a:pt x="0" y="33338"/>
                    <a:pt x="23813" y="0"/>
                    <a:pt x="52388" y="0"/>
                  </a:cubicBezTo>
                  <a:cubicBezTo>
                    <a:pt x="80963" y="0"/>
                    <a:pt x="104775" y="33338"/>
                    <a:pt x="104775" y="73343"/>
                  </a:cubicBezTo>
                  <a:close/>
                </a:path>
              </a:pathLst>
            </a:custGeom>
            <a:noFill/>
            <a:ln w="23813" cap="flat">
              <a:solidFill>
                <a:srgbClr val="3587E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 sz="2590"/>
            </a:p>
          </p:txBody>
        </p:sp>
      </p:grpSp>
      <p:grpSp>
        <p:nvGrpSpPr>
          <p:cNvPr id="86" name="Gráfico 345">
            <a:extLst>
              <a:ext uri="{FF2B5EF4-FFF2-40B4-BE49-F238E27FC236}">
                <a16:creationId xmlns:a16="http://schemas.microsoft.com/office/drawing/2014/main" id="{A5D11D94-8BB1-3A4B-B716-19BA0AEDB4FA}"/>
              </a:ext>
            </a:extLst>
          </p:cNvPr>
          <p:cNvGrpSpPr/>
          <p:nvPr/>
        </p:nvGrpSpPr>
        <p:grpSpPr>
          <a:xfrm>
            <a:off x="13649938" y="3668738"/>
            <a:ext cx="661022" cy="674316"/>
            <a:chOff x="9769474" y="6773544"/>
            <a:chExt cx="525780" cy="536257"/>
          </a:xfrm>
          <a:noFill/>
        </p:grpSpPr>
        <p:grpSp>
          <p:nvGrpSpPr>
            <p:cNvPr id="87" name="Gráfico 345">
              <a:extLst>
                <a:ext uri="{FF2B5EF4-FFF2-40B4-BE49-F238E27FC236}">
                  <a16:creationId xmlns:a16="http://schemas.microsoft.com/office/drawing/2014/main" id="{95284BA2-4257-1948-926E-76ED3A1DC817}"/>
                </a:ext>
              </a:extLst>
            </p:cNvPr>
            <p:cNvGrpSpPr/>
            <p:nvPr/>
          </p:nvGrpSpPr>
          <p:grpSpPr>
            <a:xfrm>
              <a:off x="9862819" y="6999287"/>
              <a:ext cx="85725" cy="215265"/>
              <a:chOff x="9862819" y="6999287"/>
              <a:chExt cx="85725" cy="215265"/>
            </a:xfrm>
            <a:noFill/>
          </p:grpSpPr>
          <p:sp>
            <p:nvSpPr>
              <p:cNvPr id="99" name="Forma Livre: Forma 78">
                <a:extLst>
                  <a:ext uri="{FF2B5EF4-FFF2-40B4-BE49-F238E27FC236}">
                    <a16:creationId xmlns:a16="http://schemas.microsoft.com/office/drawing/2014/main" id="{684789E7-6DAB-6441-BB19-F345E20B6040}"/>
                  </a:ext>
                </a:extLst>
              </p:cNvPr>
              <p:cNvSpPr/>
              <p:nvPr/>
            </p:nvSpPr>
            <p:spPr>
              <a:xfrm>
                <a:off x="9862819" y="7026909"/>
                <a:ext cx="85725" cy="160020"/>
              </a:xfrm>
              <a:custGeom>
                <a:avLst/>
                <a:gdLst>
                  <a:gd name="connsiteX0" fmla="*/ 0 w 85725"/>
                  <a:gd name="connsiteY0" fmla="*/ 120968 h 160020"/>
                  <a:gd name="connsiteX1" fmla="*/ 42863 w 85725"/>
                  <a:gd name="connsiteY1" fmla="*/ 160020 h 160020"/>
                  <a:gd name="connsiteX2" fmla="*/ 85725 w 85725"/>
                  <a:gd name="connsiteY2" fmla="*/ 120968 h 160020"/>
                  <a:gd name="connsiteX3" fmla="*/ 42863 w 85725"/>
                  <a:gd name="connsiteY3" fmla="*/ 80010 h 160020"/>
                  <a:gd name="connsiteX4" fmla="*/ 0 w 85725"/>
                  <a:gd name="connsiteY4" fmla="*/ 39053 h 160020"/>
                  <a:gd name="connsiteX5" fmla="*/ 42863 w 85725"/>
                  <a:gd name="connsiteY5" fmla="*/ 0 h 160020"/>
                  <a:gd name="connsiteX6" fmla="*/ 85725 w 85725"/>
                  <a:gd name="connsiteY6" fmla="*/ 39053 h 160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60020">
                    <a:moveTo>
                      <a:pt x="0" y="120968"/>
                    </a:moveTo>
                    <a:cubicBezTo>
                      <a:pt x="0" y="142875"/>
                      <a:pt x="19050" y="160020"/>
                      <a:pt x="42863" y="160020"/>
                    </a:cubicBezTo>
                    <a:cubicBezTo>
                      <a:pt x="66675" y="160020"/>
                      <a:pt x="85725" y="141922"/>
                      <a:pt x="85725" y="120968"/>
                    </a:cubicBezTo>
                    <a:cubicBezTo>
                      <a:pt x="85725" y="99060"/>
                      <a:pt x="62865" y="89535"/>
                      <a:pt x="42863" y="80010"/>
                    </a:cubicBezTo>
                    <a:cubicBezTo>
                      <a:pt x="22860" y="69533"/>
                      <a:pt x="0" y="60008"/>
                      <a:pt x="0" y="39053"/>
                    </a:cubicBezTo>
                    <a:cubicBezTo>
                      <a:pt x="0" y="17145"/>
                      <a:pt x="19050" y="0"/>
                      <a:pt x="42863" y="0"/>
                    </a:cubicBezTo>
                    <a:cubicBezTo>
                      <a:pt x="66675" y="0"/>
                      <a:pt x="85725" y="18097"/>
                      <a:pt x="85725" y="39053"/>
                    </a:cubicBezTo>
                  </a:path>
                </a:pathLst>
              </a:custGeom>
              <a:noFill/>
              <a:ln w="23813" cap="rnd">
                <a:solidFill>
                  <a:srgbClr val="3587E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2590"/>
              </a:p>
            </p:txBody>
          </p:sp>
          <p:sp>
            <p:nvSpPr>
              <p:cNvPr id="100" name="Forma Livre: Forma 79">
                <a:extLst>
                  <a:ext uri="{FF2B5EF4-FFF2-40B4-BE49-F238E27FC236}">
                    <a16:creationId xmlns:a16="http://schemas.microsoft.com/office/drawing/2014/main" id="{6352C865-6158-7543-AAA7-660C82A72E1E}"/>
                  </a:ext>
                </a:extLst>
              </p:cNvPr>
              <p:cNvSpPr/>
              <p:nvPr/>
            </p:nvSpPr>
            <p:spPr>
              <a:xfrm>
                <a:off x="9905682" y="6999287"/>
                <a:ext cx="9525" cy="26670"/>
              </a:xfrm>
              <a:custGeom>
                <a:avLst/>
                <a:gdLst>
                  <a:gd name="connsiteX0" fmla="*/ 0 w 9525"/>
                  <a:gd name="connsiteY0" fmla="*/ 26670 h 26670"/>
                  <a:gd name="connsiteX1" fmla="*/ 0 w 9525"/>
                  <a:gd name="connsiteY1" fmla="*/ 0 h 2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6670">
                    <a:moveTo>
                      <a:pt x="0" y="26670"/>
                    </a:moveTo>
                    <a:lnTo>
                      <a:pt x="0" y="0"/>
                    </a:lnTo>
                  </a:path>
                </a:pathLst>
              </a:custGeom>
              <a:ln w="23813" cap="rnd">
                <a:solidFill>
                  <a:srgbClr val="3587E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2590"/>
              </a:p>
            </p:txBody>
          </p:sp>
          <p:sp>
            <p:nvSpPr>
              <p:cNvPr id="101" name="Forma Livre: Forma 80">
                <a:extLst>
                  <a:ext uri="{FF2B5EF4-FFF2-40B4-BE49-F238E27FC236}">
                    <a16:creationId xmlns:a16="http://schemas.microsoft.com/office/drawing/2014/main" id="{66C01CF9-2294-D34D-9168-B6BCF2F5EFB8}"/>
                  </a:ext>
                </a:extLst>
              </p:cNvPr>
              <p:cNvSpPr/>
              <p:nvPr/>
            </p:nvSpPr>
            <p:spPr>
              <a:xfrm>
                <a:off x="9905682" y="7187882"/>
                <a:ext cx="9525" cy="26670"/>
              </a:xfrm>
              <a:custGeom>
                <a:avLst/>
                <a:gdLst>
                  <a:gd name="connsiteX0" fmla="*/ 0 w 9525"/>
                  <a:gd name="connsiteY0" fmla="*/ 26670 h 26670"/>
                  <a:gd name="connsiteX1" fmla="*/ 0 w 9525"/>
                  <a:gd name="connsiteY1" fmla="*/ 0 h 2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6670">
                    <a:moveTo>
                      <a:pt x="0" y="26670"/>
                    </a:moveTo>
                    <a:lnTo>
                      <a:pt x="0" y="0"/>
                    </a:lnTo>
                  </a:path>
                </a:pathLst>
              </a:custGeom>
              <a:ln w="23813" cap="rnd">
                <a:solidFill>
                  <a:srgbClr val="3587E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2590"/>
              </a:p>
            </p:txBody>
          </p:sp>
        </p:grpSp>
        <p:grpSp>
          <p:nvGrpSpPr>
            <p:cNvPr id="88" name="Gráfico 345">
              <a:extLst>
                <a:ext uri="{FF2B5EF4-FFF2-40B4-BE49-F238E27FC236}">
                  <a16:creationId xmlns:a16="http://schemas.microsoft.com/office/drawing/2014/main" id="{868988F2-DC79-5148-B04F-E3B98D47EEE7}"/>
                </a:ext>
              </a:extLst>
            </p:cNvPr>
            <p:cNvGrpSpPr/>
            <p:nvPr/>
          </p:nvGrpSpPr>
          <p:grpSpPr>
            <a:xfrm>
              <a:off x="9769474" y="6773544"/>
              <a:ext cx="525780" cy="536257"/>
              <a:chOff x="9769474" y="6773544"/>
              <a:chExt cx="525780" cy="536257"/>
            </a:xfrm>
            <a:noFill/>
          </p:grpSpPr>
          <p:grpSp>
            <p:nvGrpSpPr>
              <p:cNvPr id="89" name="Gráfico 345">
                <a:extLst>
                  <a:ext uri="{FF2B5EF4-FFF2-40B4-BE49-F238E27FC236}">
                    <a16:creationId xmlns:a16="http://schemas.microsoft.com/office/drawing/2014/main" id="{B168FB46-A6DC-7941-AFCC-262C29099602}"/>
                  </a:ext>
                </a:extLst>
              </p:cNvPr>
              <p:cNvGrpSpPr/>
              <p:nvPr/>
            </p:nvGrpSpPr>
            <p:grpSpPr>
              <a:xfrm>
                <a:off x="10042842" y="6959281"/>
                <a:ext cx="252412" cy="350520"/>
                <a:chOff x="10042842" y="6959281"/>
                <a:chExt cx="252412" cy="350520"/>
              </a:xfrm>
              <a:noFill/>
            </p:grpSpPr>
            <p:sp>
              <p:nvSpPr>
                <p:cNvPr id="93" name="Forma Livre: Forma 72">
                  <a:extLst>
                    <a:ext uri="{FF2B5EF4-FFF2-40B4-BE49-F238E27FC236}">
                      <a16:creationId xmlns:a16="http://schemas.microsoft.com/office/drawing/2014/main" id="{AE762C33-1E63-1842-8ACA-357064D6B562}"/>
                    </a:ext>
                  </a:extLst>
                </p:cNvPr>
                <p:cNvSpPr/>
                <p:nvPr/>
              </p:nvSpPr>
              <p:spPr>
                <a:xfrm>
                  <a:off x="10042842" y="6959281"/>
                  <a:ext cx="252412" cy="350520"/>
                </a:xfrm>
                <a:custGeom>
                  <a:avLst/>
                  <a:gdLst>
                    <a:gd name="connsiteX0" fmla="*/ 20002 w 252412"/>
                    <a:gd name="connsiteY0" fmla="*/ 350520 h 350520"/>
                    <a:gd name="connsiteX1" fmla="*/ 0 w 252412"/>
                    <a:gd name="connsiteY1" fmla="*/ 330518 h 350520"/>
                    <a:gd name="connsiteX2" fmla="*/ 0 w 252412"/>
                    <a:gd name="connsiteY2" fmla="*/ 20003 h 350520"/>
                    <a:gd name="connsiteX3" fmla="*/ 20002 w 252412"/>
                    <a:gd name="connsiteY3" fmla="*/ 0 h 350520"/>
                    <a:gd name="connsiteX4" fmla="*/ 232410 w 252412"/>
                    <a:gd name="connsiteY4" fmla="*/ 0 h 350520"/>
                    <a:gd name="connsiteX5" fmla="*/ 252413 w 252412"/>
                    <a:gd name="connsiteY5" fmla="*/ 20003 h 350520"/>
                    <a:gd name="connsiteX6" fmla="*/ 252413 w 252412"/>
                    <a:gd name="connsiteY6" fmla="*/ 330518 h 350520"/>
                    <a:gd name="connsiteX7" fmla="*/ 232410 w 252412"/>
                    <a:gd name="connsiteY7" fmla="*/ 350520 h 350520"/>
                    <a:gd name="connsiteX8" fmla="*/ 20002 w 252412"/>
                    <a:gd name="connsiteY8" fmla="*/ 350520 h 35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2412" h="350520">
                      <a:moveTo>
                        <a:pt x="20002" y="350520"/>
                      </a:moveTo>
                      <a:cubicBezTo>
                        <a:pt x="9525" y="350520"/>
                        <a:pt x="0" y="340995"/>
                        <a:pt x="0" y="330518"/>
                      </a:cubicBezTo>
                      <a:lnTo>
                        <a:pt x="0" y="20003"/>
                      </a:lnTo>
                      <a:cubicBezTo>
                        <a:pt x="0" y="9525"/>
                        <a:pt x="8572" y="0"/>
                        <a:pt x="20002" y="0"/>
                      </a:cubicBezTo>
                      <a:lnTo>
                        <a:pt x="232410" y="0"/>
                      </a:lnTo>
                      <a:cubicBezTo>
                        <a:pt x="242888" y="0"/>
                        <a:pt x="252413" y="8573"/>
                        <a:pt x="252413" y="20003"/>
                      </a:cubicBezTo>
                      <a:lnTo>
                        <a:pt x="252413" y="330518"/>
                      </a:lnTo>
                      <a:cubicBezTo>
                        <a:pt x="252413" y="340995"/>
                        <a:pt x="243840" y="350520"/>
                        <a:pt x="232410" y="350520"/>
                      </a:cubicBezTo>
                      <a:lnTo>
                        <a:pt x="20002" y="350520"/>
                      </a:lnTo>
                      <a:close/>
                    </a:path>
                  </a:pathLst>
                </a:custGeom>
                <a:noFill/>
                <a:ln w="23813" cap="flat">
                  <a:solidFill>
                    <a:srgbClr val="3587E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pt-BR" sz="2590"/>
                </a:p>
              </p:txBody>
            </p:sp>
            <p:sp>
              <p:nvSpPr>
                <p:cNvPr id="94" name="Forma Livre: Forma 73">
                  <a:extLst>
                    <a:ext uri="{FF2B5EF4-FFF2-40B4-BE49-F238E27FC236}">
                      <a16:creationId xmlns:a16="http://schemas.microsoft.com/office/drawing/2014/main" id="{7DFE5805-0B22-1E4E-839F-CA09C55ADB36}"/>
                    </a:ext>
                  </a:extLst>
                </p:cNvPr>
                <p:cNvSpPr/>
                <p:nvPr/>
              </p:nvSpPr>
              <p:spPr>
                <a:xfrm>
                  <a:off x="10085704" y="7075487"/>
                  <a:ext cx="209550" cy="9525"/>
                </a:xfrm>
                <a:custGeom>
                  <a:avLst/>
                  <a:gdLst>
                    <a:gd name="connsiteX0" fmla="*/ 0 w 209550"/>
                    <a:gd name="connsiteY0" fmla="*/ 0 h 9525"/>
                    <a:gd name="connsiteX1" fmla="*/ 209550 w 209550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9550" h="9525">
                      <a:moveTo>
                        <a:pt x="0" y="0"/>
                      </a:moveTo>
                      <a:lnTo>
                        <a:pt x="209550" y="0"/>
                      </a:lnTo>
                    </a:path>
                  </a:pathLst>
                </a:custGeom>
                <a:ln w="23813" cap="flat">
                  <a:solidFill>
                    <a:srgbClr val="3587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2590"/>
                </a:p>
              </p:txBody>
            </p:sp>
            <p:sp>
              <p:nvSpPr>
                <p:cNvPr id="95" name="Forma Livre: Forma 74">
                  <a:extLst>
                    <a:ext uri="{FF2B5EF4-FFF2-40B4-BE49-F238E27FC236}">
                      <a16:creationId xmlns:a16="http://schemas.microsoft.com/office/drawing/2014/main" id="{B6BD0572-91E4-134E-93A8-FD94634237A1}"/>
                    </a:ext>
                  </a:extLst>
                </p:cNvPr>
                <p:cNvSpPr/>
                <p:nvPr/>
              </p:nvSpPr>
              <p:spPr>
                <a:xfrm>
                  <a:off x="10127614" y="7076439"/>
                  <a:ext cx="9525" cy="232409"/>
                </a:xfrm>
                <a:custGeom>
                  <a:avLst/>
                  <a:gdLst>
                    <a:gd name="connsiteX0" fmla="*/ 0 w 9525"/>
                    <a:gd name="connsiteY0" fmla="*/ 0 h 232409"/>
                    <a:gd name="connsiteX1" fmla="*/ 0 w 9525"/>
                    <a:gd name="connsiteY1" fmla="*/ 232410 h 232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232409">
                      <a:moveTo>
                        <a:pt x="0" y="0"/>
                      </a:moveTo>
                      <a:lnTo>
                        <a:pt x="0" y="232410"/>
                      </a:lnTo>
                    </a:path>
                  </a:pathLst>
                </a:custGeom>
                <a:ln w="23813" cap="flat">
                  <a:solidFill>
                    <a:srgbClr val="3587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2590"/>
                </a:p>
              </p:txBody>
            </p:sp>
            <p:sp>
              <p:nvSpPr>
                <p:cNvPr id="96" name="Forma Livre: Forma 75">
                  <a:extLst>
                    <a:ext uri="{FF2B5EF4-FFF2-40B4-BE49-F238E27FC236}">
                      <a16:creationId xmlns:a16="http://schemas.microsoft.com/office/drawing/2014/main" id="{C0B5AE48-146D-B941-9885-BF8684281C52}"/>
                    </a:ext>
                  </a:extLst>
                </p:cNvPr>
                <p:cNvSpPr/>
                <p:nvPr/>
              </p:nvSpPr>
              <p:spPr>
                <a:xfrm>
                  <a:off x="10211434" y="7076439"/>
                  <a:ext cx="9525" cy="231457"/>
                </a:xfrm>
                <a:custGeom>
                  <a:avLst/>
                  <a:gdLst>
                    <a:gd name="connsiteX0" fmla="*/ 0 w 9525"/>
                    <a:gd name="connsiteY0" fmla="*/ 0 h 231457"/>
                    <a:gd name="connsiteX1" fmla="*/ 0 w 9525"/>
                    <a:gd name="connsiteY1" fmla="*/ 231457 h 231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231457">
                      <a:moveTo>
                        <a:pt x="0" y="0"/>
                      </a:moveTo>
                      <a:lnTo>
                        <a:pt x="0" y="231457"/>
                      </a:lnTo>
                    </a:path>
                  </a:pathLst>
                </a:custGeom>
                <a:ln w="23813" cap="flat">
                  <a:solidFill>
                    <a:srgbClr val="3587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2590"/>
                </a:p>
              </p:txBody>
            </p:sp>
            <p:sp>
              <p:nvSpPr>
                <p:cNvPr id="97" name="Forma Livre: Forma 76">
                  <a:extLst>
                    <a:ext uri="{FF2B5EF4-FFF2-40B4-BE49-F238E27FC236}">
                      <a16:creationId xmlns:a16="http://schemas.microsoft.com/office/drawing/2014/main" id="{572ACAF7-6573-BF43-B8C5-7A6D996806A4}"/>
                    </a:ext>
                  </a:extLst>
                </p:cNvPr>
                <p:cNvSpPr/>
                <p:nvPr/>
              </p:nvSpPr>
              <p:spPr>
                <a:xfrm>
                  <a:off x="10085704" y="7153592"/>
                  <a:ext cx="209550" cy="9525"/>
                </a:xfrm>
                <a:custGeom>
                  <a:avLst/>
                  <a:gdLst>
                    <a:gd name="connsiteX0" fmla="*/ 0 w 209550"/>
                    <a:gd name="connsiteY0" fmla="*/ 0 h 9525"/>
                    <a:gd name="connsiteX1" fmla="*/ 209550 w 209550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9550" h="9525">
                      <a:moveTo>
                        <a:pt x="0" y="0"/>
                      </a:moveTo>
                      <a:lnTo>
                        <a:pt x="209550" y="0"/>
                      </a:lnTo>
                    </a:path>
                  </a:pathLst>
                </a:custGeom>
                <a:ln w="23813" cap="flat">
                  <a:solidFill>
                    <a:srgbClr val="3587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2590"/>
                </a:p>
              </p:txBody>
            </p:sp>
            <p:sp>
              <p:nvSpPr>
                <p:cNvPr id="98" name="Forma Livre: Forma 77">
                  <a:extLst>
                    <a:ext uri="{FF2B5EF4-FFF2-40B4-BE49-F238E27FC236}">
                      <a16:creationId xmlns:a16="http://schemas.microsoft.com/office/drawing/2014/main" id="{4C776902-E7A0-5B4F-BDD5-69DB883032C7}"/>
                    </a:ext>
                  </a:extLst>
                </p:cNvPr>
                <p:cNvSpPr/>
                <p:nvPr/>
              </p:nvSpPr>
              <p:spPr>
                <a:xfrm>
                  <a:off x="10085704" y="7230744"/>
                  <a:ext cx="124777" cy="9525"/>
                </a:xfrm>
                <a:custGeom>
                  <a:avLst/>
                  <a:gdLst>
                    <a:gd name="connsiteX0" fmla="*/ 0 w 124777"/>
                    <a:gd name="connsiteY0" fmla="*/ 0 h 9525"/>
                    <a:gd name="connsiteX1" fmla="*/ 124777 w 124777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4777" h="9525">
                      <a:moveTo>
                        <a:pt x="0" y="0"/>
                      </a:moveTo>
                      <a:lnTo>
                        <a:pt x="124777" y="0"/>
                      </a:lnTo>
                    </a:path>
                  </a:pathLst>
                </a:custGeom>
                <a:ln w="23813" cap="flat">
                  <a:solidFill>
                    <a:srgbClr val="3587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2590"/>
                </a:p>
              </p:txBody>
            </p:sp>
          </p:grpSp>
          <p:grpSp>
            <p:nvGrpSpPr>
              <p:cNvPr id="90" name="Gráfico 345">
                <a:extLst>
                  <a:ext uri="{FF2B5EF4-FFF2-40B4-BE49-F238E27FC236}">
                    <a16:creationId xmlns:a16="http://schemas.microsoft.com/office/drawing/2014/main" id="{3D3710C4-C3AB-014C-BF2E-B8221BAE5318}"/>
                  </a:ext>
                </a:extLst>
              </p:cNvPr>
              <p:cNvGrpSpPr/>
              <p:nvPr/>
            </p:nvGrpSpPr>
            <p:grpSpPr>
              <a:xfrm>
                <a:off x="9769474" y="6773544"/>
                <a:ext cx="402907" cy="536257"/>
                <a:chOff x="9769474" y="6773544"/>
                <a:chExt cx="402907" cy="536257"/>
              </a:xfrm>
              <a:noFill/>
            </p:grpSpPr>
            <p:sp>
              <p:nvSpPr>
                <p:cNvPr id="91" name="Forma Livre: Forma 70">
                  <a:extLst>
                    <a:ext uri="{FF2B5EF4-FFF2-40B4-BE49-F238E27FC236}">
                      <a16:creationId xmlns:a16="http://schemas.microsoft.com/office/drawing/2014/main" id="{7707467E-E689-0545-A42D-581D2AE4FA69}"/>
                    </a:ext>
                  </a:extLst>
                </p:cNvPr>
                <p:cNvSpPr/>
                <p:nvPr/>
              </p:nvSpPr>
              <p:spPr>
                <a:xfrm>
                  <a:off x="9820909" y="6824979"/>
                  <a:ext cx="70484" cy="71437"/>
                </a:xfrm>
                <a:custGeom>
                  <a:avLst/>
                  <a:gdLst>
                    <a:gd name="connsiteX0" fmla="*/ 70485 w 70484"/>
                    <a:gd name="connsiteY0" fmla="*/ 0 h 71437"/>
                    <a:gd name="connsiteX1" fmla="*/ 70485 w 70484"/>
                    <a:gd name="connsiteY1" fmla="*/ 71438 h 71437"/>
                    <a:gd name="connsiteX2" fmla="*/ 0 w 70484"/>
                    <a:gd name="connsiteY2" fmla="*/ 71438 h 71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0484" h="71437">
                      <a:moveTo>
                        <a:pt x="70485" y="0"/>
                      </a:moveTo>
                      <a:lnTo>
                        <a:pt x="70485" y="71438"/>
                      </a:lnTo>
                      <a:lnTo>
                        <a:pt x="0" y="71438"/>
                      </a:lnTo>
                    </a:path>
                  </a:pathLst>
                </a:custGeom>
                <a:noFill/>
                <a:ln w="23813" cap="flat">
                  <a:solidFill>
                    <a:srgbClr val="3587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sz="2590"/>
                </a:p>
              </p:txBody>
            </p:sp>
            <p:sp>
              <p:nvSpPr>
                <p:cNvPr id="92" name="Forma Livre: Forma 71">
                  <a:extLst>
                    <a:ext uri="{FF2B5EF4-FFF2-40B4-BE49-F238E27FC236}">
                      <a16:creationId xmlns:a16="http://schemas.microsoft.com/office/drawing/2014/main" id="{BAC5A655-ED79-414E-9A17-EF8E6A0B1DB7}"/>
                    </a:ext>
                  </a:extLst>
                </p:cNvPr>
                <p:cNvSpPr/>
                <p:nvPr/>
              </p:nvSpPr>
              <p:spPr>
                <a:xfrm>
                  <a:off x="9769474" y="6773544"/>
                  <a:ext cx="402907" cy="536257"/>
                </a:xfrm>
                <a:custGeom>
                  <a:avLst/>
                  <a:gdLst>
                    <a:gd name="connsiteX0" fmla="*/ 221932 w 402907"/>
                    <a:gd name="connsiteY0" fmla="*/ 536258 h 536257"/>
                    <a:gd name="connsiteX1" fmla="*/ 0 w 402907"/>
                    <a:gd name="connsiteY1" fmla="*/ 536258 h 536257"/>
                    <a:gd name="connsiteX2" fmla="*/ 0 w 402907"/>
                    <a:gd name="connsiteY2" fmla="*/ 103823 h 536257"/>
                    <a:gd name="connsiteX3" fmla="*/ 103822 w 402907"/>
                    <a:gd name="connsiteY3" fmla="*/ 0 h 536257"/>
                    <a:gd name="connsiteX4" fmla="*/ 402907 w 402907"/>
                    <a:gd name="connsiteY4" fmla="*/ 0 h 536257"/>
                    <a:gd name="connsiteX5" fmla="*/ 402907 w 402907"/>
                    <a:gd name="connsiteY5" fmla="*/ 137160 h 53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2907" h="536257">
                      <a:moveTo>
                        <a:pt x="221932" y="536258"/>
                      </a:moveTo>
                      <a:lnTo>
                        <a:pt x="0" y="536258"/>
                      </a:lnTo>
                      <a:lnTo>
                        <a:pt x="0" y="103823"/>
                      </a:lnTo>
                      <a:lnTo>
                        <a:pt x="103822" y="0"/>
                      </a:lnTo>
                      <a:lnTo>
                        <a:pt x="402907" y="0"/>
                      </a:lnTo>
                      <a:lnTo>
                        <a:pt x="402907" y="137160"/>
                      </a:lnTo>
                    </a:path>
                  </a:pathLst>
                </a:custGeom>
                <a:noFill/>
                <a:ln w="23813" cap="flat">
                  <a:solidFill>
                    <a:srgbClr val="3587E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pt-BR" sz="2590"/>
                </a:p>
              </p:txBody>
            </p:sp>
          </p:grpSp>
        </p:grpSp>
      </p:grpSp>
      <p:cxnSp>
        <p:nvCxnSpPr>
          <p:cNvPr id="102" name="Conector Reto 101">
            <a:extLst>
              <a:ext uri="{FF2B5EF4-FFF2-40B4-BE49-F238E27FC236}">
                <a16:creationId xmlns:a16="http://schemas.microsoft.com/office/drawing/2014/main" id="{EF467064-9541-C64E-BF39-290D647B9146}"/>
              </a:ext>
            </a:extLst>
          </p:cNvPr>
          <p:cNvCxnSpPr>
            <a:cxnSpLocks/>
          </p:cNvCxnSpPr>
          <p:nvPr/>
        </p:nvCxnSpPr>
        <p:spPr>
          <a:xfrm>
            <a:off x="915253" y="3645718"/>
            <a:ext cx="0" cy="4870708"/>
          </a:xfrm>
          <a:prstGeom prst="line">
            <a:avLst/>
          </a:prstGeom>
          <a:ln w="47625" cap="rnd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Reto 102">
            <a:extLst>
              <a:ext uri="{FF2B5EF4-FFF2-40B4-BE49-F238E27FC236}">
                <a16:creationId xmlns:a16="http://schemas.microsoft.com/office/drawing/2014/main" id="{2E9F4C5D-AC3B-1547-BB5A-DCC9E10E6B1D}"/>
              </a:ext>
            </a:extLst>
          </p:cNvPr>
          <p:cNvCxnSpPr>
            <a:cxnSpLocks/>
          </p:cNvCxnSpPr>
          <p:nvPr/>
        </p:nvCxnSpPr>
        <p:spPr>
          <a:xfrm>
            <a:off x="5050409" y="3645718"/>
            <a:ext cx="0" cy="4870708"/>
          </a:xfrm>
          <a:prstGeom prst="line">
            <a:avLst/>
          </a:prstGeom>
          <a:ln w="47625" cap="rnd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to 103">
            <a:extLst>
              <a:ext uri="{FF2B5EF4-FFF2-40B4-BE49-F238E27FC236}">
                <a16:creationId xmlns:a16="http://schemas.microsoft.com/office/drawing/2014/main" id="{D0934D6A-937F-494B-B988-B3178EA1D368}"/>
              </a:ext>
            </a:extLst>
          </p:cNvPr>
          <p:cNvCxnSpPr>
            <a:cxnSpLocks/>
          </p:cNvCxnSpPr>
          <p:nvPr/>
        </p:nvCxnSpPr>
        <p:spPr>
          <a:xfrm>
            <a:off x="13334780" y="3645718"/>
            <a:ext cx="0" cy="4870708"/>
          </a:xfrm>
          <a:prstGeom prst="line">
            <a:avLst/>
          </a:prstGeom>
          <a:ln w="47625" cap="rnd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to 104">
            <a:extLst>
              <a:ext uri="{FF2B5EF4-FFF2-40B4-BE49-F238E27FC236}">
                <a16:creationId xmlns:a16="http://schemas.microsoft.com/office/drawing/2014/main" id="{69E8A9C9-849F-C749-B561-E99F4AAF5095}"/>
              </a:ext>
            </a:extLst>
          </p:cNvPr>
          <p:cNvCxnSpPr>
            <a:cxnSpLocks/>
          </p:cNvCxnSpPr>
          <p:nvPr/>
        </p:nvCxnSpPr>
        <p:spPr>
          <a:xfrm>
            <a:off x="9227758" y="3645718"/>
            <a:ext cx="0" cy="4870708"/>
          </a:xfrm>
          <a:prstGeom prst="line">
            <a:avLst/>
          </a:prstGeom>
          <a:ln w="47625" cap="rnd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Reto 107">
            <a:extLst>
              <a:ext uri="{FF2B5EF4-FFF2-40B4-BE49-F238E27FC236}">
                <a16:creationId xmlns:a16="http://schemas.microsoft.com/office/drawing/2014/main" id="{694F2034-A21C-E946-B43F-F6F89A11EED4}"/>
              </a:ext>
            </a:extLst>
          </p:cNvPr>
          <p:cNvCxnSpPr>
            <a:cxnSpLocks/>
          </p:cNvCxnSpPr>
          <p:nvPr/>
        </p:nvCxnSpPr>
        <p:spPr>
          <a:xfrm>
            <a:off x="915253" y="4"/>
            <a:ext cx="0" cy="162417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Espaço Reservado para Texto 6">
            <a:extLst>
              <a:ext uri="{FF2B5EF4-FFF2-40B4-BE49-F238E27FC236}">
                <a16:creationId xmlns:a16="http://schemas.microsoft.com/office/drawing/2014/main" id="{3E0860F4-4A31-9A43-8E47-AE7AC91E7D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263" y="469902"/>
            <a:ext cx="13953124" cy="7739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84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título</a:t>
            </a:r>
          </a:p>
        </p:txBody>
      </p:sp>
      <p:sp>
        <p:nvSpPr>
          <p:cNvPr id="112" name="Espaço Reservado para Texto 6">
            <a:extLst>
              <a:ext uri="{FF2B5EF4-FFF2-40B4-BE49-F238E27FC236}">
                <a16:creationId xmlns:a16="http://schemas.microsoft.com/office/drawing/2014/main" id="{D11F79CA-8D5E-7D46-81A3-13B4C84FB3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93984" y="1256568"/>
            <a:ext cx="13955359" cy="55631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5000"/>
              </a:lnSpc>
              <a:buNone/>
              <a:defRPr sz="2688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subtítulo</a:t>
            </a:r>
          </a:p>
        </p:txBody>
      </p:sp>
    </p:spTree>
    <p:extLst>
      <p:ext uri="{BB962C8B-B14F-4D97-AF65-F5344CB8AC3E}">
        <p14:creationId xmlns:p14="http://schemas.microsoft.com/office/powerpoint/2010/main" val="1022581692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Imagens + Descriçõ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Espaço Reservado para Imagem 30">
            <a:extLst>
              <a:ext uri="{FF2B5EF4-FFF2-40B4-BE49-F238E27FC236}">
                <a16:creationId xmlns:a16="http://schemas.microsoft.com/office/drawing/2014/main" id="{7DDA76D8-0FB6-FB40-8612-1F433DEAA9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" y="3"/>
            <a:ext cx="8563331" cy="9878978"/>
          </a:xfrm>
          <a:prstGeom prst="rect">
            <a:avLst/>
          </a:prstGeom>
        </p:spPr>
        <p:txBody>
          <a:bodyPr anchor="ctr"/>
          <a:lstStyle>
            <a:lvl1pPr algn="ctr"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26" name="Espaço Reservado para Texto 6">
            <a:extLst>
              <a:ext uri="{FF2B5EF4-FFF2-40B4-BE49-F238E27FC236}">
                <a16:creationId xmlns:a16="http://schemas.microsoft.com/office/drawing/2014/main" id="{F2B8E9D0-04D1-3844-A787-929C04E3BD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22549" y="1191262"/>
            <a:ext cx="5668429" cy="7739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84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título</a:t>
            </a:r>
          </a:p>
        </p:txBody>
      </p:sp>
      <p:sp>
        <p:nvSpPr>
          <p:cNvPr id="35" name="Espaço Reservado para Texto 6">
            <a:extLst>
              <a:ext uri="{FF2B5EF4-FFF2-40B4-BE49-F238E27FC236}">
                <a16:creationId xmlns:a16="http://schemas.microsoft.com/office/drawing/2014/main" id="{C9BE6296-8EA2-3643-90AB-87C2276B81A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820273" y="1977928"/>
            <a:ext cx="7469351" cy="55631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5000"/>
              </a:lnSpc>
              <a:buNone/>
              <a:defRPr sz="2688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subtítulo</a:t>
            </a:r>
          </a:p>
        </p:txBody>
      </p:sp>
      <p:sp>
        <p:nvSpPr>
          <p:cNvPr id="110" name="Espaço Reservado para Gráfico 3">
            <a:extLst>
              <a:ext uri="{FF2B5EF4-FFF2-40B4-BE49-F238E27FC236}">
                <a16:creationId xmlns:a16="http://schemas.microsoft.com/office/drawing/2014/main" id="{D146C4A1-1E87-6142-9DC5-2FBF050B93BF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9820274" y="2865838"/>
            <a:ext cx="6646113" cy="6389921"/>
          </a:xfrm>
          <a:prstGeom prst="rect">
            <a:avLst/>
          </a:prstGeom>
        </p:spPr>
        <p:txBody>
          <a:bodyPr anchor="ctr"/>
          <a:lstStyle>
            <a:lvl1pPr algn="ctr"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3B6402A3-BF85-8441-901B-E22F49ABE52C}"/>
              </a:ext>
            </a:extLst>
          </p:cNvPr>
          <p:cNvCxnSpPr>
            <a:cxnSpLocks/>
          </p:cNvCxnSpPr>
          <p:nvPr/>
        </p:nvCxnSpPr>
        <p:spPr>
          <a:xfrm>
            <a:off x="9641541" y="1191265"/>
            <a:ext cx="0" cy="1342977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364143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emplate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30">
            <a:extLst>
              <a:ext uri="{FF2B5EF4-FFF2-40B4-BE49-F238E27FC236}">
                <a16:creationId xmlns:a16="http://schemas.microsoft.com/office/drawing/2014/main" id="{2D45B51F-72DF-EF48-8F8E-82AD1ED200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0069"/>
            <a:ext cx="17554575" cy="267592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7" name="Espaço Reservado para Gráfico 3">
            <a:extLst>
              <a:ext uri="{FF2B5EF4-FFF2-40B4-BE49-F238E27FC236}">
                <a16:creationId xmlns:a16="http://schemas.microsoft.com/office/drawing/2014/main" id="{33D73F7F-2FCA-4B4B-822E-3A300D038088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093983" y="2865838"/>
            <a:ext cx="15372401" cy="6389921"/>
          </a:xfrm>
          <a:prstGeom prst="rect">
            <a:avLst/>
          </a:prstGeom>
        </p:spPr>
        <p:txBody>
          <a:bodyPr anchor="ctr"/>
          <a:lstStyle>
            <a:lvl1pPr algn="ctr"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F79DEDA9-ACF6-BC42-844F-FBCF516621EB}"/>
              </a:ext>
            </a:extLst>
          </p:cNvPr>
          <p:cNvCxnSpPr>
            <a:cxnSpLocks/>
          </p:cNvCxnSpPr>
          <p:nvPr/>
        </p:nvCxnSpPr>
        <p:spPr>
          <a:xfrm>
            <a:off x="915253" y="4"/>
            <a:ext cx="0" cy="162417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Texto 6">
            <a:extLst>
              <a:ext uri="{FF2B5EF4-FFF2-40B4-BE49-F238E27FC236}">
                <a16:creationId xmlns:a16="http://schemas.microsoft.com/office/drawing/2014/main" id="{14EB1437-C813-3C41-873F-C0BB05B9DB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263" y="469902"/>
            <a:ext cx="13953124" cy="7739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84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título</a:t>
            </a:r>
          </a:p>
        </p:txBody>
      </p:sp>
      <p:sp>
        <p:nvSpPr>
          <p:cNvPr id="13" name="Espaço Reservado para Texto 6">
            <a:extLst>
              <a:ext uri="{FF2B5EF4-FFF2-40B4-BE49-F238E27FC236}">
                <a16:creationId xmlns:a16="http://schemas.microsoft.com/office/drawing/2014/main" id="{C0E8766A-B90D-6E48-9256-2E3F049B873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93984" y="1256568"/>
            <a:ext cx="13955359" cy="55631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5000"/>
              </a:lnSpc>
              <a:buNone/>
              <a:defRPr sz="2688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subtítulo</a:t>
            </a:r>
          </a:p>
        </p:txBody>
      </p:sp>
    </p:spTree>
    <p:extLst>
      <p:ext uri="{BB962C8B-B14F-4D97-AF65-F5344CB8AC3E}">
        <p14:creationId xmlns:p14="http://schemas.microsoft.com/office/powerpoint/2010/main" val="2231177659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Template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Gráfico 3">
            <a:extLst>
              <a:ext uri="{FF2B5EF4-FFF2-40B4-BE49-F238E27FC236}">
                <a16:creationId xmlns:a16="http://schemas.microsoft.com/office/drawing/2014/main" id="{22AD8DCA-97CB-D644-80D5-CF58290A2A99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134738" y="5455023"/>
            <a:ext cx="4411618" cy="3162667"/>
          </a:xfrm>
          <a:prstGeom prst="rect">
            <a:avLst/>
          </a:prstGeom>
        </p:spPr>
        <p:txBody>
          <a:bodyPr anchor="ctr"/>
          <a:lstStyle>
            <a:lvl1pPr algn="ctr"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C463C6F9-F3C6-1B43-8295-981EAFDA2018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>
          <a:xfrm>
            <a:off x="1134738" y="5007461"/>
            <a:ext cx="4401504" cy="44756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22" name="Espaço Reservado para Gráfico 3">
            <a:extLst>
              <a:ext uri="{FF2B5EF4-FFF2-40B4-BE49-F238E27FC236}">
                <a16:creationId xmlns:a16="http://schemas.microsoft.com/office/drawing/2014/main" id="{A536C280-244D-0540-A0A6-EE100AC5DFEF}"/>
              </a:ext>
            </a:extLst>
          </p:cNvPr>
          <p:cNvSpPr>
            <a:spLocks noGrp="1"/>
          </p:cNvSpPr>
          <p:nvPr>
            <p:ph type="chart" sz="quarter" idx="72"/>
          </p:nvPr>
        </p:nvSpPr>
        <p:spPr>
          <a:xfrm>
            <a:off x="6604907" y="5455023"/>
            <a:ext cx="4411618" cy="3162667"/>
          </a:xfrm>
          <a:prstGeom prst="rect">
            <a:avLst/>
          </a:prstGeom>
        </p:spPr>
        <p:txBody>
          <a:bodyPr anchor="ctr"/>
          <a:lstStyle>
            <a:lvl1pPr algn="ctr"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23" name="Espaço Reservado para Texto 2">
            <a:extLst>
              <a:ext uri="{FF2B5EF4-FFF2-40B4-BE49-F238E27FC236}">
                <a16:creationId xmlns:a16="http://schemas.microsoft.com/office/drawing/2014/main" id="{52A5CD52-4309-D247-B87F-ABA75E624866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6604908" y="5007459"/>
            <a:ext cx="4401504" cy="44756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24" name="Espaço Reservado para Gráfico 3">
            <a:extLst>
              <a:ext uri="{FF2B5EF4-FFF2-40B4-BE49-F238E27FC236}">
                <a16:creationId xmlns:a16="http://schemas.microsoft.com/office/drawing/2014/main" id="{646E39AC-83EF-CA4D-B0F2-97485488F8FB}"/>
              </a:ext>
            </a:extLst>
          </p:cNvPr>
          <p:cNvSpPr>
            <a:spLocks noGrp="1"/>
          </p:cNvSpPr>
          <p:nvPr>
            <p:ph type="chart" sz="quarter" idx="74"/>
          </p:nvPr>
        </p:nvSpPr>
        <p:spPr>
          <a:xfrm>
            <a:off x="12075080" y="5455019"/>
            <a:ext cx="4411618" cy="3162668"/>
          </a:xfrm>
          <a:prstGeom prst="rect">
            <a:avLst/>
          </a:prstGeom>
        </p:spPr>
        <p:txBody>
          <a:bodyPr anchor="ctr"/>
          <a:lstStyle>
            <a:lvl1pPr algn="ctr"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id="{99F0B4F5-EE0B-3747-A530-0F0087CC5339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12075080" y="4937129"/>
            <a:ext cx="4401504" cy="44756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E02BEDAD-447E-EC4E-947B-2A6640AD3AAF}"/>
              </a:ext>
            </a:extLst>
          </p:cNvPr>
          <p:cNvCxnSpPr>
            <a:cxnSpLocks/>
          </p:cNvCxnSpPr>
          <p:nvPr/>
        </p:nvCxnSpPr>
        <p:spPr>
          <a:xfrm>
            <a:off x="915253" y="4"/>
            <a:ext cx="0" cy="162417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ço Reservado para Texto 6">
            <a:extLst>
              <a:ext uri="{FF2B5EF4-FFF2-40B4-BE49-F238E27FC236}">
                <a16:creationId xmlns:a16="http://schemas.microsoft.com/office/drawing/2014/main" id="{708D995C-96FF-C94D-A9C9-3ACD38F8EA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263" y="469902"/>
            <a:ext cx="13953124" cy="7739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84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título</a:t>
            </a:r>
          </a:p>
        </p:txBody>
      </p:sp>
      <p:sp>
        <p:nvSpPr>
          <p:cNvPr id="13" name="Espaço Reservado para Texto 6">
            <a:extLst>
              <a:ext uri="{FF2B5EF4-FFF2-40B4-BE49-F238E27FC236}">
                <a16:creationId xmlns:a16="http://schemas.microsoft.com/office/drawing/2014/main" id="{AF07076D-1473-8F45-8930-980B6CDC35D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93984" y="1256568"/>
            <a:ext cx="13955359" cy="55631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5000"/>
              </a:lnSpc>
              <a:buNone/>
              <a:defRPr sz="2688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subtítulo</a:t>
            </a:r>
          </a:p>
        </p:txBody>
      </p:sp>
    </p:spTree>
    <p:extLst>
      <p:ext uri="{BB962C8B-B14F-4D97-AF65-F5344CB8AC3E}">
        <p14:creationId xmlns:p14="http://schemas.microsoft.com/office/powerpoint/2010/main" val="3575314828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emplate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Gráfico 3">
            <a:extLst>
              <a:ext uri="{FF2B5EF4-FFF2-40B4-BE49-F238E27FC236}">
                <a16:creationId xmlns:a16="http://schemas.microsoft.com/office/drawing/2014/main" id="{22AD8DCA-97CB-D644-80D5-CF58290A2A99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134738" y="3763901"/>
            <a:ext cx="4411618" cy="5239871"/>
          </a:xfrm>
          <a:prstGeom prst="rect">
            <a:avLst/>
          </a:prstGeom>
        </p:spPr>
        <p:txBody>
          <a:bodyPr anchor="ctr"/>
          <a:lstStyle>
            <a:lvl1pPr algn="ctr"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C463C6F9-F3C6-1B43-8295-981EAFDA2018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>
          <a:xfrm>
            <a:off x="1134738" y="3305643"/>
            <a:ext cx="4401504" cy="44756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cxnSp>
        <p:nvCxnSpPr>
          <p:cNvPr id="20" name="Conector reto 12">
            <a:extLst>
              <a:ext uri="{FF2B5EF4-FFF2-40B4-BE49-F238E27FC236}">
                <a16:creationId xmlns:a16="http://schemas.microsoft.com/office/drawing/2014/main" id="{AC227D24-BFBC-1347-AD8F-4228987BB8F5}"/>
              </a:ext>
            </a:extLst>
          </p:cNvPr>
          <p:cNvCxnSpPr>
            <a:cxnSpLocks/>
          </p:cNvCxnSpPr>
          <p:nvPr/>
        </p:nvCxnSpPr>
        <p:spPr>
          <a:xfrm>
            <a:off x="6080107" y="3299856"/>
            <a:ext cx="0" cy="5703914"/>
          </a:xfrm>
          <a:prstGeom prst="line">
            <a:avLst/>
          </a:prstGeom>
          <a:ln w="44450" cap="rnd">
            <a:solidFill>
              <a:schemeClr val="tx2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12">
            <a:extLst>
              <a:ext uri="{FF2B5EF4-FFF2-40B4-BE49-F238E27FC236}">
                <a16:creationId xmlns:a16="http://schemas.microsoft.com/office/drawing/2014/main" id="{F7235ABC-878F-3448-9A5E-B3E2A1ACC196}"/>
              </a:ext>
            </a:extLst>
          </p:cNvPr>
          <p:cNvCxnSpPr>
            <a:cxnSpLocks/>
          </p:cNvCxnSpPr>
          <p:nvPr/>
        </p:nvCxnSpPr>
        <p:spPr>
          <a:xfrm>
            <a:off x="11575671" y="3299856"/>
            <a:ext cx="0" cy="5703914"/>
          </a:xfrm>
          <a:prstGeom prst="line">
            <a:avLst/>
          </a:prstGeom>
          <a:ln w="44450" cap="rnd">
            <a:solidFill>
              <a:schemeClr val="tx2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ço Reservado para Gráfico 3">
            <a:extLst>
              <a:ext uri="{FF2B5EF4-FFF2-40B4-BE49-F238E27FC236}">
                <a16:creationId xmlns:a16="http://schemas.microsoft.com/office/drawing/2014/main" id="{A536C280-244D-0540-A0A6-EE100AC5DFEF}"/>
              </a:ext>
            </a:extLst>
          </p:cNvPr>
          <p:cNvSpPr>
            <a:spLocks noGrp="1"/>
          </p:cNvSpPr>
          <p:nvPr>
            <p:ph type="chart" sz="quarter" idx="72"/>
          </p:nvPr>
        </p:nvSpPr>
        <p:spPr>
          <a:xfrm>
            <a:off x="6604907" y="3763901"/>
            <a:ext cx="4411618" cy="5239871"/>
          </a:xfrm>
          <a:prstGeom prst="rect">
            <a:avLst/>
          </a:prstGeom>
        </p:spPr>
        <p:txBody>
          <a:bodyPr anchor="ctr"/>
          <a:lstStyle>
            <a:lvl1pPr algn="ctr"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23" name="Espaço Reservado para Texto 2">
            <a:extLst>
              <a:ext uri="{FF2B5EF4-FFF2-40B4-BE49-F238E27FC236}">
                <a16:creationId xmlns:a16="http://schemas.microsoft.com/office/drawing/2014/main" id="{52A5CD52-4309-D247-B87F-ABA75E624866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6604908" y="3305643"/>
            <a:ext cx="4401504" cy="44756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24" name="Espaço Reservado para Gráfico 3">
            <a:extLst>
              <a:ext uri="{FF2B5EF4-FFF2-40B4-BE49-F238E27FC236}">
                <a16:creationId xmlns:a16="http://schemas.microsoft.com/office/drawing/2014/main" id="{646E39AC-83EF-CA4D-B0F2-97485488F8FB}"/>
              </a:ext>
            </a:extLst>
          </p:cNvPr>
          <p:cNvSpPr>
            <a:spLocks noGrp="1"/>
          </p:cNvSpPr>
          <p:nvPr>
            <p:ph type="chart" sz="quarter" idx="74"/>
          </p:nvPr>
        </p:nvSpPr>
        <p:spPr>
          <a:xfrm>
            <a:off x="12075080" y="3763901"/>
            <a:ext cx="4411618" cy="5239871"/>
          </a:xfrm>
          <a:prstGeom prst="rect">
            <a:avLst/>
          </a:prstGeom>
        </p:spPr>
        <p:txBody>
          <a:bodyPr anchor="ctr"/>
          <a:lstStyle>
            <a:lvl1pPr algn="ctr"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id="{99F0B4F5-EE0B-3747-A530-0F0087CC5339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12075080" y="3305643"/>
            <a:ext cx="4401504" cy="44756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4" name="Espaço Reservado para Imagem 30">
            <a:extLst>
              <a:ext uri="{FF2B5EF4-FFF2-40B4-BE49-F238E27FC236}">
                <a16:creationId xmlns:a16="http://schemas.microsoft.com/office/drawing/2014/main" id="{0ECCFC56-F3BC-6E41-8EFB-1E472816F6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0069"/>
            <a:ext cx="17554575" cy="267592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B4E347FA-A3CC-D54E-A42B-470AC5924338}"/>
              </a:ext>
            </a:extLst>
          </p:cNvPr>
          <p:cNvCxnSpPr>
            <a:cxnSpLocks/>
          </p:cNvCxnSpPr>
          <p:nvPr/>
        </p:nvCxnSpPr>
        <p:spPr>
          <a:xfrm>
            <a:off x="915253" y="4"/>
            <a:ext cx="0" cy="162417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Texto 6">
            <a:extLst>
              <a:ext uri="{FF2B5EF4-FFF2-40B4-BE49-F238E27FC236}">
                <a16:creationId xmlns:a16="http://schemas.microsoft.com/office/drawing/2014/main" id="{D96A4909-2D04-A948-BEAC-A71D5AE5E2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263" y="469902"/>
            <a:ext cx="13953124" cy="7739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84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título</a:t>
            </a:r>
          </a:p>
        </p:txBody>
      </p:sp>
      <p:sp>
        <p:nvSpPr>
          <p:cNvPr id="16" name="Espaço Reservado para Texto 6">
            <a:extLst>
              <a:ext uri="{FF2B5EF4-FFF2-40B4-BE49-F238E27FC236}">
                <a16:creationId xmlns:a16="http://schemas.microsoft.com/office/drawing/2014/main" id="{255EB86D-5ACD-C946-8D81-6D15482426D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93984" y="1256568"/>
            <a:ext cx="13955359" cy="55631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5000"/>
              </a:lnSpc>
              <a:buNone/>
              <a:defRPr sz="2688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subtítulo</a:t>
            </a:r>
          </a:p>
        </p:txBody>
      </p:sp>
    </p:spTree>
    <p:extLst>
      <p:ext uri="{BB962C8B-B14F-4D97-AF65-F5344CB8AC3E}">
        <p14:creationId xmlns:p14="http://schemas.microsoft.com/office/powerpoint/2010/main" val="4056109042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Imagens + Descriçõ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Gráfico 3">
            <a:extLst>
              <a:ext uri="{FF2B5EF4-FFF2-40B4-BE49-F238E27FC236}">
                <a16:creationId xmlns:a16="http://schemas.microsoft.com/office/drawing/2014/main" id="{0D02AF01-3B4B-2540-B245-4E77A83139B0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849184" y="3783498"/>
            <a:ext cx="4411618" cy="5449054"/>
          </a:xfrm>
          <a:prstGeom prst="rect">
            <a:avLst/>
          </a:prstGeom>
        </p:spPr>
        <p:txBody>
          <a:bodyPr anchor="ctr"/>
          <a:lstStyle>
            <a:lvl1pPr algn="ctr"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4518911E-F193-F644-9575-A68DE7C0F57E}"/>
              </a:ext>
            </a:extLst>
          </p:cNvPr>
          <p:cNvCxnSpPr>
            <a:cxnSpLocks/>
          </p:cNvCxnSpPr>
          <p:nvPr/>
        </p:nvCxnSpPr>
        <p:spPr>
          <a:xfrm>
            <a:off x="915253" y="4"/>
            <a:ext cx="0" cy="162417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exto 6">
            <a:extLst>
              <a:ext uri="{FF2B5EF4-FFF2-40B4-BE49-F238E27FC236}">
                <a16:creationId xmlns:a16="http://schemas.microsoft.com/office/drawing/2014/main" id="{BF0CD8EA-8165-7B42-B598-E364883C63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259" y="469902"/>
            <a:ext cx="13788559" cy="7739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84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título</a:t>
            </a:r>
          </a:p>
        </p:txBody>
      </p:sp>
      <p:cxnSp>
        <p:nvCxnSpPr>
          <p:cNvPr id="22" name="Straight Connector 73">
            <a:extLst>
              <a:ext uri="{FF2B5EF4-FFF2-40B4-BE49-F238E27FC236}">
                <a16:creationId xmlns:a16="http://schemas.microsoft.com/office/drawing/2014/main" id="{802E5182-E13A-884C-B7A2-57ECEC4219B6}"/>
              </a:ext>
            </a:extLst>
          </p:cNvPr>
          <p:cNvCxnSpPr>
            <a:cxnSpLocks/>
          </p:cNvCxnSpPr>
          <p:nvPr/>
        </p:nvCxnSpPr>
        <p:spPr bwMode="auto">
          <a:xfrm>
            <a:off x="5804242" y="1971636"/>
            <a:ext cx="0" cy="7286626"/>
          </a:xfrm>
          <a:prstGeom prst="line">
            <a:avLst/>
          </a:prstGeom>
          <a:solidFill>
            <a:schemeClr val="bg2"/>
          </a:solidFill>
          <a:ln w="50800" cap="rnd" cmpd="sng" algn="ctr">
            <a:solidFill>
              <a:schemeClr val="accent3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73">
            <a:extLst>
              <a:ext uri="{FF2B5EF4-FFF2-40B4-BE49-F238E27FC236}">
                <a16:creationId xmlns:a16="http://schemas.microsoft.com/office/drawing/2014/main" id="{F5CA88B4-1CA5-F84E-B8A6-997E6A6812A9}"/>
              </a:ext>
            </a:extLst>
          </p:cNvPr>
          <p:cNvCxnSpPr>
            <a:cxnSpLocks/>
          </p:cNvCxnSpPr>
          <p:nvPr/>
        </p:nvCxnSpPr>
        <p:spPr bwMode="auto">
          <a:xfrm>
            <a:off x="11685818" y="1971636"/>
            <a:ext cx="0" cy="7286626"/>
          </a:xfrm>
          <a:prstGeom prst="line">
            <a:avLst/>
          </a:prstGeom>
          <a:solidFill>
            <a:schemeClr val="bg2"/>
          </a:solidFill>
          <a:ln w="50800" cap="rnd" cmpd="sng" algn="ctr">
            <a:solidFill>
              <a:schemeClr val="accent3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id="{1F4B257E-E526-2541-B3C7-F3E3AB8D4933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>
          <a:xfrm>
            <a:off x="849184" y="1839731"/>
            <a:ext cx="4401504" cy="194376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26" name="Espaço Reservado para Gráfico 3">
            <a:extLst>
              <a:ext uri="{FF2B5EF4-FFF2-40B4-BE49-F238E27FC236}">
                <a16:creationId xmlns:a16="http://schemas.microsoft.com/office/drawing/2014/main" id="{90B16159-681B-1745-A326-2708D2B67F3C}"/>
              </a:ext>
            </a:extLst>
          </p:cNvPr>
          <p:cNvSpPr>
            <a:spLocks noGrp="1"/>
          </p:cNvSpPr>
          <p:nvPr>
            <p:ph type="chart" sz="quarter" idx="72"/>
          </p:nvPr>
        </p:nvSpPr>
        <p:spPr>
          <a:xfrm>
            <a:off x="6539222" y="3783498"/>
            <a:ext cx="4411618" cy="5449054"/>
          </a:xfrm>
          <a:prstGeom prst="rect">
            <a:avLst/>
          </a:prstGeom>
        </p:spPr>
        <p:txBody>
          <a:bodyPr anchor="ctr"/>
          <a:lstStyle>
            <a:lvl1pPr algn="ctr"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27" name="Espaço Reservado para Texto 2">
            <a:extLst>
              <a:ext uri="{FF2B5EF4-FFF2-40B4-BE49-F238E27FC236}">
                <a16:creationId xmlns:a16="http://schemas.microsoft.com/office/drawing/2014/main" id="{40442F0E-B700-8546-8CBD-ADA611A9969E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6539222" y="1839731"/>
            <a:ext cx="4401504" cy="194376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28" name="Espaço Reservado para Gráfico 3">
            <a:extLst>
              <a:ext uri="{FF2B5EF4-FFF2-40B4-BE49-F238E27FC236}">
                <a16:creationId xmlns:a16="http://schemas.microsoft.com/office/drawing/2014/main" id="{75133176-4F5D-5841-B410-C5DEBBF5BCDA}"/>
              </a:ext>
            </a:extLst>
          </p:cNvPr>
          <p:cNvSpPr>
            <a:spLocks noGrp="1"/>
          </p:cNvSpPr>
          <p:nvPr>
            <p:ph type="chart" sz="quarter" idx="74"/>
          </p:nvPr>
        </p:nvSpPr>
        <p:spPr>
          <a:xfrm>
            <a:off x="12420799" y="3783498"/>
            <a:ext cx="4411618" cy="5449054"/>
          </a:xfrm>
          <a:prstGeom prst="rect">
            <a:avLst/>
          </a:prstGeom>
        </p:spPr>
        <p:txBody>
          <a:bodyPr anchor="ctr"/>
          <a:lstStyle>
            <a:lvl1pPr algn="ctr"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id="{0F4973D0-73C4-D842-B2AB-352758E6D5A9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12420799" y="1839731"/>
            <a:ext cx="4401504" cy="194376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5616324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8_Template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Gráfico 3">
            <a:extLst>
              <a:ext uri="{FF2B5EF4-FFF2-40B4-BE49-F238E27FC236}">
                <a16:creationId xmlns:a16="http://schemas.microsoft.com/office/drawing/2014/main" id="{32D69112-301A-3F4F-B511-78A76578117C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005445" y="2960382"/>
            <a:ext cx="10425035" cy="5485791"/>
          </a:xfrm>
          <a:prstGeom prst="rect">
            <a:avLst/>
          </a:prstGeom>
        </p:spPr>
        <p:txBody>
          <a:bodyPr anchor="ctr"/>
          <a:lstStyle>
            <a:lvl1pPr algn="ctr"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D97F3B4-C9E0-5C40-A3A9-78EDE9B0E327}"/>
              </a:ext>
            </a:extLst>
          </p:cNvPr>
          <p:cNvCxnSpPr>
            <a:cxnSpLocks/>
          </p:cNvCxnSpPr>
          <p:nvPr/>
        </p:nvCxnSpPr>
        <p:spPr>
          <a:xfrm>
            <a:off x="915253" y="4"/>
            <a:ext cx="0" cy="162417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exto 6">
            <a:extLst>
              <a:ext uri="{FF2B5EF4-FFF2-40B4-BE49-F238E27FC236}">
                <a16:creationId xmlns:a16="http://schemas.microsoft.com/office/drawing/2014/main" id="{278436A9-45CC-6940-B22A-52F02179CA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263" y="469902"/>
            <a:ext cx="13953124" cy="7739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84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título</a:t>
            </a:r>
          </a:p>
        </p:txBody>
      </p:sp>
      <p:sp>
        <p:nvSpPr>
          <p:cNvPr id="11" name="Espaço Reservado para Texto 6">
            <a:extLst>
              <a:ext uri="{FF2B5EF4-FFF2-40B4-BE49-F238E27FC236}">
                <a16:creationId xmlns:a16="http://schemas.microsoft.com/office/drawing/2014/main" id="{2A052722-890D-D041-847B-DF7004E0E29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93984" y="1256568"/>
            <a:ext cx="13955359" cy="55631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5000"/>
              </a:lnSpc>
              <a:buNone/>
              <a:defRPr sz="2688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subtítulo</a:t>
            </a:r>
          </a:p>
        </p:txBody>
      </p:sp>
    </p:spTree>
    <p:extLst>
      <p:ext uri="{BB962C8B-B14F-4D97-AF65-F5344CB8AC3E}">
        <p14:creationId xmlns:p14="http://schemas.microsoft.com/office/powerpoint/2010/main" val="3110309693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7_Template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B2C64C24-8036-8F4D-BCF7-DEF81A16B4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96"/>
            <a:ext cx="17554575" cy="2109730"/>
          </a:xfrm>
          <a:prstGeom prst="rect">
            <a:avLst/>
          </a:prstGeom>
        </p:spPr>
      </p:pic>
      <p:sp>
        <p:nvSpPr>
          <p:cNvPr id="16" name="Espaço Reservado para Texto 6">
            <a:extLst>
              <a:ext uri="{FF2B5EF4-FFF2-40B4-BE49-F238E27FC236}">
                <a16:creationId xmlns:a16="http://schemas.microsoft.com/office/drawing/2014/main" id="{428B26E8-177A-5A4D-8295-6CC102D057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13297" y="469902"/>
            <a:ext cx="8300244" cy="7739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84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título</a:t>
            </a:r>
          </a:p>
        </p:txBody>
      </p:sp>
      <p:sp>
        <p:nvSpPr>
          <p:cNvPr id="28" name="Espaço Reservado para Gráfico 3">
            <a:extLst>
              <a:ext uri="{FF2B5EF4-FFF2-40B4-BE49-F238E27FC236}">
                <a16:creationId xmlns:a16="http://schemas.microsoft.com/office/drawing/2014/main" id="{32D69112-301A-3F4F-B511-78A76578117C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005445" y="2960382"/>
            <a:ext cx="10425035" cy="5485791"/>
          </a:xfrm>
          <a:prstGeom prst="rect">
            <a:avLst/>
          </a:prstGeom>
        </p:spPr>
        <p:txBody>
          <a:bodyPr anchor="ctr"/>
          <a:lstStyle>
            <a:lvl1pPr algn="ctr"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D9DCCA50-FA6B-B743-B848-6319A64545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82" t="-5934" r="-2442" b="-38316"/>
          <a:stretch/>
        </p:blipFill>
        <p:spPr>
          <a:xfrm>
            <a:off x="15721444" y="279602"/>
            <a:ext cx="1530230" cy="82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94233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emplate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Imagem 30">
            <a:extLst>
              <a:ext uri="{FF2B5EF4-FFF2-40B4-BE49-F238E27FC236}">
                <a16:creationId xmlns:a16="http://schemas.microsoft.com/office/drawing/2014/main" id="{0ECCFC56-F3BC-6E41-8EFB-1E472816F6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7554575" cy="35052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24" name="Espaço Reservado para Texto 2">
            <a:extLst>
              <a:ext uri="{FF2B5EF4-FFF2-40B4-BE49-F238E27FC236}">
                <a16:creationId xmlns:a16="http://schemas.microsoft.com/office/drawing/2014/main" id="{E85857BA-1F1C-CA46-8FC7-A1741B0784BF}"/>
              </a:ext>
            </a:extLst>
          </p:cNvPr>
          <p:cNvSpPr>
            <a:spLocks noGrp="1"/>
          </p:cNvSpPr>
          <p:nvPr>
            <p:ph type="body" sz="quarter" idx="82"/>
          </p:nvPr>
        </p:nvSpPr>
        <p:spPr>
          <a:xfrm>
            <a:off x="1340879" y="4418679"/>
            <a:ext cx="3230295" cy="452991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id="{415372A7-F214-FB4F-BED1-B68CB13F95F1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5343849" y="4418679"/>
            <a:ext cx="3230295" cy="452991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id="{048536F6-6CF4-424E-A2CE-0BF75A4FD7C8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9426777" y="4418679"/>
            <a:ext cx="3230295" cy="452991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27" name="Espaço Reservado para Texto 2">
            <a:extLst>
              <a:ext uri="{FF2B5EF4-FFF2-40B4-BE49-F238E27FC236}">
                <a16:creationId xmlns:a16="http://schemas.microsoft.com/office/drawing/2014/main" id="{BC987503-AAFA-3A44-B173-003D4DD49882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13474437" y="4418679"/>
            <a:ext cx="3230295" cy="452991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045A3416-4B28-784F-BED6-9D817E85C8E6}"/>
              </a:ext>
            </a:extLst>
          </p:cNvPr>
          <p:cNvCxnSpPr>
            <a:cxnSpLocks/>
          </p:cNvCxnSpPr>
          <p:nvPr/>
        </p:nvCxnSpPr>
        <p:spPr>
          <a:xfrm>
            <a:off x="915253" y="4"/>
            <a:ext cx="0" cy="162417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Texto 6">
            <a:extLst>
              <a:ext uri="{FF2B5EF4-FFF2-40B4-BE49-F238E27FC236}">
                <a16:creationId xmlns:a16="http://schemas.microsoft.com/office/drawing/2014/main" id="{7F4FF9C6-D413-8C4F-950B-14FBCF52AE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263" y="469902"/>
            <a:ext cx="13953124" cy="7739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84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título</a:t>
            </a:r>
          </a:p>
        </p:txBody>
      </p:sp>
      <p:sp>
        <p:nvSpPr>
          <p:cNvPr id="16" name="Espaço Reservado para Texto 6">
            <a:extLst>
              <a:ext uri="{FF2B5EF4-FFF2-40B4-BE49-F238E27FC236}">
                <a16:creationId xmlns:a16="http://schemas.microsoft.com/office/drawing/2014/main" id="{6E98188E-36B8-784C-B6DA-5635788F757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93984" y="1256568"/>
            <a:ext cx="13955359" cy="55631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5000"/>
              </a:lnSpc>
              <a:buNone/>
              <a:defRPr sz="2688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subtítulo</a:t>
            </a:r>
          </a:p>
        </p:txBody>
      </p:sp>
    </p:spTree>
    <p:extLst>
      <p:ext uri="{BB962C8B-B14F-4D97-AF65-F5344CB8AC3E}">
        <p14:creationId xmlns:p14="http://schemas.microsoft.com/office/powerpoint/2010/main" val="27515444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ns + Descriçõ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24" descr="Pessoa sentada em frente a mesa com computador&#10;&#10;Descrição gerada automaticamente">
            <a:extLst>
              <a:ext uri="{FF2B5EF4-FFF2-40B4-BE49-F238E27FC236}">
                <a16:creationId xmlns:a16="http://schemas.microsoft.com/office/drawing/2014/main" id="{BEBF36EC-5FB3-42CB-A219-79FC5FEF9C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477" t="-1" r="-110" b="13458"/>
          <a:stretch/>
        </p:blipFill>
        <p:spPr>
          <a:xfrm flipH="1">
            <a:off x="-12873" y="0"/>
            <a:ext cx="4737269" cy="9866495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931761-9681-41E5-B327-B900734F656F}"/>
              </a:ext>
            </a:extLst>
          </p:cNvPr>
          <p:cNvSpPr/>
          <p:nvPr userDrawn="1"/>
        </p:nvSpPr>
        <p:spPr>
          <a:xfrm>
            <a:off x="-12872" y="0"/>
            <a:ext cx="4737271" cy="9874250"/>
          </a:xfrm>
          <a:prstGeom prst="rect">
            <a:avLst/>
          </a:prstGeom>
          <a:solidFill>
            <a:srgbClr val="15477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2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4518911E-F193-F644-9575-A68DE7C0F57E}"/>
              </a:ext>
            </a:extLst>
          </p:cNvPr>
          <p:cNvCxnSpPr>
            <a:cxnSpLocks/>
          </p:cNvCxnSpPr>
          <p:nvPr/>
        </p:nvCxnSpPr>
        <p:spPr>
          <a:xfrm>
            <a:off x="5091013" y="4"/>
            <a:ext cx="0" cy="162417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Texto 6">
            <a:extLst>
              <a:ext uri="{FF2B5EF4-FFF2-40B4-BE49-F238E27FC236}">
                <a16:creationId xmlns:a16="http://schemas.microsoft.com/office/drawing/2014/main" id="{E2CB9662-1BD8-7548-9DD4-09CE9F430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49246" y="393702"/>
            <a:ext cx="9663574" cy="7739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84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título</a:t>
            </a:r>
          </a:p>
        </p:txBody>
      </p:sp>
      <p:sp>
        <p:nvSpPr>
          <p:cNvPr id="12" name="Espaço Reservado para Texto 6">
            <a:extLst>
              <a:ext uri="{FF2B5EF4-FFF2-40B4-BE49-F238E27FC236}">
                <a16:creationId xmlns:a16="http://schemas.microsoft.com/office/drawing/2014/main" id="{DE320D64-38D9-6140-BDAF-FEFCC787067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47649" y="1180367"/>
            <a:ext cx="9665122" cy="49122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pt-BR" sz="2592" b="1" dirty="0">
                <a:solidFill>
                  <a:srgbClr val="185A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algn="just" defTabSz="1316553" eaLnBrk="1" latinLnBrk="0" hangingPunct="1"/>
            <a:r>
              <a:rPr lang="pt-BR" dirty="0"/>
              <a:t>Exemplo de subtítulo</a:t>
            </a:r>
          </a:p>
        </p:txBody>
      </p:sp>
    </p:spTree>
    <p:extLst>
      <p:ext uri="{BB962C8B-B14F-4D97-AF65-F5344CB8AC3E}">
        <p14:creationId xmlns:p14="http://schemas.microsoft.com/office/powerpoint/2010/main" val="2400483530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30">
            <a:extLst>
              <a:ext uri="{FF2B5EF4-FFF2-40B4-BE49-F238E27FC236}">
                <a16:creationId xmlns:a16="http://schemas.microsoft.com/office/drawing/2014/main" id="{9DB9C7A9-9E4C-5C4C-BD90-78371D1EE0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3"/>
            <a:ext cx="17554575" cy="9878978"/>
          </a:xfrm>
          <a:prstGeom prst="rect">
            <a:avLst/>
          </a:prstGeom>
        </p:spPr>
        <p:txBody>
          <a:bodyPr anchor="ctr"/>
          <a:lstStyle>
            <a:lvl1pPr algn="ctr"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B3829699-15C2-104E-863C-DD998D566E8D}"/>
              </a:ext>
            </a:extLst>
          </p:cNvPr>
          <p:cNvSpPr/>
          <p:nvPr/>
        </p:nvSpPr>
        <p:spPr>
          <a:xfrm>
            <a:off x="1626356" y="663644"/>
            <a:ext cx="5539044" cy="8851768"/>
          </a:xfrm>
          <a:prstGeom prst="roundRect">
            <a:avLst>
              <a:gd name="adj" fmla="val 4921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9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BADBB561-3DC4-1743-8A13-59C15AF4726A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2083348" y="1107833"/>
            <a:ext cx="4625065" cy="7914247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7240498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30">
            <a:extLst>
              <a:ext uri="{FF2B5EF4-FFF2-40B4-BE49-F238E27FC236}">
                <a16:creationId xmlns:a16="http://schemas.microsoft.com/office/drawing/2014/main" id="{61346FE8-9EEE-7346-9CF2-30C6057EE1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3"/>
            <a:ext cx="17554575" cy="9878978"/>
          </a:xfrm>
          <a:prstGeom prst="rect">
            <a:avLst/>
          </a:prstGeom>
        </p:spPr>
        <p:txBody>
          <a:bodyPr anchor="ctr"/>
          <a:lstStyle>
            <a:lvl1pPr algn="ctr"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BD7CDA9F-7FE8-BD4B-823C-FAD6F6650296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093982" y="1339620"/>
            <a:ext cx="8228922" cy="212494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5" name="Espaço Reservado para Gráfico 3">
            <a:extLst>
              <a:ext uri="{FF2B5EF4-FFF2-40B4-BE49-F238E27FC236}">
                <a16:creationId xmlns:a16="http://schemas.microsoft.com/office/drawing/2014/main" id="{7FA035B7-DCC4-7344-9863-C80502374599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0554335" y="3048004"/>
            <a:ext cx="5159077" cy="5120639"/>
          </a:xfrm>
          <a:prstGeom prst="rect">
            <a:avLst/>
          </a:prstGeom>
        </p:spPr>
        <p:txBody>
          <a:bodyPr anchor="ctr"/>
          <a:lstStyle>
            <a:lvl1pPr algn="ctr"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42131106-D15C-A24D-9BC6-2600AA08891B}"/>
              </a:ext>
            </a:extLst>
          </p:cNvPr>
          <p:cNvCxnSpPr>
            <a:cxnSpLocks/>
          </p:cNvCxnSpPr>
          <p:nvPr/>
        </p:nvCxnSpPr>
        <p:spPr>
          <a:xfrm>
            <a:off x="915253" y="4"/>
            <a:ext cx="0" cy="162417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ço Reservado para Texto 6">
            <a:extLst>
              <a:ext uri="{FF2B5EF4-FFF2-40B4-BE49-F238E27FC236}">
                <a16:creationId xmlns:a16="http://schemas.microsoft.com/office/drawing/2014/main" id="{F238CCAE-77BB-BE4C-8E0D-BD78DAC6BA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262" y="469902"/>
            <a:ext cx="10601680" cy="7739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84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título</a:t>
            </a:r>
          </a:p>
        </p:txBody>
      </p:sp>
    </p:spTree>
    <p:extLst>
      <p:ext uri="{BB962C8B-B14F-4D97-AF65-F5344CB8AC3E}">
        <p14:creationId xmlns:p14="http://schemas.microsoft.com/office/powerpoint/2010/main" val="2513818390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 descr="Mulher sentada em frente a computador&#10;&#10;Descrição gerada automaticamente">
            <a:extLst>
              <a:ext uri="{FF2B5EF4-FFF2-40B4-BE49-F238E27FC236}">
                <a16:creationId xmlns:a16="http://schemas.microsoft.com/office/drawing/2014/main" id="{F3898A0D-1BCB-494E-AEA6-EBE837AB46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4864" y="996"/>
            <a:ext cx="7869715" cy="9872267"/>
          </a:xfrm>
          <a:prstGeom prst="rect">
            <a:avLst/>
          </a:prstGeom>
        </p:spPr>
      </p:pic>
      <p:sp>
        <p:nvSpPr>
          <p:cNvPr id="4" name="Retângulo 22">
            <a:extLst>
              <a:ext uri="{FF2B5EF4-FFF2-40B4-BE49-F238E27FC236}">
                <a16:creationId xmlns:a16="http://schemas.microsoft.com/office/drawing/2014/main" id="{819E2B1C-6B4B-4E29-BFA2-B2ED9D787509}"/>
              </a:ext>
            </a:extLst>
          </p:cNvPr>
          <p:cNvSpPr/>
          <p:nvPr/>
        </p:nvSpPr>
        <p:spPr>
          <a:xfrm>
            <a:off x="970402" y="475882"/>
            <a:ext cx="952686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84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endParaRPr lang="en-US" sz="384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0D403255-D41D-9749-B889-1DB38CC6532F}"/>
              </a:ext>
            </a:extLst>
          </p:cNvPr>
          <p:cNvCxnSpPr>
            <a:cxnSpLocks/>
          </p:cNvCxnSpPr>
          <p:nvPr/>
        </p:nvCxnSpPr>
        <p:spPr>
          <a:xfrm>
            <a:off x="915253" y="4"/>
            <a:ext cx="0" cy="162417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034773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47177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0B3BFC3A-6C38-5C4E-BC86-46C48F918304}"/>
              </a:ext>
            </a:extLst>
          </p:cNvPr>
          <p:cNvSpPr txBox="1">
            <a:spLocks/>
          </p:cNvSpPr>
          <p:nvPr userDrawn="1"/>
        </p:nvSpPr>
        <p:spPr>
          <a:xfrm>
            <a:off x="16555667" y="9151968"/>
            <a:ext cx="642573" cy="525713"/>
          </a:xfrm>
          <a:prstGeom prst="rect">
            <a:avLst/>
          </a:prstGeom>
        </p:spPr>
        <p:txBody>
          <a:bodyPr vert="horz" lIns="131657" tIns="65828" rIns="131657" bIns="65828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0FAC58-AC1F-E847-9FF4-A1938A7193C0}" type="slidenum">
              <a:rPr lang="en-US" sz="144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4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8794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emplate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 descr="Uma imagem contendo água, monitor, escuro, luz&#10;&#10;Descrição gerada automaticamente">
            <a:extLst>
              <a:ext uri="{FF2B5EF4-FFF2-40B4-BE49-F238E27FC236}">
                <a16:creationId xmlns:a16="http://schemas.microsoft.com/office/drawing/2014/main" id="{BBD22071-403B-1E42-9A1E-90B0A81CB9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516913" y="-19986"/>
            <a:ext cx="10177301" cy="9894237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D8A315C9-3212-CD49-BDCB-39117BF583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945" y="0"/>
            <a:ext cx="9644811" cy="9874250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5C728C3F-19C7-AC49-A4D6-42AEED3229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2" t="25450" r="75230" b="41915"/>
          <a:stretch/>
        </p:blipFill>
        <p:spPr>
          <a:xfrm>
            <a:off x="5609924" y="-19985"/>
            <a:ext cx="5859732" cy="9886254"/>
          </a:xfrm>
          <a:prstGeom prst="rect">
            <a:avLst/>
          </a:prstGeom>
        </p:spPr>
      </p:pic>
      <p:sp>
        <p:nvSpPr>
          <p:cNvPr id="58" name="Espaço Reservado para Texto 6">
            <a:extLst>
              <a:ext uri="{FF2B5EF4-FFF2-40B4-BE49-F238E27FC236}">
                <a16:creationId xmlns:a16="http://schemas.microsoft.com/office/drawing/2014/main" id="{2262A132-01BB-CF40-B415-7537561894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9152" y="2924348"/>
            <a:ext cx="4050206" cy="166386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439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título</a:t>
            </a:r>
          </a:p>
        </p:txBody>
      </p:sp>
      <p:sp>
        <p:nvSpPr>
          <p:cNvPr id="59" name="Espaço Reservado para Texto 6">
            <a:extLst>
              <a:ext uri="{FF2B5EF4-FFF2-40B4-BE49-F238E27FC236}">
                <a16:creationId xmlns:a16="http://schemas.microsoft.com/office/drawing/2014/main" id="{926B7DC7-20B7-8B46-9C00-B0102D0666F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69152" y="5560453"/>
            <a:ext cx="4050206" cy="41244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799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Seção</a:t>
            </a:r>
          </a:p>
        </p:txBody>
      </p: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348F1C7F-92E8-8846-B4B8-A782C33673D5}"/>
              </a:ext>
            </a:extLst>
          </p:cNvPr>
          <p:cNvGrpSpPr/>
          <p:nvPr userDrawn="1"/>
        </p:nvGrpSpPr>
        <p:grpSpPr>
          <a:xfrm>
            <a:off x="1085007" y="4942409"/>
            <a:ext cx="4382186" cy="160835"/>
            <a:chOff x="1054937" y="4925447"/>
            <a:chExt cx="4382979" cy="16086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0D40904-4C5B-D940-8281-E5AD45C0E0C0}"/>
                </a:ext>
              </a:extLst>
            </p:cNvPr>
            <p:cNvSpPr/>
            <p:nvPr/>
          </p:nvSpPr>
          <p:spPr>
            <a:xfrm>
              <a:off x="1054937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BCD28F5-7B8B-F243-98A5-73CFFE27BB8D}"/>
                </a:ext>
              </a:extLst>
            </p:cNvPr>
            <p:cNvSpPr/>
            <p:nvPr/>
          </p:nvSpPr>
          <p:spPr>
            <a:xfrm>
              <a:off x="1318819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EDDB745-BF2F-7E43-9088-B2BA105AD8B4}"/>
                </a:ext>
              </a:extLst>
            </p:cNvPr>
            <p:cNvSpPr/>
            <p:nvPr/>
          </p:nvSpPr>
          <p:spPr>
            <a:xfrm>
              <a:off x="1582701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67CF1A7-02C4-3846-887E-CBFB6AEA0478}"/>
                </a:ext>
              </a:extLst>
            </p:cNvPr>
            <p:cNvSpPr/>
            <p:nvPr/>
          </p:nvSpPr>
          <p:spPr>
            <a:xfrm>
              <a:off x="1846583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5252BDDE-C4EC-C145-A0A5-FCF737657944}"/>
                </a:ext>
              </a:extLst>
            </p:cNvPr>
            <p:cNvSpPr/>
            <p:nvPr/>
          </p:nvSpPr>
          <p:spPr>
            <a:xfrm>
              <a:off x="2110465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189BA70-27FA-7E45-823B-F787B4E589F3}"/>
                </a:ext>
              </a:extLst>
            </p:cNvPr>
            <p:cNvSpPr/>
            <p:nvPr/>
          </p:nvSpPr>
          <p:spPr>
            <a:xfrm>
              <a:off x="2374347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273E1EB-28DD-C846-8209-13C88D01AE97}"/>
                </a:ext>
              </a:extLst>
            </p:cNvPr>
            <p:cNvSpPr/>
            <p:nvPr/>
          </p:nvSpPr>
          <p:spPr>
            <a:xfrm>
              <a:off x="2638229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425DC51-B8D3-7D45-8D47-8BB4CBD86950}"/>
                </a:ext>
              </a:extLst>
            </p:cNvPr>
            <p:cNvSpPr/>
            <p:nvPr/>
          </p:nvSpPr>
          <p:spPr>
            <a:xfrm>
              <a:off x="2902111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F854E93B-9734-E548-9608-F3F8BF1C760A}"/>
                </a:ext>
              </a:extLst>
            </p:cNvPr>
            <p:cNvSpPr/>
            <p:nvPr/>
          </p:nvSpPr>
          <p:spPr>
            <a:xfrm>
              <a:off x="3165993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4DD99312-916C-CF42-BBC5-E0631BAADBEF}"/>
                </a:ext>
              </a:extLst>
            </p:cNvPr>
            <p:cNvSpPr/>
            <p:nvPr/>
          </p:nvSpPr>
          <p:spPr>
            <a:xfrm>
              <a:off x="3429875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9913F8C-E83C-1147-9DC3-F86C8EC128F9}"/>
                </a:ext>
              </a:extLst>
            </p:cNvPr>
            <p:cNvSpPr/>
            <p:nvPr/>
          </p:nvSpPr>
          <p:spPr>
            <a:xfrm>
              <a:off x="3693757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D686F9BE-DF53-F94A-8DFE-720A597B3776}"/>
                </a:ext>
              </a:extLst>
            </p:cNvPr>
            <p:cNvSpPr/>
            <p:nvPr/>
          </p:nvSpPr>
          <p:spPr>
            <a:xfrm>
              <a:off x="3957639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805B7579-6022-8A4E-9CC4-2A3B5550E9F1}"/>
                </a:ext>
              </a:extLst>
            </p:cNvPr>
            <p:cNvSpPr/>
            <p:nvPr/>
          </p:nvSpPr>
          <p:spPr>
            <a:xfrm>
              <a:off x="4221521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FF569943-DEF9-8B47-9D6D-52D7461BCBBA}"/>
                </a:ext>
              </a:extLst>
            </p:cNvPr>
            <p:cNvSpPr/>
            <p:nvPr/>
          </p:nvSpPr>
          <p:spPr>
            <a:xfrm>
              <a:off x="4485403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ECFB50A-680C-1B42-9986-1B2A03EA6052}"/>
                </a:ext>
              </a:extLst>
            </p:cNvPr>
            <p:cNvSpPr/>
            <p:nvPr/>
          </p:nvSpPr>
          <p:spPr>
            <a:xfrm>
              <a:off x="4749285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DAF8175-1CAC-6841-A243-F17116FBC0B0}"/>
                </a:ext>
              </a:extLst>
            </p:cNvPr>
            <p:cNvSpPr/>
            <p:nvPr/>
          </p:nvSpPr>
          <p:spPr>
            <a:xfrm>
              <a:off x="5013167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5EE15D4-B61A-B34D-88AA-BD4B1BA725CD}"/>
                </a:ext>
              </a:extLst>
            </p:cNvPr>
            <p:cNvSpPr/>
            <p:nvPr/>
          </p:nvSpPr>
          <p:spPr>
            <a:xfrm>
              <a:off x="5277049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436900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emplate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 descr="Uma imagem contendo água, monitor, escuro, luz&#10;&#10;Descrição gerada automaticamente">
            <a:extLst>
              <a:ext uri="{FF2B5EF4-FFF2-40B4-BE49-F238E27FC236}">
                <a16:creationId xmlns:a16="http://schemas.microsoft.com/office/drawing/2014/main" id="{BBD22071-403B-1E42-9A1E-90B0A81CB9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516913" y="-19986"/>
            <a:ext cx="10177301" cy="9894237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D8A315C9-3212-CD49-BDCB-39117BF583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945" y="0"/>
            <a:ext cx="9644811" cy="9874250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5C728C3F-19C7-AC49-A4D6-42AEED3229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2" t="25450" r="75230" b="41915"/>
          <a:stretch/>
        </p:blipFill>
        <p:spPr>
          <a:xfrm>
            <a:off x="5609924" y="-19985"/>
            <a:ext cx="5859732" cy="9886254"/>
          </a:xfrm>
          <a:prstGeom prst="rect">
            <a:avLst/>
          </a:prstGeom>
        </p:spPr>
      </p:pic>
      <p:sp>
        <p:nvSpPr>
          <p:cNvPr id="58" name="Espaço Reservado para Texto 6">
            <a:extLst>
              <a:ext uri="{FF2B5EF4-FFF2-40B4-BE49-F238E27FC236}">
                <a16:creationId xmlns:a16="http://schemas.microsoft.com/office/drawing/2014/main" id="{2262A132-01BB-CF40-B415-7537561894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9152" y="2924348"/>
            <a:ext cx="4050206" cy="166386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439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título</a:t>
            </a:r>
          </a:p>
        </p:txBody>
      </p:sp>
      <p:sp>
        <p:nvSpPr>
          <p:cNvPr id="59" name="Espaço Reservado para Texto 6">
            <a:extLst>
              <a:ext uri="{FF2B5EF4-FFF2-40B4-BE49-F238E27FC236}">
                <a16:creationId xmlns:a16="http://schemas.microsoft.com/office/drawing/2014/main" id="{926B7DC7-20B7-8B46-9C00-B0102D0666F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69152" y="5560453"/>
            <a:ext cx="4050206" cy="41244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799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Seção</a:t>
            </a:r>
          </a:p>
        </p:txBody>
      </p: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348F1C7F-92E8-8846-B4B8-A782C33673D5}"/>
              </a:ext>
            </a:extLst>
          </p:cNvPr>
          <p:cNvGrpSpPr/>
          <p:nvPr userDrawn="1"/>
        </p:nvGrpSpPr>
        <p:grpSpPr>
          <a:xfrm>
            <a:off x="1085007" y="4942409"/>
            <a:ext cx="4382186" cy="160835"/>
            <a:chOff x="1054937" y="4925447"/>
            <a:chExt cx="4382979" cy="16086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0D40904-4C5B-D940-8281-E5AD45C0E0C0}"/>
                </a:ext>
              </a:extLst>
            </p:cNvPr>
            <p:cNvSpPr/>
            <p:nvPr/>
          </p:nvSpPr>
          <p:spPr>
            <a:xfrm>
              <a:off x="1054937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BCD28F5-7B8B-F243-98A5-73CFFE27BB8D}"/>
                </a:ext>
              </a:extLst>
            </p:cNvPr>
            <p:cNvSpPr/>
            <p:nvPr/>
          </p:nvSpPr>
          <p:spPr>
            <a:xfrm>
              <a:off x="1318819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EDDB745-BF2F-7E43-9088-B2BA105AD8B4}"/>
                </a:ext>
              </a:extLst>
            </p:cNvPr>
            <p:cNvSpPr/>
            <p:nvPr/>
          </p:nvSpPr>
          <p:spPr>
            <a:xfrm>
              <a:off x="1582701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67CF1A7-02C4-3846-887E-CBFB6AEA0478}"/>
                </a:ext>
              </a:extLst>
            </p:cNvPr>
            <p:cNvSpPr/>
            <p:nvPr/>
          </p:nvSpPr>
          <p:spPr>
            <a:xfrm>
              <a:off x="1846583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5252BDDE-C4EC-C145-A0A5-FCF737657944}"/>
                </a:ext>
              </a:extLst>
            </p:cNvPr>
            <p:cNvSpPr/>
            <p:nvPr/>
          </p:nvSpPr>
          <p:spPr>
            <a:xfrm>
              <a:off x="2110465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189BA70-27FA-7E45-823B-F787B4E589F3}"/>
                </a:ext>
              </a:extLst>
            </p:cNvPr>
            <p:cNvSpPr/>
            <p:nvPr/>
          </p:nvSpPr>
          <p:spPr>
            <a:xfrm>
              <a:off x="2374347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273E1EB-28DD-C846-8209-13C88D01AE97}"/>
                </a:ext>
              </a:extLst>
            </p:cNvPr>
            <p:cNvSpPr/>
            <p:nvPr/>
          </p:nvSpPr>
          <p:spPr>
            <a:xfrm>
              <a:off x="2638229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425DC51-B8D3-7D45-8D47-8BB4CBD86950}"/>
                </a:ext>
              </a:extLst>
            </p:cNvPr>
            <p:cNvSpPr/>
            <p:nvPr/>
          </p:nvSpPr>
          <p:spPr>
            <a:xfrm>
              <a:off x="2902111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F854E93B-9734-E548-9608-F3F8BF1C760A}"/>
                </a:ext>
              </a:extLst>
            </p:cNvPr>
            <p:cNvSpPr/>
            <p:nvPr/>
          </p:nvSpPr>
          <p:spPr>
            <a:xfrm>
              <a:off x="3165993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4DD99312-916C-CF42-BBC5-E0631BAADBEF}"/>
                </a:ext>
              </a:extLst>
            </p:cNvPr>
            <p:cNvSpPr/>
            <p:nvPr/>
          </p:nvSpPr>
          <p:spPr>
            <a:xfrm>
              <a:off x="3429875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9913F8C-E83C-1147-9DC3-F86C8EC128F9}"/>
                </a:ext>
              </a:extLst>
            </p:cNvPr>
            <p:cNvSpPr/>
            <p:nvPr/>
          </p:nvSpPr>
          <p:spPr>
            <a:xfrm>
              <a:off x="3693757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D686F9BE-DF53-F94A-8DFE-720A597B3776}"/>
                </a:ext>
              </a:extLst>
            </p:cNvPr>
            <p:cNvSpPr/>
            <p:nvPr/>
          </p:nvSpPr>
          <p:spPr>
            <a:xfrm>
              <a:off x="3957639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805B7579-6022-8A4E-9CC4-2A3B5550E9F1}"/>
                </a:ext>
              </a:extLst>
            </p:cNvPr>
            <p:cNvSpPr/>
            <p:nvPr/>
          </p:nvSpPr>
          <p:spPr>
            <a:xfrm>
              <a:off x="4221521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FF569943-DEF9-8B47-9D6D-52D7461BCBBA}"/>
                </a:ext>
              </a:extLst>
            </p:cNvPr>
            <p:cNvSpPr/>
            <p:nvPr/>
          </p:nvSpPr>
          <p:spPr>
            <a:xfrm>
              <a:off x="4485403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ECFB50A-680C-1B42-9986-1B2A03EA6052}"/>
                </a:ext>
              </a:extLst>
            </p:cNvPr>
            <p:cNvSpPr/>
            <p:nvPr/>
          </p:nvSpPr>
          <p:spPr>
            <a:xfrm>
              <a:off x="4749285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DAF8175-1CAC-6841-A243-F17116FBC0B0}"/>
                </a:ext>
              </a:extLst>
            </p:cNvPr>
            <p:cNvSpPr/>
            <p:nvPr/>
          </p:nvSpPr>
          <p:spPr>
            <a:xfrm>
              <a:off x="5013167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5EE15D4-B61A-B34D-88AA-BD4B1BA725CD}"/>
                </a:ext>
              </a:extLst>
            </p:cNvPr>
            <p:cNvSpPr/>
            <p:nvPr/>
          </p:nvSpPr>
          <p:spPr>
            <a:xfrm>
              <a:off x="5277049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079176574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emplate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 descr="Uma imagem contendo água, monitor, escuro, luz&#10;&#10;Descrição gerada automaticamente">
            <a:extLst>
              <a:ext uri="{FF2B5EF4-FFF2-40B4-BE49-F238E27FC236}">
                <a16:creationId xmlns:a16="http://schemas.microsoft.com/office/drawing/2014/main" id="{BBD22071-403B-1E42-9A1E-90B0A81CB9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516913" y="-19986"/>
            <a:ext cx="10177301" cy="9894237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D8A315C9-3212-CD49-BDCB-39117BF583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945" y="0"/>
            <a:ext cx="9644811" cy="9874250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5C728C3F-19C7-AC49-A4D6-42AEED3229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2" t="25450" r="75230" b="41915"/>
          <a:stretch/>
        </p:blipFill>
        <p:spPr>
          <a:xfrm>
            <a:off x="5609924" y="-19985"/>
            <a:ext cx="5859732" cy="9886254"/>
          </a:xfrm>
          <a:prstGeom prst="rect">
            <a:avLst/>
          </a:prstGeom>
        </p:spPr>
      </p:pic>
      <p:sp>
        <p:nvSpPr>
          <p:cNvPr id="58" name="Espaço Reservado para Texto 6">
            <a:extLst>
              <a:ext uri="{FF2B5EF4-FFF2-40B4-BE49-F238E27FC236}">
                <a16:creationId xmlns:a16="http://schemas.microsoft.com/office/drawing/2014/main" id="{2262A132-01BB-CF40-B415-7537561894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9152" y="2924348"/>
            <a:ext cx="4050206" cy="166386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439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título</a:t>
            </a:r>
          </a:p>
        </p:txBody>
      </p:sp>
      <p:sp>
        <p:nvSpPr>
          <p:cNvPr id="59" name="Espaço Reservado para Texto 6">
            <a:extLst>
              <a:ext uri="{FF2B5EF4-FFF2-40B4-BE49-F238E27FC236}">
                <a16:creationId xmlns:a16="http://schemas.microsoft.com/office/drawing/2014/main" id="{926B7DC7-20B7-8B46-9C00-B0102D0666F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69152" y="5560453"/>
            <a:ext cx="4050206" cy="41244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799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Seção</a:t>
            </a:r>
          </a:p>
        </p:txBody>
      </p: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348F1C7F-92E8-8846-B4B8-A782C33673D5}"/>
              </a:ext>
            </a:extLst>
          </p:cNvPr>
          <p:cNvGrpSpPr/>
          <p:nvPr userDrawn="1"/>
        </p:nvGrpSpPr>
        <p:grpSpPr>
          <a:xfrm>
            <a:off x="1085007" y="4942409"/>
            <a:ext cx="4382186" cy="160835"/>
            <a:chOff x="1054937" y="4925447"/>
            <a:chExt cx="4382979" cy="16086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0D40904-4C5B-D940-8281-E5AD45C0E0C0}"/>
                </a:ext>
              </a:extLst>
            </p:cNvPr>
            <p:cNvSpPr/>
            <p:nvPr/>
          </p:nvSpPr>
          <p:spPr>
            <a:xfrm>
              <a:off x="1054937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BCD28F5-7B8B-F243-98A5-73CFFE27BB8D}"/>
                </a:ext>
              </a:extLst>
            </p:cNvPr>
            <p:cNvSpPr/>
            <p:nvPr/>
          </p:nvSpPr>
          <p:spPr>
            <a:xfrm>
              <a:off x="1318819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EDDB745-BF2F-7E43-9088-B2BA105AD8B4}"/>
                </a:ext>
              </a:extLst>
            </p:cNvPr>
            <p:cNvSpPr/>
            <p:nvPr/>
          </p:nvSpPr>
          <p:spPr>
            <a:xfrm>
              <a:off x="1582701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67CF1A7-02C4-3846-887E-CBFB6AEA0478}"/>
                </a:ext>
              </a:extLst>
            </p:cNvPr>
            <p:cNvSpPr/>
            <p:nvPr/>
          </p:nvSpPr>
          <p:spPr>
            <a:xfrm>
              <a:off x="1846583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5252BDDE-C4EC-C145-A0A5-FCF737657944}"/>
                </a:ext>
              </a:extLst>
            </p:cNvPr>
            <p:cNvSpPr/>
            <p:nvPr/>
          </p:nvSpPr>
          <p:spPr>
            <a:xfrm>
              <a:off x="2110465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189BA70-27FA-7E45-823B-F787B4E589F3}"/>
                </a:ext>
              </a:extLst>
            </p:cNvPr>
            <p:cNvSpPr/>
            <p:nvPr/>
          </p:nvSpPr>
          <p:spPr>
            <a:xfrm>
              <a:off x="2374347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273E1EB-28DD-C846-8209-13C88D01AE97}"/>
                </a:ext>
              </a:extLst>
            </p:cNvPr>
            <p:cNvSpPr/>
            <p:nvPr/>
          </p:nvSpPr>
          <p:spPr>
            <a:xfrm>
              <a:off x="2638229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425DC51-B8D3-7D45-8D47-8BB4CBD86950}"/>
                </a:ext>
              </a:extLst>
            </p:cNvPr>
            <p:cNvSpPr/>
            <p:nvPr/>
          </p:nvSpPr>
          <p:spPr>
            <a:xfrm>
              <a:off x="2902111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F854E93B-9734-E548-9608-F3F8BF1C760A}"/>
                </a:ext>
              </a:extLst>
            </p:cNvPr>
            <p:cNvSpPr/>
            <p:nvPr/>
          </p:nvSpPr>
          <p:spPr>
            <a:xfrm>
              <a:off x="3165993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4DD99312-916C-CF42-BBC5-E0631BAADBEF}"/>
                </a:ext>
              </a:extLst>
            </p:cNvPr>
            <p:cNvSpPr/>
            <p:nvPr/>
          </p:nvSpPr>
          <p:spPr>
            <a:xfrm>
              <a:off x="3429875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9913F8C-E83C-1147-9DC3-F86C8EC128F9}"/>
                </a:ext>
              </a:extLst>
            </p:cNvPr>
            <p:cNvSpPr/>
            <p:nvPr/>
          </p:nvSpPr>
          <p:spPr>
            <a:xfrm>
              <a:off x="3693757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D686F9BE-DF53-F94A-8DFE-720A597B3776}"/>
                </a:ext>
              </a:extLst>
            </p:cNvPr>
            <p:cNvSpPr/>
            <p:nvPr/>
          </p:nvSpPr>
          <p:spPr>
            <a:xfrm>
              <a:off x="3957639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805B7579-6022-8A4E-9CC4-2A3B5550E9F1}"/>
                </a:ext>
              </a:extLst>
            </p:cNvPr>
            <p:cNvSpPr/>
            <p:nvPr/>
          </p:nvSpPr>
          <p:spPr>
            <a:xfrm>
              <a:off x="4221521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FF569943-DEF9-8B47-9D6D-52D7461BCBBA}"/>
                </a:ext>
              </a:extLst>
            </p:cNvPr>
            <p:cNvSpPr/>
            <p:nvPr/>
          </p:nvSpPr>
          <p:spPr>
            <a:xfrm>
              <a:off x="4485403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ECFB50A-680C-1B42-9986-1B2A03EA6052}"/>
                </a:ext>
              </a:extLst>
            </p:cNvPr>
            <p:cNvSpPr/>
            <p:nvPr/>
          </p:nvSpPr>
          <p:spPr>
            <a:xfrm>
              <a:off x="4749285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DAF8175-1CAC-6841-A243-F17116FBC0B0}"/>
                </a:ext>
              </a:extLst>
            </p:cNvPr>
            <p:cNvSpPr/>
            <p:nvPr/>
          </p:nvSpPr>
          <p:spPr>
            <a:xfrm>
              <a:off x="5013167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5EE15D4-B61A-B34D-88AA-BD4B1BA725CD}"/>
                </a:ext>
              </a:extLst>
            </p:cNvPr>
            <p:cNvSpPr/>
            <p:nvPr/>
          </p:nvSpPr>
          <p:spPr>
            <a:xfrm>
              <a:off x="5277049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086777126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emplate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3" descr="A picture containing room, library, table&#10;&#10;Description automatically generated">
            <a:extLst>
              <a:ext uri="{FF2B5EF4-FFF2-40B4-BE49-F238E27FC236}">
                <a16:creationId xmlns:a16="http://schemas.microsoft.com/office/drawing/2014/main" id="{D0426CF5-FAB8-224C-9B56-093C5BDF31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7820" y="993"/>
            <a:ext cx="10443550" cy="9872265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63570F6E-151D-774B-B4DB-453C2791B9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945" y="0"/>
            <a:ext cx="9644811" cy="9874250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640A8639-6169-C74F-95A2-EFFF6A89FE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2" t="25450" r="75230" b="41915"/>
          <a:stretch/>
        </p:blipFill>
        <p:spPr>
          <a:xfrm>
            <a:off x="5609924" y="-19985"/>
            <a:ext cx="5859732" cy="9886254"/>
          </a:xfrm>
          <a:prstGeom prst="rect">
            <a:avLst/>
          </a:prstGeom>
        </p:spPr>
      </p:pic>
      <p:sp>
        <p:nvSpPr>
          <p:cNvPr id="29" name="Espaço Reservado para Texto 6">
            <a:extLst>
              <a:ext uri="{FF2B5EF4-FFF2-40B4-BE49-F238E27FC236}">
                <a16:creationId xmlns:a16="http://schemas.microsoft.com/office/drawing/2014/main" id="{1BAE588D-7FCD-0F45-B838-908A493AB0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9152" y="2924348"/>
            <a:ext cx="4050206" cy="166386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439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título</a:t>
            </a:r>
          </a:p>
        </p:txBody>
      </p:sp>
      <p:sp>
        <p:nvSpPr>
          <p:cNvPr id="32" name="Espaço Reservado para Texto 6">
            <a:extLst>
              <a:ext uri="{FF2B5EF4-FFF2-40B4-BE49-F238E27FC236}">
                <a16:creationId xmlns:a16="http://schemas.microsoft.com/office/drawing/2014/main" id="{A43171F2-79A2-2747-B694-3064B6E04BA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69152" y="5560453"/>
            <a:ext cx="4050206" cy="41244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799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Seção</a:t>
            </a:r>
          </a:p>
        </p:txBody>
      </p: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C9E766FB-5A85-A249-9966-322232AF99B0}"/>
              </a:ext>
            </a:extLst>
          </p:cNvPr>
          <p:cNvGrpSpPr/>
          <p:nvPr userDrawn="1"/>
        </p:nvGrpSpPr>
        <p:grpSpPr>
          <a:xfrm>
            <a:off x="1085007" y="4942409"/>
            <a:ext cx="4382186" cy="160835"/>
            <a:chOff x="1054937" y="4925447"/>
            <a:chExt cx="4382979" cy="160867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E4C0C9F-2AA1-4240-B959-2819FF7DD7BB}"/>
                </a:ext>
              </a:extLst>
            </p:cNvPr>
            <p:cNvSpPr/>
            <p:nvPr/>
          </p:nvSpPr>
          <p:spPr>
            <a:xfrm>
              <a:off x="1054937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DACB507-5B60-844C-B1CF-5444DEFAFBE3}"/>
                </a:ext>
              </a:extLst>
            </p:cNvPr>
            <p:cNvSpPr/>
            <p:nvPr/>
          </p:nvSpPr>
          <p:spPr>
            <a:xfrm>
              <a:off x="1318819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02D88EA-C048-6747-AE22-E76C673FE082}"/>
                </a:ext>
              </a:extLst>
            </p:cNvPr>
            <p:cNvSpPr/>
            <p:nvPr/>
          </p:nvSpPr>
          <p:spPr>
            <a:xfrm>
              <a:off x="1582701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6F17671-5DE3-264A-9075-0CBFBDA2FA42}"/>
                </a:ext>
              </a:extLst>
            </p:cNvPr>
            <p:cNvSpPr/>
            <p:nvPr/>
          </p:nvSpPr>
          <p:spPr>
            <a:xfrm>
              <a:off x="1846583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B85E7A6-187C-4041-A1ED-D3F2953D2AFF}"/>
                </a:ext>
              </a:extLst>
            </p:cNvPr>
            <p:cNvSpPr/>
            <p:nvPr/>
          </p:nvSpPr>
          <p:spPr>
            <a:xfrm>
              <a:off x="2110465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9B1DB21-C50F-A148-9D66-5DAFAB355641}"/>
                </a:ext>
              </a:extLst>
            </p:cNvPr>
            <p:cNvSpPr/>
            <p:nvPr/>
          </p:nvSpPr>
          <p:spPr>
            <a:xfrm>
              <a:off x="2374347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2B68B72-4661-A348-8C45-F0DC449EE8B3}"/>
                </a:ext>
              </a:extLst>
            </p:cNvPr>
            <p:cNvSpPr/>
            <p:nvPr/>
          </p:nvSpPr>
          <p:spPr>
            <a:xfrm>
              <a:off x="2638229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4039F9C-1D33-3B4C-B3B7-86275425CAA8}"/>
                </a:ext>
              </a:extLst>
            </p:cNvPr>
            <p:cNvSpPr/>
            <p:nvPr/>
          </p:nvSpPr>
          <p:spPr>
            <a:xfrm>
              <a:off x="2902111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614206D-9BEC-6448-A0DF-9374D0681D9F}"/>
                </a:ext>
              </a:extLst>
            </p:cNvPr>
            <p:cNvSpPr/>
            <p:nvPr/>
          </p:nvSpPr>
          <p:spPr>
            <a:xfrm>
              <a:off x="3165993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58E442B-58B7-5C43-B3C1-33E2E6E374ED}"/>
                </a:ext>
              </a:extLst>
            </p:cNvPr>
            <p:cNvSpPr/>
            <p:nvPr/>
          </p:nvSpPr>
          <p:spPr>
            <a:xfrm>
              <a:off x="3429875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28E8E0E-D25B-2749-AD8A-C3FA1D35E1EA}"/>
                </a:ext>
              </a:extLst>
            </p:cNvPr>
            <p:cNvSpPr/>
            <p:nvPr/>
          </p:nvSpPr>
          <p:spPr>
            <a:xfrm>
              <a:off x="3693757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17CE8A2-9DF6-F74E-94CE-0C1B1FFD4CFE}"/>
                </a:ext>
              </a:extLst>
            </p:cNvPr>
            <p:cNvSpPr/>
            <p:nvPr/>
          </p:nvSpPr>
          <p:spPr>
            <a:xfrm>
              <a:off x="3957639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31BEE11-7C70-F642-865A-9C2BF13C8DDB}"/>
                </a:ext>
              </a:extLst>
            </p:cNvPr>
            <p:cNvSpPr/>
            <p:nvPr/>
          </p:nvSpPr>
          <p:spPr>
            <a:xfrm>
              <a:off x="4221521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167F73F-9B79-1B49-B49C-C1E182707EB6}"/>
                </a:ext>
              </a:extLst>
            </p:cNvPr>
            <p:cNvSpPr/>
            <p:nvPr/>
          </p:nvSpPr>
          <p:spPr>
            <a:xfrm>
              <a:off x="4485403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ABDB380-A392-9845-90B7-D0808D5CE7C5}"/>
                </a:ext>
              </a:extLst>
            </p:cNvPr>
            <p:cNvSpPr/>
            <p:nvPr/>
          </p:nvSpPr>
          <p:spPr>
            <a:xfrm>
              <a:off x="4749285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8473286-220B-C946-B435-8663E8A08559}"/>
                </a:ext>
              </a:extLst>
            </p:cNvPr>
            <p:cNvSpPr/>
            <p:nvPr/>
          </p:nvSpPr>
          <p:spPr>
            <a:xfrm>
              <a:off x="5013167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23F9E91-A780-624D-86C5-35A694882868}"/>
                </a:ext>
              </a:extLst>
            </p:cNvPr>
            <p:cNvSpPr/>
            <p:nvPr/>
          </p:nvSpPr>
          <p:spPr>
            <a:xfrm>
              <a:off x="5277049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739792948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emplate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 descr="Uma imagem contendo água, monitor, escuro, luz&#10;&#10;Descrição gerada automaticamente">
            <a:extLst>
              <a:ext uri="{FF2B5EF4-FFF2-40B4-BE49-F238E27FC236}">
                <a16:creationId xmlns:a16="http://schemas.microsoft.com/office/drawing/2014/main" id="{BBD22071-403B-1E42-9A1E-90B0A81CB9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516913" y="-19986"/>
            <a:ext cx="10177301" cy="9894237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8CA26623-2DE3-2D4E-9ED4-8A956C8153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945" y="0"/>
            <a:ext cx="9644811" cy="9874250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881427C6-A3C8-6949-B3D2-93B9563F52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2" t="25450" r="75230" b="41915"/>
          <a:stretch/>
        </p:blipFill>
        <p:spPr>
          <a:xfrm>
            <a:off x="5609924" y="-19985"/>
            <a:ext cx="5859732" cy="9886254"/>
          </a:xfrm>
          <a:prstGeom prst="rect">
            <a:avLst/>
          </a:prstGeom>
        </p:spPr>
      </p:pic>
      <p:sp>
        <p:nvSpPr>
          <p:cNvPr id="58" name="Espaço Reservado para Texto 6">
            <a:extLst>
              <a:ext uri="{FF2B5EF4-FFF2-40B4-BE49-F238E27FC236}">
                <a16:creationId xmlns:a16="http://schemas.microsoft.com/office/drawing/2014/main" id="{2262A132-01BB-CF40-B415-7537561894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9152" y="2924348"/>
            <a:ext cx="4050206" cy="166386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439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título</a:t>
            </a:r>
          </a:p>
        </p:txBody>
      </p:sp>
      <p:sp>
        <p:nvSpPr>
          <p:cNvPr id="59" name="Espaço Reservado para Texto 6">
            <a:extLst>
              <a:ext uri="{FF2B5EF4-FFF2-40B4-BE49-F238E27FC236}">
                <a16:creationId xmlns:a16="http://schemas.microsoft.com/office/drawing/2014/main" id="{926B7DC7-20B7-8B46-9C00-B0102D0666F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69152" y="5560453"/>
            <a:ext cx="4050206" cy="41244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799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Seção</a:t>
            </a:r>
          </a:p>
        </p:txBody>
      </p: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348F1C7F-92E8-8846-B4B8-A782C33673D5}"/>
              </a:ext>
            </a:extLst>
          </p:cNvPr>
          <p:cNvGrpSpPr/>
          <p:nvPr userDrawn="1"/>
        </p:nvGrpSpPr>
        <p:grpSpPr>
          <a:xfrm>
            <a:off x="1085007" y="4942409"/>
            <a:ext cx="4382186" cy="160835"/>
            <a:chOff x="1054937" y="4925447"/>
            <a:chExt cx="4382979" cy="16086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0D40904-4C5B-D940-8281-E5AD45C0E0C0}"/>
                </a:ext>
              </a:extLst>
            </p:cNvPr>
            <p:cNvSpPr/>
            <p:nvPr/>
          </p:nvSpPr>
          <p:spPr>
            <a:xfrm>
              <a:off x="1054937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BCD28F5-7B8B-F243-98A5-73CFFE27BB8D}"/>
                </a:ext>
              </a:extLst>
            </p:cNvPr>
            <p:cNvSpPr/>
            <p:nvPr/>
          </p:nvSpPr>
          <p:spPr>
            <a:xfrm>
              <a:off x="1318819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EDDB745-BF2F-7E43-9088-B2BA105AD8B4}"/>
                </a:ext>
              </a:extLst>
            </p:cNvPr>
            <p:cNvSpPr/>
            <p:nvPr/>
          </p:nvSpPr>
          <p:spPr>
            <a:xfrm>
              <a:off x="1582701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67CF1A7-02C4-3846-887E-CBFB6AEA0478}"/>
                </a:ext>
              </a:extLst>
            </p:cNvPr>
            <p:cNvSpPr/>
            <p:nvPr/>
          </p:nvSpPr>
          <p:spPr>
            <a:xfrm>
              <a:off x="1846583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5252BDDE-C4EC-C145-A0A5-FCF737657944}"/>
                </a:ext>
              </a:extLst>
            </p:cNvPr>
            <p:cNvSpPr/>
            <p:nvPr/>
          </p:nvSpPr>
          <p:spPr>
            <a:xfrm>
              <a:off x="2110465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189BA70-27FA-7E45-823B-F787B4E589F3}"/>
                </a:ext>
              </a:extLst>
            </p:cNvPr>
            <p:cNvSpPr/>
            <p:nvPr/>
          </p:nvSpPr>
          <p:spPr>
            <a:xfrm>
              <a:off x="2374347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273E1EB-28DD-C846-8209-13C88D01AE97}"/>
                </a:ext>
              </a:extLst>
            </p:cNvPr>
            <p:cNvSpPr/>
            <p:nvPr/>
          </p:nvSpPr>
          <p:spPr>
            <a:xfrm>
              <a:off x="2638229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425DC51-B8D3-7D45-8D47-8BB4CBD86950}"/>
                </a:ext>
              </a:extLst>
            </p:cNvPr>
            <p:cNvSpPr/>
            <p:nvPr/>
          </p:nvSpPr>
          <p:spPr>
            <a:xfrm>
              <a:off x="2902111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F854E93B-9734-E548-9608-F3F8BF1C760A}"/>
                </a:ext>
              </a:extLst>
            </p:cNvPr>
            <p:cNvSpPr/>
            <p:nvPr/>
          </p:nvSpPr>
          <p:spPr>
            <a:xfrm>
              <a:off x="3165993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4DD99312-916C-CF42-BBC5-E0631BAADBEF}"/>
                </a:ext>
              </a:extLst>
            </p:cNvPr>
            <p:cNvSpPr/>
            <p:nvPr/>
          </p:nvSpPr>
          <p:spPr>
            <a:xfrm>
              <a:off x="3429875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9913F8C-E83C-1147-9DC3-F86C8EC128F9}"/>
                </a:ext>
              </a:extLst>
            </p:cNvPr>
            <p:cNvSpPr/>
            <p:nvPr/>
          </p:nvSpPr>
          <p:spPr>
            <a:xfrm>
              <a:off x="3693757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D686F9BE-DF53-F94A-8DFE-720A597B3776}"/>
                </a:ext>
              </a:extLst>
            </p:cNvPr>
            <p:cNvSpPr/>
            <p:nvPr/>
          </p:nvSpPr>
          <p:spPr>
            <a:xfrm>
              <a:off x="3957639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805B7579-6022-8A4E-9CC4-2A3B5550E9F1}"/>
                </a:ext>
              </a:extLst>
            </p:cNvPr>
            <p:cNvSpPr/>
            <p:nvPr/>
          </p:nvSpPr>
          <p:spPr>
            <a:xfrm>
              <a:off x="4221521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FF569943-DEF9-8B47-9D6D-52D7461BCBBA}"/>
                </a:ext>
              </a:extLst>
            </p:cNvPr>
            <p:cNvSpPr/>
            <p:nvPr/>
          </p:nvSpPr>
          <p:spPr>
            <a:xfrm>
              <a:off x="4485403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ECFB50A-680C-1B42-9986-1B2A03EA6052}"/>
                </a:ext>
              </a:extLst>
            </p:cNvPr>
            <p:cNvSpPr/>
            <p:nvPr/>
          </p:nvSpPr>
          <p:spPr>
            <a:xfrm>
              <a:off x="4749285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DAF8175-1CAC-6841-A243-F17116FBC0B0}"/>
                </a:ext>
              </a:extLst>
            </p:cNvPr>
            <p:cNvSpPr/>
            <p:nvPr/>
          </p:nvSpPr>
          <p:spPr>
            <a:xfrm>
              <a:off x="5013167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5EE15D4-B61A-B34D-88AA-BD4B1BA725CD}"/>
                </a:ext>
              </a:extLst>
            </p:cNvPr>
            <p:cNvSpPr/>
            <p:nvPr/>
          </p:nvSpPr>
          <p:spPr>
            <a:xfrm>
              <a:off x="5277049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89408662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Imagens + Descriçõ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4518911E-F193-F644-9575-A68DE7C0F57E}"/>
              </a:ext>
            </a:extLst>
          </p:cNvPr>
          <p:cNvCxnSpPr>
            <a:cxnSpLocks/>
          </p:cNvCxnSpPr>
          <p:nvPr/>
        </p:nvCxnSpPr>
        <p:spPr>
          <a:xfrm>
            <a:off x="915253" y="4"/>
            <a:ext cx="0" cy="162417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Texto 6">
            <a:extLst>
              <a:ext uri="{FF2B5EF4-FFF2-40B4-BE49-F238E27FC236}">
                <a16:creationId xmlns:a16="http://schemas.microsoft.com/office/drawing/2014/main" id="{E2CB9662-1BD8-7548-9DD4-09CE9F430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262" y="469902"/>
            <a:ext cx="10319123" cy="7739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84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título</a:t>
            </a:r>
          </a:p>
        </p:txBody>
      </p:sp>
      <p:sp>
        <p:nvSpPr>
          <p:cNvPr id="12" name="Espaço Reservado para Texto 6">
            <a:extLst>
              <a:ext uri="{FF2B5EF4-FFF2-40B4-BE49-F238E27FC236}">
                <a16:creationId xmlns:a16="http://schemas.microsoft.com/office/drawing/2014/main" id="{DE320D64-38D9-6140-BDAF-FEFCC787067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93985" y="1256567"/>
            <a:ext cx="10320776" cy="49122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pt-BR" sz="2592" b="1" dirty="0">
                <a:solidFill>
                  <a:srgbClr val="185A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algn="just" defTabSz="1316553" eaLnBrk="1" latinLnBrk="0" hangingPunct="1"/>
            <a:r>
              <a:rPr lang="pt-BR" dirty="0"/>
              <a:t>Exemplo de subtítulo</a:t>
            </a:r>
          </a:p>
        </p:txBody>
      </p:sp>
      <p:pic>
        <p:nvPicPr>
          <p:cNvPr id="5" name="Imagem 3" descr="Pessoa na frente de um laptop&#10;&#10;Descrição gerada automaticamente">
            <a:extLst>
              <a:ext uri="{FF2B5EF4-FFF2-40B4-BE49-F238E27FC236}">
                <a16:creationId xmlns:a16="http://schemas.microsoft.com/office/drawing/2014/main" id="{529162E2-AAC7-4F5A-BDB7-66984DE260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431" r="44767" b="12664"/>
          <a:stretch/>
        </p:blipFill>
        <p:spPr>
          <a:xfrm>
            <a:off x="11791367" y="1575"/>
            <a:ext cx="5780075" cy="9856441"/>
          </a:xfrm>
          <a:prstGeom prst="rect">
            <a:avLst/>
          </a:prstGeom>
        </p:spPr>
      </p:pic>
      <p:pic>
        <p:nvPicPr>
          <p:cNvPr id="6" name="Imagem 4" descr="Fundo preto com letras brancas&#10;&#10;Descrição gerada automaticamente">
            <a:extLst>
              <a:ext uri="{FF2B5EF4-FFF2-40B4-BE49-F238E27FC236}">
                <a16:creationId xmlns:a16="http://schemas.microsoft.com/office/drawing/2014/main" id="{A5BEC587-92CA-402D-8962-66E18F4CA4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630401" y="80207"/>
            <a:ext cx="3013540" cy="109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92411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emplate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 descr="Uma imagem contendo água, monitor, escuro, luz&#10;&#10;Descrição gerada automaticamente">
            <a:extLst>
              <a:ext uri="{FF2B5EF4-FFF2-40B4-BE49-F238E27FC236}">
                <a16:creationId xmlns:a16="http://schemas.microsoft.com/office/drawing/2014/main" id="{BBD22071-403B-1E42-9A1E-90B0A81CB9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516913" y="-19986"/>
            <a:ext cx="10177301" cy="9894237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8CA26623-2DE3-2D4E-9ED4-8A956C8153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945" y="0"/>
            <a:ext cx="9644811" cy="9874250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881427C6-A3C8-6949-B3D2-93B9563F52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2" t="25450" r="75230" b="41915"/>
          <a:stretch/>
        </p:blipFill>
        <p:spPr>
          <a:xfrm>
            <a:off x="5609924" y="-19985"/>
            <a:ext cx="5859732" cy="9886254"/>
          </a:xfrm>
          <a:prstGeom prst="rect">
            <a:avLst/>
          </a:prstGeom>
        </p:spPr>
      </p:pic>
      <p:sp>
        <p:nvSpPr>
          <p:cNvPr id="58" name="Espaço Reservado para Texto 6">
            <a:extLst>
              <a:ext uri="{FF2B5EF4-FFF2-40B4-BE49-F238E27FC236}">
                <a16:creationId xmlns:a16="http://schemas.microsoft.com/office/drawing/2014/main" id="{2262A132-01BB-CF40-B415-7537561894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9152" y="2924348"/>
            <a:ext cx="4050206" cy="166386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439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título</a:t>
            </a:r>
          </a:p>
        </p:txBody>
      </p:sp>
      <p:sp>
        <p:nvSpPr>
          <p:cNvPr id="59" name="Espaço Reservado para Texto 6">
            <a:extLst>
              <a:ext uri="{FF2B5EF4-FFF2-40B4-BE49-F238E27FC236}">
                <a16:creationId xmlns:a16="http://schemas.microsoft.com/office/drawing/2014/main" id="{926B7DC7-20B7-8B46-9C00-B0102D0666F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69152" y="5560453"/>
            <a:ext cx="4050206" cy="41244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799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Seção</a:t>
            </a:r>
          </a:p>
        </p:txBody>
      </p: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348F1C7F-92E8-8846-B4B8-A782C33673D5}"/>
              </a:ext>
            </a:extLst>
          </p:cNvPr>
          <p:cNvGrpSpPr/>
          <p:nvPr userDrawn="1"/>
        </p:nvGrpSpPr>
        <p:grpSpPr>
          <a:xfrm>
            <a:off x="1085007" y="4942409"/>
            <a:ext cx="4382186" cy="160835"/>
            <a:chOff x="1054937" y="4925447"/>
            <a:chExt cx="4382979" cy="16086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0D40904-4C5B-D940-8281-E5AD45C0E0C0}"/>
                </a:ext>
              </a:extLst>
            </p:cNvPr>
            <p:cNvSpPr/>
            <p:nvPr/>
          </p:nvSpPr>
          <p:spPr>
            <a:xfrm>
              <a:off x="1054937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BCD28F5-7B8B-F243-98A5-73CFFE27BB8D}"/>
                </a:ext>
              </a:extLst>
            </p:cNvPr>
            <p:cNvSpPr/>
            <p:nvPr/>
          </p:nvSpPr>
          <p:spPr>
            <a:xfrm>
              <a:off x="1318819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EDDB745-BF2F-7E43-9088-B2BA105AD8B4}"/>
                </a:ext>
              </a:extLst>
            </p:cNvPr>
            <p:cNvSpPr/>
            <p:nvPr/>
          </p:nvSpPr>
          <p:spPr>
            <a:xfrm>
              <a:off x="1582701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67CF1A7-02C4-3846-887E-CBFB6AEA0478}"/>
                </a:ext>
              </a:extLst>
            </p:cNvPr>
            <p:cNvSpPr/>
            <p:nvPr/>
          </p:nvSpPr>
          <p:spPr>
            <a:xfrm>
              <a:off x="1846583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5252BDDE-C4EC-C145-A0A5-FCF737657944}"/>
                </a:ext>
              </a:extLst>
            </p:cNvPr>
            <p:cNvSpPr/>
            <p:nvPr/>
          </p:nvSpPr>
          <p:spPr>
            <a:xfrm>
              <a:off x="2110465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189BA70-27FA-7E45-823B-F787B4E589F3}"/>
                </a:ext>
              </a:extLst>
            </p:cNvPr>
            <p:cNvSpPr/>
            <p:nvPr/>
          </p:nvSpPr>
          <p:spPr>
            <a:xfrm>
              <a:off x="2374347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273E1EB-28DD-C846-8209-13C88D01AE97}"/>
                </a:ext>
              </a:extLst>
            </p:cNvPr>
            <p:cNvSpPr/>
            <p:nvPr/>
          </p:nvSpPr>
          <p:spPr>
            <a:xfrm>
              <a:off x="2638229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425DC51-B8D3-7D45-8D47-8BB4CBD86950}"/>
                </a:ext>
              </a:extLst>
            </p:cNvPr>
            <p:cNvSpPr/>
            <p:nvPr/>
          </p:nvSpPr>
          <p:spPr>
            <a:xfrm>
              <a:off x="2902111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F854E93B-9734-E548-9608-F3F8BF1C760A}"/>
                </a:ext>
              </a:extLst>
            </p:cNvPr>
            <p:cNvSpPr/>
            <p:nvPr/>
          </p:nvSpPr>
          <p:spPr>
            <a:xfrm>
              <a:off x="3165993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4DD99312-916C-CF42-BBC5-E0631BAADBEF}"/>
                </a:ext>
              </a:extLst>
            </p:cNvPr>
            <p:cNvSpPr/>
            <p:nvPr/>
          </p:nvSpPr>
          <p:spPr>
            <a:xfrm>
              <a:off x="3429875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9913F8C-E83C-1147-9DC3-F86C8EC128F9}"/>
                </a:ext>
              </a:extLst>
            </p:cNvPr>
            <p:cNvSpPr/>
            <p:nvPr/>
          </p:nvSpPr>
          <p:spPr>
            <a:xfrm>
              <a:off x="3693757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D686F9BE-DF53-F94A-8DFE-720A597B3776}"/>
                </a:ext>
              </a:extLst>
            </p:cNvPr>
            <p:cNvSpPr/>
            <p:nvPr/>
          </p:nvSpPr>
          <p:spPr>
            <a:xfrm>
              <a:off x="3957639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805B7579-6022-8A4E-9CC4-2A3B5550E9F1}"/>
                </a:ext>
              </a:extLst>
            </p:cNvPr>
            <p:cNvSpPr/>
            <p:nvPr/>
          </p:nvSpPr>
          <p:spPr>
            <a:xfrm>
              <a:off x="4221521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FF569943-DEF9-8B47-9D6D-52D7461BCBBA}"/>
                </a:ext>
              </a:extLst>
            </p:cNvPr>
            <p:cNvSpPr/>
            <p:nvPr/>
          </p:nvSpPr>
          <p:spPr>
            <a:xfrm>
              <a:off x="4485403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ECFB50A-680C-1B42-9986-1B2A03EA6052}"/>
                </a:ext>
              </a:extLst>
            </p:cNvPr>
            <p:cNvSpPr/>
            <p:nvPr/>
          </p:nvSpPr>
          <p:spPr>
            <a:xfrm>
              <a:off x="4749285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DAF8175-1CAC-6841-A243-F17116FBC0B0}"/>
                </a:ext>
              </a:extLst>
            </p:cNvPr>
            <p:cNvSpPr/>
            <p:nvPr/>
          </p:nvSpPr>
          <p:spPr>
            <a:xfrm>
              <a:off x="5013167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5EE15D4-B61A-B34D-88AA-BD4B1BA725CD}"/>
                </a:ext>
              </a:extLst>
            </p:cNvPr>
            <p:cNvSpPr/>
            <p:nvPr/>
          </p:nvSpPr>
          <p:spPr>
            <a:xfrm>
              <a:off x="5277049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775276743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emplate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 descr="Uma imagem contendo água, monitor, escuro, luz&#10;&#10;Descrição gerada automaticamente">
            <a:extLst>
              <a:ext uri="{FF2B5EF4-FFF2-40B4-BE49-F238E27FC236}">
                <a16:creationId xmlns:a16="http://schemas.microsoft.com/office/drawing/2014/main" id="{BBD22071-403B-1E42-9A1E-90B0A81CB9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516913" y="-19986"/>
            <a:ext cx="10177301" cy="9894237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8CA26623-2DE3-2D4E-9ED4-8A956C8153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945" y="0"/>
            <a:ext cx="9644811" cy="9874250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881427C6-A3C8-6949-B3D2-93B9563F52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2" t="25450" r="75230" b="41915"/>
          <a:stretch/>
        </p:blipFill>
        <p:spPr>
          <a:xfrm>
            <a:off x="5609924" y="-19985"/>
            <a:ext cx="5859732" cy="9886254"/>
          </a:xfrm>
          <a:prstGeom prst="rect">
            <a:avLst/>
          </a:prstGeom>
        </p:spPr>
      </p:pic>
      <p:sp>
        <p:nvSpPr>
          <p:cNvPr id="58" name="Espaço Reservado para Texto 6">
            <a:extLst>
              <a:ext uri="{FF2B5EF4-FFF2-40B4-BE49-F238E27FC236}">
                <a16:creationId xmlns:a16="http://schemas.microsoft.com/office/drawing/2014/main" id="{2262A132-01BB-CF40-B415-7537561894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9152" y="2924348"/>
            <a:ext cx="4050206" cy="166386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439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título</a:t>
            </a:r>
          </a:p>
        </p:txBody>
      </p:sp>
      <p:sp>
        <p:nvSpPr>
          <p:cNvPr id="59" name="Espaço Reservado para Texto 6">
            <a:extLst>
              <a:ext uri="{FF2B5EF4-FFF2-40B4-BE49-F238E27FC236}">
                <a16:creationId xmlns:a16="http://schemas.microsoft.com/office/drawing/2014/main" id="{926B7DC7-20B7-8B46-9C00-B0102D0666F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69152" y="5560453"/>
            <a:ext cx="4050206" cy="41244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799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Seção</a:t>
            </a:r>
          </a:p>
        </p:txBody>
      </p: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348F1C7F-92E8-8846-B4B8-A782C33673D5}"/>
              </a:ext>
            </a:extLst>
          </p:cNvPr>
          <p:cNvGrpSpPr/>
          <p:nvPr userDrawn="1"/>
        </p:nvGrpSpPr>
        <p:grpSpPr>
          <a:xfrm>
            <a:off x="1085007" y="4942409"/>
            <a:ext cx="4382186" cy="160835"/>
            <a:chOff x="1054937" y="4925447"/>
            <a:chExt cx="4382979" cy="16086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0D40904-4C5B-D940-8281-E5AD45C0E0C0}"/>
                </a:ext>
              </a:extLst>
            </p:cNvPr>
            <p:cNvSpPr/>
            <p:nvPr/>
          </p:nvSpPr>
          <p:spPr>
            <a:xfrm>
              <a:off x="1054937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BCD28F5-7B8B-F243-98A5-73CFFE27BB8D}"/>
                </a:ext>
              </a:extLst>
            </p:cNvPr>
            <p:cNvSpPr/>
            <p:nvPr/>
          </p:nvSpPr>
          <p:spPr>
            <a:xfrm>
              <a:off x="1318819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EDDB745-BF2F-7E43-9088-B2BA105AD8B4}"/>
                </a:ext>
              </a:extLst>
            </p:cNvPr>
            <p:cNvSpPr/>
            <p:nvPr/>
          </p:nvSpPr>
          <p:spPr>
            <a:xfrm>
              <a:off x="1582701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67CF1A7-02C4-3846-887E-CBFB6AEA0478}"/>
                </a:ext>
              </a:extLst>
            </p:cNvPr>
            <p:cNvSpPr/>
            <p:nvPr/>
          </p:nvSpPr>
          <p:spPr>
            <a:xfrm>
              <a:off x="1846583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5252BDDE-C4EC-C145-A0A5-FCF737657944}"/>
                </a:ext>
              </a:extLst>
            </p:cNvPr>
            <p:cNvSpPr/>
            <p:nvPr/>
          </p:nvSpPr>
          <p:spPr>
            <a:xfrm>
              <a:off x="2110465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189BA70-27FA-7E45-823B-F787B4E589F3}"/>
                </a:ext>
              </a:extLst>
            </p:cNvPr>
            <p:cNvSpPr/>
            <p:nvPr/>
          </p:nvSpPr>
          <p:spPr>
            <a:xfrm>
              <a:off x="2374347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273E1EB-28DD-C846-8209-13C88D01AE97}"/>
                </a:ext>
              </a:extLst>
            </p:cNvPr>
            <p:cNvSpPr/>
            <p:nvPr/>
          </p:nvSpPr>
          <p:spPr>
            <a:xfrm>
              <a:off x="2638229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425DC51-B8D3-7D45-8D47-8BB4CBD86950}"/>
                </a:ext>
              </a:extLst>
            </p:cNvPr>
            <p:cNvSpPr/>
            <p:nvPr/>
          </p:nvSpPr>
          <p:spPr>
            <a:xfrm>
              <a:off x="2902111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F854E93B-9734-E548-9608-F3F8BF1C760A}"/>
                </a:ext>
              </a:extLst>
            </p:cNvPr>
            <p:cNvSpPr/>
            <p:nvPr/>
          </p:nvSpPr>
          <p:spPr>
            <a:xfrm>
              <a:off x="3165993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4DD99312-916C-CF42-BBC5-E0631BAADBEF}"/>
                </a:ext>
              </a:extLst>
            </p:cNvPr>
            <p:cNvSpPr/>
            <p:nvPr/>
          </p:nvSpPr>
          <p:spPr>
            <a:xfrm>
              <a:off x="3429875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9913F8C-E83C-1147-9DC3-F86C8EC128F9}"/>
                </a:ext>
              </a:extLst>
            </p:cNvPr>
            <p:cNvSpPr/>
            <p:nvPr/>
          </p:nvSpPr>
          <p:spPr>
            <a:xfrm>
              <a:off x="3693757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D686F9BE-DF53-F94A-8DFE-720A597B3776}"/>
                </a:ext>
              </a:extLst>
            </p:cNvPr>
            <p:cNvSpPr/>
            <p:nvPr/>
          </p:nvSpPr>
          <p:spPr>
            <a:xfrm>
              <a:off x="3957639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805B7579-6022-8A4E-9CC4-2A3B5550E9F1}"/>
                </a:ext>
              </a:extLst>
            </p:cNvPr>
            <p:cNvSpPr/>
            <p:nvPr/>
          </p:nvSpPr>
          <p:spPr>
            <a:xfrm>
              <a:off x="4221521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FF569943-DEF9-8B47-9D6D-52D7461BCBBA}"/>
                </a:ext>
              </a:extLst>
            </p:cNvPr>
            <p:cNvSpPr/>
            <p:nvPr/>
          </p:nvSpPr>
          <p:spPr>
            <a:xfrm>
              <a:off x="4485403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ECFB50A-680C-1B42-9986-1B2A03EA6052}"/>
                </a:ext>
              </a:extLst>
            </p:cNvPr>
            <p:cNvSpPr/>
            <p:nvPr/>
          </p:nvSpPr>
          <p:spPr>
            <a:xfrm>
              <a:off x="4749285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DAF8175-1CAC-6841-A243-F17116FBC0B0}"/>
                </a:ext>
              </a:extLst>
            </p:cNvPr>
            <p:cNvSpPr/>
            <p:nvPr/>
          </p:nvSpPr>
          <p:spPr>
            <a:xfrm>
              <a:off x="5013167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5EE15D4-B61A-B34D-88AA-BD4B1BA725CD}"/>
                </a:ext>
              </a:extLst>
            </p:cNvPr>
            <p:cNvSpPr/>
            <p:nvPr/>
          </p:nvSpPr>
          <p:spPr>
            <a:xfrm>
              <a:off x="5277049" y="4925447"/>
              <a:ext cx="160867" cy="16086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386262575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98" b="1" i="0">
                <a:solidFill>
                  <a:srgbClr val="001E6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77729" y="2271078"/>
            <a:ext cx="7636240" cy="908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40606" y="2271078"/>
            <a:ext cx="7636240" cy="908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25/04/2022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99" b="0" i="0">
                <a:solidFill>
                  <a:srgbClr val="404040"/>
                </a:solidFill>
                <a:latin typeface="Segoe UI"/>
                <a:cs typeface="Segoe UI"/>
              </a:defRPr>
            </a:lvl1pPr>
          </a:lstStyle>
          <a:p>
            <a:pPr marL="38081">
              <a:spcBef>
                <a:spcPts val="215"/>
              </a:spcBef>
            </a:pPr>
            <a:fld id="{81D60167-4931-47E6-BA6A-407CBD079E47}" type="slidenum">
              <a:rPr lang="en-US" smtClean="0"/>
              <a:pPr marL="38081">
                <a:spcBef>
                  <a:spcPts val="215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0043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22/04/2022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340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Imagens + Descriçõ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4518911E-F193-F644-9575-A68DE7C0F57E}"/>
              </a:ext>
            </a:extLst>
          </p:cNvPr>
          <p:cNvCxnSpPr>
            <a:cxnSpLocks/>
          </p:cNvCxnSpPr>
          <p:nvPr/>
        </p:nvCxnSpPr>
        <p:spPr>
          <a:xfrm>
            <a:off x="915253" y="4"/>
            <a:ext cx="0" cy="162417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Texto 6">
            <a:extLst>
              <a:ext uri="{FF2B5EF4-FFF2-40B4-BE49-F238E27FC236}">
                <a16:creationId xmlns:a16="http://schemas.microsoft.com/office/drawing/2014/main" id="{E2CB9662-1BD8-7548-9DD4-09CE9F430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262" y="469902"/>
            <a:ext cx="12841408" cy="7739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84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título</a:t>
            </a:r>
          </a:p>
        </p:txBody>
      </p:sp>
      <p:sp>
        <p:nvSpPr>
          <p:cNvPr id="12" name="Espaço Reservado para Texto 6">
            <a:extLst>
              <a:ext uri="{FF2B5EF4-FFF2-40B4-BE49-F238E27FC236}">
                <a16:creationId xmlns:a16="http://schemas.microsoft.com/office/drawing/2014/main" id="{DE320D64-38D9-6140-BDAF-FEFCC787067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93984" y="1256567"/>
            <a:ext cx="12843465" cy="49122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pt-BR" sz="2592" b="1" dirty="0">
                <a:solidFill>
                  <a:srgbClr val="185A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algn="just" defTabSz="1316553" eaLnBrk="1" latinLnBrk="0" hangingPunct="1"/>
            <a:r>
              <a:rPr lang="pt-BR" dirty="0"/>
              <a:t>Exemplo de subtítulo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BA4AC1-A982-4D91-A9A0-4CD67970B571}"/>
              </a:ext>
            </a:extLst>
          </p:cNvPr>
          <p:cNvSpPr/>
          <p:nvPr userDrawn="1"/>
        </p:nvSpPr>
        <p:spPr>
          <a:xfrm>
            <a:off x="14288482" y="-391"/>
            <a:ext cx="3266093" cy="9866994"/>
          </a:xfrm>
          <a:prstGeom prst="rect">
            <a:avLst/>
          </a:prstGeom>
          <a:solidFill>
            <a:srgbClr val="154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4" descr="Fundo preto com letras brancas&#10;&#10;Descrição gerada automaticamente">
            <a:extLst>
              <a:ext uri="{FF2B5EF4-FFF2-40B4-BE49-F238E27FC236}">
                <a16:creationId xmlns:a16="http://schemas.microsoft.com/office/drawing/2014/main" id="{9DB547E7-EEB4-4C89-B9ED-AABBD2AFB1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22576" y="80207"/>
            <a:ext cx="3013540" cy="109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6645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ns + Descriçõ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7">
            <a:extLst>
              <a:ext uri="{FF2B5EF4-FFF2-40B4-BE49-F238E27FC236}">
                <a16:creationId xmlns:a16="http://schemas.microsoft.com/office/drawing/2014/main" id="{C70D32C1-711C-49F2-81C7-B63B42B12C34}"/>
              </a:ext>
            </a:extLst>
          </p:cNvPr>
          <p:cNvCxnSpPr>
            <a:cxnSpLocks/>
          </p:cNvCxnSpPr>
          <p:nvPr userDrawn="1"/>
        </p:nvCxnSpPr>
        <p:spPr>
          <a:xfrm>
            <a:off x="3948013" y="4"/>
            <a:ext cx="0" cy="162417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Texto 6">
            <a:extLst>
              <a:ext uri="{FF2B5EF4-FFF2-40B4-BE49-F238E27FC236}">
                <a16:creationId xmlns:a16="http://schemas.microsoft.com/office/drawing/2014/main" id="{D512AB9F-1A09-46E1-A1B2-211FA2B3E5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9022" y="469902"/>
            <a:ext cx="11012606" cy="7739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84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Exemplo de título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C16F1E17-020B-4FB9-BFCF-79DB2FEEDC3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126745" y="1256567"/>
            <a:ext cx="11014370" cy="49122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pt-BR" sz="2592" b="1" dirty="0">
                <a:solidFill>
                  <a:srgbClr val="185A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algn="just" defTabSz="1316553" eaLnBrk="1" latinLnBrk="0" hangingPunct="1"/>
            <a:r>
              <a:rPr lang="pt-BR" dirty="0"/>
              <a:t>Exemplo de subtítulo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8D5AD6-5A48-48C1-BB24-CE01FC15A1F1}"/>
              </a:ext>
            </a:extLst>
          </p:cNvPr>
          <p:cNvSpPr/>
          <p:nvPr userDrawn="1"/>
        </p:nvSpPr>
        <p:spPr>
          <a:xfrm>
            <a:off x="0" y="-391"/>
            <a:ext cx="3657600" cy="9866994"/>
          </a:xfrm>
          <a:prstGeom prst="rect">
            <a:avLst/>
          </a:prstGeom>
          <a:solidFill>
            <a:srgbClr val="154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8218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6">
            <a:extLst>
              <a:ext uri="{FF2B5EF4-FFF2-40B4-BE49-F238E27FC236}">
                <a16:creationId xmlns:a16="http://schemas.microsoft.com/office/drawing/2014/main" id="{912684A4-E701-43E9-A7E8-7D12CB67A2CB}"/>
              </a:ext>
            </a:extLst>
          </p:cNvPr>
          <p:cNvSpPr txBox="1"/>
          <p:nvPr/>
        </p:nvSpPr>
        <p:spPr>
          <a:xfrm>
            <a:off x="16766754" y="9549122"/>
            <a:ext cx="630869" cy="17313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>
              <a:defRPr/>
            </a:pPr>
            <a:fld id="{14024BB3-640A-42C7-B78D-F5C774E154A6}" type="slidenum">
              <a:rPr lang="en-US" sz="1399" noProof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pPr algn="r">
                <a:defRPr/>
              </a:pPr>
              <a:t>‹#›</a:t>
            </a:fld>
            <a:endParaRPr lang="en-US" sz="1399" noProof="0" dirty="0">
              <a:solidFill>
                <a:schemeClr val="tx1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9AA7DB5-FC86-47D3-AAE7-A2A1E9C4AA2A}"/>
              </a:ext>
            </a:extLst>
          </p:cNvPr>
          <p:cNvPicPr>
            <a:picLocks noChangeAspect="1"/>
          </p:cNvPicPr>
          <p:nvPr userDrawn="1"/>
        </p:nvPicPr>
        <p:blipFill>
          <a:blip r:embed="rId7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344" y="527748"/>
            <a:ext cx="2626893" cy="183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1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9" r:id="rId2"/>
    <p:sldLayoutId id="2147483926" r:id="rId3"/>
    <p:sldLayoutId id="2147484033" r:id="rId4"/>
    <p:sldLayoutId id="2147484018" r:id="rId5"/>
    <p:sldLayoutId id="2147484027" r:id="rId6"/>
    <p:sldLayoutId id="2147484017" r:id="rId7"/>
    <p:sldLayoutId id="2147484016" r:id="rId8"/>
    <p:sldLayoutId id="2147484026" r:id="rId9"/>
    <p:sldLayoutId id="2147484025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  <p:sldLayoutId id="2147483937" r:id="rId17"/>
    <p:sldLayoutId id="2147483939" r:id="rId18"/>
    <p:sldLayoutId id="2147483940" r:id="rId19"/>
    <p:sldLayoutId id="2147483941" r:id="rId20"/>
    <p:sldLayoutId id="2147483942" r:id="rId21"/>
    <p:sldLayoutId id="2147483943" r:id="rId22"/>
    <p:sldLayoutId id="2147483944" r:id="rId23"/>
    <p:sldLayoutId id="2147483945" r:id="rId24"/>
    <p:sldLayoutId id="2147483946" r:id="rId25"/>
    <p:sldLayoutId id="2147483947" r:id="rId26"/>
    <p:sldLayoutId id="2147483949" r:id="rId27"/>
    <p:sldLayoutId id="2147483951" r:id="rId28"/>
    <p:sldLayoutId id="2147483952" r:id="rId29"/>
    <p:sldLayoutId id="2147483953" r:id="rId30"/>
    <p:sldLayoutId id="2147483954" r:id="rId31"/>
    <p:sldLayoutId id="2147483955" r:id="rId32"/>
    <p:sldLayoutId id="2147483956" r:id="rId33"/>
    <p:sldLayoutId id="2147483957" r:id="rId34"/>
    <p:sldLayoutId id="2147483958" r:id="rId35"/>
    <p:sldLayoutId id="2147484015" r:id="rId36"/>
    <p:sldLayoutId id="2147483961" r:id="rId37"/>
    <p:sldLayoutId id="2147483962" r:id="rId38"/>
    <p:sldLayoutId id="2147483963" r:id="rId39"/>
    <p:sldLayoutId id="2147483968" r:id="rId40"/>
    <p:sldLayoutId id="2147483969" r:id="rId41"/>
    <p:sldLayoutId id="2147483970" r:id="rId42"/>
    <p:sldLayoutId id="2147483971" r:id="rId43"/>
    <p:sldLayoutId id="2147483972" r:id="rId44"/>
    <p:sldLayoutId id="2147483974" r:id="rId45"/>
    <p:sldLayoutId id="2147483975" r:id="rId46"/>
    <p:sldLayoutId id="2147483976" r:id="rId47"/>
    <p:sldLayoutId id="2147483980" r:id="rId48"/>
    <p:sldLayoutId id="2147483984" r:id="rId49"/>
    <p:sldLayoutId id="2147483985" r:id="rId50"/>
    <p:sldLayoutId id="2147483987" r:id="rId51"/>
    <p:sldLayoutId id="2147483988" r:id="rId52"/>
    <p:sldLayoutId id="2147483989" r:id="rId53"/>
    <p:sldLayoutId id="2147483990" r:id="rId54"/>
    <p:sldLayoutId id="2147483991" r:id="rId55"/>
    <p:sldLayoutId id="2147483992" r:id="rId56"/>
    <p:sldLayoutId id="2147483993" r:id="rId57"/>
    <p:sldLayoutId id="2147483994" r:id="rId58"/>
    <p:sldLayoutId id="2147483995" r:id="rId59"/>
    <p:sldLayoutId id="2147483997" r:id="rId60"/>
    <p:sldLayoutId id="2147483998" r:id="rId61"/>
    <p:sldLayoutId id="2147484001" r:id="rId62"/>
    <p:sldLayoutId id="2147484005" r:id="rId63"/>
    <p:sldLayoutId id="2147484014" r:id="rId64"/>
    <p:sldLayoutId id="2147484022" r:id="rId65"/>
    <p:sldLayoutId id="2147484023" r:id="rId66"/>
    <p:sldLayoutId id="2147484024" r:id="rId67"/>
    <p:sldLayoutId id="2147484028" r:id="rId68"/>
    <p:sldLayoutId id="2147484030" r:id="rId69"/>
    <p:sldLayoutId id="2147484031" r:id="rId70"/>
    <p:sldLayoutId id="2147484032" r:id="rId71"/>
    <p:sldLayoutId id="2147484035" r:id="rId72"/>
    <p:sldLayoutId id="2147484036" r:id="rId73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205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205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205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205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205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856793" algn="ctr" rtl="0" fontAlgn="base">
        <a:spcBef>
          <a:spcPct val="0"/>
        </a:spcBef>
        <a:spcAft>
          <a:spcPct val="0"/>
        </a:spcAft>
        <a:defRPr sz="8246">
          <a:solidFill>
            <a:schemeClr val="tx1"/>
          </a:solidFill>
          <a:latin typeface="Calibri" pitchFamily="34" charset="0"/>
        </a:defRPr>
      </a:lvl6pPr>
      <a:lvl7pPr marL="1713588" algn="ctr" rtl="0" fontAlgn="base">
        <a:spcBef>
          <a:spcPct val="0"/>
        </a:spcBef>
        <a:spcAft>
          <a:spcPct val="0"/>
        </a:spcAft>
        <a:defRPr sz="8246">
          <a:solidFill>
            <a:schemeClr val="tx1"/>
          </a:solidFill>
          <a:latin typeface="Calibri" pitchFamily="34" charset="0"/>
        </a:defRPr>
      </a:lvl7pPr>
      <a:lvl8pPr marL="2570380" algn="ctr" rtl="0" fontAlgn="base">
        <a:spcBef>
          <a:spcPct val="0"/>
        </a:spcBef>
        <a:spcAft>
          <a:spcPct val="0"/>
        </a:spcAft>
        <a:defRPr sz="8246">
          <a:solidFill>
            <a:schemeClr val="tx1"/>
          </a:solidFill>
          <a:latin typeface="Calibri" pitchFamily="34" charset="0"/>
        </a:defRPr>
      </a:lvl8pPr>
      <a:lvl9pPr marL="3427173" algn="ctr" rtl="0" fontAlgn="base">
        <a:spcBef>
          <a:spcPct val="0"/>
        </a:spcBef>
        <a:spcAft>
          <a:spcPct val="0"/>
        </a:spcAft>
        <a:defRPr sz="8246">
          <a:solidFill>
            <a:schemeClr val="tx1"/>
          </a:solidFill>
          <a:latin typeface="Calibri" pitchFamily="34" charset="0"/>
        </a:defRPr>
      </a:lvl9pPr>
    </p:titleStyle>
    <p:bodyStyle>
      <a:lvl1pPr marL="642116" indent="-64211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5902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391630" indent="-53471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5182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2141144" indent="-42731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462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998057" indent="-42731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42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3854972" indent="-42731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742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4712365" indent="-428397" algn="l" defTabSz="1713588" rtl="0" eaLnBrk="1" latinLnBrk="0" hangingPunct="1">
        <a:spcBef>
          <a:spcPct val="20000"/>
        </a:spcBef>
        <a:buFont typeface="Arial" pitchFamily="34" charset="0"/>
        <a:buChar char="•"/>
        <a:defRPr sz="3748" kern="1200">
          <a:solidFill>
            <a:schemeClr val="tx1"/>
          </a:solidFill>
          <a:latin typeface="+mn-lt"/>
          <a:ea typeface="+mn-ea"/>
          <a:cs typeface="+mn-cs"/>
        </a:defRPr>
      </a:lvl6pPr>
      <a:lvl7pPr marL="5569159" indent="-428397" algn="l" defTabSz="1713588" rtl="0" eaLnBrk="1" latinLnBrk="0" hangingPunct="1">
        <a:spcBef>
          <a:spcPct val="20000"/>
        </a:spcBef>
        <a:buFont typeface="Arial" pitchFamily="34" charset="0"/>
        <a:buChar char="•"/>
        <a:defRPr sz="3748" kern="1200">
          <a:solidFill>
            <a:schemeClr val="tx1"/>
          </a:solidFill>
          <a:latin typeface="+mn-lt"/>
          <a:ea typeface="+mn-ea"/>
          <a:cs typeface="+mn-cs"/>
        </a:defRPr>
      </a:lvl7pPr>
      <a:lvl8pPr marL="6425953" indent="-428397" algn="l" defTabSz="1713588" rtl="0" eaLnBrk="1" latinLnBrk="0" hangingPunct="1">
        <a:spcBef>
          <a:spcPct val="20000"/>
        </a:spcBef>
        <a:buFont typeface="Arial" pitchFamily="34" charset="0"/>
        <a:buChar char="•"/>
        <a:defRPr sz="3748" kern="1200">
          <a:solidFill>
            <a:schemeClr val="tx1"/>
          </a:solidFill>
          <a:latin typeface="+mn-lt"/>
          <a:ea typeface="+mn-ea"/>
          <a:cs typeface="+mn-cs"/>
        </a:defRPr>
      </a:lvl8pPr>
      <a:lvl9pPr marL="7282745" indent="-428397" algn="l" defTabSz="1713588" rtl="0" eaLnBrk="1" latinLnBrk="0" hangingPunct="1">
        <a:spcBef>
          <a:spcPct val="20000"/>
        </a:spcBef>
        <a:buFont typeface="Arial" pitchFamily="34" charset="0"/>
        <a:buChar char="•"/>
        <a:defRPr sz="37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713588" rtl="0" eaLnBrk="1" latinLnBrk="0" hangingPunct="1">
        <a:defRPr sz="3373" kern="1200">
          <a:solidFill>
            <a:schemeClr val="tx1"/>
          </a:solidFill>
          <a:latin typeface="+mn-lt"/>
          <a:ea typeface="+mn-ea"/>
          <a:cs typeface="+mn-cs"/>
        </a:defRPr>
      </a:lvl1pPr>
      <a:lvl2pPr marL="856793" algn="l" defTabSz="1713588" rtl="0" eaLnBrk="1" latinLnBrk="0" hangingPunct="1">
        <a:defRPr sz="3373" kern="1200">
          <a:solidFill>
            <a:schemeClr val="tx1"/>
          </a:solidFill>
          <a:latin typeface="+mn-lt"/>
          <a:ea typeface="+mn-ea"/>
          <a:cs typeface="+mn-cs"/>
        </a:defRPr>
      </a:lvl2pPr>
      <a:lvl3pPr marL="1713588" algn="l" defTabSz="1713588" rtl="0" eaLnBrk="1" latinLnBrk="0" hangingPunct="1">
        <a:defRPr sz="3373" kern="1200">
          <a:solidFill>
            <a:schemeClr val="tx1"/>
          </a:solidFill>
          <a:latin typeface="+mn-lt"/>
          <a:ea typeface="+mn-ea"/>
          <a:cs typeface="+mn-cs"/>
        </a:defRPr>
      </a:lvl3pPr>
      <a:lvl4pPr marL="2570380" algn="l" defTabSz="1713588" rtl="0" eaLnBrk="1" latinLnBrk="0" hangingPunct="1">
        <a:defRPr sz="3373" kern="1200">
          <a:solidFill>
            <a:schemeClr val="tx1"/>
          </a:solidFill>
          <a:latin typeface="+mn-lt"/>
          <a:ea typeface="+mn-ea"/>
          <a:cs typeface="+mn-cs"/>
        </a:defRPr>
      </a:lvl4pPr>
      <a:lvl5pPr marL="3427173" algn="l" defTabSz="1713588" rtl="0" eaLnBrk="1" latinLnBrk="0" hangingPunct="1">
        <a:defRPr sz="3373" kern="1200">
          <a:solidFill>
            <a:schemeClr val="tx1"/>
          </a:solidFill>
          <a:latin typeface="+mn-lt"/>
          <a:ea typeface="+mn-ea"/>
          <a:cs typeface="+mn-cs"/>
        </a:defRPr>
      </a:lvl5pPr>
      <a:lvl6pPr marL="4283969" algn="l" defTabSz="1713588" rtl="0" eaLnBrk="1" latinLnBrk="0" hangingPunct="1">
        <a:defRPr sz="3373" kern="1200">
          <a:solidFill>
            <a:schemeClr val="tx1"/>
          </a:solidFill>
          <a:latin typeface="+mn-lt"/>
          <a:ea typeface="+mn-ea"/>
          <a:cs typeface="+mn-cs"/>
        </a:defRPr>
      </a:lvl6pPr>
      <a:lvl7pPr marL="5140760" algn="l" defTabSz="1713588" rtl="0" eaLnBrk="1" latinLnBrk="0" hangingPunct="1">
        <a:defRPr sz="3373" kern="1200">
          <a:solidFill>
            <a:schemeClr val="tx1"/>
          </a:solidFill>
          <a:latin typeface="+mn-lt"/>
          <a:ea typeface="+mn-ea"/>
          <a:cs typeface="+mn-cs"/>
        </a:defRPr>
      </a:lvl7pPr>
      <a:lvl8pPr marL="5997556" algn="l" defTabSz="1713588" rtl="0" eaLnBrk="1" latinLnBrk="0" hangingPunct="1">
        <a:defRPr sz="3373" kern="1200">
          <a:solidFill>
            <a:schemeClr val="tx1"/>
          </a:solidFill>
          <a:latin typeface="+mn-lt"/>
          <a:ea typeface="+mn-ea"/>
          <a:cs typeface="+mn-cs"/>
        </a:defRPr>
      </a:lvl8pPr>
      <a:lvl9pPr marL="6854348" algn="l" defTabSz="1713588" rtl="0" eaLnBrk="1" latinLnBrk="0" hangingPunct="1">
        <a:defRPr sz="33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344" y="527748"/>
            <a:ext cx="2626893" cy="1833041"/>
          </a:xfrm>
          <a:prstGeom prst="rect">
            <a:avLst/>
          </a:prstGeom>
        </p:spPr>
      </p:pic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E10BBA0-9149-46DB-AB36-FDD96B0F9E4D}"/>
              </a:ext>
            </a:extLst>
          </p:cNvPr>
          <p:cNvSpPr txBox="1">
            <a:spLocks/>
          </p:cNvSpPr>
          <p:nvPr/>
        </p:nvSpPr>
        <p:spPr>
          <a:xfrm>
            <a:off x="2401910" y="4379943"/>
            <a:ext cx="13606914" cy="1120105"/>
          </a:xfrm>
          <a:prstGeom prst="rect">
            <a:avLst/>
          </a:prstGeom>
        </p:spPr>
        <p:txBody>
          <a:bodyPr vert="horz" lIns="131657" tIns="65828" rIns="131657" bIns="65828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4895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cenário </a:t>
            </a:r>
            <a:r>
              <a:rPr lang="en-US" sz="4895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global e </a:t>
            </a:r>
            <a:r>
              <a:rPr lang="en-US" sz="4895" b="1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4895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mercados </a:t>
            </a:r>
            <a:r>
              <a:rPr lang="en-US" sz="4895" b="1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brasileiros</a:t>
            </a:r>
            <a:endParaRPr lang="en-US" sz="4895" b="1" dirty="0">
              <a:solidFill>
                <a:srgbClr val="002060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76ED1BE9-8D2B-4916-9C7E-F877262E7C4B}"/>
              </a:ext>
            </a:extLst>
          </p:cNvPr>
          <p:cNvSpPr txBox="1">
            <a:spLocks/>
          </p:cNvSpPr>
          <p:nvPr/>
        </p:nvSpPr>
        <p:spPr>
          <a:xfrm>
            <a:off x="11303550" y="6451856"/>
            <a:ext cx="3025795" cy="7072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80" b="1" i="1" dirty="0">
                <a:solidFill>
                  <a:srgbClr val="0070C0"/>
                </a:solidFill>
              </a:rPr>
              <a:t>João Scandiuzzi</a:t>
            </a:r>
            <a:endParaRPr lang="en-US" sz="288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56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6">
            <a:extLst>
              <a:ext uri="{FF2B5EF4-FFF2-40B4-BE49-F238E27FC236}">
                <a16:creationId xmlns:a16="http://schemas.microsoft.com/office/drawing/2014/main" id="{96E60381-B33B-4152-A9CE-65982180E149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12021" y="2505366"/>
            <a:ext cx="10120957" cy="2769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524067">
              <a:spcBef>
                <a:spcPct val="50000"/>
              </a:spcBef>
              <a:defRPr/>
            </a:pPr>
            <a:r>
              <a:rPr lang="pt-BR" sz="1800" b="1" kern="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Taxa de câmbio Real/Dólar e razão crescimento/valor no S&amp;P 500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5C5568-B469-4511-B004-89BDFA2F0BBC}"/>
              </a:ext>
            </a:extLst>
          </p:cNvPr>
          <p:cNvSpPr/>
          <p:nvPr/>
        </p:nvSpPr>
        <p:spPr>
          <a:xfrm>
            <a:off x="10964067" y="9265848"/>
            <a:ext cx="27472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09"/>
            <a:r>
              <a:rPr lang="en-US" sz="1200" i="1" dirty="0">
                <a:ea typeface="Calibri" panose="020F0502020204030204" pitchFamily="34" charset="0"/>
              </a:rPr>
              <a:t>Fonte: Bloomberg, BTG Pactual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1AA361-52D3-4CD3-90DF-39357568FE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O Brasil volta ao radar do investidor global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1CBF8C0-2664-4B42-A313-6549EBD7C1F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93984" y="1256567"/>
            <a:ext cx="13918787" cy="400110"/>
          </a:xfr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Brasil </a:t>
            </a:r>
            <a:r>
              <a:rPr lang="en-US" sz="2000" dirty="0" err="1">
                <a:latin typeface="Arial"/>
                <a:cs typeface="Arial"/>
              </a:rPr>
              <a:t>favorecido</a:t>
            </a:r>
            <a:r>
              <a:rPr lang="en-US" sz="2000" dirty="0">
                <a:latin typeface="Arial"/>
                <a:cs typeface="Arial"/>
              </a:rPr>
              <a:t> por </a:t>
            </a:r>
            <a:r>
              <a:rPr lang="en-US" sz="2000" dirty="0" err="1">
                <a:latin typeface="Arial"/>
                <a:cs typeface="Arial"/>
              </a:rPr>
              <a:t>rotação</a:t>
            </a:r>
            <a:r>
              <a:rPr lang="en-US" sz="2000" dirty="0">
                <a:latin typeface="Arial"/>
                <a:cs typeface="Arial"/>
              </a:rPr>
              <a:t> global </a:t>
            </a:r>
            <a:r>
              <a:rPr lang="en-US" sz="2000" dirty="0" err="1">
                <a:latin typeface="Arial"/>
                <a:cs typeface="Arial"/>
              </a:rPr>
              <a:t>crescimento</a:t>
            </a:r>
            <a:r>
              <a:rPr lang="en-US" sz="2000" dirty="0">
                <a:latin typeface="Arial"/>
                <a:cs typeface="Arial"/>
              </a:rPr>
              <a:t>/valor, commodities e </a:t>
            </a:r>
            <a:r>
              <a:rPr lang="en-US" sz="2000" dirty="0" err="1">
                <a:latin typeface="Arial"/>
                <a:cs typeface="Arial"/>
              </a:rPr>
              <a:t>problemas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em</a:t>
            </a:r>
            <a:r>
              <a:rPr lang="en-US" sz="2000" dirty="0">
                <a:latin typeface="Arial"/>
                <a:cs typeface="Arial"/>
              </a:rPr>
              <a:t> outros </a:t>
            </a:r>
            <a:r>
              <a:rPr lang="en-US" sz="2000" dirty="0" err="1">
                <a:latin typeface="Arial"/>
                <a:cs typeface="Arial"/>
              </a:rPr>
              <a:t>emergentes</a:t>
            </a:r>
            <a:endParaRPr lang="en-US" sz="2000" dirty="0">
              <a:latin typeface="Arial"/>
              <a:cs typeface="Arial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B4632EA-42E2-4504-B5DD-2A463E6E60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6574133"/>
              </p:ext>
            </p:extLst>
          </p:nvPr>
        </p:nvGraphicFramePr>
        <p:xfrm>
          <a:off x="4186989" y="2981376"/>
          <a:ext cx="8771022" cy="5886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545179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6">
            <a:extLst>
              <a:ext uri="{FF2B5EF4-FFF2-40B4-BE49-F238E27FC236}">
                <a16:creationId xmlns:a16="http://schemas.microsoft.com/office/drawing/2014/main" id="{96E60381-B33B-4152-A9CE-65982180E149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12020" y="2234006"/>
            <a:ext cx="10120957" cy="60016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524067">
              <a:spcBef>
                <a:spcPct val="50000"/>
              </a:spcBef>
              <a:defRPr/>
            </a:pPr>
            <a:r>
              <a:rPr lang="pt-BR" sz="1800" b="1" kern="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Ibovespa: retorno % acumulado em 2022 (até 22-abril)</a:t>
            </a:r>
          </a:p>
          <a:p>
            <a:pPr algn="ctr" defTabSz="524067">
              <a:spcBef>
                <a:spcPct val="50000"/>
              </a:spcBef>
              <a:defRPr/>
            </a:pPr>
            <a:r>
              <a:rPr lang="pt-BR" sz="1400" kern="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(peso do setor entre parênteses junto ao nome)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5C5568-B469-4511-B004-89BDFA2F0BBC}"/>
              </a:ext>
            </a:extLst>
          </p:cNvPr>
          <p:cNvSpPr/>
          <p:nvPr/>
        </p:nvSpPr>
        <p:spPr>
          <a:xfrm>
            <a:off x="10964067" y="9265848"/>
            <a:ext cx="27472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09"/>
            <a:r>
              <a:rPr lang="en-US" sz="1200" i="1" dirty="0">
                <a:ea typeface="Calibri" panose="020F0502020204030204" pitchFamily="34" charset="0"/>
              </a:rPr>
              <a:t>Fonte: Bloomberg, BTG Pactual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1AA361-52D3-4CD3-90DF-39357568FE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Ibovespa: estrangeiro favoreceu valor e </a:t>
            </a:r>
            <a:r>
              <a:rPr lang="pt-BR" i="1" dirty="0" err="1"/>
              <a:t>large</a:t>
            </a:r>
            <a:r>
              <a:rPr lang="pt-BR" i="1" dirty="0"/>
              <a:t> </a:t>
            </a:r>
            <a:r>
              <a:rPr lang="pt-BR" i="1" dirty="0" err="1"/>
              <a:t>caps</a:t>
            </a:r>
            <a:endParaRPr lang="en-US" i="1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1CBF8C0-2664-4B42-A313-6549EBD7C1F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93984" y="1256567"/>
            <a:ext cx="13918787" cy="400110"/>
          </a:xfrm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2000" dirty="0">
                <a:latin typeface="Arial"/>
                <a:cs typeface="Arial"/>
              </a:rPr>
              <a:t>Gestão ativa teve dificuldade de acompanhar o índice neste início de ano</a:t>
            </a:r>
            <a:endParaRPr lang="en-US" sz="2000" dirty="0">
              <a:latin typeface="Arial"/>
              <a:cs typeface="Arial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5C0D513-0C78-4CBE-AB80-C635B218AA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8416354"/>
              </p:ext>
            </p:extLst>
          </p:nvPr>
        </p:nvGraphicFramePr>
        <p:xfrm>
          <a:off x="3223209" y="3088334"/>
          <a:ext cx="10698580" cy="5871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624843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2C29A74D-062D-4507-8CF9-1216F17AD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846" y="2605390"/>
            <a:ext cx="11799637" cy="652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6">
            <a:extLst>
              <a:ext uri="{FF2B5EF4-FFF2-40B4-BE49-F238E27FC236}">
                <a16:creationId xmlns:a16="http://schemas.microsoft.com/office/drawing/2014/main" id="{96E60381-B33B-4152-A9CE-65982180E149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51862" y="2708513"/>
            <a:ext cx="10120957" cy="276999"/>
          </a:xfrm>
          <a:prstGeom prst="rect">
            <a:avLst/>
          </a:prstGeom>
          <a:solidFill>
            <a:schemeClr val="bg2"/>
          </a:solidFill>
          <a:ln w="127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524067">
              <a:spcBef>
                <a:spcPct val="50000"/>
              </a:spcBef>
              <a:defRPr/>
            </a:pPr>
            <a:r>
              <a:rPr lang="pt-BR" sz="1800" b="1" kern="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 Retorno relativo do Alpha FIA versus Ibovespa (janelas móveis)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5C5568-B469-4511-B004-89BDFA2F0BBC}"/>
              </a:ext>
            </a:extLst>
          </p:cNvPr>
          <p:cNvSpPr/>
          <p:nvPr/>
        </p:nvSpPr>
        <p:spPr>
          <a:xfrm>
            <a:off x="10964067" y="9265848"/>
            <a:ext cx="27472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09"/>
            <a:r>
              <a:rPr lang="en-US" sz="1200" i="1" dirty="0">
                <a:ea typeface="Calibri" panose="020F0502020204030204" pitchFamily="34" charset="0"/>
              </a:rPr>
              <a:t>Fonte: Bloomberg, BTG Pactual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1AA361-52D3-4CD3-90DF-39357568FE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Bolsa brasileira: gestão ativa é vencedora no longo prazo</a:t>
            </a:r>
            <a:endParaRPr lang="en-US" i="1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1CBF8C0-2664-4B42-A313-6549EBD7C1F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93984" y="1256567"/>
            <a:ext cx="13918787" cy="400110"/>
          </a:xfr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Brasil </a:t>
            </a:r>
            <a:r>
              <a:rPr lang="en-US" sz="2000" dirty="0" err="1">
                <a:latin typeface="Arial"/>
                <a:cs typeface="Arial"/>
              </a:rPr>
              <a:t>favorecido</a:t>
            </a:r>
            <a:r>
              <a:rPr lang="en-US" sz="2000" dirty="0">
                <a:latin typeface="Arial"/>
                <a:cs typeface="Arial"/>
              </a:rPr>
              <a:t> por </a:t>
            </a:r>
            <a:r>
              <a:rPr lang="en-US" sz="2000" dirty="0" err="1">
                <a:latin typeface="Arial"/>
                <a:cs typeface="Arial"/>
              </a:rPr>
              <a:t>rotação</a:t>
            </a:r>
            <a:r>
              <a:rPr lang="en-US" sz="2000" dirty="0">
                <a:latin typeface="Arial"/>
                <a:cs typeface="Arial"/>
              </a:rPr>
              <a:t> global </a:t>
            </a:r>
            <a:r>
              <a:rPr lang="en-US" sz="2000" dirty="0" err="1">
                <a:latin typeface="Arial"/>
                <a:cs typeface="Arial"/>
              </a:rPr>
              <a:t>crescimento</a:t>
            </a:r>
            <a:r>
              <a:rPr lang="en-US" sz="2000" dirty="0">
                <a:latin typeface="Arial"/>
                <a:cs typeface="Arial"/>
              </a:rPr>
              <a:t>/valor, commodities e </a:t>
            </a:r>
            <a:r>
              <a:rPr lang="en-US" sz="2000" dirty="0" err="1">
                <a:latin typeface="Arial"/>
                <a:cs typeface="Arial"/>
              </a:rPr>
              <a:t>problemas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em</a:t>
            </a:r>
            <a:r>
              <a:rPr lang="en-US" sz="2000" dirty="0">
                <a:latin typeface="Arial"/>
                <a:cs typeface="Arial"/>
              </a:rPr>
              <a:t> outros </a:t>
            </a:r>
            <a:r>
              <a:rPr lang="en-US" sz="2000" dirty="0" err="1">
                <a:latin typeface="Arial"/>
                <a:cs typeface="Arial"/>
              </a:rPr>
              <a:t>emergentes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765520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1AA361-52D3-4CD3-90DF-39357568FE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Diversificação: o papel de ativos globais</a:t>
            </a:r>
            <a:endParaRPr lang="en-US" i="1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1CBF8C0-2664-4B42-A313-6549EBD7C1F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93984" y="1256567"/>
            <a:ext cx="13918787" cy="400110"/>
          </a:xfrm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2000" dirty="0">
                <a:latin typeface="Arial"/>
                <a:cs typeface="Arial"/>
              </a:rPr>
              <a:t>A</a:t>
            </a:r>
            <a:r>
              <a:rPr lang="en-US" sz="2000" dirty="0" err="1">
                <a:latin typeface="Arial"/>
                <a:cs typeface="Arial"/>
              </a:rPr>
              <a:t>tivos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brasileiros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são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altamente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correlacionados</a:t>
            </a:r>
            <a:r>
              <a:rPr lang="en-US" sz="2000" dirty="0">
                <a:latin typeface="Arial"/>
                <a:cs typeface="Arial"/>
              </a:rPr>
              <a:t>. </a:t>
            </a:r>
            <a:r>
              <a:rPr lang="en-US" sz="2000" dirty="0" err="1">
                <a:latin typeface="Arial"/>
                <a:cs typeface="Arial"/>
              </a:rPr>
              <a:t>Investir</a:t>
            </a:r>
            <a:r>
              <a:rPr lang="en-US" sz="2000" dirty="0">
                <a:latin typeface="Arial"/>
                <a:cs typeface="Arial"/>
              </a:rPr>
              <a:t> no exterior </a:t>
            </a:r>
            <a:r>
              <a:rPr lang="en-US" sz="2000" dirty="0" err="1">
                <a:latin typeface="Arial"/>
                <a:cs typeface="Arial"/>
              </a:rPr>
              <a:t>melhora</a:t>
            </a:r>
            <a:r>
              <a:rPr lang="en-US" sz="2000" dirty="0">
                <a:latin typeface="Arial"/>
                <a:cs typeface="Arial"/>
              </a:rPr>
              <a:t> o </a:t>
            </a:r>
            <a:r>
              <a:rPr lang="en-US" sz="2000" dirty="0" err="1">
                <a:latin typeface="Arial"/>
                <a:cs typeface="Arial"/>
              </a:rPr>
              <a:t>sharpe</a:t>
            </a:r>
            <a:r>
              <a:rPr lang="en-US" sz="2000" dirty="0">
                <a:latin typeface="Arial"/>
                <a:cs typeface="Arial"/>
              </a:rPr>
              <a:t> da </a:t>
            </a:r>
            <a:r>
              <a:rPr lang="en-US" sz="2000" dirty="0" err="1">
                <a:latin typeface="Arial"/>
                <a:cs typeface="Arial"/>
              </a:rPr>
              <a:t>carteira</a:t>
            </a:r>
            <a:endParaRPr lang="en-US" sz="2000" dirty="0">
              <a:latin typeface="Arial"/>
              <a:cs typeface="Arial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45D27E3-3D86-4A94-B0B0-D81DD059F2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57013"/>
              </p:ext>
            </p:extLst>
          </p:nvPr>
        </p:nvGraphicFramePr>
        <p:xfrm>
          <a:off x="3395287" y="3283915"/>
          <a:ext cx="9390168" cy="520461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565028">
                  <a:extLst>
                    <a:ext uri="{9D8B030D-6E8A-4147-A177-3AD203B41FA5}">
                      <a16:colId xmlns:a16="http://schemas.microsoft.com/office/drawing/2014/main" val="2722685538"/>
                    </a:ext>
                  </a:extLst>
                </a:gridCol>
                <a:gridCol w="1565028">
                  <a:extLst>
                    <a:ext uri="{9D8B030D-6E8A-4147-A177-3AD203B41FA5}">
                      <a16:colId xmlns:a16="http://schemas.microsoft.com/office/drawing/2014/main" val="2672542147"/>
                    </a:ext>
                  </a:extLst>
                </a:gridCol>
                <a:gridCol w="1565028">
                  <a:extLst>
                    <a:ext uri="{9D8B030D-6E8A-4147-A177-3AD203B41FA5}">
                      <a16:colId xmlns:a16="http://schemas.microsoft.com/office/drawing/2014/main" val="756689942"/>
                    </a:ext>
                  </a:extLst>
                </a:gridCol>
                <a:gridCol w="1565028">
                  <a:extLst>
                    <a:ext uri="{9D8B030D-6E8A-4147-A177-3AD203B41FA5}">
                      <a16:colId xmlns:a16="http://schemas.microsoft.com/office/drawing/2014/main" val="3483675321"/>
                    </a:ext>
                  </a:extLst>
                </a:gridCol>
                <a:gridCol w="1565028">
                  <a:extLst>
                    <a:ext uri="{9D8B030D-6E8A-4147-A177-3AD203B41FA5}">
                      <a16:colId xmlns:a16="http://schemas.microsoft.com/office/drawing/2014/main" val="1079748312"/>
                    </a:ext>
                  </a:extLst>
                </a:gridCol>
                <a:gridCol w="1565028">
                  <a:extLst>
                    <a:ext uri="{9D8B030D-6E8A-4147-A177-3AD203B41FA5}">
                      <a16:colId xmlns:a16="http://schemas.microsoft.com/office/drawing/2014/main" val="3329838931"/>
                    </a:ext>
                  </a:extLst>
                </a:gridCol>
              </a:tblGrid>
              <a:tr h="867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862" marR="11862" marT="11862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IFMM</a:t>
                      </a:r>
                    </a:p>
                  </a:txBody>
                  <a:tcPr marL="11862" marR="11862" marT="11862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IBOV</a:t>
                      </a:r>
                    </a:p>
                  </a:txBody>
                  <a:tcPr marL="11862" marR="11862" marT="11862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IMA-B</a:t>
                      </a:r>
                    </a:p>
                  </a:txBody>
                  <a:tcPr marL="11862" marR="11862" marT="11862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IRF-M</a:t>
                      </a:r>
                    </a:p>
                  </a:txBody>
                  <a:tcPr marL="11862" marR="11862" marT="11862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MSCI*</a:t>
                      </a:r>
                    </a:p>
                  </a:txBody>
                  <a:tcPr marL="11862" marR="11862" marT="11862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229141"/>
                  </a:ext>
                </a:extLst>
              </a:tr>
              <a:tr h="867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IFMM</a:t>
                      </a:r>
                    </a:p>
                  </a:txBody>
                  <a:tcPr marL="11862" marR="11862" marT="11862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1.00</a:t>
                      </a:r>
                    </a:p>
                  </a:txBody>
                  <a:tcPr marL="12190" marR="12190" marT="1219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0.84</a:t>
                      </a:r>
                    </a:p>
                  </a:txBody>
                  <a:tcPr marL="12190" marR="12190" marT="1219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0.74</a:t>
                      </a:r>
                    </a:p>
                  </a:txBody>
                  <a:tcPr marL="12190" marR="12190" marT="1219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0.67</a:t>
                      </a:r>
                    </a:p>
                  </a:txBody>
                  <a:tcPr marL="12190" marR="12190" marT="1219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0.19</a:t>
                      </a:r>
                    </a:p>
                  </a:txBody>
                  <a:tcPr marL="12190" marR="12190" marT="1219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517213"/>
                  </a:ext>
                </a:extLst>
              </a:tr>
              <a:tr h="867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IBOV</a:t>
                      </a:r>
                    </a:p>
                  </a:txBody>
                  <a:tcPr marL="11862" marR="11862" marT="11862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0.84</a:t>
                      </a:r>
                    </a:p>
                  </a:txBody>
                  <a:tcPr marL="12190" marR="12190" marT="1219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1.00</a:t>
                      </a:r>
                    </a:p>
                  </a:txBody>
                  <a:tcPr marL="12190" marR="12190" marT="1219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0.63</a:t>
                      </a:r>
                    </a:p>
                  </a:txBody>
                  <a:tcPr marL="12190" marR="12190" marT="1219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0.60</a:t>
                      </a:r>
                    </a:p>
                  </a:txBody>
                  <a:tcPr marL="12190" marR="12190" marT="1219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0.17</a:t>
                      </a:r>
                    </a:p>
                  </a:txBody>
                  <a:tcPr marL="12190" marR="12190" marT="1219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094558"/>
                  </a:ext>
                </a:extLst>
              </a:tr>
              <a:tr h="867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IMA-B</a:t>
                      </a:r>
                    </a:p>
                  </a:txBody>
                  <a:tcPr marL="11862" marR="11862" marT="11862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0.74</a:t>
                      </a:r>
                    </a:p>
                  </a:txBody>
                  <a:tcPr marL="12190" marR="12190" marT="1219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0.63</a:t>
                      </a:r>
                    </a:p>
                  </a:txBody>
                  <a:tcPr marL="12190" marR="12190" marT="1219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1.00</a:t>
                      </a:r>
                    </a:p>
                  </a:txBody>
                  <a:tcPr marL="12190" marR="12190" marT="1219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0.90</a:t>
                      </a:r>
                    </a:p>
                  </a:txBody>
                  <a:tcPr marL="12190" marR="12190" marT="1219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-0.09</a:t>
                      </a:r>
                    </a:p>
                  </a:txBody>
                  <a:tcPr marL="12190" marR="12190" marT="1219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112832"/>
                  </a:ext>
                </a:extLst>
              </a:tr>
              <a:tr h="867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IRF-M</a:t>
                      </a:r>
                    </a:p>
                  </a:txBody>
                  <a:tcPr marL="11862" marR="11862" marT="11862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0.67</a:t>
                      </a:r>
                    </a:p>
                  </a:txBody>
                  <a:tcPr marL="12190" marR="12190" marT="1219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0.60</a:t>
                      </a:r>
                    </a:p>
                  </a:txBody>
                  <a:tcPr marL="12190" marR="12190" marT="1219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0.90</a:t>
                      </a:r>
                    </a:p>
                  </a:txBody>
                  <a:tcPr marL="12190" marR="12190" marT="1219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1.00</a:t>
                      </a:r>
                    </a:p>
                  </a:txBody>
                  <a:tcPr marL="12190" marR="12190" marT="1219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0.12</a:t>
                      </a:r>
                    </a:p>
                  </a:txBody>
                  <a:tcPr marL="12190" marR="12190" marT="1219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037358"/>
                  </a:ext>
                </a:extLst>
              </a:tr>
              <a:tr h="867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MSCI*</a:t>
                      </a:r>
                    </a:p>
                  </a:txBody>
                  <a:tcPr marL="11862" marR="11862" marT="11862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</a:t>
                      </a:r>
                    </a:p>
                  </a:txBody>
                  <a:tcPr marL="12190" marR="12190" marT="1219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</a:t>
                      </a:r>
                    </a:p>
                  </a:txBody>
                  <a:tcPr marL="12190" marR="12190" marT="1219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-0.09</a:t>
                      </a:r>
                    </a:p>
                  </a:txBody>
                  <a:tcPr marL="12190" marR="12190" marT="1219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</a:t>
                      </a:r>
                    </a:p>
                  </a:txBody>
                  <a:tcPr marL="12190" marR="12190" marT="1219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11862" marR="11862" marT="11862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062426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CAF79EE1-5761-4C7E-B6D8-BB37E73987A4}"/>
              </a:ext>
            </a:extLst>
          </p:cNvPr>
          <p:cNvSpPr/>
          <p:nvPr/>
        </p:nvSpPr>
        <p:spPr>
          <a:xfrm>
            <a:off x="3248052" y="7478233"/>
            <a:ext cx="9684637" cy="1190883"/>
          </a:xfrm>
          <a:prstGeom prst="rect">
            <a:avLst/>
          </a:prstGeom>
          <a:noFill/>
          <a:ln w="28575">
            <a:solidFill>
              <a:srgbClr val="A2ABB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976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EA494D3C-8491-4BBF-834D-30B266A54581}"/>
              </a:ext>
            </a:extLst>
          </p:cNvPr>
          <p:cNvSpPr txBox="1">
            <a:spLocks/>
          </p:cNvSpPr>
          <p:nvPr/>
        </p:nvSpPr>
        <p:spPr>
          <a:xfrm>
            <a:off x="4824574" y="2714899"/>
            <a:ext cx="7143207" cy="32663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 Narrow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 Narrow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 Narrow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 Narrow" pitchFamily="34" charset="0"/>
              </a:defRPr>
            </a:lvl9pPr>
          </a:lstStyle>
          <a:p>
            <a:pPr algn="ctr" defTabSz="1238561">
              <a:spcBef>
                <a:spcPct val="50000"/>
              </a:spcBef>
            </a:pPr>
            <a:r>
              <a:rPr lang="pt-BR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Correlação dos retornos </a:t>
            </a:r>
            <a:r>
              <a:rPr lang="pt-BR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(Últimos 5 anos)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0B01C6-981D-4138-BD1E-D81C49B2BA66}"/>
              </a:ext>
            </a:extLst>
          </p:cNvPr>
          <p:cNvSpPr/>
          <p:nvPr/>
        </p:nvSpPr>
        <p:spPr>
          <a:xfrm>
            <a:off x="3192081" y="8804426"/>
            <a:ext cx="87757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109">
              <a:defRPr/>
            </a:pPr>
            <a:r>
              <a:rPr lang="pt-BR" sz="1200" i="1" dirty="0"/>
              <a:t>*MSCI </a:t>
            </a:r>
            <a:r>
              <a:rPr lang="pt-BR" sz="1200" i="1" dirty="0" err="1"/>
              <a:t>All</a:t>
            </a:r>
            <a:r>
              <a:rPr lang="pt-BR" sz="1200" i="1" dirty="0"/>
              <a:t> Countries em USD</a:t>
            </a:r>
          </a:p>
          <a:p>
            <a:pPr marL="457109">
              <a:defRPr/>
            </a:pPr>
            <a:r>
              <a:rPr lang="pt-BR" sz="1200" i="1" dirty="0"/>
              <a:t>Fonte: </a:t>
            </a:r>
            <a:r>
              <a:rPr lang="pt-BR" sz="1200" i="1" dirty="0" err="1"/>
              <a:t>Economática</a:t>
            </a:r>
            <a:r>
              <a:rPr lang="pt-BR" sz="1200" i="1" dirty="0"/>
              <a:t> e Bloomberg (Março/2022)</a:t>
            </a:r>
          </a:p>
        </p:txBody>
      </p:sp>
    </p:spTree>
    <p:extLst>
      <p:ext uri="{BB962C8B-B14F-4D97-AF65-F5344CB8AC3E}">
        <p14:creationId xmlns:p14="http://schemas.microsoft.com/office/powerpoint/2010/main" val="303703087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697451D-5A4B-4B5F-BB93-2B986EBA79EB}"/>
              </a:ext>
            </a:extLst>
          </p:cNvPr>
          <p:cNvSpPr/>
          <p:nvPr/>
        </p:nvSpPr>
        <p:spPr>
          <a:xfrm>
            <a:off x="5424642" y="9404348"/>
            <a:ext cx="27472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09"/>
            <a:r>
              <a:rPr lang="en-US" sz="1200" i="1" dirty="0">
                <a:ea typeface="Calibri" panose="020F0502020204030204" pitchFamily="34" charset="0"/>
              </a:rPr>
              <a:t>Fonte: Bloomberg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96E60381-B33B-4152-A9CE-65982180E149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795805" y="2370282"/>
            <a:ext cx="4525878" cy="69249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524067">
              <a:spcBef>
                <a:spcPct val="50000"/>
              </a:spcBef>
              <a:defRPr/>
            </a:pPr>
            <a:r>
              <a:rPr lang="pt-BR" sz="1800" b="1" kern="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Crescimento do PIB em 2023 (% a/a)</a:t>
            </a:r>
          </a:p>
          <a:p>
            <a:pPr algn="ctr" defTabSz="524067">
              <a:spcBef>
                <a:spcPct val="50000"/>
              </a:spcBef>
              <a:defRPr/>
            </a:pPr>
            <a:r>
              <a:rPr lang="pt-BR" sz="1800" kern="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(média de diferentes fontes)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5C5568-B469-4511-B004-89BDFA2F0BBC}"/>
              </a:ext>
            </a:extLst>
          </p:cNvPr>
          <p:cNvSpPr/>
          <p:nvPr/>
        </p:nvSpPr>
        <p:spPr>
          <a:xfrm>
            <a:off x="13845452" y="9397237"/>
            <a:ext cx="27472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09"/>
            <a:r>
              <a:rPr lang="en-US" sz="1200" i="1" dirty="0">
                <a:ea typeface="Calibri" panose="020F0502020204030204" pitchFamily="34" charset="0"/>
              </a:rPr>
              <a:t>Fonte: Bloomberg, BTG Pactual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1AA361-52D3-4CD3-90DF-39357568FE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Crescimento</a:t>
            </a:r>
            <a:r>
              <a:rPr lang="en-US" dirty="0"/>
              <a:t> no G-3 e a </a:t>
            </a:r>
            <a:r>
              <a:rPr lang="en-US" dirty="0" err="1"/>
              <a:t>guerra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1CBF8C0-2664-4B42-A313-6549EBD7C1F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93984" y="1256567"/>
            <a:ext cx="16306510" cy="400110"/>
          </a:xfrm>
        </p:spPr>
        <p:txBody>
          <a:bodyPr/>
          <a:lstStyle/>
          <a:p>
            <a:r>
              <a:rPr lang="pt-BR" sz="2000" dirty="0"/>
              <a:t>A guerra deve impactar sobretudo a Europa e o ano de 2022. Riscos para 2023/24 por alta de juros</a:t>
            </a:r>
            <a:endParaRPr lang="en-US" sz="2000" dirty="0"/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9CB80F3F-C980-438D-84ED-ABFF07A24CA9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27822" y="2370280"/>
            <a:ext cx="4525878" cy="69249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524067">
              <a:spcBef>
                <a:spcPct val="50000"/>
              </a:spcBef>
              <a:defRPr/>
            </a:pPr>
            <a:r>
              <a:rPr lang="pt-BR" sz="1800" b="1" kern="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Crescimento do PIB em 2022 (% a/a)</a:t>
            </a:r>
          </a:p>
          <a:p>
            <a:pPr algn="ctr" defTabSz="524067">
              <a:spcBef>
                <a:spcPct val="50000"/>
              </a:spcBef>
              <a:defRPr/>
            </a:pPr>
            <a:r>
              <a:rPr lang="pt-BR" sz="1800" kern="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(média de diferentes fontes)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ACF719E-C9FD-4FA8-9FA2-520C377E78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8451370"/>
              </p:ext>
            </p:extLst>
          </p:nvPr>
        </p:nvGraphicFramePr>
        <p:xfrm>
          <a:off x="861772" y="3062777"/>
          <a:ext cx="7457978" cy="606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C38619A-B542-4F72-A10A-8B8ACA55F4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30069"/>
              </p:ext>
            </p:extLst>
          </p:nvPr>
        </p:nvGraphicFramePr>
        <p:xfrm>
          <a:off x="9234825" y="3062779"/>
          <a:ext cx="7457977" cy="6067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4349544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697451D-5A4B-4B5F-BB93-2B986EBA79EB}"/>
              </a:ext>
            </a:extLst>
          </p:cNvPr>
          <p:cNvSpPr/>
          <p:nvPr/>
        </p:nvSpPr>
        <p:spPr>
          <a:xfrm>
            <a:off x="5410788" y="9404348"/>
            <a:ext cx="27472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09"/>
            <a:r>
              <a:rPr lang="en-US" sz="1200" i="1" dirty="0">
                <a:ea typeface="Calibri" panose="020F0502020204030204" pitchFamily="34" charset="0"/>
              </a:rPr>
              <a:t>Fonte: Bloomberg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5C5568-B469-4511-B004-89BDFA2F0BBC}"/>
              </a:ext>
            </a:extLst>
          </p:cNvPr>
          <p:cNvSpPr/>
          <p:nvPr/>
        </p:nvSpPr>
        <p:spPr>
          <a:xfrm>
            <a:off x="13783488" y="9405389"/>
            <a:ext cx="27472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09"/>
            <a:r>
              <a:rPr lang="en-US" sz="1200" i="1" dirty="0">
                <a:ea typeface="Calibri" panose="020F0502020204030204" pitchFamily="34" charset="0"/>
              </a:rPr>
              <a:t>Fonte: Bloomberg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1AA361-52D3-4CD3-90DF-39357568FE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US" sz="3800" dirty="0">
                <a:latin typeface="Arial"/>
                <a:ea typeface="ＭＳ Ｐゴシック"/>
                <a:cs typeface="Arial"/>
              </a:rPr>
              <a:t>China: </a:t>
            </a:r>
            <a:r>
              <a:rPr lang="en-US" sz="3800" dirty="0" err="1">
                <a:latin typeface="Arial"/>
                <a:ea typeface="ＭＳ Ｐゴシック"/>
                <a:cs typeface="Arial"/>
              </a:rPr>
              <a:t>ventos</a:t>
            </a:r>
            <a:r>
              <a:rPr lang="en-US" sz="3800" dirty="0">
                <a:latin typeface="Arial"/>
                <a:ea typeface="ＭＳ Ｐゴシック"/>
                <a:cs typeface="Arial"/>
              </a:rPr>
              <a:t> </a:t>
            </a:r>
            <a:r>
              <a:rPr lang="en-US" sz="3800" dirty="0" err="1">
                <a:latin typeface="Arial"/>
                <a:ea typeface="ＭＳ Ｐゴシック"/>
                <a:cs typeface="Arial"/>
              </a:rPr>
              <a:t>contrários</a:t>
            </a:r>
            <a:endParaRPr lang="en-US" sz="3800" dirty="0">
              <a:latin typeface="Arial"/>
              <a:ea typeface="ＭＳ Ｐゴシック"/>
              <a:cs typeface="Arial"/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1CBF8C0-2664-4B42-A313-6549EBD7C1F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93984" y="1256567"/>
            <a:ext cx="16120590" cy="400110"/>
          </a:xfrm>
        </p:spPr>
        <p:txBody>
          <a:bodyPr/>
          <a:lstStyle/>
          <a:p>
            <a:r>
              <a:rPr lang="pt-BR" sz="2000" dirty="0"/>
              <a:t>A pandemia e o mercado imobiliário continuam a pesar sobre o crescimento</a:t>
            </a:r>
            <a:endParaRPr lang="en-US" sz="2000" dirty="0"/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424EC98F-84EE-4A6D-8F09-E1486D1CCE24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38378" y="2644814"/>
            <a:ext cx="7391514" cy="69249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algn="ctr" defTabSz="524067">
              <a:spcBef>
                <a:spcPct val="50000"/>
              </a:spcBef>
              <a:defRPr/>
            </a:pPr>
            <a:r>
              <a:rPr lang="en-US" sz="1800" b="1" kern="0" dirty="0">
                <a:solidFill>
                  <a:schemeClr val="accent4">
                    <a:lumMod val="50000"/>
                  </a:schemeClr>
                </a:solidFill>
                <a:cs typeface="Arial"/>
              </a:rPr>
              <a:t>China: </a:t>
            </a:r>
            <a:r>
              <a:rPr lang="en-US" sz="1800" b="1" kern="0" dirty="0" err="1">
                <a:solidFill>
                  <a:schemeClr val="accent4">
                    <a:lumMod val="50000"/>
                  </a:schemeClr>
                </a:solidFill>
                <a:cs typeface="Arial"/>
              </a:rPr>
              <a:t>novos</a:t>
            </a:r>
            <a:r>
              <a:rPr lang="en-US" sz="1800" b="1" kern="0" dirty="0">
                <a:solidFill>
                  <a:schemeClr val="accent4">
                    <a:lumMod val="50000"/>
                  </a:schemeClr>
                </a:solidFill>
                <a:cs typeface="Arial"/>
              </a:rPr>
              <a:t> </a:t>
            </a:r>
            <a:r>
              <a:rPr lang="en-US" sz="1800" b="1" kern="0" dirty="0" err="1">
                <a:solidFill>
                  <a:schemeClr val="accent4">
                    <a:lumMod val="50000"/>
                  </a:schemeClr>
                </a:solidFill>
                <a:cs typeface="Arial"/>
              </a:rPr>
              <a:t>casos</a:t>
            </a:r>
            <a:r>
              <a:rPr lang="en-US" sz="1800" b="1" kern="0" dirty="0">
                <a:solidFill>
                  <a:schemeClr val="accent4">
                    <a:lumMod val="50000"/>
                  </a:schemeClr>
                </a:solidFill>
                <a:cs typeface="Arial"/>
              </a:rPr>
              <a:t> de </a:t>
            </a:r>
            <a:r>
              <a:rPr lang="en-US" sz="1800" b="1" kern="0" dirty="0" err="1">
                <a:solidFill>
                  <a:schemeClr val="accent4">
                    <a:lumMod val="50000"/>
                  </a:schemeClr>
                </a:solidFill>
                <a:cs typeface="Arial"/>
              </a:rPr>
              <a:t>Covid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algn="ctr" defTabSz="524067">
              <a:spcBef>
                <a:spcPct val="50000"/>
              </a:spcBef>
              <a:defRPr/>
            </a:pPr>
            <a:r>
              <a:rPr lang="pt-BR" sz="1800" kern="0" dirty="0">
                <a:solidFill>
                  <a:schemeClr val="accent4">
                    <a:lumMod val="50000"/>
                  </a:schemeClr>
                </a:solidFill>
                <a:cs typeface="Arial"/>
              </a:rPr>
              <a:t>(média de 7 dias)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59E5609A-C050-4A57-A084-6EEE39E890CE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237372" y="2714064"/>
            <a:ext cx="7295729" cy="2769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algn="ctr" defTabSz="524067">
              <a:spcBef>
                <a:spcPct val="50000"/>
              </a:spcBef>
              <a:defRPr/>
            </a:pPr>
            <a:r>
              <a:rPr lang="pt-BR" sz="1800" b="1" kern="0" dirty="0">
                <a:solidFill>
                  <a:schemeClr val="accent4">
                    <a:lumMod val="50000"/>
                  </a:schemeClr>
                </a:solidFill>
                <a:cs typeface="Arial"/>
              </a:rPr>
              <a:t>China: vendas de imóveis novos e impulso de crédito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BC2CEA35-4133-4DC2-889E-984D31E1BE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2026502"/>
              </p:ext>
            </p:extLst>
          </p:nvPr>
        </p:nvGraphicFramePr>
        <p:xfrm>
          <a:off x="938377" y="3214047"/>
          <a:ext cx="7391515" cy="587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3493516B-6BBF-45D9-A945-9C31A582B3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2895182"/>
              </p:ext>
            </p:extLst>
          </p:nvPr>
        </p:nvGraphicFramePr>
        <p:xfrm>
          <a:off x="9154278" y="3477618"/>
          <a:ext cx="7461919" cy="5611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3825210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>
            <a:extLst>
              <a:ext uri="{FF2B5EF4-FFF2-40B4-BE49-F238E27FC236}">
                <a16:creationId xmlns:a16="http://schemas.microsoft.com/office/drawing/2014/main" id="{53ADA396-C1CC-421F-82E9-7CE18439CA8A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65496" y="2576418"/>
            <a:ext cx="7249078" cy="69249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algn="ctr" defTabSz="524067">
              <a:spcBef>
                <a:spcPct val="50000"/>
              </a:spcBef>
              <a:defRPr/>
            </a:pPr>
            <a:r>
              <a:rPr lang="pt-BR" sz="1800" b="1" kern="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Oferta e demanda de trabalho</a:t>
            </a:r>
            <a:endParaRPr lang="en-US" sz="1800" b="1" kern="0" dirty="0">
              <a:solidFill>
                <a:schemeClr val="accent4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 defTabSz="524067">
              <a:spcBef>
                <a:spcPct val="50000"/>
              </a:spcBef>
              <a:defRPr/>
            </a:pPr>
            <a:r>
              <a:rPr lang="pt-BR" sz="1800" kern="0" dirty="0">
                <a:solidFill>
                  <a:schemeClr val="accent4">
                    <a:lumMod val="50000"/>
                  </a:schemeClr>
                </a:solidFill>
                <a:cs typeface="Arial"/>
              </a:rPr>
              <a:t>(milhões)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97451D-5A4B-4B5F-BB93-2B986EBA79EB}"/>
              </a:ext>
            </a:extLst>
          </p:cNvPr>
          <p:cNvSpPr/>
          <p:nvPr/>
        </p:nvSpPr>
        <p:spPr>
          <a:xfrm>
            <a:off x="5428488" y="9303946"/>
            <a:ext cx="27472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09"/>
            <a:r>
              <a:rPr lang="en-US" sz="1200" i="1" dirty="0">
                <a:ea typeface="Calibri" panose="020F0502020204030204" pitchFamily="34" charset="0"/>
              </a:rPr>
              <a:t>Source: Bloomberg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96E60381-B33B-4152-A9CE-65982180E149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31060" y="2429033"/>
            <a:ext cx="7081760" cy="69249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algn="ctr" defTabSz="524067">
              <a:spcBef>
                <a:spcPct val="50000"/>
              </a:spcBef>
              <a:defRPr/>
            </a:pPr>
            <a:r>
              <a:rPr lang="pt-BR" sz="1800" b="1" kern="0" dirty="0">
                <a:solidFill>
                  <a:schemeClr val="accent4">
                    <a:lumMod val="50000"/>
                  </a:schemeClr>
                </a:solidFill>
                <a:cs typeface="Arial"/>
              </a:rPr>
              <a:t>CPI</a:t>
            </a:r>
            <a:endParaRPr lang="pt-BR" sz="1800" b="1" kern="0" dirty="0">
              <a:solidFill>
                <a:schemeClr val="accent4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 defTabSz="524067">
              <a:spcBef>
                <a:spcPct val="50000"/>
              </a:spcBef>
              <a:defRPr/>
            </a:pPr>
            <a:r>
              <a:rPr lang="pt-BR" sz="1800" kern="0" dirty="0">
                <a:solidFill>
                  <a:schemeClr val="accent4">
                    <a:lumMod val="50000"/>
                  </a:schemeClr>
                </a:solidFill>
                <a:cs typeface="Arial"/>
              </a:rPr>
              <a:t>(% a/a)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5C5568-B469-4511-B004-89BDFA2F0BBC}"/>
              </a:ext>
            </a:extLst>
          </p:cNvPr>
          <p:cNvSpPr/>
          <p:nvPr/>
        </p:nvSpPr>
        <p:spPr>
          <a:xfrm>
            <a:off x="14029997" y="9318634"/>
            <a:ext cx="27472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09"/>
            <a:r>
              <a:rPr lang="en-US" sz="1200" i="1" dirty="0">
                <a:ea typeface="Calibri" panose="020F0502020204030204" pitchFamily="34" charset="0"/>
              </a:rPr>
              <a:t>Source: Bloomberg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1AA361-52D3-4CD3-90DF-39357568FE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US" sz="3800" dirty="0">
                <a:latin typeface="Arial"/>
                <a:ea typeface="ＭＳ Ｐゴシック"/>
                <a:cs typeface="Arial"/>
              </a:rPr>
              <a:t>EUA: </a:t>
            </a:r>
            <a:r>
              <a:rPr lang="en-US" sz="3800" dirty="0" err="1">
                <a:latin typeface="Arial"/>
                <a:ea typeface="ＭＳ Ｐゴシック"/>
                <a:cs typeface="Arial"/>
              </a:rPr>
              <a:t>inflação</a:t>
            </a:r>
            <a:r>
              <a:rPr lang="en-US" sz="3800" dirty="0">
                <a:latin typeface="Arial"/>
                <a:ea typeface="ＭＳ Ｐゴシック"/>
                <a:cs typeface="Arial"/>
              </a:rPr>
              <a:t> </a:t>
            </a:r>
            <a:r>
              <a:rPr lang="en-US" sz="3800" dirty="0" err="1">
                <a:latin typeface="Arial"/>
                <a:ea typeface="ＭＳ Ｐゴシック"/>
                <a:cs typeface="Arial"/>
              </a:rPr>
              <a:t>disseminada</a:t>
            </a:r>
            <a:endParaRPr lang="en-US" sz="3800" dirty="0">
              <a:latin typeface="Arial"/>
              <a:ea typeface="ＭＳ Ｐゴシック"/>
              <a:cs typeface="Arial"/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1CBF8C0-2664-4B42-A313-6549EBD7C1F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93984" y="1256567"/>
            <a:ext cx="16120590" cy="400110"/>
          </a:xfrm>
        </p:spPr>
        <p:txBody>
          <a:bodyPr/>
          <a:lstStyle/>
          <a:p>
            <a:r>
              <a:rPr lang="pt-BR" sz="2000" dirty="0"/>
              <a:t>Mercado de trabalho excepcionalmente apertado complica convergência da inflação</a:t>
            </a:r>
            <a:endParaRPr lang="en-US" sz="2000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F326DFA-5A6A-40F9-84A5-25078A1CF4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175819"/>
              </p:ext>
            </p:extLst>
          </p:nvPr>
        </p:nvGraphicFramePr>
        <p:xfrm>
          <a:off x="9695492" y="3268915"/>
          <a:ext cx="7081760" cy="6174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4EF7E522-AB30-4BB7-8D3B-B9A5288BF7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9981892"/>
              </p:ext>
            </p:extLst>
          </p:nvPr>
        </p:nvGraphicFramePr>
        <p:xfrm>
          <a:off x="1093984" y="3269847"/>
          <a:ext cx="7081759" cy="6024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0340631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6">
            <a:extLst>
              <a:ext uri="{FF2B5EF4-FFF2-40B4-BE49-F238E27FC236}">
                <a16:creationId xmlns:a16="http://schemas.microsoft.com/office/drawing/2014/main" id="{96E60381-B33B-4152-A9CE-65982180E149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57355" y="2127211"/>
            <a:ext cx="5439864" cy="69249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524067">
              <a:spcBef>
                <a:spcPct val="50000"/>
              </a:spcBef>
              <a:defRPr/>
            </a:pPr>
            <a:r>
              <a:rPr lang="pt-BR" sz="1800" b="1" kern="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Futuros de eurodólar </a:t>
            </a:r>
          </a:p>
          <a:p>
            <a:pPr algn="ctr" defTabSz="524067">
              <a:spcBef>
                <a:spcPct val="50000"/>
              </a:spcBef>
              <a:defRPr/>
            </a:pPr>
            <a:r>
              <a:rPr lang="pt-BR" sz="1800" kern="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(taxa de 90 dias, % </a:t>
            </a:r>
            <a:r>
              <a:rPr lang="pt-BR" sz="1800" kern="0" dirty="0" err="1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pa</a:t>
            </a:r>
            <a:r>
              <a:rPr lang="pt-BR" sz="1800" kern="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5C5568-B469-4511-B004-89BDFA2F0BBC}"/>
              </a:ext>
            </a:extLst>
          </p:cNvPr>
          <p:cNvSpPr/>
          <p:nvPr/>
        </p:nvSpPr>
        <p:spPr>
          <a:xfrm>
            <a:off x="11111985" y="9265848"/>
            <a:ext cx="27472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09"/>
            <a:r>
              <a:rPr lang="en-US" sz="1200" i="1" dirty="0">
                <a:ea typeface="Calibri" panose="020F0502020204030204" pitchFamily="34" charset="0"/>
              </a:rPr>
              <a:t>Source: Bloomberg, BTG Pactual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1AA361-52D3-4CD3-90DF-39357568FE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err="1"/>
              <a:t>Fed</a:t>
            </a:r>
            <a:r>
              <a:rPr lang="pt-BR" dirty="0"/>
              <a:t> </a:t>
            </a:r>
            <a:r>
              <a:rPr lang="pt-BR" dirty="0" err="1"/>
              <a:t>Funds</a:t>
            </a:r>
            <a:r>
              <a:rPr lang="pt-BR" dirty="0"/>
              <a:t>: rumo ao neutro e além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1CBF8C0-2664-4B42-A313-6549EBD7C1F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93984" y="1256567"/>
            <a:ext cx="13918787" cy="400110"/>
          </a:xfr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O mercado </a:t>
            </a:r>
            <a:r>
              <a:rPr lang="en-US" sz="2000" dirty="0" err="1">
                <a:latin typeface="Arial"/>
                <a:cs typeface="Arial"/>
              </a:rPr>
              <a:t>vem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precificando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política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monetária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mais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apertada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aproximando</a:t>
            </a:r>
            <a:r>
              <a:rPr lang="en-US" sz="2000" dirty="0">
                <a:latin typeface="Arial"/>
                <a:cs typeface="Arial"/>
              </a:rPr>
              <a:t>-se do </a:t>
            </a:r>
            <a:r>
              <a:rPr lang="en-US" sz="2000" dirty="0" err="1">
                <a:latin typeface="Arial"/>
                <a:cs typeface="Arial"/>
              </a:rPr>
              <a:t>nosso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cenário</a:t>
            </a:r>
            <a:r>
              <a:rPr lang="en-US" sz="2000" dirty="0">
                <a:latin typeface="Arial"/>
                <a:cs typeface="Arial"/>
              </a:rPr>
              <a:t>-base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F7D0405F-0B9B-4034-B9FB-9D4CF93930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911477"/>
              </p:ext>
            </p:extLst>
          </p:nvPr>
        </p:nvGraphicFramePr>
        <p:xfrm>
          <a:off x="2904565" y="2739077"/>
          <a:ext cx="12310668" cy="6261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423726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36C7F8B-D4AE-46FF-AFDC-5F38958CF3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8694095"/>
              </p:ext>
            </p:extLst>
          </p:nvPr>
        </p:nvGraphicFramePr>
        <p:xfrm>
          <a:off x="3465226" y="3087831"/>
          <a:ext cx="11547594" cy="6150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9697451D-5A4B-4B5F-BB93-2B986EBA79EB}"/>
              </a:ext>
            </a:extLst>
          </p:cNvPr>
          <p:cNvSpPr/>
          <p:nvPr/>
        </p:nvSpPr>
        <p:spPr>
          <a:xfrm>
            <a:off x="12167773" y="9404348"/>
            <a:ext cx="27472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09"/>
            <a:r>
              <a:rPr lang="en-US" sz="1200" i="1" dirty="0">
                <a:ea typeface="Calibri" panose="020F0502020204030204" pitchFamily="34" charset="0"/>
              </a:rPr>
              <a:t>Fonte: Bloomberg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96E60381-B33B-4152-A9CE-65982180E149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65226" y="2347768"/>
            <a:ext cx="11242666" cy="69249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algn="ctr" defTabSz="524067">
              <a:spcBef>
                <a:spcPct val="50000"/>
              </a:spcBef>
              <a:defRPr/>
            </a:pPr>
            <a:r>
              <a:rPr lang="pt-BR" sz="1800" b="1" kern="0" dirty="0">
                <a:solidFill>
                  <a:schemeClr val="accent4">
                    <a:lumMod val="50000"/>
                  </a:schemeClr>
                </a:solidFill>
                <a:cs typeface="Arial"/>
              </a:rPr>
              <a:t>Variações da taxa de desemprego em 6 meses e recessões</a:t>
            </a:r>
            <a:endParaRPr lang="pt-BR" sz="1800" b="1" kern="0" dirty="0">
              <a:solidFill>
                <a:schemeClr val="accent4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 defTabSz="524067">
              <a:spcBef>
                <a:spcPct val="50000"/>
              </a:spcBef>
              <a:defRPr/>
            </a:pPr>
            <a:endParaRPr lang="pt-BR" sz="1800" kern="0" dirty="0">
              <a:solidFill>
                <a:schemeClr val="accent4">
                  <a:lumMod val="50000"/>
                </a:schemeClr>
              </a:solidFill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1AA361-52D3-4CD3-90DF-39357568FE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US" sz="3800" dirty="0">
                <a:latin typeface="Arial"/>
                <a:ea typeface="ＭＳ Ｐゴシック"/>
                <a:cs typeface="Arial"/>
              </a:rPr>
              <a:t>Fed: </a:t>
            </a:r>
            <a:r>
              <a:rPr lang="en-US" sz="3800" dirty="0" err="1">
                <a:latin typeface="Arial"/>
                <a:ea typeface="ＭＳ Ｐゴシック"/>
                <a:cs typeface="Arial"/>
              </a:rPr>
              <a:t>em</a:t>
            </a:r>
            <a:r>
              <a:rPr lang="en-US" sz="3800" dirty="0">
                <a:latin typeface="Arial"/>
                <a:ea typeface="ＭＳ Ｐゴシック"/>
                <a:cs typeface="Arial"/>
              </a:rPr>
              <a:t> </a:t>
            </a:r>
            <a:r>
              <a:rPr lang="en-US" sz="3800" dirty="0" err="1">
                <a:latin typeface="Arial"/>
                <a:ea typeface="ＭＳ Ｐゴシック"/>
                <a:cs typeface="Arial"/>
              </a:rPr>
              <a:t>busca</a:t>
            </a:r>
            <a:r>
              <a:rPr lang="en-US" sz="3800" dirty="0">
                <a:latin typeface="Arial"/>
                <a:ea typeface="ＭＳ Ｐゴシック"/>
                <a:cs typeface="Arial"/>
              </a:rPr>
              <a:t> do (</a:t>
            </a:r>
            <a:r>
              <a:rPr lang="en-US" sz="3800" dirty="0" err="1">
                <a:latin typeface="Arial"/>
                <a:ea typeface="ＭＳ Ｐゴシック"/>
                <a:cs typeface="Arial"/>
              </a:rPr>
              <a:t>difícil</a:t>
            </a:r>
            <a:r>
              <a:rPr lang="en-US" sz="3800" dirty="0">
                <a:latin typeface="Arial"/>
                <a:ea typeface="ＭＳ Ｐゴシック"/>
                <a:cs typeface="Arial"/>
              </a:rPr>
              <a:t>) </a:t>
            </a:r>
            <a:r>
              <a:rPr lang="en-US" sz="3800" dirty="0" err="1">
                <a:latin typeface="Arial"/>
                <a:ea typeface="ＭＳ Ｐゴシック"/>
                <a:cs typeface="Arial"/>
              </a:rPr>
              <a:t>pouso</a:t>
            </a:r>
            <a:r>
              <a:rPr lang="en-US" sz="3800" dirty="0">
                <a:latin typeface="Arial"/>
                <a:ea typeface="ＭＳ Ｐゴシック"/>
                <a:cs typeface="Arial"/>
              </a:rPr>
              <a:t> suave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1CBF8C0-2664-4B42-A313-6549EBD7C1F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93984" y="1256567"/>
            <a:ext cx="16120590" cy="400110"/>
          </a:xfrm>
        </p:spPr>
        <p:txBody>
          <a:bodyPr/>
          <a:lstStyle/>
          <a:p>
            <a:r>
              <a:rPr lang="pt-BR" sz="2000" dirty="0"/>
              <a:t>O caminho para um pouso suave é estreito. Risco de recessão mais à frente (2023/2024)</a:t>
            </a: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8DB1B4-8E4B-45F5-809A-613B57C19FF9}"/>
              </a:ext>
            </a:extLst>
          </p:cNvPr>
          <p:cNvSpPr txBox="1"/>
          <p:nvPr/>
        </p:nvSpPr>
        <p:spPr>
          <a:xfrm>
            <a:off x="4359641" y="4230213"/>
            <a:ext cx="1095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/>
              <a:t>Pouso</a:t>
            </a:r>
            <a:r>
              <a:rPr lang="en-US" sz="1200" b="1" dirty="0"/>
              <a:t> suave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1B9174-EE8B-43A1-89F3-B7916DC43D35}"/>
              </a:ext>
            </a:extLst>
          </p:cNvPr>
          <p:cNvSpPr txBox="1"/>
          <p:nvPr/>
        </p:nvSpPr>
        <p:spPr>
          <a:xfrm>
            <a:off x="9281654" y="4332919"/>
            <a:ext cx="1095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/>
              <a:t>Pouso</a:t>
            </a:r>
            <a:r>
              <a:rPr lang="en-US" sz="1200" b="1" dirty="0"/>
              <a:t> suave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25F864-5F42-4D62-92BF-89A6124DDCD0}"/>
              </a:ext>
            </a:extLst>
          </p:cNvPr>
          <p:cNvSpPr txBox="1"/>
          <p:nvPr/>
        </p:nvSpPr>
        <p:spPr>
          <a:xfrm>
            <a:off x="12993454" y="4368712"/>
            <a:ext cx="1095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/>
              <a:t>Pouso</a:t>
            </a:r>
            <a:r>
              <a:rPr lang="en-US" sz="1200" b="1" dirty="0"/>
              <a:t> suave</a:t>
            </a:r>
          </a:p>
        </p:txBody>
      </p:sp>
    </p:spTree>
    <p:extLst>
      <p:ext uri="{BB962C8B-B14F-4D97-AF65-F5344CB8AC3E}">
        <p14:creationId xmlns:p14="http://schemas.microsoft.com/office/powerpoint/2010/main" val="224560759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6">
            <a:extLst>
              <a:ext uri="{FF2B5EF4-FFF2-40B4-BE49-F238E27FC236}">
                <a16:creationId xmlns:a16="http://schemas.microsoft.com/office/drawing/2014/main" id="{96E60381-B33B-4152-A9CE-65982180E149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71801" y="2472507"/>
            <a:ext cx="10864516" cy="2769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524067">
              <a:spcBef>
                <a:spcPct val="50000"/>
              </a:spcBef>
              <a:defRPr/>
            </a:pPr>
            <a:r>
              <a:rPr lang="pt-BR" sz="1800" b="1" kern="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 Juros do </a:t>
            </a:r>
            <a:r>
              <a:rPr lang="pt-BR" sz="1800" b="1" kern="0" dirty="0" err="1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Treasury</a:t>
            </a:r>
            <a:r>
              <a:rPr lang="pt-BR" sz="1800" b="1" kern="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 de 10 anos e razão crescimento/valor na bolsa americana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1AA361-52D3-4CD3-90DF-39357568FE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O fim da grande moderação? 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1CBF8C0-2664-4B42-A313-6549EBD7C1F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93984" y="1256567"/>
            <a:ext cx="14881122" cy="400110"/>
          </a:xfr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A </a:t>
            </a:r>
            <a:r>
              <a:rPr lang="en-US" sz="2000" dirty="0" err="1">
                <a:latin typeface="Arial"/>
                <a:cs typeface="Arial"/>
              </a:rPr>
              <a:t>queda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tendencial</a:t>
            </a:r>
            <a:r>
              <a:rPr lang="en-US" sz="2000" dirty="0">
                <a:latin typeface="Arial"/>
                <a:cs typeface="Arial"/>
              </a:rPr>
              <a:t> dos </a:t>
            </a:r>
            <a:r>
              <a:rPr lang="en-US" sz="2000" dirty="0" err="1">
                <a:latin typeface="Arial"/>
                <a:cs typeface="Arial"/>
              </a:rPr>
              <a:t>juros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longos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nos</a:t>
            </a:r>
            <a:r>
              <a:rPr lang="en-US" sz="2000" dirty="0">
                <a:latin typeface="Arial"/>
                <a:cs typeface="Arial"/>
              </a:rPr>
              <a:t> EUA e </a:t>
            </a:r>
            <a:r>
              <a:rPr lang="en-US" sz="2000" dirty="0" err="1">
                <a:latin typeface="Arial"/>
                <a:cs typeface="Arial"/>
              </a:rPr>
              <a:t>baixo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crescimento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favoreceram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ações</a:t>
            </a:r>
            <a:r>
              <a:rPr lang="en-US" sz="2000" dirty="0">
                <a:latin typeface="Arial"/>
                <a:cs typeface="Arial"/>
              </a:rPr>
              <a:t> de </a:t>
            </a:r>
            <a:r>
              <a:rPr lang="en-US" sz="2000" dirty="0" err="1">
                <a:latin typeface="Arial"/>
                <a:cs typeface="Arial"/>
              </a:rPr>
              <a:t>crescimento</a:t>
            </a:r>
            <a:r>
              <a:rPr lang="en-US" sz="2000" dirty="0">
                <a:latin typeface="Arial"/>
                <a:cs typeface="Arial"/>
              </a:rPr>
              <a:t> vs valor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A936B4A-923D-4C35-AFB4-F1CE8FADF0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0216569"/>
              </p:ext>
            </p:extLst>
          </p:nvPr>
        </p:nvGraphicFramePr>
        <p:xfrm>
          <a:off x="3078875" y="2749506"/>
          <a:ext cx="10467974" cy="6129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226855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6">
            <a:extLst>
              <a:ext uri="{FF2B5EF4-FFF2-40B4-BE49-F238E27FC236}">
                <a16:creationId xmlns:a16="http://schemas.microsoft.com/office/drawing/2014/main" id="{96E60381-B33B-4152-A9CE-65982180E149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90365" y="1972778"/>
            <a:ext cx="10120957" cy="69249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524067">
              <a:spcBef>
                <a:spcPct val="50000"/>
              </a:spcBef>
              <a:defRPr/>
            </a:pPr>
            <a:r>
              <a:rPr lang="pt-BR" sz="1800" b="1" kern="0" dirty="0" err="1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Indices</a:t>
            </a:r>
            <a:r>
              <a:rPr lang="pt-BR" sz="1800" b="1" kern="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 acionários globais: retorno em USD sem hedge cambial</a:t>
            </a:r>
          </a:p>
          <a:p>
            <a:pPr algn="ctr" defTabSz="524067">
              <a:spcBef>
                <a:spcPct val="50000"/>
              </a:spcBef>
              <a:defRPr/>
            </a:pPr>
            <a:r>
              <a:rPr lang="pt-BR" sz="1800" kern="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(acumulado no ano até 22 de abril)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5C5568-B469-4511-B004-89BDFA2F0BBC}"/>
              </a:ext>
            </a:extLst>
          </p:cNvPr>
          <p:cNvSpPr/>
          <p:nvPr/>
        </p:nvSpPr>
        <p:spPr>
          <a:xfrm>
            <a:off x="10964067" y="9265848"/>
            <a:ext cx="27472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09"/>
            <a:r>
              <a:rPr lang="en-US" sz="1200" i="1" dirty="0">
                <a:ea typeface="Calibri" panose="020F0502020204030204" pitchFamily="34" charset="0"/>
              </a:rPr>
              <a:t>Fonte: Bloomberg, BTG Pactual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1AA361-52D3-4CD3-90DF-39357568FE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O Brasil volta ao radar do investidor global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1CBF8C0-2664-4B42-A313-6549EBD7C1F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93984" y="1256567"/>
            <a:ext cx="13918787" cy="400110"/>
          </a:xfr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Brasil </a:t>
            </a:r>
            <a:r>
              <a:rPr lang="en-US" sz="2000" dirty="0" err="1">
                <a:latin typeface="Arial"/>
                <a:cs typeface="Arial"/>
              </a:rPr>
              <a:t>favorecido</a:t>
            </a:r>
            <a:r>
              <a:rPr lang="en-US" sz="2000" dirty="0">
                <a:latin typeface="Arial"/>
                <a:cs typeface="Arial"/>
              </a:rPr>
              <a:t> por </a:t>
            </a:r>
            <a:r>
              <a:rPr lang="en-US" sz="2000" dirty="0" err="1">
                <a:latin typeface="Arial"/>
                <a:cs typeface="Arial"/>
              </a:rPr>
              <a:t>rotação</a:t>
            </a:r>
            <a:r>
              <a:rPr lang="en-US" sz="2000" dirty="0">
                <a:latin typeface="Arial"/>
                <a:cs typeface="Arial"/>
              </a:rPr>
              <a:t> global </a:t>
            </a:r>
            <a:r>
              <a:rPr lang="en-US" sz="2000" dirty="0" err="1">
                <a:latin typeface="Arial"/>
                <a:cs typeface="Arial"/>
              </a:rPr>
              <a:t>crescimento</a:t>
            </a:r>
            <a:r>
              <a:rPr lang="en-US" sz="2000" dirty="0">
                <a:latin typeface="Arial"/>
                <a:cs typeface="Arial"/>
              </a:rPr>
              <a:t>/valor, commodities e </a:t>
            </a:r>
            <a:r>
              <a:rPr lang="en-US" sz="2000" dirty="0" err="1">
                <a:latin typeface="Arial"/>
                <a:cs typeface="Arial"/>
              </a:rPr>
              <a:t>problemas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em</a:t>
            </a:r>
            <a:r>
              <a:rPr lang="en-US" sz="2000" dirty="0">
                <a:latin typeface="Arial"/>
                <a:cs typeface="Arial"/>
              </a:rPr>
              <a:t> outros </a:t>
            </a:r>
            <a:r>
              <a:rPr lang="en-US" sz="2000" dirty="0" err="1">
                <a:latin typeface="Arial"/>
                <a:cs typeface="Arial"/>
              </a:rPr>
              <a:t>emergentes</a:t>
            </a:r>
            <a:endParaRPr lang="en-US" sz="2000" dirty="0">
              <a:latin typeface="Arial"/>
              <a:cs typeface="Arial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7C00117-3CAC-4D9D-B84E-D4B4D2A811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466917"/>
              </p:ext>
            </p:extLst>
          </p:nvPr>
        </p:nvGraphicFramePr>
        <p:xfrm>
          <a:off x="3180509" y="2814017"/>
          <a:ext cx="10387573" cy="6303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4086259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6">
            <a:extLst>
              <a:ext uri="{FF2B5EF4-FFF2-40B4-BE49-F238E27FC236}">
                <a16:creationId xmlns:a16="http://schemas.microsoft.com/office/drawing/2014/main" id="{96E60381-B33B-4152-A9CE-65982180E149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90365" y="1972778"/>
            <a:ext cx="10120957" cy="69249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524067">
              <a:spcBef>
                <a:spcPct val="50000"/>
              </a:spcBef>
              <a:defRPr/>
            </a:pPr>
            <a:r>
              <a:rPr lang="pt-BR" sz="1800" b="1" kern="0" dirty="0" err="1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Indices</a:t>
            </a:r>
            <a:r>
              <a:rPr lang="pt-BR" sz="1800" b="1" kern="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 acionários globais: retorno em USD sem hedge cambial</a:t>
            </a:r>
          </a:p>
          <a:p>
            <a:pPr algn="ctr" defTabSz="524067">
              <a:spcBef>
                <a:spcPct val="50000"/>
              </a:spcBef>
              <a:defRPr/>
            </a:pPr>
            <a:r>
              <a:rPr lang="pt-BR" sz="1800" kern="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(acumulado no ano até 22 de abril)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5C5568-B469-4511-B004-89BDFA2F0BBC}"/>
              </a:ext>
            </a:extLst>
          </p:cNvPr>
          <p:cNvSpPr/>
          <p:nvPr/>
        </p:nvSpPr>
        <p:spPr>
          <a:xfrm>
            <a:off x="10964067" y="9265848"/>
            <a:ext cx="27472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09"/>
            <a:r>
              <a:rPr lang="en-US" sz="1200" i="1" dirty="0">
                <a:ea typeface="Calibri" panose="020F0502020204030204" pitchFamily="34" charset="0"/>
              </a:rPr>
              <a:t>Fonte: Bloomberg, BTG Pactual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1AA361-52D3-4CD3-90DF-39357568FE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O Brasil volta ao radar do investidor global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1CBF8C0-2664-4B42-A313-6549EBD7C1F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93984" y="1256567"/>
            <a:ext cx="13918787" cy="400110"/>
          </a:xfr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Brasil </a:t>
            </a:r>
            <a:r>
              <a:rPr lang="en-US" sz="2000" dirty="0" err="1">
                <a:latin typeface="Arial"/>
                <a:cs typeface="Arial"/>
              </a:rPr>
              <a:t>favorecido</a:t>
            </a:r>
            <a:r>
              <a:rPr lang="en-US" sz="2000" dirty="0">
                <a:latin typeface="Arial"/>
                <a:cs typeface="Arial"/>
              </a:rPr>
              <a:t> por </a:t>
            </a:r>
            <a:r>
              <a:rPr lang="en-US" sz="2000" dirty="0" err="1">
                <a:latin typeface="Arial"/>
                <a:cs typeface="Arial"/>
              </a:rPr>
              <a:t>rotação</a:t>
            </a:r>
            <a:r>
              <a:rPr lang="en-US" sz="2000" dirty="0">
                <a:latin typeface="Arial"/>
                <a:cs typeface="Arial"/>
              </a:rPr>
              <a:t> global </a:t>
            </a:r>
            <a:r>
              <a:rPr lang="en-US" sz="2000" dirty="0" err="1">
                <a:latin typeface="Arial"/>
                <a:cs typeface="Arial"/>
              </a:rPr>
              <a:t>crescimento</a:t>
            </a:r>
            <a:r>
              <a:rPr lang="en-US" sz="2000" dirty="0">
                <a:latin typeface="Arial"/>
                <a:cs typeface="Arial"/>
              </a:rPr>
              <a:t>/valor, commodities e </a:t>
            </a:r>
            <a:r>
              <a:rPr lang="en-US" sz="2000" dirty="0" err="1">
                <a:latin typeface="Arial"/>
                <a:cs typeface="Arial"/>
              </a:rPr>
              <a:t>problemas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em</a:t>
            </a:r>
            <a:r>
              <a:rPr lang="en-US" sz="2000" dirty="0">
                <a:latin typeface="Arial"/>
                <a:cs typeface="Arial"/>
              </a:rPr>
              <a:t> outros </a:t>
            </a:r>
            <a:r>
              <a:rPr lang="en-US" sz="2000" dirty="0" err="1">
                <a:latin typeface="Arial"/>
                <a:cs typeface="Arial"/>
              </a:rPr>
              <a:t>emergentes</a:t>
            </a:r>
            <a:endParaRPr lang="en-US" sz="2000" dirty="0">
              <a:latin typeface="Arial"/>
              <a:cs typeface="Arial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66FDAAD-911E-4ED6-A68D-37B4D8DD2F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8035820"/>
              </p:ext>
            </p:extLst>
          </p:nvPr>
        </p:nvGraphicFramePr>
        <p:xfrm>
          <a:off x="3461085" y="2903451"/>
          <a:ext cx="10120957" cy="6240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8941856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NALIGNVERT" val="True"/>
  <p:tag name="POSNALIGNHORIZ" val="True"/>
  <p:tag name="SIZEWIDTH" val="True"/>
  <p:tag name="SIZEHEIGHT" val="True"/>
  <p:tag name="FORMATSFILENAME" val="Standard Slides.pot"/>
  <p:tag name="FORMATSSHAPE" val="Text Box 6"/>
  <p:tag name="FORMATSSLIDEID" val="289"/>
  <p:tag name="POSITIONSHAPE" val="Text Box 6"/>
  <p:tag name="POSITIONSLIDEID" val="289"/>
  <p:tag name="SIZESHAPE" val="Text Box 6"/>
  <p:tag name="SIZESLIDEID" val="28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NALIGNVERT" val="True"/>
  <p:tag name="POSNALIGNHORIZ" val="True"/>
  <p:tag name="SIZEWIDTH" val="True"/>
  <p:tag name="SIZEHEIGHT" val="True"/>
  <p:tag name="FORMATSFILENAME" val="Standard Slides.pot"/>
  <p:tag name="FORMATSSHAPE" val="Text Box 6"/>
  <p:tag name="FORMATSSLIDEID" val="289"/>
  <p:tag name="POSITIONSHAPE" val="Text Box 6"/>
  <p:tag name="POSITIONSLIDEID" val="289"/>
  <p:tag name="SIZESHAPE" val="Text Box 6"/>
  <p:tag name="SIZESLIDEID" val="28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NALIGNVERT" val="True"/>
  <p:tag name="POSNALIGNHORIZ" val="True"/>
  <p:tag name="SIZEWIDTH" val="True"/>
  <p:tag name="SIZEHEIGHT" val="True"/>
  <p:tag name="FORMATSFILENAME" val="Standard Slides.pot"/>
  <p:tag name="FORMATSSHAPE" val="Text Box 6"/>
  <p:tag name="FORMATSSLIDEID" val="289"/>
  <p:tag name="POSITIONSHAPE" val="Text Box 6"/>
  <p:tag name="POSITIONSLIDEID" val="289"/>
  <p:tag name="SIZESHAPE" val="Text Box 6"/>
  <p:tag name="SIZESLIDEID" val="28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NALIGNVERT" val="True"/>
  <p:tag name="POSNALIGNHORIZ" val="True"/>
  <p:tag name="SIZEWIDTH" val="True"/>
  <p:tag name="SIZEHEIGHT" val="True"/>
  <p:tag name="FORMATSFILENAME" val="Standard Slides.pot"/>
  <p:tag name="FORMATSSHAPE" val="Text Box 6"/>
  <p:tag name="FORMATSSLIDEID" val="289"/>
  <p:tag name="POSITIONSHAPE" val="Text Box 6"/>
  <p:tag name="POSITIONSLIDEID" val="289"/>
  <p:tag name="SIZESHAPE" val="Text Box 6"/>
  <p:tag name="SIZESLIDEID" val="28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NALIGNVERT" val="True"/>
  <p:tag name="POSNALIGNHORIZ" val="True"/>
  <p:tag name="SIZEWIDTH" val="True"/>
  <p:tag name="SIZEHEIGHT" val="True"/>
  <p:tag name="FORMATSFILENAME" val="Standard Slides.pot"/>
  <p:tag name="FORMATSSHAPE" val="Text Box 6"/>
  <p:tag name="FORMATSSLIDEID" val="289"/>
  <p:tag name="POSITIONSHAPE" val="Text Box 6"/>
  <p:tag name="POSITIONSLIDEID" val="289"/>
  <p:tag name="SIZESHAPE" val="Text Box 6"/>
  <p:tag name="SIZESLIDEID" val="28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NALIGNVERT" val="True"/>
  <p:tag name="POSNALIGNHORIZ" val="True"/>
  <p:tag name="SIZEWIDTH" val="True"/>
  <p:tag name="SIZEHEIGHT" val="True"/>
  <p:tag name="FORMATSFILENAME" val="Standard Slides.pot"/>
  <p:tag name="FORMATSSHAPE" val="Text Box 6"/>
  <p:tag name="FORMATSSLIDEID" val="289"/>
  <p:tag name="POSITIONSHAPE" val="Text Box 6"/>
  <p:tag name="POSITIONSLIDEID" val="289"/>
  <p:tag name="SIZESHAPE" val="Text Box 6"/>
  <p:tag name="SIZESLIDEID" val="28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NALIGNVERT" val="True"/>
  <p:tag name="POSNALIGNHORIZ" val="True"/>
  <p:tag name="SIZEWIDTH" val="True"/>
  <p:tag name="SIZEHEIGHT" val="True"/>
  <p:tag name="FORMATSFILENAME" val="Standard Slides.pot"/>
  <p:tag name="FORMATSSHAPE" val="Text Box 6"/>
  <p:tag name="FORMATSSLIDEID" val="289"/>
  <p:tag name="POSITIONSHAPE" val="Text Box 6"/>
  <p:tag name="POSITIONSLIDEID" val="289"/>
  <p:tag name="SIZESHAPE" val="Text Box 6"/>
  <p:tag name="SIZESLIDEID" val="28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NALIGNVERT" val="True"/>
  <p:tag name="POSNALIGNHORIZ" val="True"/>
  <p:tag name="SIZEWIDTH" val="True"/>
  <p:tag name="SIZEHEIGHT" val="True"/>
  <p:tag name="FORMATSFILENAME" val="Standard Slides.pot"/>
  <p:tag name="FORMATSSHAPE" val="Text Box 6"/>
  <p:tag name="FORMATSSLIDEID" val="289"/>
  <p:tag name="POSITIONSHAPE" val="Text Box 6"/>
  <p:tag name="POSITIONSLIDEID" val="289"/>
  <p:tag name="SIZESHAPE" val="Text Box 6"/>
  <p:tag name="SIZESLIDEID" val="28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NALIGNVERT" val="True"/>
  <p:tag name="POSNALIGNHORIZ" val="True"/>
  <p:tag name="SIZEWIDTH" val="True"/>
  <p:tag name="SIZEHEIGHT" val="True"/>
  <p:tag name="FORMATSFILENAME" val="Standard Slides.pot"/>
  <p:tag name="FORMATSSHAPE" val="Text Box 6"/>
  <p:tag name="FORMATSSLIDEID" val="289"/>
  <p:tag name="POSITIONSHAPE" val="Text Box 6"/>
  <p:tag name="POSITIONSLIDEID" val="289"/>
  <p:tag name="SIZESHAPE" val="Text Box 6"/>
  <p:tag name="SIZESLIDEID" val="28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NALIGNVERT" val="True"/>
  <p:tag name="POSNALIGNHORIZ" val="True"/>
  <p:tag name="SIZEWIDTH" val="True"/>
  <p:tag name="SIZEHEIGHT" val="True"/>
  <p:tag name="FORMATSFILENAME" val="Standard Slides.pot"/>
  <p:tag name="FORMATSSHAPE" val="Text Box 6"/>
  <p:tag name="FORMATSSLIDEID" val="289"/>
  <p:tag name="POSITIONSHAPE" val="Text Box 6"/>
  <p:tag name="POSITIONSLIDEID" val="289"/>
  <p:tag name="SIZESHAPE" val="Text Box 6"/>
  <p:tag name="SIZESLIDEID" val="28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NALIGNVERT" val="True"/>
  <p:tag name="POSNALIGNHORIZ" val="True"/>
  <p:tag name="SIZEWIDTH" val="True"/>
  <p:tag name="SIZEHEIGHT" val="True"/>
  <p:tag name="FORMATSFILENAME" val="Standard Slides.pot"/>
  <p:tag name="FORMATSSHAPE" val="Text Box 6"/>
  <p:tag name="FORMATSSLIDEID" val="289"/>
  <p:tag name="POSITIONSHAPE" val="Text Box 6"/>
  <p:tag name="POSITIONSLIDEID" val="289"/>
  <p:tag name="SIZESHAPE" val="Text Box 6"/>
  <p:tag name="SIZESLIDEID" val="28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NALIGNVERT" val="True"/>
  <p:tag name="POSNALIGNHORIZ" val="True"/>
  <p:tag name="SIZEWIDTH" val="True"/>
  <p:tag name="SIZEHEIGHT" val="True"/>
  <p:tag name="FORMATSFILENAME" val="Standard Slides.pot"/>
  <p:tag name="FORMATSSHAPE" val="Text Box 6"/>
  <p:tag name="FORMATSSLIDEID" val="289"/>
  <p:tag name="POSITIONSHAPE" val="Text Box 6"/>
  <p:tag name="POSITIONSLIDEID" val="289"/>
  <p:tag name="SIZESHAPE" val="Text Box 6"/>
  <p:tag name="SIZESLIDEID" val="28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NALIGNVERT" val="True"/>
  <p:tag name="POSNALIGNHORIZ" val="True"/>
  <p:tag name="SIZEWIDTH" val="True"/>
  <p:tag name="SIZEHEIGHT" val="True"/>
  <p:tag name="FORMATSFILENAME" val="Standard Slides.pot"/>
  <p:tag name="FORMATSSHAPE" val="Text Box 6"/>
  <p:tag name="FORMATSSLIDEID" val="289"/>
  <p:tag name="POSITIONSHAPE" val="Text Box 6"/>
  <p:tag name="POSITIONSLIDEID" val="289"/>
  <p:tag name="SIZESHAPE" val="Text Box 6"/>
  <p:tag name="SIZESLIDEID" val="28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NALIGNVERT" val="True"/>
  <p:tag name="POSNALIGNHORIZ" val="True"/>
  <p:tag name="SIZEWIDTH" val="True"/>
  <p:tag name="SIZEHEIGHT" val="True"/>
  <p:tag name="FORMATSFILENAME" val="Standard Slides.pot"/>
  <p:tag name="FORMATSSHAPE" val="Text Box 6"/>
  <p:tag name="FORMATSSLIDEID" val="289"/>
  <p:tag name="POSITIONSHAPE" val="Text Box 6"/>
  <p:tag name="POSITIONSLIDEID" val="289"/>
  <p:tag name="SIZESHAPE" val="Text Box 6"/>
  <p:tag name="SIZESLIDEID" val="289"/>
</p:tagLst>
</file>

<file path=ppt/theme/theme1.xml><?xml version="1.0" encoding="utf-8"?>
<a:theme xmlns:a="http://schemas.openxmlformats.org/drawingml/2006/main" name="4_Tema do Office">
  <a:themeElements>
    <a:clrScheme name="Personalizar 1">
      <a:dk1>
        <a:srgbClr val="404040"/>
      </a:dk1>
      <a:lt1>
        <a:srgbClr val="FFFFFF"/>
      </a:lt1>
      <a:dk2>
        <a:srgbClr val="001D61"/>
      </a:dk2>
      <a:lt2>
        <a:srgbClr val="FFFFFF"/>
      </a:lt2>
      <a:accent1>
        <a:srgbClr val="001D61"/>
      </a:accent1>
      <a:accent2>
        <a:srgbClr val="0A1D8C"/>
      </a:accent2>
      <a:accent3>
        <a:srgbClr val="185AB3"/>
      </a:accent3>
      <a:accent4>
        <a:srgbClr val="408FDE"/>
      </a:accent4>
      <a:accent5>
        <a:srgbClr val="5C87DA"/>
      </a:accent5>
      <a:accent6>
        <a:srgbClr val="B8CBE9"/>
      </a:accent6>
      <a:hlink>
        <a:srgbClr val="001D61"/>
      </a:hlink>
      <a:folHlink>
        <a:srgbClr val="404040"/>
      </a:folHlink>
    </a:clrScheme>
    <a:fontScheme name="BTG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1946B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548EE827250EB41900ADA9A2C103BEB" ma:contentTypeVersion="13" ma:contentTypeDescription="Crie um novo documento." ma:contentTypeScope="" ma:versionID="7c6434ce0aea694c3d8aac7942546fec">
  <xsd:schema xmlns:xsd="http://www.w3.org/2001/XMLSchema" xmlns:xs="http://www.w3.org/2001/XMLSchema" xmlns:p="http://schemas.microsoft.com/office/2006/metadata/properties" xmlns:ns3="3eece6bb-f1a1-4cde-ab1c-28ca64c499b8" xmlns:ns4="7b82eb4c-3828-43f4-82ba-8cf601a12e6c" targetNamespace="http://schemas.microsoft.com/office/2006/metadata/properties" ma:root="true" ma:fieldsID="c48c9c8c6076254610c255d525148f91" ns3:_="" ns4:_="">
    <xsd:import namespace="3eece6bb-f1a1-4cde-ab1c-28ca64c499b8"/>
    <xsd:import namespace="7b82eb4c-3828-43f4-82ba-8cf601a12e6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ce6bb-f1a1-4cde-ab1c-28ca64c499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82eb4c-3828-43f4-82ba-8cf601a12e6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899319-A526-4B84-A962-4CDD42808F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ece6bb-f1a1-4cde-ab1c-28ca64c499b8"/>
    <ds:schemaRef ds:uri="7b82eb4c-3828-43f4-82ba-8cf601a12e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3AFD26-EABF-40EB-99F8-ED5B610AE123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eece6bb-f1a1-4cde-ab1c-28ca64c499b8"/>
    <ds:schemaRef ds:uri="7b82eb4c-3828-43f4-82ba-8cf601a12e6c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585F505-4956-4F08-B01E-0C0377723C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26713</TotalTime>
  <Words>633</Words>
  <Application>Microsoft Office PowerPoint</Application>
  <PresentationFormat>Custom</PresentationFormat>
  <Paragraphs>141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Segoe UI</vt:lpstr>
      <vt:lpstr>4_Tema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Altschul, Alessandra</dc:creator>
  <cp:lastModifiedBy>Scandiuzzi, Joao</cp:lastModifiedBy>
  <cp:revision>384</cp:revision>
  <cp:lastPrinted>2021-08-25T00:18:29Z</cp:lastPrinted>
  <dcterms:created xsi:type="dcterms:W3CDTF">2018-06-11T17:29:19Z</dcterms:created>
  <dcterms:modified xsi:type="dcterms:W3CDTF">2022-04-25T21:44:14Z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0x0101008548EE827250EB41900ADA9A2C103BEB</vt:lpwstr>
  </property>
  <property fmtid="{D5CDD505-2E9C-101B-9397-08002B2CF9AE}" pid="3" name="MSIP_Label_b710bd7e-5127-4e54-969c-4515b2527c83_Enabled">
    <vt:lpwstr>true</vt:lpwstr>
  </property>
  <property fmtid="{D5CDD505-2E9C-101B-9397-08002B2CF9AE}" pid="4" name="MSIP_Label_b710bd7e-5127-4e54-969c-4515b2527c83_SetDate">
    <vt:lpwstr>2021-07-16T15:05:34Z</vt:lpwstr>
  </property>
  <property fmtid="{D5CDD505-2E9C-101B-9397-08002B2CF9AE}" pid="5" name="MSIP_Label_b710bd7e-5127-4e54-969c-4515b2527c83_Method">
    <vt:lpwstr>Privileged</vt:lpwstr>
  </property>
  <property fmtid="{D5CDD505-2E9C-101B-9397-08002B2CF9AE}" pid="6" name="MSIP_Label_b710bd7e-5127-4e54-969c-4515b2527c83_Name">
    <vt:lpwstr>b710bd7e-5127-4e54-969c-4515b2527c83</vt:lpwstr>
  </property>
  <property fmtid="{D5CDD505-2E9C-101B-9397-08002B2CF9AE}" pid="7" name="MSIP_Label_b710bd7e-5127-4e54-969c-4515b2527c83_SiteId">
    <vt:lpwstr>16e7cf3f-6af4-4e76-941e-aecafb9704e9</vt:lpwstr>
  </property>
  <property fmtid="{D5CDD505-2E9C-101B-9397-08002B2CF9AE}" pid="8" name="MSIP_Label_b710bd7e-5127-4e54-969c-4515b2527c83_ActionId">
    <vt:lpwstr>f385e2dd-113a-4b07-87f9-b26db1c049b5</vt:lpwstr>
  </property>
  <property fmtid="{D5CDD505-2E9C-101B-9397-08002B2CF9AE}" pid="9" name="MSIP_Label_b710bd7e-5127-4e54-969c-4515b2527c83_ContentBits">
    <vt:lpwstr>0</vt:lpwstr>
  </property>
</Properties>
</file>