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8" r:id="rId9"/>
    <p:sldId id="269" r:id="rId10"/>
    <p:sldId id="271" r:id="rId11"/>
    <p:sldId id="265" r:id="rId12"/>
    <p:sldId id="273" r:id="rId13"/>
    <p:sldId id="272" r:id="rId14"/>
    <p:sldId id="264" r:id="rId15"/>
    <p:sldId id="266" r:id="rId16"/>
  </p:sldIdLst>
  <p:sldSz cx="15122525" cy="9072563"/>
  <p:notesSz cx="6858000" cy="9144000"/>
  <p:defaultTextStyle>
    <a:defPPr>
      <a:defRPr lang="pt-BR"/>
    </a:defPPr>
    <a:lvl1pPr marL="0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1286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82573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73859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65146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56432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47718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39005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30291" algn="l" defTabSz="138257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62" y="54"/>
      </p:cViewPr>
      <p:guideLst>
        <p:guide orient="horz" pos="285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qui\Downloads\Apresenta&#231;&#227;o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B35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Anbima!$R$2</c:f>
              <c:strCache>
                <c:ptCount val="1"/>
                <c:pt idx="0">
                  <c:v>mai/35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Anbima!$A$3:$A$1406</c:f>
              <c:numCache>
                <c:formatCode>m/d/yyyy</c:formatCode>
                <c:ptCount val="1404"/>
                <c:pt idx="0">
                  <c:v>43467</c:v>
                </c:pt>
                <c:pt idx="1">
                  <c:v>43468</c:v>
                </c:pt>
                <c:pt idx="2">
                  <c:v>43469</c:v>
                </c:pt>
                <c:pt idx="3">
                  <c:v>43472</c:v>
                </c:pt>
                <c:pt idx="4">
                  <c:v>43473</c:v>
                </c:pt>
                <c:pt idx="5">
                  <c:v>43474</c:v>
                </c:pt>
                <c:pt idx="6">
                  <c:v>43475</c:v>
                </c:pt>
                <c:pt idx="7">
                  <c:v>43476</c:v>
                </c:pt>
                <c:pt idx="8">
                  <c:v>43479</c:v>
                </c:pt>
                <c:pt idx="9">
                  <c:v>43480</c:v>
                </c:pt>
                <c:pt idx="10">
                  <c:v>43481</c:v>
                </c:pt>
                <c:pt idx="11">
                  <c:v>43482</c:v>
                </c:pt>
                <c:pt idx="12">
                  <c:v>43483</c:v>
                </c:pt>
                <c:pt idx="13">
                  <c:v>43486</c:v>
                </c:pt>
                <c:pt idx="14">
                  <c:v>43487</c:v>
                </c:pt>
                <c:pt idx="15">
                  <c:v>43488</c:v>
                </c:pt>
                <c:pt idx="16">
                  <c:v>43489</c:v>
                </c:pt>
                <c:pt idx="17">
                  <c:v>43490</c:v>
                </c:pt>
                <c:pt idx="18">
                  <c:v>43493</c:v>
                </c:pt>
                <c:pt idx="19">
                  <c:v>43494</c:v>
                </c:pt>
                <c:pt idx="20">
                  <c:v>43495</c:v>
                </c:pt>
                <c:pt idx="21">
                  <c:v>43496</c:v>
                </c:pt>
                <c:pt idx="22">
                  <c:v>43497</c:v>
                </c:pt>
                <c:pt idx="23">
                  <c:v>43500</c:v>
                </c:pt>
                <c:pt idx="24">
                  <c:v>43501</c:v>
                </c:pt>
                <c:pt idx="25">
                  <c:v>43502</c:v>
                </c:pt>
                <c:pt idx="26">
                  <c:v>43503</c:v>
                </c:pt>
                <c:pt idx="27">
                  <c:v>43504</c:v>
                </c:pt>
                <c:pt idx="28">
                  <c:v>43507</c:v>
                </c:pt>
                <c:pt idx="29">
                  <c:v>43508</c:v>
                </c:pt>
                <c:pt idx="30">
                  <c:v>43509</c:v>
                </c:pt>
                <c:pt idx="31">
                  <c:v>43510</c:v>
                </c:pt>
                <c:pt idx="32">
                  <c:v>43511</c:v>
                </c:pt>
                <c:pt idx="33">
                  <c:v>43514</c:v>
                </c:pt>
                <c:pt idx="34">
                  <c:v>43515</c:v>
                </c:pt>
                <c:pt idx="35">
                  <c:v>43516</c:v>
                </c:pt>
                <c:pt idx="36">
                  <c:v>43517</c:v>
                </c:pt>
                <c:pt idx="37">
                  <c:v>43518</c:v>
                </c:pt>
                <c:pt idx="38">
                  <c:v>43521</c:v>
                </c:pt>
                <c:pt idx="39">
                  <c:v>43522</c:v>
                </c:pt>
                <c:pt idx="40">
                  <c:v>43523</c:v>
                </c:pt>
                <c:pt idx="41">
                  <c:v>43524</c:v>
                </c:pt>
                <c:pt idx="42">
                  <c:v>43525</c:v>
                </c:pt>
                <c:pt idx="43">
                  <c:v>43530</c:v>
                </c:pt>
                <c:pt idx="44">
                  <c:v>43531</c:v>
                </c:pt>
                <c:pt idx="45">
                  <c:v>43532</c:v>
                </c:pt>
                <c:pt idx="46">
                  <c:v>43535</c:v>
                </c:pt>
                <c:pt idx="47">
                  <c:v>43536</c:v>
                </c:pt>
                <c:pt idx="48">
                  <c:v>43537</c:v>
                </c:pt>
                <c:pt idx="49">
                  <c:v>43538</c:v>
                </c:pt>
                <c:pt idx="50">
                  <c:v>43539</c:v>
                </c:pt>
                <c:pt idx="51">
                  <c:v>43542</c:v>
                </c:pt>
                <c:pt idx="52">
                  <c:v>43543</c:v>
                </c:pt>
                <c:pt idx="53">
                  <c:v>43544</c:v>
                </c:pt>
                <c:pt idx="54">
                  <c:v>43545</c:v>
                </c:pt>
                <c:pt idx="55">
                  <c:v>43546</c:v>
                </c:pt>
                <c:pt idx="56">
                  <c:v>43549</c:v>
                </c:pt>
                <c:pt idx="57">
                  <c:v>43550</c:v>
                </c:pt>
                <c:pt idx="58">
                  <c:v>43551</c:v>
                </c:pt>
                <c:pt idx="59">
                  <c:v>43552</c:v>
                </c:pt>
                <c:pt idx="60">
                  <c:v>43553</c:v>
                </c:pt>
                <c:pt idx="61">
                  <c:v>43556</c:v>
                </c:pt>
                <c:pt idx="62">
                  <c:v>43557</c:v>
                </c:pt>
                <c:pt idx="63">
                  <c:v>43558</c:v>
                </c:pt>
                <c:pt idx="64">
                  <c:v>43559</c:v>
                </c:pt>
                <c:pt idx="65">
                  <c:v>43560</c:v>
                </c:pt>
                <c:pt idx="66">
                  <c:v>43563</c:v>
                </c:pt>
                <c:pt idx="67">
                  <c:v>43564</c:v>
                </c:pt>
                <c:pt idx="68">
                  <c:v>43565</c:v>
                </c:pt>
                <c:pt idx="69">
                  <c:v>43566</c:v>
                </c:pt>
                <c:pt idx="70">
                  <c:v>43567</c:v>
                </c:pt>
                <c:pt idx="71">
                  <c:v>43570</c:v>
                </c:pt>
                <c:pt idx="72">
                  <c:v>43571</c:v>
                </c:pt>
                <c:pt idx="73">
                  <c:v>43572</c:v>
                </c:pt>
                <c:pt idx="74">
                  <c:v>43573</c:v>
                </c:pt>
                <c:pt idx="75">
                  <c:v>43577</c:v>
                </c:pt>
                <c:pt idx="76">
                  <c:v>43578</c:v>
                </c:pt>
                <c:pt idx="77">
                  <c:v>43579</c:v>
                </c:pt>
                <c:pt idx="78">
                  <c:v>43580</c:v>
                </c:pt>
                <c:pt idx="79">
                  <c:v>43581</c:v>
                </c:pt>
                <c:pt idx="80">
                  <c:v>43584</c:v>
                </c:pt>
                <c:pt idx="81">
                  <c:v>43585</c:v>
                </c:pt>
                <c:pt idx="82">
                  <c:v>43587</c:v>
                </c:pt>
                <c:pt idx="83">
                  <c:v>43588</c:v>
                </c:pt>
                <c:pt idx="84">
                  <c:v>43591</c:v>
                </c:pt>
                <c:pt idx="85">
                  <c:v>43592</c:v>
                </c:pt>
                <c:pt idx="86">
                  <c:v>43593</c:v>
                </c:pt>
                <c:pt idx="87">
                  <c:v>43594</c:v>
                </c:pt>
                <c:pt idx="88">
                  <c:v>43595</c:v>
                </c:pt>
                <c:pt idx="89">
                  <c:v>43598</c:v>
                </c:pt>
                <c:pt idx="90">
                  <c:v>43599</c:v>
                </c:pt>
                <c:pt idx="91">
                  <c:v>43600</c:v>
                </c:pt>
                <c:pt idx="92">
                  <c:v>43601</c:v>
                </c:pt>
                <c:pt idx="93">
                  <c:v>43602</c:v>
                </c:pt>
                <c:pt idx="94">
                  <c:v>43605</c:v>
                </c:pt>
                <c:pt idx="95">
                  <c:v>43606</c:v>
                </c:pt>
                <c:pt idx="96">
                  <c:v>43607</c:v>
                </c:pt>
                <c:pt idx="97">
                  <c:v>43608</c:v>
                </c:pt>
                <c:pt idx="98">
                  <c:v>43609</c:v>
                </c:pt>
                <c:pt idx="99">
                  <c:v>43612</c:v>
                </c:pt>
                <c:pt idx="100">
                  <c:v>43613</c:v>
                </c:pt>
                <c:pt idx="101">
                  <c:v>43614</c:v>
                </c:pt>
                <c:pt idx="102">
                  <c:v>43615</c:v>
                </c:pt>
                <c:pt idx="103">
                  <c:v>43616</c:v>
                </c:pt>
                <c:pt idx="104">
                  <c:v>43619</c:v>
                </c:pt>
                <c:pt idx="105">
                  <c:v>43620</c:v>
                </c:pt>
                <c:pt idx="106">
                  <c:v>43621</c:v>
                </c:pt>
                <c:pt idx="107">
                  <c:v>43622</c:v>
                </c:pt>
                <c:pt idx="108">
                  <c:v>43623</c:v>
                </c:pt>
                <c:pt idx="109">
                  <c:v>43626</c:v>
                </c:pt>
                <c:pt idx="110">
                  <c:v>43627</c:v>
                </c:pt>
                <c:pt idx="111">
                  <c:v>43628</c:v>
                </c:pt>
                <c:pt idx="112">
                  <c:v>43629</c:v>
                </c:pt>
                <c:pt idx="113">
                  <c:v>43630</c:v>
                </c:pt>
                <c:pt idx="114">
                  <c:v>43633</c:v>
                </c:pt>
                <c:pt idx="115">
                  <c:v>43634</c:v>
                </c:pt>
                <c:pt idx="116">
                  <c:v>43635</c:v>
                </c:pt>
                <c:pt idx="117">
                  <c:v>43637</c:v>
                </c:pt>
                <c:pt idx="118">
                  <c:v>43640</c:v>
                </c:pt>
                <c:pt idx="119">
                  <c:v>43641</c:v>
                </c:pt>
                <c:pt idx="120">
                  <c:v>43642</c:v>
                </c:pt>
                <c:pt idx="121">
                  <c:v>43643</c:v>
                </c:pt>
                <c:pt idx="122">
                  <c:v>43644</c:v>
                </c:pt>
                <c:pt idx="123">
                  <c:v>43647</c:v>
                </c:pt>
                <c:pt idx="124">
                  <c:v>43648</c:v>
                </c:pt>
                <c:pt idx="125">
                  <c:v>43649</c:v>
                </c:pt>
                <c:pt idx="126">
                  <c:v>43650</c:v>
                </c:pt>
                <c:pt idx="127">
                  <c:v>43651</c:v>
                </c:pt>
                <c:pt idx="128">
                  <c:v>43654</c:v>
                </c:pt>
                <c:pt idx="129">
                  <c:v>43655</c:v>
                </c:pt>
                <c:pt idx="130">
                  <c:v>43656</c:v>
                </c:pt>
                <c:pt idx="131">
                  <c:v>43657</c:v>
                </c:pt>
                <c:pt idx="132">
                  <c:v>43658</c:v>
                </c:pt>
                <c:pt idx="133">
                  <c:v>43661</c:v>
                </c:pt>
                <c:pt idx="134">
                  <c:v>43662</c:v>
                </c:pt>
                <c:pt idx="135">
                  <c:v>43663</c:v>
                </c:pt>
                <c:pt idx="136">
                  <c:v>43664</c:v>
                </c:pt>
                <c:pt idx="137">
                  <c:v>43665</c:v>
                </c:pt>
                <c:pt idx="138">
                  <c:v>43668</c:v>
                </c:pt>
                <c:pt idx="139">
                  <c:v>43669</c:v>
                </c:pt>
                <c:pt idx="140">
                  <c:v>43670</c:v>
                </c:pt>
                <c:pt idx="141">
                  <c:v>43671</c:v>
                </c:pt>
                <c:pt idx="142">
                  <c:v>43672</c:v>
                </c:pt>
                <c:pt idx="143">
                  <c:v>43675</c:v>
                </c:pt>
                <c:pt idx="144">
                  <c:v>43676</c:v>
                </c:pt>
                <c:pt idx="145">
                  <c:v>43677</c:v>
                </c:pt>
                <c:pt idx="146">
                  <c:v>43678</c:v>
                </c:pt>
                <c:pt idx="147">
                  <c:v>43679</c:v>
                </c:pt>
                <c:pt idx="148">
                  <c:v>43682</c:v>
                </c:pt>
                <c:pt idx="149">
                  <c:v>43683</c:v>
                </c:pt>
                <c:pt idx="150">
                  <c:v>43684</c:v>
                </c:pt>
                <c:pt idx="151">
                  <c:v>43685</c:v>
                </c:pt>
                <c:pt idx="152">
                  <c:v>43686</c:v>
                </c:pt>
                <c:pt idx="153">
                  <c:v>43689</c:v>
                </c:pt>
                <c:pt idx="154">
                  <c:v>43690</c:v>
                </c:pt>
                <c:pt idx="155">
                  <c:v>43691</c:v>
                </c:pt>
                <c:pt idx="156">
                  <c:v>43692</c:v>
                </c:pt>
                <c:pt idx="157">
                  <c:v>43693</c:v>
                </c:pt>
                <c:pt idx="158">
                  <c:v>43696</c:v>
                </c:pt>
                <c:pt idx="159">
                  <c:v>43697</c:v>
                </c:pt>
                <c:pt idx="160">
                  <c:v>43698</c:v>
                </c:pt>
                <c:pt idx="161">
                  <c:v>43699</c:v>
                </c:pt>
                <c:pt idx="162">
                  <c:v>43700</c:v>
                </c:pt>
                <c:pt idx="163">
                  <c:v>43703</c:v>
                </c:pt>
                <c:pt idx="164">
                  <c:v>43704</c:v>
                </c:pt>
                <c:pt idx="165">
                  <c:v>43705</c:v>
                </c:pt>
                <c:pt idx="166">
                  <c:v>43706</c:v>
                </c:pt>
                <c:pt idx="167">
                  <c:v>43707</c:v>
                </c:pt>
                <c:pt idx="168">
                  <c:v>43710</c:v>
                </c:pt>
                <c:pt idx="169">
                  <c:v>43711</c:v>
                </c:pt>
                <c:pt idx="170">
                  <c:v>43712</c:v>
                </c:pt>
                <c:pt idx="171">
                  <c:v>43713</c:v>
                </c:pt>
                <c:pt idx="172">
                  <c:v>43714</c:v>
                </c:pt>
                <c:pt idx="173">
                  <c:v>43717</c:v>
                </c:pt>
                <c:pt idx="174">
                  <c:v>43718</c:v>
                </c:pt>
                <c:pt idx="175">
                  <c:v>43719</c:v>
                </c:pt>
                <c:pt idx="176">
                  <c:v>43720</c:v>
                </c:pt>
                <c:pt idx="177">
                  <c:v>43721</c:v>
                </c:pt>
                <c:pt idx="178">
                  <c:v>43724</c:v>
                </c:pt>
                <c:pt idx="179">
                  <c:v>43725</c:v>
                </c:pt>
                <c:pt idx="180">
                  <c:v>43726</c:v>
                </c:pt>
                <c:pt idx="181">
                  <c:v>43727</c:v>
                </c:pt>
                <c:pt idx="182">
                  <c:v>43728</c:v>
                </c:pt>
                <c:pt idx="183">
                  <c:v>43731</c:v>
                </c:pt>
                <c:pt idx="184">
                  <c:v>43732</c:v>
                </c:pt>
                <c:pt idx="185">
                  <c:v>43733</c:v>
                </c:pt>
                <c:pt idx="186">
                  <c:v>43734</c:v>
                </c:pt>
                <c:pt idx="187">
                  <c:v>43735</c:v>
                </c:pt>
                <c:pt idx="188">
                  <c:v>43738</c:v>
                </c:pt>
                <c:pt idx="189">
                  <c:v>43739</c:v>
                </c:pt>
                <c:pt idx="190">
                  <c:v>43740</c:v>
                </c:pt>
                <c:pt idx="191">
                  <c:v>43741</c:v>
                </c:pt>
                <c:pt idx="192">
                  <c:v>43742</c:v>
                </c:pt>
                <c:pt idx="193">
                  <c:v>43745</c:v>
                </c:pt>
                <c:pt idx="194">
                  <c:v>43746</c:v>
                </c:pt>
                <c:pt idx="195">
                  <c:v>43747</c:v>
                </c:pt>
                <c:pt idx="196">
                  <c:v>43748</c:v>
                </c:pt>
                <c:pt idx="197">
                  <c:v>43749</c:v>
                </c:pt>
                <c:pt idx="198">
                  <c:v>43752</c:v>
                </c:pt>
                <c:pt idx="199">
                  <c:v>43753</c:v>
                </c:pt>
                <c:pt idx="200">
                  <c:v>43754</c:v>
                </c:pt>
                <c:pt idx="201">
                  <c:v>43755</c:v>
                </c:pt>
                <c:pt idx="202">
                  <c:v>43756</c:v>
                </c:pt>
                <c:pt idx="203">
                  <c:v>43759</c:v>
                </c:pt>
                <c:pt idx="204">
                  <c:v>43760</c:v>
                </c:pt>
                <c:pt idx="205">
                  <c:v>43761</c:v>
                </c:pt>
                <c:pt idx="206">
                  <c:v>43762</c:v>
                </c:pt>
                <c:pt idx="207">
                  <c:v>43763</c:v>
                </c:pt>
                <c:pt idx="208">
                  <c:v>43766</c:v>
                </c:pt>
                <c:pt idx="209">
                  <c:v>43767</c:v>
                </c:pt>
                <c:pt idx="210">
                  <c:v>43768</c:v>
                </c:pt>
                <c:pt idx="211">
                  <c:v>43769</c:v>
                </c:pt>
                <c:pt idx="212">
                  <c:v>43770</c:v>
                </c:pt>
                <c:pt idx="213">
                  <c:v>43773</c:v>
                </c:pt>
                <c:pt idx="214">
                  <c:v>43774</c:v>
                </c:pt>
                <c:pt idx="215">
                  <c:v>43775</c:v>
                </c:pt>
                <c:pt idx="216">
                  <c:v>43776</c:v>
                </c:pt>
                <c:pt idx="217">
                  <c:v>43777</c:v>
                </c:pt>
                <c:pt idx="218">
                  <c:v>43780</c:v>
                </c:pt>
                <c:pt idx="219">
                  <c:v>43781</c:v>
                </c:pt>
                <c:pt idx="220">
                  <c:v>43782</c:v>
                </c:pt>
                <c:pt idx="221">
                  <c:v>43783</c:v>
                </c:pt>
                <c:pt idx="222">
                  <c:v>43787</c:v>
                </c:pt>
                <c:pt idx="223">
                  <c:v>43788</c:v>
                </c:pt>
                <c:pt idx="224">
                  <c:v>43789</c:v>
                </c:pt>
                <c:pt idx="225">
                  <c:v>43790</c:v>
                </c:pt>
                <c:pt idx="226">
                  <c:v>43791</c:v>
                </c:pt>
                <c:pt idx="227">
                  <c:v>43794</c:v>
                </c:pt>
                <c:pt idx="228">
                  <c:v>43795</c:v>
                </c:pt>
                <c:pt idx="229">
                  <c:v>43796</c:v>
                </c:pt>
                <c:pt idx="230">
                  <c:v>43797</c:v>
                </c:pt>
                <c:pt idx="231">
                  <c:v>43798</c:v>
                </c:pt>
                <c:pt idx="232">
                  <c:v>43801</c:v>
                </c:pt>
                <c:pt idx="233">
                  <c:v>43802</c:v>
                </c:pt>
                <c:pt idx="234">
                  <c:v>43803</c:v>
                </c:pt>
                <c:pt idx="235">
                  <c:v>43804</c:v>
                </c:pt>
                <c:pt idx="236">
                  <c:v>43805</c:v>
                </c:pt>
                <c:pt idx="237">
                  <c:v>43808</c:v>
                </c:pt>
                <c:pt idx="238">
                  <c:v>43809</c:v>
                </c:pt>
                <c:pt idx="239">
                  <c:v>43810</c:v>
                </c:pt>
                <c:pt idx="240">
                  <c:v>43811</c:v>
                </c:pt>
                <c:pt idx="241">
                  <c:v>43812</c:v>
                </c:pt>
                <c:pt idx="242">
                  <c:v>43815</c:v>
                </c:pt>
                <c:pt idx="243">
                  <c:v>43816</c:v>
                </c:pt>
                <c:pt idx="244">
                  <c:v>43817</c:v>
                </c:pt>
                <c:pt idx="245">
                  <c:v>43818</c:v>
                </c:pt>
                <c:pt idx="246">
                  <c:v>43819</c:v>
                </c:pt>
                <c:pt idx="247">
                  <c:v>43822</c:v>
                </c:pt>
                <c:pt idx="248">
                  <c:v>43823</c:v>
                </c:pt>
                <c:pt idx="249">
                  <c:v>43825</c:v>
                </c:pt>
                <c:pt idx="250">
                  <c:v>43826</c:v>
                </c:pt>
                <c:pt idx="251">
                  <c:v>43829</c:v>
                </c:pt>
                <c:pt idx="252">
                  <c:v>43830</c:v>
                </c:pt>
                <c:pt idx="253">
                  <c:v>43832</c:v>
                </c:pt>
                <c:pt idx="254">
                  <c:v>43833</c:v>
                </c:pt>
                <c:pt idx="255">
                  <c:v>43836</c:v>
                </c:pt>
                <c:pt idx="256">
                  <c:v>43837</c:v>
                </c:pt>
                <c:pt idx="257">
                  <c:v>43838</c:v>
                </c:pt>
                <c:pt idx="258">
                  <c:v>43839</c:v>
                </c:pt>
                <c:pt idx="259">
                  <c:v>43840</c:v>
                </c:pt>
                <c:pt idx="260">
                  <c:v>43843</c:v>
                </c:pt>
                <c:pt idx="261">
                  <c:v>43844</c:v>
                </c:pt>
                <c:pt idx="262">
                  <c:v>43845</c:v>
                </c:pt>
                <c:pt idx="263">
                  <c:v>43846</c:v>
                </c:pt>
                <c:pt idx="264">
                  <c:v>43847</c:v>
                </c:pt>
                <c:pt idx="265">
                  <c:v>43850</c:v>
                </c:pt>
                <c:pt idx="266">
                  <c:v>43851</c:v>
                </c:pt>
                <c:pt idx="267">
                  <c:v>43852</c:v>
                </c:pt>
                <c:pt idx="268">
                  <c:v>43853</c:v>
                </c:pt>
                <c:pt idx="269">
                  <c:v>43854</c:v>
                </c:pt>
                <c:pt idx="270">
                  <c:v>43857</c:v>
                </c:pt>
                <c:pt idx="271">
                  <c:v>43858</c:v>
                </c:pt>
                <c:pt idx="272">
                  <c:v>43859</c:v>
                </c:pt>
                <c:pt idx="273">
                  <c:v>43860</c:v>
                </c:pt>
                <c:pt idx="274">
                  <c:v>43861</c:v>
                </c:pt>
                <c:pt idx="275">
                  <c:v>43864</c:v>
                </c:pt>
                <c:pt idx="276">
                  <c:v>43865</c:v>
                </c:pt>
                <c:pt idx="277">
                  <c:v>43866</c:v>
                </c:pt>
                <c:pt idx="278">
                  <c:v>43867</c:v>
                </c:pt>
                <c:pt idx="279">
                  <c:v>43868</c:v>
                </c:pt>
                <c:pt idx="280">
                  <c:v>43871</c:v>
                </c:pt>
                <c:pt idx="281">
                  <c:v>43872</c:v>
                </c:pt>
                <c:pt idx="282">
                  <c:v>43873</c:v>
                </c:pt>
                <c:pt idx="283">
                  <c:v>43874</c:v>
                </c:pt>
                <c:pt idx="284">
                  <c:v>43875</c:v>
                </c:pt>
                <c:pt idx="285">
                  <c:v>43878</c:v>
                </c:pt>
                <c:pt idx="286">
                  <c:v>43879</c:v>
                </c:pt>
                <c:pt idx="287">
                  <c:v>43880</c:v>
                </c:pt>
                <c:pt idx="288">
                  <c:v>43881</c:v>
                </c:pt>
                <c:pt idx="289">
                  <c:v>43882</c:v>
                </c:pt>
                <c:pt idx="290">
                  <c:v>43887</c:v>
                </c:pt>
                <c:pt idx="291">
                  <c:v>43888</c:v>
                </c:pt>
                <c:pt idx="292">
                  <c:v>43889</c:v>
                </c:pt>
                <c:pt idx="293">
                  <c:v>43892</c:v>
                </c:pt>
                <c:pt idx="294">
                  <c:v>43893</c:v>
                </c:pt>
                <c:pt idx="295">
                  <c:v>43894</c:v>
                </c:pt>
                <c:pt idx="296">
                  <c:v>43895</c:v>
                </c:pt>
                <c:pt idx="297">
                  <c:v>43896</c:v>
                </c:pt>
                <c:pt idx="298">
                  <c:v>43899</c:v>
                </c:pt>
                <c:pt idx="299">
                  <c:v>43900</c:v>
                </c:pt>
                <c:pt idx="300">
                  <c:v>43901</c:v>
                </c:pt>
                <c:pt idx="301">
                  <c:v>43902</c:v>
                </c:pt>
                <c:pt idx="302">
                  <c:v>43903</c:v>
                </c:pt>
                <c:pt idx="303">
                  <c:v>43906</c:v>
                </c:pt>
                <c:pt idx="304">
                  <c:v>43907</c:v>
                </c:pt>
                <c:pt idx="305">
                  <c:v>43908</c:v>
                </c:pt>
                <c:pt idx="306">
                  <c:v>43909</c:v>
                </c:pt>
                <c:pt idx="307">
                  <c:v>43910</c:v>
                </c:pt>
                <c:pt idx="308">
                  <c:v>43913</c:v>
                </c:pt>
                <c:pt idx="309">
                  <c:v>43914</c:v>
                </c:pt>
                <c:pt idx="310">
                  <c:v>43915</c:v>
                </c:pt>
                <c:pt idx="311">
                  <c:v>43916</c:v>
                </c:pt>
                <c:pt idx="312">
                  <c:v>43917</c:v>
                </c:pt>
                <c:pt idx="313">
                  <c:v>43920</c:v>
                </c:pt>
                <c:pt idx="314">
                  <c:v>43921</c:v>
                </c:pt>
                <c:pt idx="315">
                  <c:v>43922</c:v>
                </c:pt>
                <c:pt idx="316">
                  <c:v>43923</c:v>
                </c:pt>
                <c:pt idx="317">
                  <c:v>43924</c:v>
                </c:pt>
                <c:pt idx="318">
                  <c:v>43927</c:v>
                </c:pt>
                <c:pt idx="319">
                  <c:v>43928</c:v>
                </c:pt>
                <c:pt idx="320">
                  <c:v>43929</c:v>
                </c:pt>
                <c:pt idx="321">
                  <c:v>43930</c:v>
                </c:pt>
                <c:pt idx="322">
                  <c:v>43934</c:v>
                </c:pt>
                <c:pt idx="323">
                  <c:v>43935</c:v>
                </c:pt>
                <c:pt idx="324">
                  <c:v>43936</c:v>
                </c:pt>
                <c:pt idx="325">
                  <c:v>43937</c:v>
                </c:pt>
                <c:pt idx="326">
                  <c:v>43938</c:v>
                </c:pt>
                <c:pt idx="327">
                  <c:v>43941</c:v>
                </c:pt>
                <c:pt idx="328">
                  <c:v>43943</c:v>
                </c:pt>
                <c:pt idx="329">
                  <c:v>43944</c:v>
                </c:pt>
                <c:pt idx="330">
                  <c:v>43945</c:v>
                </c:pt>
                <c:pt idx="331">
                  <c:v>43948</c:v>
                </c:pt>
                <c:pt idx="332">
                  <c:v>43949</c:v>
                </c:pt>
                <c:pt idx="333">
                  <c:v>43950</c:v>
                </c:pt>
                <c:pt idx="334">
                  <c:v>43951</c:v>
                </c:pt>
                <c:pt idx="335">
                  <c:v>43955</c:v>
                </c:pt>
                <c:pt idx="336">
                  <c:v>43956</c:v>
                </c:pt>
                <c:pt idx="337">
                  <c:v>43957</c:v>
                </c:pt>
                <c:pt idx="338">
                  <c:v>43958</c:v>
                </c:pt>
                <c:pt idx="339">
                  <c:v>43959</c:v>
                </c:pt>
                <c:pt idx="340">
                  <c:v>43962</c:v>
                </c:pt>
                <c:pt idx="341">
                  <c:v>43963</c:v>
                </c:pt>
                <c:pt idx="342">
                  <c:v>43964</c:v>
                </c:pt>
                <c:pt idx="343">
                  <c:v>43965</c:v>
                </c:pt>
                <c:pt idx="344">
                  <c:v>43966</c:v>
                </c:pt>
                <c:pt idx="345">
                  <c:v>43969</c:v>
                </c:pt>
                <c:pt idx="346">
                  <c:v>43970</c:v>
                </c:pt>
                <c:pt idx="347">
                  <c:v>43971</c:v>
                </c:pt>
                <c:pt idx="348">
                  <c:v>43972</c:v>
                </c:pt>
                <c:pt idx="349">
                  <c:v>43973</c:v>
                </c:pt>
                <c:pt idx="350">
                  <c:v>43976</c:v>
                </c:pt>
                <c:pt idx="351">
                  <c:v>43977</c:v>
                </c:pt>
                <c:pt idx="352">
                  <c:v>43978</c:v>
                </c:pt>
                <c:pt idx="353">
                  <c:v>43979</c:v>
                </c:pt>
                <c:pt idx="354">
                  <c:v>43980</c:v>
                </c:pt>
                <c:pt idx="355">
                  <c:v>43983</c:v>
                </c:pt>
                <c:pt idx="356">
                  <c:v>43984</c:v>
                </c:pt>
                <c:pt idx="357">
                  <c:v>43985</c:v>
                </c:pt>
                <c:pt idx="358">
                  <c:v>43986</c:v>
                </c:pt>
                <c:pt idx="359">
                  <c:v>43987</c:v>
                </c:pt>
                <c:pt idx="360">
                  <c:v>43990</c:v>
                </c:pt>
                <c:pt idx="361">
                  <c:v>43991</c:v>
                </c:pt>
                <c:pt idx="362">
                  <c:v>43992</c:v>
                </c:pt>
                <c:pt idx="363">
                  <c:v>43994</c:v>
                </c:pt>
                <c:pt idx="364">
                  <c:v>43997</c:v>
                </c:pt>
                <c:pt idx="365">
                  <c:v>43998</c:v>
                </c:pt>
                <c:pt idx="366">
                  <c:v>43999</c:v>
                </c:pt>
                <c:pt idx="367">
                  <c:v>44000</c:v>
                </c:pt>
                <c:pt idx="368">
                  <c:v>44001</c:v>
                </c:pt>
                <c:pt idx="369">
                  <c:v>44004</c:v>
                </c:pt>
                <c:pt idx="370">
                  <c:v>44005</c:v>
                </c:pt>
                <c:pt idx="371">
                  <c:v>44006</c:v>
                </c:pt>
                <c:pt idx="372">
                  <c:v>44007</c:v>
                </c:pt>
                <c:pt idx="373">
                  <c:v>44008</c:v>
                </c:pt>
                <c:pt idx="374">
                  <c:v>44011</c:v>
                </c:pt>
                <c:pt idx="375">
                  <c:v>44012</c:v>
                </c:pt>
                <c:pt idx="376">
                  <c:v>44013</c:v>
                </c:pt>
                <c:pt idx="377">
                  <c:v>44014</c:v>
                </c:pt>
                <c:pt idx="378">
                  <c:v>44015</c:v>
                </c:pt>
                <c:pt idx="379">
                  <c:v>44018</c:v>
                </c:pt>
                <c:pt idx="380">
                  <c:v>44019</c:v>
                </c:pt>
                <c:pt idx="381">
                  <c:v>44020</c:v>
                </c:pt>
                <c:pt idx="382">
                  <c:v>44021</c:v>
                </c:pt>
                <c:pt idx="383">
                  <c:v>44022</c:v>
                </c:pt>
                <c:pt idx="384">
                  <c:v>44025</c:v>
                </c:pt>
                <c:pt idx="385">
                  <c:v>44026</c:v>
                </c:pt>
                <c:pt idx="386">
                  <c:v>44027</c:v>
                </c:pt>
                <c:pt idx="387">
                  <c:v>44028</c:v>
                </c:pt>
                <c:pt idx="388">
                  <c:v>44029</c:v>
                </c:pt>
                <c:pt idx="389">
                  <c:v>44032</c:v>
                </c:pt>
                <c:pt idx="390">
                  <c:v>44033</c:v>
                </c:pt>
                <c:pt idx="391">
                  <c:v>44034</c:v>
                </c:pt>
                <c:pt idx="392">
                  <c:v>44035</c:v>
                </c:pt>
                <c:pt idx="393">
                  <c:v>44036</c:v>
                </c:pt>
                <c:pt idx="394">
                  <c:v>44039</c:v>
                </c:pt>
                <c:pt idx="395">
                  <c:v>44040</c:v>
                </c:pt>
                <c:pt idx="396">
                  <c:v>44041</c:v>
                </c:pt>
                <c:pt idx="397">
                  <c:v>44042</c:v>
                </c:pt>
                <c:pt idx="398">
                  <c:v>44043</c:v>
                </c:pt>
                <c:pt idx="399">
                  <c:v>44046</c:v>
                </c:pt>
                <c:pt idx="400">
                  <c:v>44047</c:v>
                </c:pt>
                <c:pt idx="401">
                  <c:v>44048</c:v>
                </c:pt>
                <c:pt idx="402">
                  <c:v>44049</c:v>
                </c:pt>
                <c:pt idx="403">
                  <c:v>44050</c:v>
                </c:pt>
                <c:pt idx="404">
                  <c:v>44053</c:v>
                </c:pt>
                <c:pt idx="405">
                  <c:v>44054</c:v>
                </c:pt>
                <c:pt idx="406">
                  <c:v>44055</c:v>
                </c:pt>
                <c:pt idx="407">
                  <c:v>44056</c:v>
                </c:pt>
                <c:pt idx="408">
                  <c:v>44057</c:v>
                </c:pt>
                <c:pt idx="409">
                  <c:v>44060</c:v>
                </c:pt>
                <c:pt idx="410">
                  <c:v>44061</c:v>
                </c:pt>
                <c:pt idx="411">
                  <c:v>44062</c:v>
                </c:pt>
                <c:pt idx="412">
                  <c:v>44063</c:v>
                </c:pt>
                <c:pt idx="413">
                  <c:v>44064</c:v>
                </c:pt>
                <c:pt idx="414">
                  <c:v>44067</c:v>
                </c:pt>
                <c:pt idx="415">
                  <c:v>44068</c:v>
                </c:pt>
                <c:pt idx="416">
                  <c:v>44069</c:v>
                </c:pt>
                <c:pt idx="417">
                  <c:v>44070</c:v>
                </c:pt>
                <c:pt idx="418">
                  <c:v>44071</c:v>
                </c:pt>
                <c:pt idx="419">
                  <c:v>44074</c:v>
                </c:pt>
                <c:pt idx="420">
                  <c:v>44075</c:v>
                </c:pt>
                <c:pt idx="421">
                  <c:v>44076</c:v>
                </c:pt>
                <c:pt idx="422">
                  <c:v>44077</c:v>
                </c:pt>
                <c:pt idx="423">
                  <c:v>44078</c:v>
                </c:pt>
                <c:pt idx="424">
                  <c:v>44082</c:v>
                </c:pt>
                <c:pt idx="425">
                  <c:v>44083</c:v>
                </c:pt>
                <c:pt idx="426">
                  <c:v>44084</c:v>
                </c:pt>
                <c:pt idx="427">
                  <c:v>44085</c:v>
                </c:pt>
                <c:pt idx="428">
                  <c:v>44088</c:v>
                </c:pt>
                <c:pt idx="429">
                  <c:v>44089</c:v>
                </c:pt>
                <c:pt idx="430">
                  <c:v>44090</c:v>
                </c:pt>
                <c:pt idx="431">
                  <c:v>44091</c:v>
                </c:pt>
                <c:pt idx="432">
                  <c:v>44092</c:v>
                </c:pt>
                <c:pt idx="433">
                  <c:v>44095</c:v>
                </c:pt>
                <c:pt idx="434">
                  <c:v>44096</c:v>
                </c:pt>
                <c:pt idx="435">
                  <c:v>44097</c:v>
                </c:pt>
                <c:pt idx="436">
                  <c:v>44098</c:v>
                </c:pt>
                <c:pt idx="437">
                  <c:v>44099</c:v>
                </c:pt>
                <c:pt idx="438">
                  <c:v>44102</c:v>
                </c:pt>
                <c:pt idx="439">
                  <c:v>44103</c:v>
                </c:pt>
                <c:pt idx="440">
                  <c:v>44104</c:v>
                </c:pt>
                <c:pt idx="441">
                  <c:v>44105</c:v>
                </c:pt>
                <c:pt idx="442">
                  <c:v>44106</c:v>
                </c:pt>
                <c:pt idx="443">
                  <c:v>44109</c:v>
                </c:pt>
                <c:pt idx="444">
                  <c:v>44110</c:v>
                </c:pt>
                <c:pt idx="445">
                  <c:v>44111</c:v>
                </c:pt>
                <c:pt idx="446">
                  <c:v>44112</c:v>
                </c:pt>
                <c:pt idx="447">
                  <c:v>44113</c:v>
                </c:pt>
                <c:pt idx="448">
                  <c:v>44117</c:v>
                </c:pt>
                <c:pt idx="449">
                  <c:v>44118</c:v>
                </c:pt>
                <c:pt idx="450">
                  <c:v>44119</c:v>
                </c:pt>
                <c:pt idx="451">
                  <c:v>44120</c:v>
                </c:pt>
                <c:pt idx="452">
                  <c:v>44123</c:v>
                </c:pt>
                <c:pt idx="453">
                  <c:v>44124</c:v>
                </c:pt>
                <c:pt idx="454">
                  <c:v>44125</c:v>
                </c:pt>
                <c:pt idx="455">
                  <c:v>44126</c:v>
                </c:pt>
                <c:pt idx="456">
                  <c:v>44127</c:v>
                </c:pt>
                <c:pt idx="457">
                  <c:v>44130</c:v>
                </c:pt>
                <c:pt idx="458">
                  <c:v>44131</c:v>
                </c:pt>
                <c:pt idx="459">
                  <c:v>44132</c:v>
                </c:pt>
                <c:pt idx="460">
                  <c:v>44133</c:v>
                </c:pt>
                <c:pt idx="461">
                  <c:v>44134</c:v>
                </c:pt>
                <c:pt idx="462">
                  <c:v>44138</c:v>
                </c:pt>
                <c:pt idx="463">
                  <c:v>44139</c:v>
                </c:pt>
                <c:pt idx="464">
                  <c:v>44140</c:v>
                </c:pt>
                <c:pt idx="465">
                  <c:v>44141</c:v>
                </c:pt>
                <c:pt idx="466">
                  <c:v>44144</c:v>
                </c:pt>
                <c:pt idx="467">
                  <c:v>44145</c:v>
                </c:pt>
                <c:pt idx="468">
                  <c:v>44146</c:v>
                </c:pt>
                <c:pt idx="469">
                  <c:v>44147</c:v>
                </c:pt>
                <c:pt idx="470">
                  <c:v>44148</c:v>
                </c:pt>
                <c:pt idx="471">
                  <c:v>44151</c:v>
                </c:pt>
                <c:pt idx="472">
                  <c:v>44152</c:v>
                </c:pt>
                <c:pt idx="473">
                  <c:v>44153</c:v>
                </c:pt>
                <c:pt idx="474">
                  <c:v>44154</c:v>
                </c:pt>
                <c:pt idx="475">
                  <c:v>44155</c:v>
                </c:pt>
                <c:pt idx="476">
                  <c:v>44158</c:v>
                </c:pt>
                <c:pt idx="477">
                  <c:v>44159</c:v>
                </c:pt>
                <c:pt idx="478">
                  <c:v>44160</c:v>
                </c:pt>
                <c:pt idx="479">
                  <c:v>44161</c:v>
                </c:pt>
                <c:pt idx="480">
                  <c:v>44162</c:v>
                </c:pt>
                <c:pt idx="481">
                  <c:v>44165</c:v>
                </c:pt>
                <c:pt idx="482">
                  <c:v>44166</c:v>
                </c:pt>
                <c:pt idx="483">
                  <c:v>44167</c:v>
                </c:pt>
                <c:pt idx="484">
                  <c:v>44168</c:v>
                </c:pt>
                <c:pt idx="485">
                  <c:v>44169</c:v>
                </c:pt>
                <c:pt idx="486">
                  <c:v>44172</c:v>
                </c:pt>
                <c:pt idx="487">
                  <c:v>44173</c:v>
                </c:pt>
                <c:pt idx="488">
                  <c:v>44174</c:v>
                </c:pt>
                <c:pt idx="489">
                  <c:v>44175</c:v>
                </c:pt>
                <c:pt idx="490">
                  <c:v>44176</c:v>
                </c:pt>
                <c:pt idx="491">
                  <c:v>44179</c:v>
                </c:pt>
                <c:pt idx="492">
                  <c:v>44180</c:v>
                </c:pt>
                <c:pt idx="493">
                  <c:v>44181</c:v>
                </c:pt>
                <c:pt idx="494">
                  <c:v>44182</c:v>
                </c:pt>
                <c:pt idx="495">
                  <c:v>44183</c:v>
                </c:pt>
                <c:pt idx="496">
                  <c:v>44186</c:v>
                </c:pt>
                <c:pt idx="497">
                  <c:v>44187</c:v>
                </c:pt>
                <c:pt idx="498">
                  <c:v>44188</c:v>
                </c:pt>
                <c:pt idx="499">
                  <c:v>44189</c:v>
                </c:pt>
                <c:pt idx="500">
                  <c:v>44193</c:v>
                </c:pt>
                <c:pt idx="501">
                  <c:v>44194</c:v>
                </c:pt>
                <c:pt idx="502">
                  <c:v>44195</c:v>
                </c:pt>
                <c:pt idx="503">
                  <c:v>44196</c:v>
                </c:pt>
                <c:pt idx="504">
                  <c:v>44200</c:v>
                </c:pt>
                <c:pt idx="505">
                  <c:v>44201</c:v>
                </c:pt>
                <c:pt idx="506">
                  <c:v>44202</c:v>
                </c:pt>
                <c:pt idx="507">
                  <c:v>44203</c:v>
                </c:pt>
                <c:pt idx="508">
                  <c:v>44204</c:v>
                </c:pt>
                <c:pt idx="509">
                  <c:v>44207</c:v>
                </c:pt>
                <c:pt idx="510">
                  <c:v>44208</c:v>
                </c:pt>
                <c:pt idx="511">
                  <c:v>44209</c:v>
                </c:pt>
                <c:pt idx="512">
                  <c:v>44210</c:v>
                </c:pt>
                <c:pt idx="513">
                  <c:v>44211</c:v>
                </c:pt>
                <c:pt idx="514">
                  <c:v>44214</c:v>
                </c:pt>
                <c:pt idx="515">
                  <c:v>44215</c:v>
                </c:pt>
                <c:pt idx="516">
                  <c:v>44216</c:v>
                </c:pt>
                <c:pt idx="517">
                  <c:v>44217</c:v>
                </c:pt>
                <c:pt idx="518">
                  <c:v>44218</c:v>
                </c:pt>
                <c:pt idx="519">
                  <c:v>44221</c:v>
                </c:pt>
                <c:pt idx="520">
                  <c:v>44222</c:v>
                </c:pt>
                <c:pt idx="521">
                  <c:v>44223</c:v>
                </c:pt>
                <c:pt idx="522">
                  <c:v>44224</c:v>
                </c:pt>
                <c:pt idx="523">
                  <c:v>44225</c:v>
                </c:pt>
                <c:pt idx="524">
                  <c:v>44228</c:v>
                </c:pt>
                <c:pt idx="525">
                  <c:v>44229</c:v>
                </c:pt>
                <c:pt idx="526">
                  <c:v>44230</c:v>
                </c:pt>
                <c:pt idx="527">
                  <c:v>44231</c:v>
                </c:pt>
                <c:pt idx="528">
                  <c:v>44232</c:v>
                </c:pt>
                <c:pt idx="529">
                  <c:v>44235</c:v>
                </c:pt>
                <c:pt idx="530">
                  <c:v>44236</c:v>
                </c:pt>
                <c:pt idx="531">
                  <c:v>44237</c:v>
                </c:pt>
                <c:pt idx="532">
                  <c:v>44238</c:v>
                </c:pt>
                <c:pt idx="533">
                  <c:v>44239</c:v>
                </c:pt>
                <c:pt idx="534">
                  <c:v>44244</c:v>
                </c:pt>
                <c:pt idx="535">
                  <c:v>44245</c:v>
                </c:pt>
                <c:pt idx="536">
                  <c:v>44246</c:v>
                </c:pt>
                <c:pt idx="537">
                  <c:v>44249</c:v>
                </c:pt>
                <c:pt idx="538">
                  <c:v>44250</c:v>
                </c:pt>
                <c:pt idx="539">
                  <c:v>44251</c:v>
                </c:pt>
                <c:pt idx="540">
                  <c:v>44252</c:v>
                </c:pt>
                <c:pt idx="541">
                  <c:v>44253</c:v>
                </c:pt>
                <c:pt idx="542">
                  <c:v>44256</c:v>
                </c:pt>
                <c:pt idx="543">
                  <c:v>44257</c:v>
                </c:pt>
                <c:pt idx="544">
                  <c:v>44258</c:v>
                </c:pt>
                <c:pt idx="545">
                  <c:v>44259</c:v>
                </c:pt>
                <c:pt idx="546">
                  <c:v>44260</c:v>
                </c:pt>
                <c:pt idx="547">
                  <c:v>44263</c:v>
                </c:pt>
                <c:pt idx="548">
                  <c:v>44264</c:v>
                </c:pt>
                <c:pt idx="549">
                  <c:v>44265</c:v>
                </c:pt>
                <c:pt idx="550">
                  <c:v>44266</c:v>
                </c:pt>
                <c:pt idx="551">
                  <c:v>44267</c:v>
                </c:pt>
                <c:pt idx="552">
                  <c:v>44270</c:v>
                </c:pt>
                <c:pt idx="553">
                  <c:v>44271</c:v>
                </c:pt>
                <c:pt idx="554">
                  <c:v>44272</c:v>
                </c:pt>
                <c:pt idx="555">
                  <c:v>44273</c:v>
                </c:pt>
                <c:pt idx="556">
                  <c:v>44274</c:v>
                </c:pt>
                <c:pt idx="557">
                  <c:v>44277</c:v>
                </c:pt>
                <c:pt idx="558">
                  <c:v>44278</c:v>
                </c:pt>
                <c:pt idx="559">
                  <c:v>44279</c:v>
                </c:pt>
                <c:pt idx="560">
                  <c:v>44280</c:v>
                </c:pt>
                <c:pt idx="561">
                  <c:v>44281</c:v>
                </c:pt>
                <c:pt idx="562">
                  <c:v>44284</c:v>
                </c:pt>
                <c:pt idx="563">
                  <c:v>44285</c:v>
                </c:pt>
                <c:pt idx="564">
                  <c:v>44286</c:v>
                </c:pt>
                <c:pt idx="565">
                  <c:v>44287</c:v>
                </c:pt>
                <c:pt idx="566">
                  <c:v>44291</c:v>
                </c:pt>
                <c:pt idx="567">
                  <c:v>44292</c:v>
                </c:pt>
                <c:pt idx="568">
                  <c:v>44293</c:v>
                </c:pt>
                <c:pt idx="569">
                  <c:v>44294</c:v>
                </c:pt>
                <c:pt idx="570">
                  <c:v>44295</c:v>
                </c:pt>
                <c:pt idx="571">
                  <c:v>44298</c:v>
                </c:pt>
                <c:pt idx="572">
                  <c:v>44299</c:v>
                </c:pt>
                <c:pt idx="573">
                  <c:v>44300</c:v>
                </c:pt>
                <c:pt idx="574">
                  <c:v>44301</c:v>
                </c:pt>
                <c:pt idx="575">
                  <c:v>44302</c:v>
                </c:pt>
                <c:pt idx="576">
                  <c:v>44305</c:v>
                </c:pt>
                <c:pt idx="577">
                  <c:v>44306</c:v>
                </c:pt>
                <c:pt idx="578">
                  <c:v>44308</c:v>
                </c:pt>
                <c:pt idx="579">
                  <c:v>44309</c:v>
                </c:pt>
                <c:pt idx="580">
                  <c:v>44312</c:v>
                </c:pt>
                <c:pt idx="581">
                  <c:v>44313</c:v>
                </c:pt>
                <c:pt idx="582">
                  <c:v>44314</c:v>
                </c:pt>
                <c:pt idx="583">
                  <c:v>44315</c:v>
                </c:pt>
                <c:pt idx="584">
                  <c:v>44316</c:v>
                </c:pt>
                <c:pt idx="585">
                  <c:v>44319</c:v>
                </c:pt>
                <c:pt idx="586">
                  <c:v>44320</c:v>
                </c:pt>
                <c:pt idx="587">
                  <c:v>44321</c:v>
                </c:pt>
                <c:pt idx="588">
                  <c:v>44322</c:v>
                </c:pt>
                <c:pt idx="589">
                  <c:v>44323</c:v>
                </c:pt>
                <c:pt idx="590">
                  <c:v>44326</c:v>
                </c:pt>
                <c:pt idx="591">
                  <c:v>44327</c:v>
                </c:pt>
                <c:pt idx="592">
                  <c:v>44328</c:v>
                </c:pt>
                <c:pt idx="593">
                  <c:v>44329</c:v>
                </c:pt>
                <c:pt idx="594">
                  <c:v>44330</c:v>
                </c:pt>
                <c:pt idx="595">
                  <c:v>44333</c:v>
                </c:pt>
                <c:pt idx="596">
                  <c:v>44334</c:v>
                </c:pt>
                <c:pt idx="597">
                  <c:v>44335</c:v>
                </c:pt>
                <c:pt idx="598">
                  <c:v>44336</c:v>
                </c:pt>
                <c:pt idx="599">
                  <c:v>44337</c:v>
                </c:pt>
                <c:pt idx="600">
                  <c:v>44340</c:v>
                </c:pt>
                <c:pt idx="601">
                  <c:v>44341</c:v>
                </c:pt>
                <c:pt idx="602">
                  <c:v>44342</c:v>
                </c:pt>
                <c:pt idx="603">
                  <c:v>44343</c:v>
                </c:pt>
                <c:pt idx="604">
                  <c:v>44344</c:v>
                </c:pt>
                <c:pt idx="605">
                  <c:v>44347</c:v>
                </c:pt>
                <c:pt idx="606">
                  <c:v>44348</c:v>
                </c:pt>
                <c:pt idx="607">
                  <c:v>44349</c:v>
                </c:pt>
                <c:pt idx="608">
                  <c:v>44351</c:v>
                </c:pt>
                <c:pt idx="609">
                  <c:v>44354</c:v>
                </c:pt>
                <c:pt idx="610">
                  <c:v>44355</c:v>
                </c:pt>
                <c:pt idx="611">
                  <c:v>44356</c:v>
                </c:pt>
                <c:pt idx="612">
                  <c:v>44357</c:v>
                </c:pt>
                <c:pt idx="613">
                  <c:v>44358</c:v>
                </c:pt>
                <c:pt idx="614">
                  <c:v>44361</c:v>
                </c:pt>
                <c:pt idx="615">
                  <c:v>44362</c:v>
                </c:pt>
                <c:pt idx="616">
                  <c:v>44363</c:v>
                </c:pt>
                <c:pt idx="617">
                  <c:v>44364</c:v>
                </c:pt>
                <c:pt idx="618">
                  <c:v>44365</c:v>
                </c:pt>
                <c:pt idx="619">
                  <c:v>44368</c:v>
                </c:pt>
                <c:pt idx="620">
                  <c:v>44369</c:v>
                </c:pt>
                <c:pt idx="621">
                  <c:v>44370</c:v>
                </c:pt>
                <c:pt idx="622">
                  <c:v>44371</c:v>
                </c:pt>
                <c:pt idx="623">
                  <c:v>44372</c:v>
                </c:pt>
                <c:pt idx="624">
                  <c:v>44375</c:v>
                </c:pt>
                <c:pt idx="625">
                  <c:v>44376</c:v>
                </c:pt>
                <c:pt idx="626">
                  <c:v>44377</c:v>
                </c:pt>
                <c:pt idx="627">
                  <c:v>44378</c:v>
                </c:pt>
                <c:pt idx="628">
                  <c:v>44379</c:v>
                </c:pt>
                <c:pt idx="629">
                  <c:v>44382</c:v>
                </c:pt>
                <c:pt idx="630">
                  <c:v>44383</c:v>
                </c:pt>
                <c:pt idx="631">
                  <c:v>44384</c:v>
                </c:pt>
                <c:pt idx="632">
                  <c:v>44385</c:v>
                </c:pt>
                <c:pt idx="633">
                  <c:v>44386</c:v>
                </c:pt>
                <c:pt idx="634">
                  <c:v>44389</c:v>
                </c:pt>
                <c:pt idx="635">
                  <c:v>44390</c:v>
                </c:pt>
                <c:pt idx="636">
                  <c:v>44391</c:v>
                </c:pt>
                <c:pt idx="637">
                  <c:v>44392</c:v>
                </c:pt>
                <c:pt idx="638">
                  <c:v>44393</c:v>
                </c:pt>
                <c:pt idx="639">
                  <c:v>44396</c:v>
                </c:pt>
                <c:pt idx="640">
                  <c:v>44397</c:v>
                </c:pt>
                <c:pt idx="641">
                  <c:v>44398</c:v>
                </c:pt>
                <c:pt idx="642">
                  <c:v>44399</c:v>
                </c:pt>
                <c:pt idx="643">
                  <c:v>44400</c:v>
                </c:pt>
                <c:pt idx="644">
                  <c:v>44403</c:v>
                </c:pt>
                <c:pt idx="645">
                  <c:v>44404</c:v>
                </c:pt>
                <c:pt idx="646">
                  <c:v>44405</c:v>
                </c:pt>
                <c:pt idx="647">
                  <c:v>44406</c:v>
                </c:pt>
                <c:pt idx="648">
                  <c:v>44407</c:v>
                </c:pt>
                <c:pt idx="649">
                  <c:v>44410</c:v>
                </c:pt>
                <c:pt idx="650">
                  <c:v>44411</c:v>
                </c:pt>
                <c:pt idx="651">
                  <c:v>44412</c:v>
                </c:pt>
                <c:pt idx="652">
                  <c:v>44413</c:v>
                </c:pt>
                <c:pt idx="653">
                  <c:v>44414</c:v>
                </c:pt>
                <c:pt idx="654">
                  <c:v>44417</c:v>
                </c:pt>
                <c:pt idx="655">
                  <c:v>44418</c:v>
                </c:pt>
                <c:pt idx="656">
                  <c:v>44419</c:v>
                </c:pt>
                <c:pt idx="657">
                  <c:v>44420</c:v>
                </c:pt>
                <c:pt idx="658">
                  <c:v>44421</c:v>
                </c:pt>
                <c:pt idx="659">
                  <c:v>44424</c:v>
                </c:pt>
                <c:pt idx="660">
                  <c:v>44425</c:v>
                </c:pt>
                <c:pt idx="661">
                  <c:v>44426</c:v>
                </c:pt>
                <c:pt idx="662">
                  <c:v>44427</c:v>
                </c:pt>
                <c:pt idx="663">
                  <c:v>44428</c:v>
                </c:pt>
                <c:pt idx="664">
                  <c:v>44431</c:v>
                </c:pt>
                <c:pt idx="665">
                  <c:v>44432</c:v>
                </c:pt>
                <c:pt idx="666">
                  <c:v>44433</c:v>
                </c:pt>
                <c:pt idx="667">
                  <c:v>44434</c:v>
                </c:pt>
                <c:pt idx="668">
                  <c:v>44435</c:v>
                </c:pt>
                <c:pt idx="669">
                  <c:v>44438</c:v>
                </c:pt>
                <c:pt idx="670">
                  <c:v>44439</c:v>
                </c:pt>
                <c:pt idx="671">
                  <c:v>44440</c:v>
                </c:pt>
                <c:pt idx="672">
                  <c:v>44441</c:v>
                </c:pt>
                <c:pt idx="673">
                  <c:v>44442</c:v>
                </c:pt>
                <c:pt idx="674">
                  <c:v>44445</c:v>
                </c:pt>
                <c:pt idx="675">
                  <c:v>44447</c:v>
                </c:pt>
                <c:pt idx="676">
                  <c:v>44448</c:v>
                </c:pt>
                <c:pt idx="677">
                  <c:v>44449</c:v>
                </c:pt>
                <c:pt idx="678">
                  <c:v>44452</c:v>
                </c:pt>
                <c:pt idx="679">
                  <c:v>44453</c:v>
                </c:pt>
                <c:pt idx="680">
                  <c:v>44454</c:v>
                </c:pt>
                <c:pt idx="681">
                  <c:v>44455</c:v>
                </c:pt>
                <c:pt idx="682">
                  <c:v>44456</c:v>
                </c:pt>
                <c:pt idx="683">
                  <c:v>44459</c:v>
                </c:pt>
                <c:pt idx="684">
                  <c:v>44460</c:v>
                </c:pt>
                <c:pt idx="685">
                  <c:v>44461</c:v>
                </c:pt>
                <c:pt idx="686">
                  <c:v>44462</c:v>
                </c:pt>
                <c:pt idx="687">
                  <c:v>44463</c:v>
                </c:pt>
                <c:pt idx="688">
                  <c:v>44466</c:v>
                </c:pt>
                <c:pt idx="689">
                  <c:v>44467</c:v>
                </c:pt>
                <c:pt idx="690">
                  <c:v>44468</c:v>
                </c:pt>
                <c:pt idx="691">
                  <c:v>44469</c:v>
                </c:pt>
                <c:pt idx="692">
                  <c:v>44470</c:v>
                </c:pt>
                <c:pt idx="693">
                  <c:v>44473</c:v>
                </c:pt>
                <c:pt idx="694">
                  <c:v>44474</c:v>
                </c:pt>
                <c:pt idx="695">
                  <c:v>44475</c:v>
                </c:pt>
                <c:pt idx="696">
                  <c:v>44476</c:v>
                </c:pt>
                <c:pt idx="697">
                  <c:v>44477</c:v>
                </c:pt>
                <c:pt idx="698">
                  <c:v>44480</c:v>
                </c:pt>
                <c:pt idx="699">
                  <c:v>44482</c:v>
                </c:pt>
                <c:pt idx="700">
                  <c:v>44483</c:v>
                </c:pt>
                <c:pt idx="701">
                  <c:v>44484</c:v>
                </c:pt>
                <c:pt idx="702">
                  <c:v>44487</c:v>
                </c:pt>
                <c:pt idx="703">
                  <c:v>44488</c:v>
                </c:pt>
                <c:pt idx="704">
                  <c:v>44489</c:v>
                </c:pt>
                <c:pt idx="705">
                  <c:v>44490</c:v>
                </c:pt>
                <c:pt idx="706">
                  <c:v>44491</c:v>
                </c:pt>
                <c:pt idx="707">
                  <c:v>44494</c:v>
                </c:pt>
                <c:pt idx="708">
                  <c:v>44495</c:v>
                </c:pt>
                <c:pt idx="709">
                  <c:v>44496</c:v>
                </c:pt>
                <c:pt idx="710">
                  <c:v>44497</c:v>
                </c:pt>
                <c:pt idx="711">
                  <c:v>44498</c:v>
                </c:pt>
                <c:pt idx="712">
                  <c:v>44501</c:v>
                </c:pt>
                <c:pt idx="713">
                  <c:v>44503</c:v>
                </c:pt>
                <c:pt idx="714">
                  <c:v>44504</c:v>
                </c:pt>
                <c:pt idx="715">
                  <c:v>44505</c:v>
                </c:pt>
                <c:pt idx="716">
                  <c:v>44508</c:v>
                </c:pt>
                <c:pt idx="717">
                  <c:v>44509</c:v>
                </c:pt>
                <c:pt idx="718">
                  <c:v>44510</c:v>
                </c:pt>
                <c:pt idx="719">
                  <c:v>44511</c:v>
                </c:pt>
                <c:pt idx="720">
                  <c:v>44512</c:v>
                </c:pt>
                <c:pt idx="721">
                  <c:v>44516</c:v>
                </c:pt>
                <c:pt idx="722">
                  <c:v>44517</c:v>
                </c:pt>
                <c:pt idx="723">
                  <c:v>44518</c:v>
                </c:pt>
                <c:pt idx="724">
                  <c:v>44519</c:v>
                </c:pt>
                <c:pt idx="725">
                  <c:v>44522</c:v>
                </c:pt>
                <c:pt idx="726">
                  <c:v>44523</c:v>
                </c:pt>
                <c:pt idx="727">
                  <c:v>44524</c:v>
                </c:pt>
                <c:pt idx="728">
                  <c:v>44525</c:v>
                </c:pt>
                <c:pt idx="729">
                  <c:v>44526</c:v>
                </c:pt>
                <c:pt idx="730">
                  <c:v>44529</c:v>
                </c:pt>
                <c:pt idx="731">
                  <c:v>44530</c:v>
                </c:pt>
                <c:pt idx="732">
                  <c:v>44531</c:v>
                </c:pt>
                <c:pt idx="733">
                  <c:v>44532</c:v>
                </c:pt>
                <c:pt idx="734">
                  <c:v>44533</c:v>
                </c:pt>
                <c:pt idx="735">
                  <c:v>44536</c:v>
                </c:pt>
                <c:pt idx="736">
                  <c:v>44537</c:v>
                </c:pt>
                <c:pt idx="737">
                  <c:v>44538</c:v>
                </c:pt>
                <c:pt idx="738">
                  <c:v>44539</c:v>
                </c:pt>
                <c:pt idx="739">
                  <c:v>44540</c:v>
                </c:pt>
                <c:pt idx="740">
                  <c:v>44543</c:v>
                </c:pt>
                <c:pt idx="741">
                  <c:v>44544</c:v>
                </c:pt>
                <c:pt idx="742">
                  <c:v>44545</c:v>
                </c:pt>
                <c:pt idx="743">
                  <c:v>44546</c:v>
                </c:pt>
                <c:pt idx="744">
                  <c:v>44547</c:v>
                </c:pt>
                <c:pt idx="745">
                  <c:v>44550</c:v>
                </c:pt>
                <c:pt idx="746">
                  <c:v>44551</c:v>
                </c:pt>
                <c:pt idx="747">
                  <c:v>44552</c:v>
                </c:pt>
                <c:pt idx="748">
                  <c:v>44553</c:v>
                </c:pt>
                <c:pt idx="749">
                  <c:v>44554</c:v>
                </c:pt>
                <c:pt idx="750">
                  <c:v>44557</c:v>
                </c:pt>
                <c:pt idx="751">
                  <c:v>44558</c:v>
                </c:pt>
                <c:pt idx="752">
                  <c:v>44559</c:v>
                </c:pt>
                <c:pt idx="753">
                  <c:v>44560</c:v>
                </c:pt>
                <c:pt idx="754">
                  <c:v>44561</c:v>
                </c:pt>
                <c:pt idx="755">
                  <c:v>44564</c:v>
                </c:pt>
                <c:pt idx="756">
                  <c:v>44565</c:v>
                </c:pt>
                <c:pt idx="757">
                  <c:v>44566</c:v>
                </c:pt>
                <c:pt idx="758">
                  <c:v>44567</c:v>
                </c:pt>
                <c:pt idx="759">
                  <c:v>44568</c:v>
                </c:pt>
                <c:pt idx="760">
                  <c:v>44571</c:v>
                </c:pt>
                <c:pt idx="761">
                  <c:v>44572</c:v>
                </c:pt>
                <c:pt idx="762">
                  <c:v>44573</c:v>
                </c:pt>
                <c:pt idx="763">
                  <c:v>44574</c:v>
                </c:pt>
                <c:pt idx="764">
                  <c:v>44575</c:v>
                </c:pt>
                <c:pt idx="765">
                  <c:v>44578</c:v>
                </c:pt>
                <c:pt idx="766">
                  <c:v>44579</c:v>
                </c:pt>
                <c:pt idx="767">
                  <c:v>44580</c:v>
                </c:pt>
                <c:pt idx="768">
                  <c:v>44581</c:v>
                </c:pt>
                <c:pt idx="769">
                  <c:v>44582</c:v>
                </c:pt>
                <c:pt idx="770">
                  <c:v>44585</c:v>
                </c:pt>
                <c:pt idx="771">
                  <c:v>44586</c:v>
                </c:pt>
                <c:pt idx="772">
                  <c:v>44587</c:v>
                </c:pt>
                <c:pt idx="773">
                  <c:v>44588</c:v>
                </c:pt>
                <c:pt idx="774">
                  <c:v>44589</c:v>
                </c:pt>
                <c:pt idx="775">
                  <c:v>44592</c:v>
                </c:pt>
                <c:pt idx="776">
                  <c:v>44593</c:v>
                </c:pt>
                <c:pt idx="777">
                  <c:v>44594</c:v>
                </c:pt>
                <c:pt idx="778">
                  <c:v>44595</c:v>
                </c:pt>
                <c:pt idx="779">
                  <c:v>44596</c:v>
                </c:pt>
                <c:pt idx="780">
                  <c:v>44599</c:v>
                </c:pt>
                <c:pt idx="781">
                  <c:v>44600</c:v>
                </c:pt>
                <c:pt idx="782">
                  <c:v>44601</c:v>
                </c:pt>
                <c:pt idx="783">
                  <c:v>44602</c:v>
                </c:pt>
                <c:pt idx="784">
                  <c:v>44603</c:v>
                </c:pt>
                <c:pt idx="785">
                  <c:v>44606</c:v>
                </c:pt>
                <c:pt idx="786">
                  <c:v>44607</c:v>
                </c:pt>
                <c:pt idx="787">
                  <c:v>44608</c:v>
                </c:pt>
                <c:pt idx="788">
                  <c:v>44609</c:v>
                </c:pt>
                <c:pt idx="789">
                  <c:v>44610</c:v>
                </c:pt>
                <c:pt idx="790">
                  <c:v>44613</c:v>
                </c:pt>
                <c:pt idx="791">
                  <c:v>44614</c:v>
                </c:pt>
                <c:pt idx="792">
                  <c:v>44615</c:v>
                </c:pt>
                <c:pt idx="793">
                  <c:v>44616</c:v>
                </c:pt>
                <c:pt idx="794">
                  <c:v>44617</c:v>
                </c:pt>
                <c:pt idx="795">
                  <c:v>44622</c:v>
                </c:pt>
                <c:pt idx="796">
                  <c:v>44623</c:v>
                </c:pt>
                <c:pt idx="797">
                  <c:v>44624</c:v>
                </c:pt>
                <c:pt idx="798">
                  <c:v>44627</c:v>
                </c:pt>
                <c:pt idx="799">
                  <c:v>44628</c:v>
                </c:pt>
                <c:pt idx="800">
                  <c:v>44629</c:v>
                </c:pt>
                <c:pt idx="801">
                  <c:v>44630</c:v>
                </c:pt>
                <c:pt idx="802">
                  <c:v>44631</c:v>
                </c:pt>
                <c:pt idx="803">
                  <c:v>44634</c:v>
                </c:pt>
                <c:pt idx="804">
                  <c:v>44635</c:v>
                </c:pt>
                <c:pt idx="805">
                  <c:v>44636</c:v>
                </c:pt>
                <c:pt idx="806">
                  <c:v>44637</c:v>
                </c:pt>
                <c:pt idx="807">
                  <c:v>44638</c:v>
                </c:pt>
                <c:pt idx="808">
                  <c:v>44641</c:v>
                </c:pt>
                <c:pt idx="809">
                  <c:v>44642</c:v>
                </c:pt>
                <c:pt idx="810">
                  <c:v>44643</c:v>
                </c:pt>
                <c:pt idx="811">
                  <c:v>44644</c:v>
                </c:pt>
                <c:pt idx="812">
                  <c:v>44645</c:v>
                </c:pt>
                <c:pt idx="813">
                  <c:v>44648</c:v>
                </c:pt>
                <c:pt idx="814">
                  <c:v>44649</c:v>
                </c:pt>
                <c:pt idx="815">
                  <c:v>44650</c:v>
                </c:pt>
                <c:pt idx="816">
                  <c:v>44651</c:v>
                </c:pt>
                <c:pt idx="817">
                  <c:v>44652</c:v>
                </c:pt>
                <c:pt idx="818">
                  <c:v>44655</c:v>
                </c:pt>
                <c:pt idx="819">
                  <c:v>44656</c:v>
                </c:pt>
                <c:pt idx="820">
                  <c:v>44657</c:v>
                </c:pt>
                <c:pt idx="821">
                  <c:v>44658</c:v>
                </c:pt>
                <c:pt idx="822">
                  <c:v>44659</c:v>
                </c:pt>
                <c:pt idx="823">
                  <c:v>44662</c:v>
                </c:pt>
                <c:pt idx="824">
                  <c:v>44663</c:v>
                </c:pt>
                <c:pt idx="825">
                  <c:v>44664</c:v>
                </c:pt>
                <c:pt idx="826">
                  <c:v>44665</c:v>
                </c:pt>
                <c:pt idx="827">
                  <c:v>44669</c:v>
                </c:pt>
                <c:pt idx="828">
                  <c:v>44670</c:v>
                </c:pt>
                <c:pt idx="829">
                  <c:v>44671</c:v>
                </c:pt>
                <c:pt idx="830">
                  <c:v>44673</c:v>
                </c:pt>
                <c:pt idx="831">
                  <c:v>44676</c:v>
                </c:pt>
                <c:pt idx="832">
                  <c:v>44677</c:v>
                </c:pt>
                <c:pt idx="833">
                  <c:v>44678</c:v>
                </c:pt>
                <c:pt idx="834">
                  <c:v>44679</c:v>
                </c:pt>
                <c:pt idx="835">
                  <c:v>44680</c:v>
                </c:pt>
                <c:pt idx="836">
                  <c:v>44683</c:v>
                </c:pt>
                <c:pt idx="837">
                  <c:v>44684</c:v>
                </c:pt>
                <c:pt idx="838">
                  <c:v>44685</c:v>
                </c:pt>
                <c:pt idx="839">
                  <c:v>44686</c:v>
                </c:pt>
                <c:pt idx="840">
                  <c:v>44687</c:v>
                </c:pt>
                <c:pt idx="841">
                  <c:v>44690</c:v>
                </c:pt>
                <c:pt idx="842">
                  <c:v>44691</c:v>
                </c:pt>
                <c:pt idx="843">
                  <c:v>44692</c:v>
                </c:pt>
                <c:pt idx="844">
                  <c:v>44693</c:v>
                </c:pt>
                <c:pt idx="845">
                  <c:v>44694</c:v>
                </c:pt>
                <c:pt idx="846">
                  <c:v>44697</c:v>
                </c:pt>
                <c:pt idx="847">
                  <c:v>44698</c:v>
                </c:pt>
                <c:pt idx="848">
                  <c:v>44699</c:v>
                </c:pt>
                <c:pt idx="849">
                  <c:v>44700</c:v>
                </c:pt>
                <c:pt idx="850">
                  <c:v>44701</c:v>
                </c:pt>
                <c:pt idx="851">
                  <c:v>44704</c:v>
                </c:pt>
                <c:pt idx="852">
                  <c:v>44705</c:v>
                </c:pt>
                <c:pt idx="853">
                  <c:v>44706</c:v>
                </c:pt>
                <c:pt idx="854">
                  <c:v>44707</c:v>
                </c:pt>
                <c:pt idx="855">
                  <c:v>44708</c:v>
                </c:pt>
                <c:pt idx="856">
                  <c:v>44711</c:v>
                </c:pt>
                <c:pt idx="857">
                  <c:v>44712</c:v>
                </c:pt>
                <c:pt idx="858">
                  <c:v>44713</c:v>
                </c:pt>
                <c:pt idx="859">
                  <c:v>44714</c:v>
                </c:pt>
                <c:pt idx="860">
                  <c:v>44715</c:v>
                </c:pt>
                <c:pt idx="861">
                  <c:v>44718</c:v>
                </c:pt>
                <c:pt idx="862">
                  <c:v>44719</c:v>
                </c:pt>
                <c:pt idx="863">
                  <c:v>44720</c:v>
                </c:pt>
                <c:pt idx="864">
                  <c:v>44721</c:v>
                </c:pt>
                <c:pt idx="865">
                  <c:v>44722</c:v>
                </c:pt>
                <c:pt idx="866">
                  <c:v>44725</c:v>
                </c:pt>
                <c:pt idx="867">
                  <c:v>44726</c:v>
                </c:pt>
                <c:pt idx="868">
                  <c:v>44727</c:v>
                </c:pt>
                <c:pt idx="869">
                  <c:v>44729</c:v>
                </c:pt>
                <c:pt idx="870">
                  <c:v>44732</c:v>
                </c:pt>
                <c:pt idx="871">
                  <c:v>44733</c:v>
                </c:pt>
                <c:pt idx="872">
                  <c:v>44734</c:v>
                </c:pt>
                <c:pt idx="873">
                  <c:v>44735</c:v>
                </c:pt>
                <c:pt idx="874">
                  <c:v>44736</c:v>
                </c:pt>
                <c:pt idx="875">
                  <c:v>44739</c:v>
                </c:pt>
                <c:pt idx="876">
                  <c:v>44740</c:v>
                </c:pt>
                <c:pt idx="877">
                  <c:v>44741</c:v>
                </c:pt>
                <c:pt idx="878">
                  <c:v>44742</c:v>
                </c:pt>
                <c:pt idx="879">
                  <c:v>44743</c:v>
                </c:pt>
                <c:pt idx="880">
                  <c:v>44746</c:v>
                </c:pt>
                <c:pt idx="881">
                  <c:v>44747</c:v>
                </c:pt>
                <c:pt idx="882">
                  <c:v>44748</c:v>
                </c:pt>
                <c:pt idx="883">
                  <c:v>44749</c:v>
                </c:pt>
                <c:pt idx="884">
                  <c:v>44750</c:v>
                </c:pt>
                <c:pt idx="885">
                  <c:v>44753</c:v>
                </c:pt>
                <c:pt idx="886">
                  <c:v>44754</c:v>
                </c:pt>
                <c:pt idx="887">
                  <c:v>44755</c:v>
                </c:pt>
                <c:pt idx="888">
                  <c:v>44756</c:v>
                </c:pt>
                <c:pt idx="889">
                  <c:v>44757</c:v>
                </c:pt>
                <c:pt idx="890">
                  <c:v>44760</c:v>
                </c:pt>
                <c:pt idx="891">
                  <c:v>44761</c:v>
                </c:pt>
                <c:pt idx="892">
                  <c:v>44762</c:v>
                </c:pt>
                <c:pt idx="893">
                  <c:v>44763</c:v>
                </c:pt>
                <c:pt idx="894">
                  <c:v>44764</c:v>
                </c:pt>
                <c:pt idx="895">
                  <c:v>44767</c:v>
                </c:pt>
                <c:pt idx="896">
                  <c:v>44768</c:v>
                </c:pt>
                <c:pt idx="897">
                  <c:v>44769</c:v>
                </c:pt>
                <c:pt idx="898">
                  <c:v>44770</c:v>
                </c:pt>
                <c:pt idx="899">
                  <c:v>44771</c:v>
                </c:pt>
                <c:pt idx="900">
                  <c:v>44774</c:v>
                </c:pt>
                <c:pt idx="901">
                  <c:v>44775</c:v>
                </c:pt>
                <c:pt idx="902">
                  <c:v>44776</c:v>
                </c:pt>
                <c:pt idx="903">
                  <c:v>44777</c:v>
                </c:pt>
                <c:pt idx="904">
                  <c:v>44778</c:v>
                </c:pt>
                <c:pt idx="905">
                  <c:v>44781</c:v>
                </c:pt>
                <c:pt idx="906">
                  <c:v>44782</c:v>
                </c:pt>
                <c:pt idx="907">
                  <c:v>44783</c:v>
                </c:pt>
                <c:pt idx="908">
                  <c:v>44784</c:v>
                </c:pt>
                <c:pt idx="909">
                  <c:v>44785</c:v>
                </c:pt>
                <c:pt idx="910">
                  <c:v>44788</c:v>
                </c:pt>
                <c:pt idx="911">
                  <c:v>44789</c:v>
                </c:pt>
                <c:pt idx="912">
                  <c:v>44790</c:v>
                </c:pt>
                <c:pt idx="913">
                  <c:v>44791</c:v>
                </c:pt>
                <c:pt idx="914">
                  <c:v>44792</c:v>
                </c:pt>
                <c:pt idx="915">
                  <c:v>44795</c:v>
                </c:pt>
                <c:pt idx="916">
                  <c:v>44796</c:v>
                </c:pt>
                <c:pt idx="917">
                  <c:v>44797</c:v>
                </c:pt>
                <c:pt idx="918">
                  <c:v>44798</c:v>
                </c:pt>
                <c:pt idx="919">
                  <c:v>44799</c:v>
                </c:pt>
                <c:pt idx="920">
                  <c:v>44802</c:v>
                </c:pt>
                <c:pt idx="921">
                  <c:v>44803</c:v>
                </c:pt>
                <c:pt idx="922">
                  <c:v>44804</c:v>
                </c:pt>
                <c:pt idx="923">
                  <c:v>44805</c:v>
                </c:pt>
                <c:pt idx="924">
                  <c:v>44806</c:v>
                </c:pt>
                <c:pt idx="925">
                  <c:v>44809</c:v>
                </c:pt>
                <c:pt idx="926">
                  <c:v>44810</c:v>
                </c:pt>
                <c:pt idx="927">
                  <c:v>44812</c:v>
                </c:pt>
                <c:pt idx="928">
                  <c:v>44813</c:v>
                </c:pt>
                <c:pt idx="929">
                  <c:v>44816</c:v>
                </c:pt>
                <c:pt idx="930">
                  <c:v>44817</c:v>
                </c:pt>
                <c:pt idx="931">
                  <c:v>44818</c:v>
                </c:pt>
                <c:pt idx="932">
                  <c:v>44819</c:v>
                </c:pt>
                <c:pt idx="933">
                  <c:v>44820</c:v>
                </c:pt>
                <c:pt idx="934">
                  <c:v>44823</c:v>
                </c:pt>
                <c:pt idx="935">
                  <c:v>44824</c:v>
                </c:pt>
                <c:pt idx="936">
                  <c:v>44825</c:v>
                </c:pt>
                <c:pt idx="937">
                  <c:v>44826</c:v>
                </c:pt>
                <c:pt idx="938">
                  <c:v>44827</c:v>
                </c:pt>
                <c:pt idx="939">
                  <c:v>44830</c:v>
                </c:pt>
                <c:pt idx="940">
                  <c:v>44831</c:v>
                </c:pt>
                <c:pt idx="941">
                  <c:v>44832</c:v>
                </c:pt>
                <c:pt idx="942">
                  <c:v>44833</c:v>
                </c:pt>
                <c:pt idx="943">
                  <c:v>44834</c:v>
                </c:pt>
                <c:pt idx="944">
                  <c:v>44837</c:v>
                </c:pt>
                <c:pt idx="945">
                  <c:v>44838</c:v>
                </c:pt>
                <c:pt idx="946">
                  <c:v>44839</c:v>
                </c:pt>
                <c:pt idx="947">
                  <c:v>44840</c:v>
                </c:pt>
                <c:pt idx="948">
                  <c:v>44841</c:v>
                </c:pt>
                <c:pt idx="949">
                  <c:v>44844</c:v>
                </c:pt>
                <c:pt idx="950">
                  <c:v>44845</c:v>
                </c:pt>
                <c:pt idx="951">
                  <c:v>44847</c:v>
                </c:pt>
                <c:pt idx="952">
                  <c:v>44848</c:v>
                </c:pt>
                <c:pt idx="953">
                  <c:v>44851</c:v>
                </c:pt>
                <c:pt idx="954">
                  <c:v>44852</c:v>
                </c:pt>
                <c:pt idx="955">
                  <c:v>44853</c:v>
                </c:pt>
                <c:pt idx="956">
                  <c:v>44854</c:v>
                </c:pt>
                <c:pt idx="957">
                  <c:v>44855</c:v>
                </c:pt>
                <c:pt idx="958">
                  <c:v>44858</c:v>
                </c:pt>
                <c:pt idx="959">
                  <c:v>44859</c:v>
                </c:pt>
                <c:pt idx="960">
                  <c:v>44860</c:v>
                </c:pt>
                <c:pt idx="961">
                  <c:v>44861</c:v>
                </c:pt>
                <c:pt idx="962">
                  <c:v>44862</c:v>
                </c:pt>
                <c:pt idx="963">
                  <c:v>44865</c:v>
                </c:pt>
                <c:pt idx="964">
                  <c:v>44866</c:v>
                </c:pt>
                <c:pt idx="965">
                  <c:v>44868</c:v>
                </c:pt>
                <c:pt idx="966">
                  <c:v>44869</c:v>
                </c:pt>
                <c:pt idx="967">
                  <c:v>44872</c:v>
                </c:pt>
                <c:pt idx="968">
                  <c:v>44873</c:v>
                </c:pt>
                <c:pt idx="969">
                  <c:v>44874</c:v>
                </c:pt>
                <c:pt idx="970">
                  <c:v>44875</c:v>
                </c:pt>
                <c:pt idx="971">
                  <c:v>44876</c:v>
                </c:pt>
                <c:pt idx="972">
                  <c:v>44879</c:v>
                </c:pt>
                <c:pt idx="973">
                  <c:v>44881</c:v>
                </c:pt>
                <c:pt idx="974">
                  <c:v>44882</c:v>
                </c:pt>
                <c:pt idx="975">
                  <c:v>44883</c:v>
                </c:pt>
                <c:pt idx="976">
                  <c:v>44886</c:v>
                </c:pt>
                <c:pt idx="977">
                  <c:v>44887</c:v>
                </c:pt>
                <c:pt idx="978">
                  <c:v>44888</c:v>
                </c:pt>
                <c:pt idx="979">
                  <c:v>44889</c:v>
                </c:pt>
                <c:pt idx="980">
                  <c:v>44890</c:v>
                </c:pt>
                <c:pt idx="981">
                  <c:v>44893</c:v>
                </c:pt>
                <c:pt idx="982">
                  <c:v>44894</c:v>
                </c:pt>
                <c:pt idx="983">
                  <c:v>44895</c:v>
                </c:pt>
                <c:pt idx="984">
                  <c:v>44896</c:v>
                </c:pt>
                <c:pt idx="985">
                  <c:v>44897</c:v>
                </c:pt>
                <c:pt idx="986">
                  <c:v>44900</c:v>
                </c:pt>
                <c:pt idx="987">
                  <c:v>44901</c:v>
                </c:pt>
                <c:pt idx="988">
                  <c:v>44902</c:v>
                </c:pt>
                <c:pt idx="989">
                  <c:v>44903</c:v>
                </c:pt>
                <c:pt idx="990">
                  <c:v>44904</c:v>
                </c:pt>
                <c:pt idx="991">
                  <c:v>44907</c:v>
                </c:pt>
                <c:pt idx="992">
                  <c:v>44908</c:v>
                </c:pt>
                <c:pt idx="993">
                  <c:v>44909</c:v>
                </c:pt>
                <c:pt idx="994">
                  <c:v>44910</c:v>
                </c:pt>
                <c:pt idx="995">
                  <c:v>44911</c:v>
                </c:pt>
                <c:pt idx="996">
                  <c:v>44914</c:v>
                </c:pt>
                <c:pt idx="997">
                  <c:v>44915</c:v>
                </c:pt>
                <c:pt idx="998">
                  <c:v>44916</c:v>
                </c:pt>
                <c:pt idx="999">
                  <c:v>44917</c:v>
                </c:pt>
                <c:pt idx="1000">
                  <c:v>44918</c:v>
                </c:pt>
                <c:pt idx="1001">
                  <c:v>44921</c:v>
                </c:pt>
                <c:pt idx="1002">
                  <c:v>44922</c:v>
                </c:pt>
                <c:pt idx="1003">
                  <c:v>44923</c:v>
                </c:pt>
                <c:pt idx="1004">
                  <c:v>44924</c:v>
                </c:pt>
                <c:pt idx="1005">
                  <c:v>44925</c:v>
                </c:pt>
                <c:pt idx="1006">
                  <c:v>44928</c:v>
                </c:pt>
                <c:pt idx="1007">
                  <c:v>44929</c:v>
                </c:pt>
                <c:pt idx="1008">
                  <c:v>44930</c:v>
                </c:pt>
                <c:pt idx="1009">
                  <c:v>44931</c:v>
                </c:pt>
                <c:pt idx="1010">
                  <c:v>44932</c:v>
                </c:pt>
                <c:pt idx="1011">
                  <c:v>44935</c:v>
                </c:pt>
                <c:pt idx="1012">
                  <c:v>44936</c:v>
                </c:pt>
                <c:pt idx="1013">
                  <c:v>44937</c:v>
                </c:pt>
                <c:pt idx="1014">
                  <c:v>44938</c:v>
                </c:pt>
                <c:pt idx="1015">
                  <c:v>44939</c:v>
                </c:pt>
                <c:pt idx="1016">
                  <c:v>44942</c:v>
                </c:pt>
                <c:pt idx="1017">
                  <c:v>44943</c:v>
                </c:pt>
                <c:pt idx="1018">
                  <c:v>44944</c:v>
                </c:pt>
                <c:pt idx="1019">
                  <c:v>44945</c:v>
                </c:pt>
                <c:pt idx="1020">
                  <c:v>44946</c:v>
                </c:pt>
                <c:pt idx="1021">
                  <c:v>44949</c:v>
                </c:pt>
                <c:pt idx="1022">
                  <c:v>44950</c:v>
                </c:pt>
                <c:pt idx="1023">
                  <c:v>44951</c:v>
                </c:pt>
                <c:pt idx="1024">
                  <c:v>44952</c:v>
                </c:pt>
                <c:pt idx="1025">
                  <c:v>44953</c:v>
                </c:pt>
                <c:pt idx="1026">
                  <c:v>44956</c:v>
                </c:pt>
                <c:pt idx="1027">
                  <c:v>44957</c:v>
                </c:pt>
                <c:pt idx="1028">
                  <c:v>44958</c:v>
                </c:pt>
                <c:pt idx="1029">
                  <c:v>44959</c:v>
                </c:pt>
                <c:pt idx="1030">
                  <c:v>44960</c:v>
                </c:pt>
                <c:pt idx="1031">
                  <c:v>44963</c:v>
                </c:pt>
                <c:pt idx="1032">
                  <c:v>44964</c:v>
                </c:pt>
                <c:pt idx="1033">
                  <c:v>44965</c:v>
                </c:pt>
                <c:pt idx="1034">
                  <c:v>44966</c:v>
                </c:pt>
                <c:pt idx="1035">
                  <c:v>44967</c:v>
                </c:pt>
                <c:pt idx="1036">
                  <c:v>44970</c:v>
                </c:pt>
                <c:pt idx="1037">
                  <c:v>44971</c:v>
                </c:pt>
                <c:pt idx="1038">
                  <c:v>44972</c:v>
                </c:pt>
                <c:pt idx="1039">
                  <c:v>44973</c:v>
                </c:pt>
                <c:pt idx="1040">
                  <c:v>44974</c:v>
                </c:pt>
                <c:pt idx="1041">
                  <c:v>44979</c:v>
                </c:pt>
                <c:pt idx="1042">
                  <c:v>44980</c:v>
                </c:pt>
                <c:pt idx="1043">
                  <c:v>44981</c:v>
                </c:pt>
                <c:pt idx="1044">
                  <c:v>44984</c:v>
                </c:pt>
                <c:pt idx="1045">
                  <c:v>44985</c:v>
                </c:pt>
                <c:pt idx="1046">
                  <c:v>44986</c:v>
                </c:pt>
                <c:pt idx="1047">
                  <c:v>44987</c:v>
                </c:pt>
                <c:pt idx="1048">
                  <c:v>44988</c:v>
                </c:pt>
                <c:pt idx="1049">
                  <c:v>44991</c:v>
                </c:pt>
                <c:pt idx="1050">
                  <c:v>44992</c:v>
                </c:pt>
                <c:pt idx="1051">
                  <c:v>44993</c:v>
                </c:pt>
                <c:pt idx="1052">
                  <c:v>44994</c:v>
                </c:pt>
                <c:pt idx="1053">
                  <c:v>44995</c:v>
                </c:pt>
                <c:pt idx="1054">
                  <c:v>44998</c:v>
                </c:pt>
                <c:pt idx="1055">
                  <c:v>44999</c:v>
                </c:pt>
                <c:pt idx="1056">
                  <c:v>45000</c:v>
                </c:pt>
                <c:pt idx="1057">
                  <c:v>45001</c:v>
                </c:pt>
                <c:pt idx="1058">
                  <c:v>45002</c:v>
                </c:pt>
                <c:pt idx="1059">
                  <c:v>45005</c:v>
                </c:pt>
                <c:pt idx="1060">
                  <c:v>45006</c:v>
                </c:pt>
                <c:pt idx="1061">
                  <c:v>45007</c:v>
                </c:pt>
                <c:pt idx="1062">
                  <c:v>45008</c:v>
                </c:pt>
                <c:pt idx="1063">
                  <c:v>45009</c:v>
                </c:pt>
                <c:pt idx="1064">
                  <c:v>45012</c:v>
                </c:pt>
                <c:pt idx="1065">
                  <c:v>45013</c:v>
                </c:pt>
                <c:pt idx="1066">
                  <c:v>45014</c:v>
                </c:pt>
                <c:pt idx="1067">
                  <c:v>45015</c:v>
                </c:pt>
                <c:pt idx="1068">
                  <c:v>45016</c:v>
                </c:pt>
                <c:pt idx="1069">
                  <c:v>45019</c:v>
                </c:pt>
                <c:pt idx="1070">
                  <c:v>45020</c:v>
                </c:pt>
                <c:pt idx="1071">
                  <c:v>45021</c:v>
                </c:pt>
                <c:pt idx="1072">
                  <c:v>45022</c:v>
                </c:pt>
                <c:pt idx="1073">
                  <c:v>45026</c:v>
                </c:pt>
                <c:pt idx="1074">
                  <c:v>45027</c:v>
                </c:pt>
                <c:pt idx="1075">
                  <c:v>45028</c:v>
                </c:pt>
                <c:pt idx="1076">
                  <c:v>45029</c:v>
                </c:pt>
                <c:pt idx="1077">
                  <c:v>45030</c:v>
                </c:pt>
                <c:pt idx="1078">
                  <c:v>45033</c:v>
                </c:pt>
                <c:pt idx="1079">
                  <c:v>45034</c:v>
                </c:pt>
                <c:pt idx="1080">
                  <c:v>45035</c:v>
                </c:pt>
                <c:pt idx="1081">
                  <c:v>45036</c:v>
                </c:pt>
                <c:pt idx="1082">
                  <c:v>45040</c:v>
                </c:pt>
                <c:pt idx="1083">
                  <c:v>45041</c:v>
                </c:pt>
                <c:pt idx="1084">
                  <c:v>45042</c:v>
                </c:pt>
                <c:pt idx="1085">
                  <c:v>45043</c:v>
                </c:pt>
                <c:pt idx="1086">
                  <c:v>45044</c:v>
                </c:pt>
                <c:pt idx="1087">
                  <c:v>45048</c:v>
                </c:pt>
                <c:pt idx="1088">
                  <c:v>45049</c:v>
                </c:pt>
                <c:pt idx="1089">
                  <c:v>45050</c:v>
                </c:pt>
                <c:pt idx="1090">
                  <c:v>45051</c:v>
                </c:pt>
                <c:pt idx="1091">
                  <c:v>45054</c:v>
                </c:pt>
                <c:pt idx="1092">
                  <c:v>45055</c:v>
                </c:pt>
                <c:pt idx="1093">
                  <c:v>45056</c:v>
                </c:pt>
                <c:pt idx="1094">
                  <c:v>45057</c:v>
                </c:pt>
                <c:pt idx="1095">
                  <c:v>45058</c:v>
                </c:pt>
                <c:pt idx="1096">
                  <c:v>45061</c:v>
                </c:pt>
                <c:pt idx="1097">
                  <c:v>45062</c:v>
                </c:pt>
                <c:pt idx="1098">
                  <c:v>45063</c:v>
                </c:pt>
                <c:pt idx="1099">
                  <c:v>45064</c:v>
                </c:pt>
                <c:pt idx="1100">
                  <c:v>45065</c:v>
                </c:pt>
                <c:pt idx="1101">
                  <c:v>45068</c:v>
                </c:pt>
                <c:pt idx="1102">
                  <c:v>45069</c:v>
                </c:pt>
                <c:pt idx="1103">
                  <c:v>45070</c:v>
                </c:pt>
                <c:pt idx="1104">
                  <c:v>45071</c:v>
                </c:pt>
                <c:pt idx="1105">
                  <c:v>45072</c:v>
                </c:pt>
                <c:pt idx="1106">
                  <c:v>45075</c:v>
                </c:pt>
                <c:pt idx="1107">
                  <c:v>45076</c:v>
                </c:pt>
                <c:pt idx="1108">
                  <c:v>45077</c:v>
                </c:pt>
                <c:pt idx="1109">
                  <c:v>45078</c:v>
                </c:pt>
                <c:pt idx="1110">
                  <c:v>45079</c:v>
                </c:pt>
                <c:pt idx="1111">
                  <c:v>45082</c:v>
                </c:pt>
                <c:pt idx="1112">
                  <c:v>45083</c:v>
                </c:pt>
                <c:pt idx="1113">
                  <c:v>45084</c:v>
                </c:pt>
                <c:pt idx="1114">
                  <c:v>45086</c:v>
                </c:pt>
                <c:pt idx="1115">
                  <c:v>45089</c:v>
                </c:pt>
                <c:pt idx="1116">
                  <c:v>45090</c:v>
                </c:pt>
                <c:pt idx="1117">
                  <c:v>45091</c:v>
                </c:pt>
                <c:pt idx="1118">
                  <c:v>45092</c:v>
                </c:pt>
                <c:pt idx="1119">
                  <c:v>45093</c:v>
                </c:pt>
                <c:pt idx="1120">
                  <c:v>45096</c:v>
                </c:pt>
                <c:pt idx="1121">
                  <c:v>45097</c:v>
                </c:pt>
                <c:pt idx="1122">
                  <c:v>45098</c:v>
                </c:pt>
                <c:pt idx="1123">
                  <c:v>45099</c:v>
                </c:pt>
                <c:pt idx="1124">
                  <c:v>45100</c:v>
                </c:pt>
                <c:pt idx="1125">
                  <c:v>45103</c:v>
                </c:pt>
                <c:pt idx="1126">
                  <c:v>45104</c:v>
                </c:pt>
                <c:pt idx="1127">
                  <c:v>45105</c:v>
                </c:pt>
                <c:pt idx="1128">
                  <c:v>45106</c:v>
                </c:pt>
                <c:pt idx="1129">
                  <c:v>45107</c:v>
                </c:pt>
                <c:pt idx="1130">
                  <c:v>45110</c:v>
                </c:pt>
                <c:pt idx="1131">
                  <c:v>45111</c:v>
                </c:pt>
                <c:pt idx="1132">
                  <c:v>45112</c:v>
                </c:pt>
                <c:pt idx="1133">
                  <c:v>45113</c:v>
                </c:pt>
                <c:pt idx="1134">
                  <c:v>45114</c:v>
                </c:pt>
                <c:pt idx="1135">
                  <c:v>45117</c:v>
                </c:pt>
                <c:pt idx="1136">
                  <c:v>45118</c:v>
                </c:pt>
                <c:pt idx="1137">
                  <c:v>45119</c:v>
                </c:pt>
                <c:pt idx="1138">
                  <c:v>45120</c:v>
                </c:pt>
                <c:pt idx="1139">
                  <c:v>45121</c:v>
                </c:pt>
                <c:pt idx="1140">
                  <c:v>45124</c:v>
                </c:pt>
                <c:pt idx="1141">
                  <c:v>45125</c:v>
                </c:pt>
                <c:pt idx="1142">
                  <c:v>45126</c:v>
                </c:pt>
                <c:pt idx="1143">
                  <c:v>45127</c:v>
                </c:pt>
                <c:pt idx="1144">
                  <c:v>45128</c:v>
                </c:pt>
                <c:pt idx="1145">
                  <c:v>45131</c:v>
                </c:pt>
                <c:pt idx="1146">
                  <c:v>45132</c:v>
                </c:pt>
                <c:pt idx="1147">
                  <c:v>45133</c:v>
                </c:pt>
                <c:pt idx="1148">
                  <c:v>45134</c:v>
                </c:pt>
                <c:pt idx="1149">
                  <c:v>45135</c:v>
                </c:pt>
                <c:pt idx="1150">
                  <c:v>45138</c:v>
                </c:pt>
                <c:pt idx="1151">
                  <c:v>45139</c:v>
                </c:pt>
                <c:pt idx="1152">
                  <c:v>45140</c:v>
                </c:pt>
                <c:pt idx="1153">
                  <c:v>45141</c:v>
                </c:pt>
                <c:pt idx="1154">
                  <c:v>45142</c:v>
                </c:pt>
                <c:pt idx="1155">
                  <c:v>45145</c:v>
                </c:pt>
                <c:pt idx="1156">
                  <c:v>45146</c:v>
                </c:pt>
                <c:pt idx="1157">
                  <c:v>45147</c:v>
                </c:pt>
                <c:pt idx="1158">
                  <c:v>45148</c:v>
                </c:pt>
                <c:pt idx="1159">
                  <c:v>45149</c:v>
                </c:pt>
                <c:pt idx="1160">
                  <c:v>45152</c:v>
                </c:pt>
                <c:pt idx="1161">
                  <c:v>45153</c:v>
                </c:pt>
                <c:pt idx="1162">
                  <c:v>45154</c:v>
                </c:pt>
                <c:pt idx="1163">
                  <c:v>45155</c:v>
                </c:pt>
                <c:pt idx="1164">
                  <c:v>45156</c:v>
                </c:pt>
                <c:pt idx="1165">
                  <c:v>45159</c:v>
                </c:pt>
                <c:pt idx="1166">
                  <c:v>45160</c:v>
                </c:pt>
                <c:pt idx="1167">
                  <c:v>45161</c:v>
                </c:pt>
                <c:pt idx="1168">
                  <c:v>45162</c:v>
                </c:pt>
                <c:pt idx="1169">
                  <c:v>45163</c:v>
                </c:pt>
                <c:pt idx="1170">
                  <c:v>45166</c:v>
                </c:pt>
                <c:pt idx="1171">
                  <c:v>45167</c:v>
                </c:pt>
                <c:pt idx="1172">
                  <c:v>45168</c:v>
                </c:pt>
                <c:pt idx="1173">
                  <c:v>45169</c:v>
                </c:pt>
                <c:pt idx="1174">
                  <c:v>45170</c:v>
                </c:pt>
                <c:pt idx="1175">
                  <c:v>45173</c:v>
                </c:pt>
                <c:pt idx="1176">
                  <c:v>45174</c:v>
                </c:pt>
                <c:pt idx="1177">
                  <c:v>45175</c:v>
                </c:pt>
                <c:pt idx="1178">
                  <c:v>45177</c:v>
                </c:pt>
                <c:pt idx="1179">
                  <c:v>45180</c:v>
                </c:pt>
                <c:pt idx="1180">
                  <c:v>45181</c:v>
                </c:pt>
                <c:pt idx="1181">
                  <c:v>45182</c:v>
                </c:pt>
                <c:pt idx="1182">
                  <c:v>45183</c:v>
                </c:pt>
                <c:pt idx="1183">
                  <c:v>45184</c:v>
                </c:pt>
                <c:pt idx="1184">
                  <c:v>45187</c:v>
                </c:pt>
                <c:pt idx="1185">
                  <c:v>45188</c:v>
                </c:pt>
                <c:pt idx="1186">
                  <c:v>45189</c:v>
                </c:pt>
                <c:pt idx="1187">
                  <c:v>45190</c:v>
                </c:pt>
                <c:pt idx="1188">
                  <c:v>45191</c:v>
                </c:pt>
                <c:pt idx="1189">
                  <c:v>45194</c:v>
                </c:pt>
                <c:pt idx="1190">
                  <c:v>45195</c:v>
                </c:pt>
                <c:pt idx="1191">
                  <c:v>45196</c:v>
                </c:pt>
                <c:pt idx="1192">
                  <c:v>45197</c:v>
                </c:pt>
                <c:pt idx="1193">
                  <c:v>45198</c:v>
                </c:pt>
                <c:pt idx="1194">
                  <c:v>45201</c:v>
                </c:pt>
                <c:pt idx="1195">
                  <c:v>45202</c:v>
                </c:pt>
                <c:pt idx="1196">
                  <c:v>45203</c:v>
                </c:pt>
                <c:pt idx="1197">
                  <c:v>45204</c:v>
                </c:pt>
                <c:pt idx="1198">
                  <c:v>45205</c:v>
                </c:pt>
                <c:pt idx="1199">
                  <c:v>45208</c:v>
                </c:pt>
                <c:pt idx="1200">
                  <c:v>45209</c:v>
                </c:pt>
                <c:pt idx="1201">
                  <c:v>45210</c:v>
                </c:pt>
                <c:pt idx="1202">
                  <c:v>45212</c:v>
                </c:pt>
                <c:pt idx="1203">
                  <c:v>45215</c:v>
                </c:pt>
                <c:pt idx="1204">
                  <c:v>45216</c:v>
                </c:pt>
                <c:pt idx="1205">
                  <c:v>45217</c:v>
                </c:pt>
                <c:pt idx="1206">
                  <c:v>45218</c:v>
                </c:pt>
                <c:pt idx="1207">
                  <c:v>45219</c:v>
                </c:pt>
                <c:pt idx="1208">
                  <c:v>45222</c:v>
                </c:pt>
                <c:pt idx="1209">
                  <c:v>45223</c:v>
                </c:pt>
                <c:pt idx="1210">
                  <c:v>45224</c:v>
                </c:pt>
                <c:pt idx="1211">
                  <c:v>45225</c:v>
                </c:pt>
                <c:pt idx="1212">
                  <c:v>45226</c:v>
                </c:pt>
                <c:pt idx="1213">
                  <c:v>45229</c:v>
                </c:pt>
                <c:pt idx="1214">
                  <c:v>45230</c:v>
                </c:pt>
                <c:pt idx="1215">
                  <c:v>45231</c:v>
                </c:pt>
                <c:pt idx="1216">
                  <c:v>45233</c:v>
                </c:pt>
                <c:pt idx="1217">
                  <c:v>45236</c:v>
                </c:pt>
                <c:pt idx="1218">
                  <c:v>45237</c:v>
                </c:pt>
                <c:pt idx="1219">
                  <c:v>45238</c:v>
                </c:pt>
                <c:pt idx="1220">
                  <c:v>45239</c:v>
                </c:pt>
                <c:pt idx="1221">
                  <c:v>45240</c:v>
                </c:pt>
                <c:pt idx="1222">
                  <c:v>45243</c:v>
                </c:pt>
                <c:pt idx="1223">
                  <c:v>45244</c:v>
                </c:pt>
                <c:pt idx="1224">
                  <c:v>45246</c:v>
                </c:pt>
                <c:pt idx="1225">
                  <c:v>45247</c:v>
                </c:pt>
                <c:pt idx="1226">
                  <c:v>45250</c:v>
                </c:pt>
                <c:pt idx="1227">
                  <c:v>45251</c:v>
                </c:pt>
                <c:pt idx="1228">
                  <c:v>45252</c:v>
                </c:pt>
                <c:pt idx="1229">
                  <c:v>45253</c:v>
                </c:pt>
                <c:pt idx="1230">
                  <c:v>45254</c:v>
                </c:pt>
                <c:pt idx="1231">
                  <c:v>45257</c:v>
                </c:pt>
                <c:pt idx="1232">
                  <c:v>45258</c:v>
                </c:pt>
                <c:pt idx="1233">
                  <c:v>45259</c:v>
                </c:pt>
                <c:pt idx="1234">
                  <c:v>45260</c:v>
                </c:pt>
                <c:pt idx="1235">
                  <c:v>45261</c:v>
                </c:pt>
                <c:pt idx="1236">
                  <c:v>45264</c:v>
                </c:pt>
                <c:pt idx="1237">
                  <c:v>45265</c:v>
                </c:pt>
                <c:pt idx="1238">
                  <c:v>45266</c:v>
                </c:pt>
                <c:pt idx="1239">
                  <c:v>45267</c:v>
                </c:pt>
                <c:pt idx="1240">
                  <c:v>45268</c:v>
                </c:pt>
                <c:pt idx="1241">
                  <c:v>45271</c:v>
                </c:pt>
                <c:pt idx="1242">
                  <c:v>45272</c:v>
                </c:pt>
                <c:pt idx="1243">
                  <c:v>45273</c:v>
                </c:pt>
                <c:pt idx="1244">
                  <c:v>45274</c:v>
                </c:pt>
                <c:pt idx="1245">
                  <c:v>45275</c:v>
                </c:pt>
                <c:pt idx="1246">
                  <c:v>45278</c:v>
                </c:pt>
                <c:pt idx="1247">
                  <c:v>45279</c:v>
                </c:pt>
                <c:pt idx="1248">
                  <c:v>45280</c:v>
                </c:pt>
                <c:pt idx="1249">
                  <c:v>45281</c:v>
                </c:pt>
                <c:pt idx="1250">
                  <c:v>45282</c:v>
                </c:pt>
                <c:pt idx="1251">
                  <c:v>45286</c:v>
                </c:pt>
                <c:pt idx="1252">
                  <c:v>45287</c:v>
                </c:pt>
                <c:pt idx="1253">
                  <c:v>45288</c:v>
                </c:pt>
                <c:pt idx="1254">
                  <c:v>45289</c:v>
                </c:pt>
                <c:pt idx="1255">
                  <c:v>45293</c:v>
                </c:pt>
                <c:pt idx="1256">
                  <c:v>45294</c:v>
                </c:pt>
                <c:pt idx="1257">
                  <c:v>45295</c:v>
                </c:pt>
                <c:pt idx="1258">
                  <c:v>45296</c:v>
                </c:pt>
                <c:pt idx="1259">
                  <c:v>45299</c:v>
                </c:pt>
                <c:pt idx="1260">
                  <c:v>45300</c:v>
                </c:pt>
                <c:pt idx="1261">
                  <c:v>45301</c:v>
                </c:pt>
                <c:pt idx="1262">
                  <c:v>45302</c:v>
                </c:pt>
                <c:pt idx="1263">
                  <c:v>45303</c:v>
                </c:pt>
                <c:pt idx="1264">
                  <c:v>45306</c:v>
                </c:pt>
                <c:pt idx="1265">
                  <c:v>45307</c:v>
                </c:pt>
                <c:pt idx="1266">
                  <c:v>45308</c:v>
                </c:pt>
                <c:pt idx="1267">
                  <c:v>45309</c:v>
                </c:pt>
                <c:pt idx="1268">
                  <c:v>45310</c:v>
                </c:pt>
                <c:pt idx="1269">
                  <c:v>45313</c:v>
                </c:pt>
                <c:pt idx="1270">
                  <c:v>45314</c:v>
                </c:pt>
                <c:pt idx="1271">
                  <c:v>45315</c:v>
                </c:pt>
                <c:pt idx="1272">
                  <c:v>45316</c:v>
                </c:pt>
                <c:pt idx="1273">
                  <c:v>45317</c:v>
                </c:pt>
                <c:pt idx="1274">
                  <c:v>45320</c:v>
                </c:pt>
                <c:pt idx="1275">
                  <c:v>45321</c:v>
                </c:pt>
                <c:pt idx="1276">
                  <c:v>45322</c:v>
                </c:pt>
                <c:pt idx="1277">
                  <c:v>45323</c:v>
                </c:pt>
                <c:pt idx="1278">
                  <c:v>45324</c:v>
                </c:pt>
                <c:pt idx="1279">
                  <c:v>45327</c:v>
                </c:pt>
                <c:pt idx="1280">
                  <c:v>45328</c:v>
                </c:pt>
                <c:pt idx="1281">
                  <c:v>45329</c:v>
                </c:pt>
                <c:pt idx="1282">
                  <c:v>45330</c:v>
                </c:pt>
                <c:pt idx="1283">
                  <c:v>45331</c:v>
                </c:pt>
                <c:pt idx="1284">
                  <c:v>45336</c:v>
                </c:pt>
                <c:pt idx="1285">
                  <c:v>45337</c:v>
                </c:pt>
                <c:pt idx="1286">
                  <c:v>45338</c:v>
                </c:pt>
                <c:pt idx="1287">
                  <c:v>45341</c:v>
                </c:pt>
                <c:pt idx="1288">
                  <c:v>45342</c:v>
                </c:pt>
                <c:pt idx="1289">
                  <c:v>45343</c:v>
                </c:pt>
                <c:pt idx="1290">
                  <c:v>45344</c:v>
                </c:pt>
                <c:pt idx="1291">
                  <c:v>45345</c:v>
                </c:pt>
                <c:pt idx="1292">
                  <c:v>45348</c:v>
                </c:pt>
                <c:pt idx="1293">
                  <c:v>45349</c:v>
                </c:pt>
                <c:pt idx="1294">
                  <c:v>45350</c:v>
                </c:pt>
                <c:pt idx="1295">
                  <c:v>45351</c:v>
                </c:pt>
                <c:pt idx="1296">
                  <c:v>45352</c:v>
                </c:pt>
                <c:pt idx="1297">
                  <c:v>45355</c:v>
                </c:pt>
                <c:pt idx="1298">
                  <c:v>45356</c:v>
                </c:pt>
                <c:pt idx="1299">
                  <c:v>45357</c:v>
                </c:pt>
                <c:pt idx="1300">
                  <c:v>45358</c:v>
                </c:pt>
                <c:pt idx="1301">
                  <c:v>45359</c:v>
                </c:pt>
                <c:pt idx="1302">
                  <c:v>45362</c:v>
                </c:pt>
                <c:pt idx="1303">
                  <c:v>45363</c:v>
                </c:pt>
                <c:pt idx="1304">
                  <c:v>45364</c:v>
                </c:pt>
                <c:pt idx="1305">
                  <c:v>45365</c:v>
                </c:pt>
                <c:pt idx="1306">
                  <c:v>45366</c:v>
                </c:pt>
                <c:pt idx="1307">
                  <c:v>45369</c:v>
                </c:pt>
                <c:pt idx="1308">
                  <c:v>45370</c:v>
                </c:pt>
                <c:pt idx="1309">
                  <c:v>45371</c:v>
                </c:pt>
                <c:pt idx="1310">
                  <c:v>45372</c:v>
                </c:pt>
                <c:pt idx="1311">
                  <c:v>45373</c:v>
                </c:pt>
                <c:pt idx="1312">
                  <c:v>45376</c:v>
                </c:pt>
                <c:pt idx="1313">
                  <c:v>45377</c:v>
                </c:pt>
                <c:pt idx="1314">
                  <c:v>45378</c:v>
                </c:pt>
                <c:pt idx="1315">
                  <c:v>45379</c:v>
                </c:pt>
                <c:pt idx="1316">
                  <c:v>45383</c:v>
                </c:pt>
                <c:pt idx="1317">
                  <c:v>45384</c:v>
                </c:pt>
                <c:pt idx="1318">
                  <c:v>45385</c:v>
                </c:pt>
                <c:pt idx="1319">
                  <c:v>45386</c:v>
                </c:pt>
                <c:pt idx="1320">
                  <c:v>45387</c:v>
                </c:pt>
                <c:pt idx="1321">
                  <c:v>45390</c:v>
                </c:pt>
                <c:pt idx="1322">
                  <c:v>45391</c:v>
                </c:pt>
                <c:pt idx="1323">
                  <c:v>45392</c:v>
                </c:pt>
                <c:pt idx="1324">
                  <c:v>45393</c:v>
                </c:pt>
                <c:pt idx="1325">
                  <c:v>45394</c:v>
                </c:pt>
                <c:pt idx="1326">
                  <c:v>45397</c:v>
                </c:pt>
                <c:pt idx="1327">
                  <c:v>45398</c:v>
                </c:pt>
                <c:pt idx="1328">
                  <c:v>45399</c:v>
                </c:pt>
                <c:pt idx="1329">
                  <c:v>45400</c:v>
                </c:pt>
                <c:pt idx="1330">
                  <c:v>45401</c:v>
                </c:pt>
                <c:pt idx="1331">
                  <c:v>45404</c:v>
                </c:pt>
                <c:pt idx="1332">
                  <c:v>45405</c:v>
                </c:pt>
                <c:pt idx="1333">
                  <c:v>45406</c:v>
                </c:pt>
                <c:pt idx="1334">
                  <c:v>45407</c:v>
                </c:pt>
                <c:pt idx="1335">
                  <c:v>45408</c:v>
                </c:pt>
                <c:pt idx="1336">
                  <c:v>45411</c:v>
                </c:pt>
                <c:pt idx="1337">
                  <c:v>45412</c:v>
                </c:pt>
                <c:pt idx="1338">
                  <c:v>45414</c:v>
                </c:pt>
                <c:pt idx="1339">
                  <c:v>45415</c:v>
                </c:pt>
                <c:pt idx="1340">
                  <c:v>45418</c:v>
                </c:pt>
                <c:pt idx="1341">
                  <c:v>45419</c:v>
                </c:pt>
                <c:pt idx="1342">
                  <c:v>45420</c:v>
                </c:pt>
                <c:pt idx="1343">
                  <c:v>45421</c:v>
                </c:pt>
                <c:pt idx="1344">
                  <c:v>45422</c:v>
                </c:pt>
                <c:pt idx="1345">
                  <c:v>45425</c:v>
                </c:pt>
                <c:pt idx="1346">
                  <c:v>45426</c:v>
                </c:pt>
                <c:pt idx="1347">
                  <c:v>45427</c:v>
                </c:pt>
                <c:pt idx="1348">
                  <c:v>45428</c:v>
                </c:pt>
                <c:pt idx="1349">
                  <c:v>45429</c:v>
                </c:pt>
                <c:pt idx="1350">
                  <c:v>45432</c:v>
                </c:pt>
                <c:pt idx="1351">
                  <c:v>45433</c:v>
                </c:pt>
                <c:pt idx="1352">
                  <c:v>45434</c:v>
                </c:pt>
                <c:pt idx="1353">
                  <c:v>45435</c:v>
                </c:pt>
                <c:pt idx="1354">
                  <c:v>45436</c:v>
                </c:pt>
                <c:pt idx="1355">
                  <c:v>45439</c:v>
                </c:pt>
                <c:pt idx="1356">
                  <c:v>45440</c:v>
                </c:pt>
                <c:pt idx="1357">
                  <c:v>45441</c:v>
                </c:pt>
                <c:pt idx="1358">
                  <c:v>45443</c:v>
                </c:pt>
                <c:pt idx="1359">
                  <c:v>45446</c:v>
                </c:pt>
                <c:pt idx="1360">
                  <c:v>45447</c:v>
                </c:pt>
                <c:pt idx="1361">
                  <c:v>45448</c:v>
                </c:pt>
                <c:pt idx="1362">
                  <c:v>45449</c:v>
                </c:pt>
                <c:pt idx="1363">
                  <c:v>45450</c:v>
                </c:pt>
                <c:pt idx="1364">
                  <c:v>45453</c:v>
                </c:pt>
                <c:pt idx="1365">
                  <c:v>45454</c:v>
                </c:pt>
                <c:pt idx="1366">
                  <c:v>45455</c:v>
                </c:pt>
                <c:pt idx="1367">
                  <c:v>45456</c:v>
                </c:pt>
                <c:pt idx="1368">
                  <c:v>45457</c:v>
                </c:pt>
                <c:pt idx="1369">
                  <c:v>45460</c:v>
                </c:pt>
                <c:pt idx="1370">
                  <c:v>45461</c:v>
                </c:pt>
                <c:pt idx="1371">
                  <c:v>45462</c:v>
                </c:pt>
                <c:pt idx="1372">
                  <c:v>45463</c:v>
                </c:pt>
                <c:pt idx="1373">
                  <c:v>45464</c:v>
                </c:pt>
                <c:pt idx="1374">
                  <c:v>45467</c:v>
                </c:pt>
                <c:pt idx="1375">
                  <c:v>45468</c:v>
                </c:pt>
                <c:pt idx="1376">
                  <c:v>45469</c:v>
                </c:pt>
                <c:pt idx="1377">
                  <c:v>45470</c:v>
                </c:pt>
                <c:pt idx="1378">
                  <c:v>45471</c:v>
                </c:pt>
                <c:pt idx="1379">
                  <c:v>45474</c:v>
                </c:pt>
                <c:pt idx="1380">
                  <c:v>45475</c:v>
                </c:pt>
                <c:pt idx="1381">
                  <c:v>45476</c:v>
                </c:pt>
                <c:pt idx="1382">
                  <c:v>45477</c:v>
                </c:pt>
                <c:pt idx="1383">
                  <c:v>45478</c:v>
                </c:pt>
                <c:pt idx="1384">
                  <c:v>45481</c:v>
                </c:pt>
                <c:pt idx="1385">
                  <c:v>45482</c:v>
                </c:pt>
                <c:pt idx="1386">
                  <c:v>45483</c:v>
                </c:pt>
                <c:pt idx="1387">
                  <c:v>45484</c:v>
                </c:pt>
                <c:pt idx="1388">
                  <c:v>45485</c:v>
                </c:pt>
                <c:pt idx="1389">
                  <c:v>45488</c:v>
                </c:pt>
                <c:pt idx="1390">
                  <c:v>45489</c:v>
                </c:pt>
                <c:pt idx="1391">
                  <c:v>45490</c:v>
                </c:pt>
                <c:pt idx="1392">
                  <c:v>45491</c:v>
                </c:pt>
                <c:pt idx="1393">
                  <c:v>45492</c:v>
                </c:pt>
                <c:pt idx="1394">
                  <c:v>45495</c:v>
                </c:pt>
                <c:pt idx="1395">
                  <c:v>45496</c:v>
                </c:pt>
                <c:pt idx="1396">
                  <c:v>45497</c:v>
                </c:pt>
                <c:pt idx="1397">
                  <c:v>45498</c:v>
                </c:pt>
                <c:pt idx="1398">
                  <c:v>45499</c:v>
                </c:pt>
                <c:pt idx="1399">
                  <c:v>45502</c:v>
                </c:pt>
                <c:pt idx="1400">
                  <c:v>45503</c:v>
                </c:pt>
                <c:pt idx="1401">
                  <c:v>45504</c:v>
                </c:pt>
                <c:pt idx="1402">
                  <c:v>45505</c:v>
                </c:pt>
                <c:pt idx="1403">
                  <c:v>45506</c:v>
                </c:pt>
              </c:numCache>
            </c:numRef>
          </c:cat>
          <c:val>
            <c:numRef>
              <c:f>Anbima!$R$3:$R$1406</c:f>
              <c:numCache>
                <c:formatCode>#,##0.0000_ ;[Red]\-#,##0.0000\ </c:formatCode>
                <c:ptCount val="1404"/>
                <c:pt idx="0">
                  <c:v>4.8499999999999996</c:v>
                </c:pt>
                <c:pt idx="1">
                  <c:v>4.82</c:v>
                </c:pt>
                <c:pt idx="2">
                  <c:v>4.74</c:v>
                </c:pt>
                <c:pt idx="3">
                  <c:v>4.74</c:v>
                </c:pt>
                <c:pt idx="4">
                  <c:v>4.7300000000000004</c:v>
                </c:pt>
                <c:pt idx="5">
                  <c:v>4.6402999999999999</c:v>
                </c:pt>
                <c:pt idx="6">
                  <c:v>4.6067</c:v>
                </c:pt>
                <c:pt idx="7">
                  <c:v>4.6100000000000003</c:v>
                </c:pt>
                <c:pt idx="8">
                  <c:v>4.55</c:v>
                </c:pt>
                <c:pt idx="9">
                  <c:v>4.5599999999999996</c:v>
                </c:pt>
                <c:pt idx="10">
                  <c:v>4.5526999999999997</c:v>
                </c:pt>
                <c:pt idx="11">
                  <c:v>4.5392000000000001</c:v>
                </c:pt>
                <c:pt idx="12">
                  <c:v>4.53</c:v>
                </c:pt>
                <c:pt idx="13">
                  <c:v>4.5248999999999997</c:v>
                </c:pt>
                <c:pt idx="14">
                  <c:v>4.5179</c:v>
                </c:pt>
                <c:pt idx="15">
                  <c:v>4.4931000000000001</c:v>
                </c:pt>
                <c:pt idx="16">
                  <c:v>4.5167000000000002</c:v>
                </c:pt>
                <c:pt idx="17">
                  <c:v>4.5167000000000002</c:v>
                </c:pt>
                <c:pt idx="18">
                  <c:v>4.5259</c:v>
                </c:pt>
                <c:pt idx="19">
                  <c:v>4.4915000000000003</c:v>
                </c:pt>
                <c:pt idx="20">
                  <c:v>4.47</c:v>
                </c:pt>
                <c:pt idx="21">
                  <c:v>4.3952999999999998</c:v>
                </c:pt>
                <c:pt idx="22">
                  <c:v>4.32</c:v>
                </c:pt>
                <c:pt idx="23">
                  <c:v>4.3388999999999998</c:v>
                </c:pt>
                <c:pt idx="24">
                  <c:v>4.3785999999999996</c:v>
                </c:pt>
                <c:pt idx="25">
                  <c:v>4.4340999999999999</c:v>
                </c:pt>
                <c:pt idx="26">
                  <c:v>4.4800000000000004</c:v>
                </c:pt>
                <c:pt idx="27">
                  <c:v>4.5495999999999999</c:v>
                </c:pt>
                <c:pt idx="28">
                  <c:v>4.5514000000000001</c:v>
                </c:pt>
                <c:pt idx="29">
                  <c:v>4.5</c:v>
                </c:pt>
                <c:pt idx="30">
                  <c:v>4.46</c:v>
                </c:pt>
                <c:pt idx="31">
                  <c:v>4.41</c:v>
                </c:pt>
                <c:pt idx="32">
                  <c:v>4.3497000000000003</c:v>
                </c:pt>
                <c:pt idx="33">
                  <c:v>4.37</c:v>
                </c:pt>
                <c:pt idx="34">
                  <c:v>4.3600000000000003</c:v>
                </c:pt>
                <c:pt idx="35">
                  <c:v>4.4077000000000002</c:v>
                </c:pt>
                <c:pt idx="36">
                  <c:v>4.41</c:v>
                </c:pt>
                <c:pt idx="37">
                  <c:v>4.4130000000000003</c:v>
                </c:pt>
                <c:pt idx="38">
                  <c:v>4.42</c:v>
                </c:pt>
                <c:pt idx="39">
                  <c:v>4.42</c:v>
                </c:pt>
                <c:pt idx="40">
                  <c:v>4.3813000000000004</c:v>
                </c:pt>
                <c:pt idx="41">
                  <c:v>4.3746999999999998</c:v>
                </c:pt>
                <c:pt idx="42">
                  <c:v>4.3792999999999997</c:v>
                </c:pt>
                <c:pt idx="43">
                  <c:v>4.3899999999999997</c:v>
                </c:pt>
                <c:pt idx="44">
                  <c:v>4.4000000000000004</c:v>
                </c:pt>
                <c:pt idx="45">
                  <c:v>4.3719999999999999</c:v>
                </c:pt>
                <c:pt idx="46">
                  <c:v>4.3076999999999996</c:v>
                </c:pt>
                <c:pt idx="47">
                  <c:v>4.3</c:v>
                </c:pt>
                <c:pt idx="48">
                  <c:v>4.2699999999999996</c:v>
                </c:pt>
                <c:pt idx="49">
                  <c:v>4.2835999999999999</c:v>
                </c:pt>
                <c:pt idx="50">
                  <c:v>4.2721999999999998</c:v>
                </c:pt>
                <c:pt idx="51">
                  <c:v>4.2422000000000004</c:v>
                </c:pt>
                <c:pt idx="52">
                  <c:v>4.2300000000000004</c:v>
                </c:pt>
                <c:pt idx="53">
                  <c:v>4.2004999999999999</c:v>
                </c:pt>
                <c:pt idx="54">
                  <c:v>4.2375999999999996</c:v>
                </c:pt>
                <c:pt idx="55">
                  <c:v>4.3605</c:v>
                </c:pt>
                <c:pt idx="56">
                  <c:v>4.3596000000000004</c:v>
                </c:pt>
                <c:pt idx="57">
                  <c:v>4.4095000000000004</c:v>
                </c:pt>
                <c:pt idx="58">
                  <c:v>4.5595999999999997</c:v>
                </c:pt>
                <c:pt idx="59">
                  <c:v>4.42</c:v>
                </c:pt>
                <c:pt idx="60">
                  <c:v>4.4047999999999998</c:v>
                </c:pt>
                <c:pt idx="61">
                  <c:v>4.3600000000000003</c:v>
                </c:pt>
                <c:pt idx="62">
                  <c:v>4.3644999999999996</c:v>
                </c:pt>
                <c:pt idx="63">
                  <c:v>4.41</c:v>
                </c:pt>
                <c:pt idx="64">
                  <c:v>4.41</c:v>
                </c:pt>
                <c:pt idx="65">
                  <c:v>4.3899999999999997</c:v>
                </c:pt>
                <c:pt idx="66">
                  <c:v>4.4200999999999997</c:v>
                </c:pt>
                <c:pt idx="67">
                  <c:v>4.4675000000000002</c:v>
                </c:pt>
                <c:pt idx="68">
                  <c:v>4.4631999999999996</c:v>
                </c:pt>
                <c:pt idx="69">
                  <c:v>4.4890999999999996</c:v>
                </c:pt>
                <c:pt idx="70">
                  <c:v>4.5138999999999996</c:v>
                </c:pt>
                <c:pt idx="71">
                  <c:v>4.5099</c:v>
                </c:pt>
                <c:pt idx="72">
                  <c:v>4.5143000000000004</c:v>
                </c:pt>
                <c:pt idx="73">
                  <c:v>4.5243000000000002</c:v>
                </c:pt>
                <c:pt idx="74">
                  <c:v>4.4950000000000001</c:v>
                </c:pt>
                <c:pt idx="75">
                  <c:v>4.4917999999999996</c:v>
                </c:pt>
                <c:pt idx="76">
                  <c:v>4.42</c:v>
                </c:pt>
                <c:pt idx="77">
                  <c:v>4.43</c:v>
                </c:pt>
                <c:pt idx="78">
                  <c:v>4.4000000000000004</c:v>
                </c:pt>
                <c:pt idx="79">
                  <c:v>4.38</c:v>
                </c:pt>
                <c:pt idx="80">
                  <c:v>4.3921000000000001</c:v>
                </c:pt>
                <c:pt idx="81">
                  <c:v>4.3655999999999997</c:v>
                </c:pt>
                <c:pt idx="82">
                  <c:v>4.3773999999999997</c:v>
                </c:pt>
                <c:pt idx="83">
                  <c:v>4.3319000000000001</c:v>
                </c:pt>
                <c:pt idx="84">
                  <c:v>4.3361000000000001</c:v>
                </c:pt>
                <c:pt idx="85">
                  <c:v>4.3499999999999996</c:v>
                </c:pt>
                <c:pt idx="86">
                  <c:v>4.3129999999999997</c:v>
                </c:pt>
                <c:pt idx="87">
                  <c:v>4.2827000000000002</c:v>
                </c:pt>
                <c:pt idx="88">
                  <c:v>4.2417999999999996</c:v>
                </c:pt>
                <c:pt idx="89">
                  <c:v>4.2649999999999997</c:v>
                </c:pt>
                <c:pt idx="90">
                  <c:v>4.2300000000000004</c:v>
                </c:pt>
                <c:pt idx="91">
                  <c:v>4.2271999999999998</c:v>
                </c:pt>
                <c:pt idx="92">
                  <c:v>4.2653999999999996</c:v>
                </c:pt>
                <c:pt idx="93">
                  <c:v>4.327</c:v>
                </c:pt>
                <c:pt idx="94">
                  <c:v>4.2938000000000001</c:v>
                </c:pt>
                <c:pt idx="95">
                  <c:v>4.24</c:v>
                </c:pt>
                <c:pt idx="96">
                  <c:v>4.2239000000000004</c:v>
                </c:pt>
                <c:pt idx="97">
                  <c:v>4.2072000000000003</c:v>
                </c:pt>
                <c:pt idx="98">
                  <c:v>4.2019000000000002</c:v>
                </c:pt>
                <c:pt idx="99">
                  <c:v>4.1722000000000001</c:v>
                </c:pt>
                <c:pt idx="100">
                  <c:v>4.0846999999999998</c:v>
                </c:pt>
                <c:pt idx="101">
                  <c:v>4.0171000000000001</c:v>
                </c:pt>
                <c:pt idx="102">
                  <c:v>3.96</c:v>
                </c:pt>
                <c:pt idx="103">
                  <c:v>3.94</c:v>
                </c:pt>
                <c:pt idx="104">
                  <c:v>3.92</c:v>
                </c:pt>
                <c:pt idx="105">
                  <c:v>3.9</c:v>
                </c:pt>
                <c:pt idx="106">
                  <c:v>3.94</c:v>
                </c:pt>
                <c:pt idx="107">
                  <c:v>3.9</c:v>
                </c:pt>
                <c:pt idx="108">
                  <c:v>3.8538999999999999</c:v>
                </c:pt>
                <c:pt idx="109">
                  <c:v>3.8420999999999998</c:v>
                </c:pt>
                <c:pt idx="110">
                  <c:v>3.8155999999999999</c:v>
                </c:pt>
                <c:pt idx="111">
                  <c:v>3.86</c:v>
                </c:pt>
                <c:pt idx="112">
                  <c:v>3.85</c:v>
                </c:pt>
                <c:pt idx="113">
                  <c:v>3.8475000000000001</c:v>
                </c:pt>
                <c:pt idx="114">
                  <c:v>3.83</c:v>
                </c:pt>
                <c:pt idx="115">
                  <c:v>3.806</c:v>
                </c:pt>
                <c:pt idx="116">
                  <c:v>3.7909000000000002</c:v>
                </c:pt>
                <c:pt idx="117">
                  <c:v>3.69</c:v>
                </c:pt>
                <c:pt idx="118">
                  <c:v>3.6638999999999999</c:v>
                </c:pt>
                <c:pt idx="119">
                  <c:v>3.68</c:v>
                </c:pt>
                <c:pt idx="120">
                  <c:v>3.64</c:v>
                </c:pt>
                <c:pt idx="121">
                  <c:v>3.6</c:v>
                </c:pt>
                <c:pt idx="122">
                  <c:v>3.55</c:v>
                </c:pt>
                <c:pt idx="123">
                  <c:v>3.5274999999999999</c:v>
                </c:pt>
                <c:pt idx="124">
                  <c:v>3.57</c:v>
                </c:pt>
                <c:pt idx="125">
                  <c:v>3.5476999999999999</c:v>
                </c:pt>
                <c:pt idx="126">
                  <c:v>3.5533000000000001</c:v>
                </c:pt>
                <c:pt idx="127">
                  <c:v>3.5607000000000002</c:v>
                </c:pt>
                <c:pt idx="128">
                  <c:v>3.5329000000000002</c:v>
                </c:pt>
                <c:pt idx="129">
                  <c:v>3.5329000000000002</c:v>
                </c:pt>
                <c:pt idx="130">
                  <c:v>3.5</c:v>
                </c:pt>
                <c:pt idx="131">
                  <c:v>3.4998999999999998</c:v>
                </c:pt>
                <c:pt idx="132">
                  <c:v>3.52</c:v>
                </c:pt>
                <c:pt idx="133">
                  <c:v>3.52</c:v>
                </c:pt>
                <c:pt idx="134">
                  <c:v>3.5617999999999999</c:v>
                </c:pt>
                <c:pt idx="135">
                  <c:v>3.57</c:v>
                </c:pt>
                <c:pt idx="136">
                  <c:v>3.57</c:v>
                </c:pt>
                <c:pt idx="137">
                  <c:v>3.5768</c:v>
                </c:pt>
                <c:pt idx="138">
                  <c:v>3.5676000000000001</c:v>
                </c:pt>
                <c:pt idx="139">
                  <c:v>3.53</c:v>
                </c:pt>
                <c:pt idx="140">
                  <c:v>3.5</c:v>
                </c:pt>
                <c:pt idx="141">
                  <c:v>3.52</c:v>
                </c:pt>
                <c:pt idx="142">
                  <c:v>3.5028000000000001</c:v>
                </c:pt>
                <c:pt idx="143">
                  <c:v>3.5</c:v>
                </c:pt>
                <c:pt idx="144">
                  <c:v>3.5116999999999998</c:v>
                </c:pt>
                <c:pt idx="145">
                  <c:v>3.54</c:v>
                </c:pt>
                <c:pt idx="146">
                  <c:v>3.5438000000000001</c:v>
                </c:pt>
                <c:pt idx="147">
                  <c:v>3.55</c:v>
                </c:pt>
                <c:pt idx="148">
                  <c:v>3.59</c:v>
                </c:pt>
                <c:pt idx="149">
                  <c:v>3.5306000000000002</c:v>
                </c:pt>
                <c:pt idx="150">
                  <c:v>3.48</c:v>
                </c:pt>
                <c:pt idx="151">
                  <c:v>3.44</c:v>
                </c:pt>
                <c:pt idx="152">
                  <c:v>3.4337</c:v>
                </c:pt>
                <c:pt idx="153">
                  <c:v>3.45</c:v>
                </c:pt>
                <c:pt idx="154">
                  <c:v>3.4567000000000001</c:v>
                </c:pt>
                <c:pt idx="155">
                  <c:v>3.48</c:v>
                </c:pt>
                <c:pt idx="156">
                  <c:v>3.4725999999999999</c:v>
                </c:pt>
                <c:pt idx="157">
                  <c:v>3.4478</c:v>
                </c:pt>
                <c:pt idx="158">
                  <c:v>3.46</c:v>
                </c:pt>
                <c:pt idx="159">
                  <c:v>3.4710000000000001</c:v>
                </c:pt>
                <c:pt idx="160">
                  <c:v>3.4517000000000002</c:v>
                </c:pt>
                <c:pt idx="161">
                  <c:v>3.46</c:v>
                </c:pt>
                <c:pt idx="162">
                  <c:v>3.48</c:v>
                </c:pt>
                <c:pt idx="163">
                  <c:v>3.5202</c:v>
                </c:pt>
                <c:pt idx="164">
                  <c:v>3.5676000000000001</c:v>
                </c:pt>
                <c:pt idx="165">
                  <c:v>3.64</c:v>
                </c:pt>
                <c:pt idx="166">
                  <c:v>3.66</c:v>
                </c:pt>
                <c:pt idx="167">
                  <c:v>3.5979999999999999</c:v>
                </c:pt>
                <c:pt idx="168">
                  <c:v>3.6322999999999999</c:v>
                </c:pt>
                <c:pt idx="169">
                  <c:v>3.6</c:v>
                </c:pt>
                <c:pt idx="170">
                  <c:v>3.5531000000000001</c:v>
                </c:pt>
                <c:pt idx="171">
                  <c:v>3.5573999999999999</c:v>
                </c:pt>
                <c:pt idx="172">
                  <c:v>3.55</c:v>
                </c:pt>
                <c:pt idx="173">
                  <c:v>3.5598999999999998</c:v>
                </c:pt>
                <c:pt idx="174">
                  <c:v>3.59</c:v>
                </c:pt>
                <c:pt idx="175">
                  <c:v>3.5571999999999999</c:v>
                </c:pt>
                <c:pt idx="176">
                  <c:v>3.5470000000000002</c:v>
                </c:pt>
                <c:pt idx="177">
                  <c:v>3.5821999999999998</c:v>
                </c:pt>
                <c:pt idx="178">
                  <c:v>3.54</c:v>
                </c:pt>
                <c:pt idx="179">
                  <c:v>3.4847000000000001</c:v>
                </c:pt>
                <c:pt idx="180">
                  <c:v>3.4590999999999998</c:v>
                </c:pt>
                <c:pt idx="181">
                  <c:v>3.41</c:v>
                </c:pt>
                <c:pt idx="182">
                  <c:v>3.3656999999999999</c:v>
                </c:pt>
                <c:pt idx="183">
                  <c:v>3.3761000000000001</c:v>
                </c:pt>
                <c:pt idx="184">
                  <c:v>3.41</c:v>
                </c:pt>
                <c:pt idx="185">
                  <c:v>3.3536000000000001</c:v>
                </c:pt>
                <c:pt idx="186">
                  <c:v>3.32</c:v>
                </c:pt>
                <c:pt idx="187">
                  <c:v>3.3144</c:v>
                </c:pt>
                <c:pt idx="188">
                  <c:v>3.31</c:v>
                </c:pt>
                <c:pt idx="189">
                  <c:v>3.3054999999999999</c:v>
                </c:pt>
                <c:pt idx="190">
                  <c:v>3.3031999999999999</c:v>
                </c:pt>
                <c:pt idx="191">
                  <c:v>3.29</c:v>
                </c:pt>
                <c:pt idx="192">
                  <c:v>3.2898999999999998</c:v>
                </c:pt>
                <c:pt idx="193">
                  <c:v>3.31</c:v>
                </c:pt>
                <c:pt idx="194">
                  <c:v>3.34</c:v>
                </c:pt>
                <c:pt idx="195">
                  <c:v>3.3</c:v>
                </c:pt>
                <c:pt idx="196">
                  <c:v>3.28</c:v>
                </c:pt>
                <c:pt idx="197">
                  <c:v>3.2</c:v>
                </c:pt>
                <c:pt idx="198">
                  <c:v>3.1657999999999999</c:v>
                </c:pt>
                <c:pt idx="199">
                  <c:v>3.1939000000000002</c:v>
                </c:pt>
                <c:pt idx="200">
                  <c:v>3.13</c:v>
                </c:pt>
                <c:pt idx="201">
                  <c:v>3.07</c:v>
                </c:pt>
                <c:pt idx="202">
                  <c:v>3.05</c:v>
                </c:pt>
                <c:pt idx="203">
                  <c:v>3.05</c:v>
                </c:pt>
                <c:pt idx="204">
                  <c:v>3.08</c:v>
                </c:pt>
                <c:pt idx="205">
                  <c:v>3.04</c:v>
                </c:pt>
                <c:pt idx="206">
                  <c:v>3.05</c:v>
                </c:pt>
                <c:pt idx="207">
                  <c:v>2.9990000000000001</c:v>
                </c:pt>
                <c:pt idx="208">
                  <c:v>2.97</c:v>
                </c:pt>
                <c:pt idx="209">
                  <c:v>2.94</c:v>
                </c:pt>
                <c:pt idx="210">
                  <c:v>2.9</c:v>
                </c:pt>
                <c:pt idx="211">
                  <c:v>2.8650000000000002</c:v>
                </c:pt>
                <c:pt idx="212">
                  <c:v>2.83</c:v>
                </c:pt>
                <c:pt idx="213">
                  <c:v>2.83</c:v>
                </c:pt>
                <c:pt idx="214">
                  <c:v>2.8351000000000002</c:v>
                </c:pt>
                <c:pt idx="215">
                  <c:v>2.91</c:v>
                </c:pt>
                <c:pt idx="216">
                  <c:v>2.9546000000000001</c:v>
                </c:pt>
                <c:pt idx="217">
                  <c:v>2.99</c:v>
                </c:pt>
                <c:pt idx="218">
                  <c:v>3.0078</c:v>
                </c:pt>
                <c:pt idx="219">
                  <c:v>3.0629</c:v>
                </c:pt>
                <c:pt idx="220">
                  <c:v>3.08</c:v>
                </c:pt>
                <c:pt idx="221">
                  <c:v>3.0830000000000002</c:v>
                </c:pt>
                <c:pt idx="222">
                  <c:v>3.0949</c:v>
                </c:pt>
                <c:pt idx="223">
                  <c:v>3.1044</c:v>
                </c:pt>
                <c:pt idx="224">
                  <c:v>3.1044</c:v>
                </c:pt>
                <c:pt idx="225">
                  <c:v>3.1669999999999998</c:v>
                </c:pt>
                <c:pt idx="226">
                  <c:v>3.13</c:v>
                </c:pt>
                <c:pt idx="227">
                  <c:v>3.1606999999999998</c:v>
                </c:pt>
                <c:pt idx="228">
                  <c:v>3.22</c:v>
                </c:pt>
                <c:pt idx="229">
                  <c:v>3.27</c:v>
                </c:pt>
                <c:pt idx="230">
                  <c:v>3.2515000000000001</c:v>
                </c:pt>
                <c:pt idx="231">
                  <c:v>3.2523</c:v>
                </c:pt>
                <c:pt idx="232">
                  <c:v>3.27</c:v>
                </c:pt>
                <c:pt idx="233">
                  <c:v>3.2532999999999999</c:v>
                </c:pt>
                <c:pt idx="234">
                  <c:v>3.23</c:v>
                </c:pt>
                <c:pt idx="235">
                  <c:v>3.24</c:v>
                </c:pt>
                <c:pt idx="236">
                  <c:v>3.2057000000000002</c:v>
                </c:pt>
                <c:pt idx="237">
                  <c:v>3.1880000000000002</c:v>
                </c:pt>
                <c:pt idx="238">
                  <c:v>3.16</c:v>
                </c:pt>
                <c:pt idx="239">
                  <c:v>3.1326000000000001</c:v>
                </c:pt>
                <c:pt idx="240">
                  <c:v>3.1</c:v>
                </c:pt>
                <c:pt idx="241">
                  <c:v>3.1107999999999998</c:v>
                </c:pt>
                <c:pt idx="242">
                  <c:v>3.1503000000000001</c:v>
                </c:pt>
                <c:pt idx="243">
                  <c:v>3.2469000000000001</c:v>
                </c:pt>
                <c:pt idx="244">
                  <c:v>3.2803</c:v>
                </c:pt>
                <c:pt idx="245">
                  <c:v>3.3833000000000002</c:v>
                </c:pt>
                <c:pt idx="246">
                  <c:v>3.3704999999999998</c:v>
                </c:pt>
                <c:pt idx="247">
                  <c:v>3.3479999999999999</c:v>
                </c:pt>
                <c:pt idx="248">
                  <c:v>3.3479999999999999</c:v>
                </c:pt>
                <c:pt idx="249">
                  <c:v>3.3018999999999998</c:v>
                </c:pt>
                <c:pt idx="250">
                  <c:v>3.2930000000000001</c:v>
                </c:pt>
                <c:pt idx="251">
                  <c:v>3.24</c:v>
                </c:pt>
                <c:pt idx="252">
                  <c:v>3.24</c:v>
                </c:pt>
                <c:pt idx="253">
                  <c:v>3.24</c:v>
                </c:pt>
                <c:pt idx="254">
                  <c:v>3.2572999999999999</c:v>
                </c:pt>
                <c:pt idx="255">
                  <c:v>3.3069999999999999</c:v>
                </c:pt>
                <c:pt idx="256">
                  <c:v>3.31</c:v>
                </c:pt>
                <c:pt idx="257">
                  <c:v>3.29</c:v>
                </c:pt>
                <c:pt idx="258">
                  <c:v>3.29</c:v>
                </c:pt>
                <c:pt idx="259">
                  <c:v>3.28</c:v>
                </c:pt>
                <c:pt idx="260">
                  <c:v>3.3275000000000001</c:v>
                </c:pt>
                <c:pt idx="261">
                  <c:v>3.29</c:v>
                </c:pt>
                <c:pt idx="262">
                  <c:v>3.29</c:v>
                </c:pt>
                <c:pt idx="263">
                  <c:v>3.3344</c:v>
                </c:pt>
                <c:pt idx="264">
                  <c:v>3.3206000000000002</c:v>
                </c:pt>
                <c:pt idx="265">
                  <c:v>3.3656999999999999</c:v>
                </c:pt>
                <c:pt idx="266">
                  <c:v>3.37</c:v>
                </c:pt>
                <c:pt idx="267">
                  <c:v>3.32</c:v>
                </c:pt>
                <c:pt idx="268">
                  <c:v>3.32</c:v>
                </c:pt>
                <c:pt idx="269">
                  <c:v>3.2985000000000002</c:v>
                </c:pt>
                <c:pt idx="270">
                  <c:v>3.3087</c:v>
                </c:pt>
                <c:pt idx="271">
                  <c:v>3.2787000000000002</c:v>
                </c:pt>
                <c:pt idx="272">
                  <c:v>3.24</c:v>
                </c:pt>
                <c:pt idx="273">
                  <c:v>3.2509999999999999</c:v>
                </c:pt>
                <c:pt idx="274">
                  <c:v>3.27</c:v>
                </c:pt>
                <c:pt idx="275">
                  <c:v>3.2536</c:v>
                </c:pt>
                <c:pt idx="276">
                  <c:v>3.2317999999999998</c:v>
                </c:pt>
                <c:pt idx="277">
                  <c:v>3.1844000000000001</c:v>
                </c:pt>
                <c:pt idx="278">
                  <c:v>3.2120000000000002</c:v>
                </c:pt>
                <c:pt idx="279">
                  <c:v>3.23</c:v>
                </c:pt>
                <c:pt idx="280">
                  <c:v>3.19</c:v>
                </c:pt>
                <c:pt idx="281">
                  <c:v>3.1593</c:v>
                </c:pt>
                <c:pt idx="282">
                  <c:v>3.12</c:v>
                </c:pt>
                <c:pt idx="283">
                  <c:v>3.14</c:v>
                </c:pt>
                <c:pt idx="284">
                  <c:v>3.07</c:v>
                </c:pt>
                <c:pt idx="285">
                  <c:v>3.1</c:v>
                </c:pt>
                <c:pt idx="286">
                  <c:v>3.11</c:v>
                </c:pt>
                <c:pt idx="287">
                  <c:v>3.069</c:v>
                </c:pt>
                <c:pt idx="288">
                  <c:v>3.0920999999999998</c:v>
                </c:pt>
                <c:pt idx="289">
                  <c:v>3.1429</c:v>
                </c:pt>
                <c:pt idx="290">
                  <c:v>3.23</c:v>
                </c:pt>
                <c:pt idx="291">
                  <c:v>3.2372000000000001</c:v>
                </c:pt>
                <c:pt idx="292">
                  <c:v>3.2320000000000002</c:v>
                </c:pt>
                <c:pt idx="293">
                  <c:v>3.1602000000000001</c:v>
                </c:pt>
                <c:pt idx="294">
                  <c:v>3.15</c:v>
                </c:pt>
                <c:pt idx="295">
                  <c:v>3.1320999999999999</c:v>
                </c:pt>
                <c:pt idx="296">
                  <c:v>3.2161</c:v>
                </c:pt>
                <c:pt idx="297">
                  <c:v>3.25</c:v>
                </c:pt>
                <c:pt idx="298">
                  <c:v>3.5325000000000002</c:v>
                </c:pt>
                <c:pt idx="299">
                  <c:v>3.52</c:v>
                </c:pt>
                <c:pt idx="300">
                  <c:v>3.9777</c:v>
                </c:pt>
                <c:pt idx="301">
                  <c:v>4.5297000000000001</c:v>
                </c:pt>
                <c:pt idx="302">
                  <c:v>3.85</c:v>
                </c:pt>
                <c:pt idx="303">
                  <c:v>3.9834000000000001</c:v>
                </c:pt>
                <c:pt idx="304">
                  <c:v>3.9043999999999999</c:v>
                </c:pt>
                <c:pt idx="305">
                  <c:v>4.4775</c:v>
                </c:pt>
                <c:pt idx="306">
                  <c:v>4.54</c:v>
                </c:pt>
                <c:pt idx="307">
                  <c:v>4.6033999999999997</c:v>
                </c:pt>
                <c:pt idx="308">
                  <c:v>4.9112</c:v>
                </c:pt>
                <c:pt idx="309">
                  <c:v>4.6882999999999999</c:v>
                </c:pt>
                <c:pt idx="310">
                  <c:v>4.4268000000000001</c:v>
                </c:pt>
                <c:pt idx="311">
                  <c:v>4.26</c:v>
                </c:pt>
                <c:pt idx="312">
                  <c:v>4.2676999999999996</c:v>
                </c:pt>
                <c:pt idx="313">
                  <c:v>4.2550999999999997</c:v>
                </c:pt>
                <c:pt idx="314">
                  <c:v>4.3018000000000001</c:v>
                </c:pt>
                <c:pt idx="315">
                  <c:v>4.4000000000000004</c:v>
                </c:pt>
                <c:pt idx="316">
                  <c:v>4.4400000000000004</c:v>
                </c:pt>
                <c:pt idx="317">
                  <c:v>4.5812999999999997</c:v>
                </c:pt>
                <c:pt idx="318">
                  <c:v>4.524</c:v>
                </c:pt>
                <c:pt idx="319">
                  <c:v>4.47</c:v>
                </c:pt>
                <c:pt idx="320">
                  <c:v>4.4000000000000004</c:v>
                </c:pt>
                <c:pt idx="321">
                  <c:v>4.3198999999999996</c:v>
                </c:pt>
                <c:pt idx="322">
                  <c:v>4.3098000000000001</c:v>
                </c:pt>
                <c:pt idx="323">
                  <c:v>4.2194000000000003</c:v>
                </c:pt>
                <c:pt idx="324">
                  <c:v>4.1471</c:v>
                </c:pt>
                <c:pt idx="325">
                  <c:v>4.0166000000000004</c:v>
                </c:pt>
                <c:pt idx="326">
                  <c:v>3.95</c:v>
                </c:pt>
                <c:pt idx="327">
                  <c:v>3.8992</c:v>
                </c:pt>
                <c:pt idx="328">
                  <c:v>3.8517000000000001</c:v>
                </c:pt>
                <c:pt idx="329">
                  <c:v>4.0122</c:v>
                </c:pt>
                <c:pt idx="330">
                  <c:v>4.5658000000000003</c:v>
                </c:pt>
                <c:pt idx="331">
                  <c:v>4.5145999999999997</c:v>
                </c:pt>
                <c:pt idx="332">
                  <c:v>4.1500000000000004</c:v>
                </c:pt>
                <c:pt idx="333">
                  <c:v>4.0776000000000003</c:v>
                </c:pt>
                <c:pt idx="334">
                  <c:v>4.1276999999999999</c:v>
                </c:pt>
                <c:pt idx="335">
                  <c:v>4.1500000000000004</c:v>
                </c:pt>
                <c:pt idx="336">
                  <c:v>4.1386000000000003</c:v>
                </c:pt>
                <c:pt idx="337">
                  <c:v>4.1529999999999996</c:v>
                </c:pt>
                <c:pt idx="338">
                  <c:v>4.2793999999999999</c:v>
                </c:pt>
                <c:pt idx="339">
                  <c:v>4.2432999999999996</c:v>
                </c:pt>
                <c:pt idx="340">
                  <c:v>4.2862999999999998</c:v>
                </c:pt>
                <c:pt idx="341">
                  <c:v>4.4516</c:v>
                </c:pt>
                <c:pt idx="342">
                  <c:v>4.5137999999999998</c:v>
                </c:pt>
                <c:pt idx="343">
                  <c:v>4.42</c:v>
                </c:pt>
                <c:pt idx="344">
                  <c:v>4.3739999999999997</c:v>
                </c:pt>
                <c:pt idx="345">
                  <c:v>4.2721999999999998</c:v>
                </c:pt>
                <c:pt idx="346">
                  <c:v>4.2255000000000003</c:v>
                </c:pt>
                <c:pt idx="347">
                  <c:v>4.1704999999999997</c:v>
                </c:pt>
                <c:pt idx="348">
                  <c:v>4.0796999999999999</c:v>
                </c:pt>
                <c:pt idx="349">
                  <c:v>4.0903999999999998</c:v>
                </c:pt>
                <c:pt idx="350">
                  <c:v>3.9157999999999999</c:v>
                </c:pt>
                <c:pt idx="351">
                  <c:v>3.9624000000000001</c:v>
                </c:pt>
                <c:pt idx="352">
                  <c:v>3.9590999999999998</c:v>
                </c:pt>
                <c:pt idx="353">
                  <c:v>3.9887999999999999</c:v>
                </c:pt>
                <c:pt idx="354">
                  <c:v>3.98</c:v>
                </c:pt>
                <c:pt idx="355">
                  <c:v>3.9860000000000002</c:v>
                </c:pt>
                <c:pt idx="356">
                  <c:v>3.9030999999999998</c:v>
                </c:pt>
                <c:pt idx="357">
                  <c:v>3.8424999999999998</c:v>
                </c:pt>
                <c:pt idx="358">
                  <c:v>3.8372999999999999</c:v>
                </c:pt>
                <c:pt idx="359">
                  <c:v>3.83</c:v>
                </c:pt>
                <c:pt idx="360">
                  <c:v>3.8077000000000001</c:v>
                </c:pt>
                <c:pt idx="361">
                  <c:v>3.8319999999999999</c:v>
                </c:pt>
                <c:pt idx="362">
                  <c:v>3.79</c:v>
                </c:pt>
                <c:pt idx="363">
                  <c:v>3.77</c:v>
                </c:pt>
                <c:pt idx="364">
                  <c:v>3.7551999999999999</c:v>
                </c:pt>
                <c:pt idx="365">
                  <c:v>3.7753999999999999</c:v>
                </c:pt>
                <c:pt idx="366">
                  <c:v>3.7250000000000001</c:v>
                </c:pt>
                <c:pt idx="367">
                  <c:v>3.8</c:v>
                </c:pt>
                <c:pt idx="368">
                  <c:v>3.8062</c:v>
                </c:pt>
                <c:pt idx="369">
                  <c:v>3.8854000000000002</c:v>
                </c:pt>
                <c:pt idx="370">
                  <c:v>3.8418000000000001</c:v>
                </c:pt>
                <c:pt idx="371">
                  <c:v>3.8946999999999998</c:v>
                </c:pt>
                <c:pt idx="372">
                  <c:v>3.79</c:v>
                </c:pt>
                <c:pt idx="373">
                  <c:v>3.8342999999999998</c:v>
                </c:pt>
                <c:pt idx="374">
                  <c:v>3.77</c:v>
                </c:pt>
                <c:pt idx="375">
                  <c:v>3.7524999999999999</c:v>
                </c:pt>
                <c:pt idx="376">
                  <c:v>3.6532</c:v>
                </c:pt>
                <c:pt idx="377">
                  <c:v>3.6513</c:v>
                </c:pt>
                <c:pt idx="378">
                  <c:v>3.5840999999999998</c:v>
                </c:pt>
                <c:pt idx="379">
                  <c:v>3.5661999999999998</c:v>
                </c:pt>
                <c:pt idx="380">
                  <c:v>3.6149</c:v>
                </c:pt>
                <c:pt idx="381">
                  <c:v>3.5937000000000001</c:v>
                </c:pt>
                <c:pt idx="382">
                  <c:v>3.51</c:v>
                </c:pt>
                <c:pt idx="383">
                  <c:v>3.44</c:v>
                </c:pt>
                <c:pt idx="384">
                  <c:v>3.4653</c:v>
                </c:pt>
                <c:pt idx="385">
                  <c:v>3.4832999999999998</c:v>
                </c:pt>
                <c:pt idx="386">
                  <c:v>3.47</c:v>
                </c:pt>
                <c:pt idx="387">
                  <c:v>3.44</c:v>
                </c:pt>
                <c:pt idx="388">
                  <c:v>3.3563000000000001</c:v>
                </c:pt>
                <c:pt idx="389">
                  <c:v>3.37</c:v>
                </c:pt>
                <c:pt idx="390">
                  <c:v>3.3571</c:v>
                </c:pt>
                <c:pt idx="391">
                  <c:v>3.3273000000000001</c:v>
                </c:pt>
                <c:pt idx="392">
                  <c:v>3.34</c:v>
                </c:pt>
                <c:pt idx="393">
                  <c:v>3.3197000000000001</c:v>
                </c:pt>
                <c:pt idx="394">
                  <c:v>3.25</c:v>
                </c:pt>
                <c:pt idx="395">
                  <c:v>3.2791999999999999</c:v>
                </c:pt>
                <c:pt idx="396">
                  <c:v>3.2818999999999998</c:v>
                </c:pt>
                <c:pt idx="397">
                  <c:v>3.1695000000000002</c:v>
                </c:pt>
                <c:pt idx="398">
                  <c:v>3.16</c:v>
                </c:pt>
                <c:pt idx="399">
                  <c:v>3.14</c:v>
                </c:pt>
                <c:pt idx="400">
                  <c:v>3.18</c:v>
                </c:pt>
                <c:pt idx="401">
                  <c:v>3.2349999999999999</c:v>
                </c:pt>
                <c:pt idx="402">
                  <c:v>3.1974999999999998</c:v>
                </c:pt>
                <c:pt idx="403">
                  <c:v>3.24</c:v>
                </c:pt>
                <c:pt idx="404">
                  <c:v>3.32</c:v>
                </c:pt>
                <c:pt idx="405">
                  <c:v>3.3742000000000001</c:v>
                </c:pt>
                <c:pt idx="406">
                  <c:v>3.44</c:v>
                </c:pt>
                <c:pt idx="407">
                  <c:v>3.51</c:v>
                </c:pt>
                <c:pt idx="408">
                  <c:v>3.5221</c:v>
                </c:pt>
                <c:pt idx="409">
                  <c:v>3.5234999999999999</c:v>
                </c:pt>
                <c:pt idx="410">
                  <c:v>3.3915000000000002</c:v>
                </c:pt>
                <c:pt idx="411">
                  <c:v>3.4569999999999999</c:v>
                </c:pt>
                <c:pt idx="412">
                  <c:v>3.4327999999999999</c:v>
                </c:pt>
                <c:pt idx="413">
                  <c:v>3.4180999999999999</c:v>
                </c:pt>
                <c:pt idx="414">
                  <c:v>3.3996</c:v>
                </c:pt>
                <c:pt idx="415">
                  <c:v>3.411</c:v>
                </c:pt>
                <c:pt idx="416">
                  <c:v>3.4761000000000002</c:v>
                </c:pt>
                <c:pt idx="417">
                  <c:v>3.48</c:v>
                </c:pt>
                <c:pt idx="418">
                  <c:v>3.4437000000000002</c:v>
                </c:pt>
                <c:pt idx="419">
                  <c:v>3.5034000000000001</c:v>
                </c:pt>
                <c:pt idx="420">
                  <c:v>3.4605999999999999</c:v>
                </c:pt>
                <c:pt idx="421">
                  <c:v>3.46</c:v>
                </c:pt>
                <c:pt idx="422">
                  <c:v>3.4281000000000001</c:v>
                </c:pt>
                <c:pt idx="423">
                  <c:v>3.43</c:v>
                </c:pt>
                <c:pt idx="424">
                  <c:v>3.47</c:v>
                </c:pt>
                <c:pt idx="425">
                  <c:v>3.45</c:v>
                </c:pt>
                <c:pt idx="426">
                  <c:v>3.53</c:v>
                </c:pt>
                <c:pt idx="427">
                  <c:v>3.5459000000000001</c:v>
                </c:pt>
                <c:pt idx="428">
                  <c:v>3.5323000000000002</c:v>
                </c:pt>
                <c:pt idx="429">
                  <c:v>3.5712999999999999</c:v>
                </c:pt>
                <c:pt idx="430">
                  <c:v>3.5931000000000002</c:v>
                </c:pt>
                <c:pt idx="431">
                  <c:v>3.6</c:v>
                </c:pt>
                <c:pt idx="432">
                  <c:v>3.7881999999999998</c:v>
                </c:pt>
                <c:pt idx="433">
                  <c:v>3.81</c:v>
                </c:pt>
                <c:pt idx="434">
                  <c:v>3.73</c:v>
                </c:pt>
                <c:pt idx="435">
                  <c:v>3.8050000000000002</c:v>
                </c:pt>
                <c:pt idx="436">
                  <c:v>3.6966000000000001</c:v>
                </c:pt>
                <c:pt idx="437">
                  <c:v>3.72</c:v>
                </c:pt>
                <c:pt idx="438">
                  <c:v>3.9146000000000001</c:v>
                </c:pt>
                <c:pt idx="439">
                  <c:v>3.8967999999999998</c:v>
                </c:pt>
                <c:pt idx="440">
                  <c:v>3.8245</c:v>
                </c:pt>
                <c:pt idx="441">
                  <c:v>3.8079999999999998</c:v>
                </c:pt>
                <c:pt idx="442">
                  <c:v>3.9321999999999999</c:v>
                </c:pt>
                <c:pt idx="443">
                  <c:v>3.8853</c:v>
                </c:pt>
                <c:pt idx="444">
                  <c:v>3.9154</c:v>
                </c:pt>
                <c:pt idx="445">
                  <c:v>3.9239999999999999</c:v>
                </c:pt>
                <c:pt idx="446">
                  <c:v>3.8757999999999999</c:v>
                </c:pt>
                <c:pt idx="447">
                  <c:v>3.8384</c:v>
                </c:pt>
                <c:pt idx="448">
                  <c:v>3.8258999999999999</c:v>
                </c:pt>
                <c:pt idx="449">
                  <c:v>3.8167</c:v>
                </c:pt>
                <c:pt idx="450">
                  <c:v>3.8643999999999998</c:v>
                </c:pt>
                <c:pt idx="451">
                  <c:v>3.8593999999999999</c:v>
                </c:pt>
                <c:pt idx="452">
                  <c:v>3.81</c:v>
                </c:pt>
                <c:pt idx="453">
                  <c:v>3.7722000000000002</c:v>
                </c:pt>
                <c:pt idx="454">
                  <c:v>3.78</c:v>
                </c:pt>
                <c:pt idx="455">
                  <c:v>3.82</c:v>
                </c:pt>
                <c:pt idx="456">
                  <c:v>3.8660999999999999</c:v>
                </c:pt>
                <c:pt idx="457">
                  <c:v>3.89</c:v>
                </c:pt>
                <c:pt idx="458">
                  <c:v>3.9419</c:v>
                </c:pt>
                <c:pt idx="459">
                  <c:v>3.9291999999999998</c:v>
                </c:pt>
                <c:pt idx="460">
                  <c:v>3.9228000000000001</c:v>
                </c:pt>
                <c:pt idx="461">
                  <c:v>3.94</c:v>
                </c:pt>
                <c:pt idx="462">
                  <c:v>3.9420999999999999</c:v>
                </c:pt>
                <c:pt idx="463">
                  <c:v>3.8963999999999999</c:v>
                </c:pt>
                <c:pt idx="464">
                  <c:v>3.8328000000000002</c:v>
                </c:pt>
                <c:pt idx="465">
                  <c:v>3.7383000000000002</c:v>
                </c:pt>
                <c:pt idx="466">
                  <c:v>3.6960000000000002</c:v>
                </c:pt>
                <c:pt idx="467">
                  <c:v>3.76</c:v>
                </c:pt>
                <c:pt idx="468">
                  <c:v>3.83</c:v>
                </c:pt>
                <c:pt idx="469">
                  <c:v>3.8902999999999999</c:v>
                </c:pt>
                <c:pt idx="470">
                  <c:v>3.85</c:v>
                </c:pt>
                <c:pt idx="471">
                  <c:v>3.8730000000000002</c:v>
                </c:pt>
                <c:pt idx="472">
                  <c:v>3.86</c:v>
                </c:pt>
                <c:pt idx="473">
                  <c:v>3.92</c:v>
                </c:pt>
                <c:pt idx="474">
                  <c:v>3.9239000000000002</c:v>
                </c:pt>
                <c:pt idx="475">
                  <c:v>3.9803999999999999</c:v>
                </c:pt>
                <c:pt idx="476">
                  <c:v>3.9878999999999998</c:v>
                </c:pt>
                <c:pt idx="477">
                  <c:v>3.9464999999999999</c:v>
                </c:pt>
                <c:pt idx="478">
                  <c:v>3.911</c:v>
                </c:pt>
                <c:pt idx="479">
                  <c:v>3.8639000000000001</c:v>
                </c:pt>
                <c:pt idx="480">
                  <c:v>3.7905000000000002</c:v>
                </c:pt>
                <c:pt idx="481">
                  <c:v>3.7921999999999998</c:v>
                </c:pt>
                <c:pt idx="482">
                  <c:v>3.7155999999999998</c:v>
                </c:pt>
                <c:pt idx="483">
                  <c:v>3.7092000000000001</c:v>
                </c:pt>
                <c:pt idx="484">
                  <c:v>3.5825999999999998</c:v>
                </c:pt>
                <c:pt idx="485">
                  <c:v>3.5684</c:v>
                </c:pt>
                <c:pt idx="486">
                  <c:v>3.58</c:v>
                </c:pt>
                <c:pt idx="487">
                  <c:v>3.5657000000000001</c:v>
                </c:pt>
                <c:pt idx="488">
                  <c:v>3.5665</c:v>
                </c:pt>
                <c:pt idx="489">
                  <c:v>3.4904999999999999</c:v>
                </c:pt>
                <c:pt idx="490">
                  <c:v>3.4142000000000001</c:v>
                </c:pt>
                <c:pt idx="491">
                  <c:v>3.38</c:v>
                </c:pt>
                <c:pt idx="492">
                  <c:v>3.3132999999999999</c:v>
                </c:pt>
                <c:pt idx="493">
                  <c:v>3.3138000000000001</c:v>
                </c:pt>
                <c:pt idx="494">
                  <c:v>3.2946</c:v>
                </c:pt>
                <c:pt idx="495">
                  <c:v>3.2852000000000001</c:v>
                </c:pt>
                <c:pt idx="496">
                  <c:v>3.2965</c:v>
                </c:pt>
                <c:pt idx="497">
                  <c:v>3.3168000000000002</c:v>
                </c:pt>
                <c:pt idx="498">
                  <c:v>3.2616999999999998</c:v>
                </c:pt>
                <c:pt idx="499">
                  <c:v>3.2616999999999998</c:v>
                </c:pt>
                <c:pt idx="500">
                  <c:v>3.2688000000000001</c:v>
                </c:pt>
                <c:pt idx="501">
                  <c:v>3.2050000000000001</c:v>
                </c:pt>
                <c:pt idx="502">
                  <c:v>3.21</c:v>
                </c:pt>
                <c:pt idx="503">
                  <c:v>3.21</c:v>
                </c:pt>
                <c:pt idx="504">
                  <c:v>3.2143999999999999</c:v>
                </c:pt>
                <c:pt idx="505">
                  <c:v>3.2623000000000002</c:v>
                </c:pt>
                <c:pt idx="506">
                  <c:v>3.29</c:v>
                </c:pt>
                <c:pt idx="507">
                  <c:v>3.3874</c:v>
                </c:pt>
                <c:pt idx="508">
                  <c:v>3.39</c:v>
                </c:pt>
                <c:pt idx="509">
                  <c:v>3.4820000000000002</c:v>
                </c:pt>
                <c:pt idx="510">
                  <c:v>3.4060000000000001</c:v>
                </c:pt>
                <c:pt idx="511">
                  <c:v>3.4449000000000001</c:v>
                </c:pt>
                <c:pt idx="512">
                  <c:v>3.395</c:v>
                </c:pt>
                <c:pt idx="513">
                  <c:v>3.4478</c:v>
                </c:pt>
                <c:pt idx="514">
                  <c:v>3.4630000000000001</c:v>
                </c:pt>
                <c:pt idx="515">
                  <c:v>3.52</c:v>
                </c:pt>
                <c:pt idx="516">
                  <c:v>3.5438000000000001</c:v>
                </c:pt>
                <c:pt idx="517">
                  <c:v>3.5748000000000002</c:v>
                </c:pt>
                <c:pt idx="518">
                  <c:v>3.63</c:v>
                </c:pt>
                <c:pt idx="519">
                  <c:v>3.63</c:v>
                </c:pt>
                <c:pt idx="520">
                  <c:v>3.5844</c:v>
                </c:pt>
                <c:pt idx="521">
                  <c:v>3.5424000000000002</c:v>
                </c:pt>
                <c:pt idx="522">
                  <c:v>3.49</c:v>
                </c:pt>
                <c:pt idx="523">
                  <c:v>3.4134000000000002</c:v>
                </c:pt>
                <c:pt idx="524">
                  <c:v>3.456</c:v>
                </c:pt>
                <c:pt idx="525">
                  <c:v>3.3820999999999999</c:v>
                </c:pt>
                <c:pt idx="526">
                  <c:v>3.3393999999999999</c:v>
                </c:pt>
                <c:pt idx="527">
                  <c:v>3.4089999999999998</c:v>
                </c:pt>
                <c:pt idx="528">
                  <c:v>3.4066000000000001</c:v>
                </c:pt>
                <c:pt idx="529">
                  <c:v>3.4211</c:v>
                </c:pt>
                <c:pt idx="530">
                  <c:v>3.4558</c:v>
                </c:pt>
                <c:pt idx="531">
                  <c:v>3.4350999999999998</c:v>
                </c:pt>
                <c:pt idx="532">
                  <c:v>3.45</c:v>
                </c:pt>
                <c:pt idx="533">
                  <c:v>3.4605000000000001</c:v>
                </c:pt>
                <c:pt idx="534">
                  <c:v>3.5</c:v>
                </c:pt>
                <c:pt idx="535">
                  <c:v>3.5</c:v>
                </c:pt>
                <c:pt idx="536">
                  <c:v>3.5337999999999998</c:v>
                </c:pt>
                <c:pt idx="537">
                  <c:v>3.62</c:v>
                </c:pt>
                <c:pt idx="538">
                  <c:v>3.6456</c:v>
                </c:pt>
                <c:pt idx="539">
                  <c:v>3.7052</c:v>
                </c:pt>
                <c:pt idx="540">
                  <c:v>3.7252000000000001</c:v>
                </c:pt>
                <c:pt idx="541">
                  <c:v>3.76</c:v>
                </c:pt>
                <c:pt idx="542">
                  <c:v>3.8220999999999998</c:v>
                </c:pt>
                <c:pt idx="543">
                  <c:v>3.8769999999999998</c:v>
                </c:pt>
                <c:pt idx="544">
                  <c:v>3.8534999999999999</c:v>
                </c:pt>
                <c:pt idx="545">
                  <c:v>3.71</c:v>
                </c:pt>
                <c:pt idx="546">
                  <c:v>3.5638000000000001</c:v>
                </c:pt>
                <c:pt idx="547">
                  <c:v>3.6311</c:v>
                </c:pt>
                <c:pt idx="548">
                  <c:v>3.6766000000000001</c:v>
                </c:pt>
                <c:pt idx="549">
                  <c:v>3.6652</c:v>
                </c:pt>
                <c:pt idx="550">
                  <c:v>3.66</c:v>
                </c:pt>
                <c:pt idx="551">
                  <c:v>3.7128999999999999</c:v>
                </c:pt>
                <c:pt idx="552">
                  <c:v>3.69</c:v>
                </c:pt>
                <c:pt idx="553">
                  <c:v>3.68</c:v>
                </c:pt>
                <c:pt idx="554">
                  <c:v>3.6667000000000001</c:v>
                </c:pt>
                <c:pt idx="555">
                  <c:v>3.7282000000000002</c:v>
                </c:pt>
                <c:pt idx="556">
                  <c:v>3.87</c:v>
                </c:pt>
                <c:pt idx="557">
                  <c:v>3.94</c:v>
                </c:pt>
                <c:pt idx="558">
                  <c:v>4.01</c:v>
                </c:pt>
                <c:pt idx="559">
                  <c:v>4.0610999999999997</c:v>
                </c:pt>
                <c:pt idx="560">
                  <c:v>4.0385999999999997</c:v>
                </c:pt>
                <c:pt idx="561">
                  <c:v>3.98</c:v>
                </c:pt>
                <c:pt idx="562">
                  <c:v>4</c:v>
                </c:pt>
                <c:pt idx="563">
                  <c:v>4</c:v>
                </c:pt>
                <c:pt idx="564">
                  <c:v>3.9948999999999999</c:v>
                </c:pt>
                <c:pt idx="565">
                  <c:v>4.0026999999999999</c:v>
                </c:pt>
                <c:pt idx="566">
                  <c:v>4.0282</c:v>
                </c:pt>
                <c:pt idx="567">
                  <c:v>4.0599999999999996</c:v>
                </c:pt>
                <c:pt idx="568">
                  <c:v>4.07</c:v>
                </c:pt>
                <c:pt idx="569">
                  <c:v>3.9697</c:v>
                </c:pt>
                <c:pt idx="570">
                  <c:v>4.04</c:v>
                </c:pt>
                <c:pt idx="571">
                  <c:v>4.0628000000000002</c:v>
                </c:pt>
                <c:pt idx="572">
                  <c:v>4.17</c:v>
                </c:pt>
                <c:pt idx="573">
                  <c:v>4.1600999999999999</c:v>
                </c:pt>
                <c:pt idx="574">
                  <c:v>4.12</c:v>
                </c:pt>
                <c:pt idx="575">
                  <c:v>4.08</c:v>
                </c:pt>
                <c:pt idx="576">
                  <c:v>4.0757000000000003</c:v>
                </c:pt>
                <c:pt idx="577">
                  <c:v>4.1500000000000004</c:v>
                </c:pt>
                <c:pt idx="578">
                  <c:v>4.0594999999999999</c:v>
                </c:pt>
                <c:pt idx="579">
                  <c:v>3.9876</c:v>
                </c:pt>
                <c:pt idx="580">
                  <c:v>3.9346000000000001</c:v>
                </c:pt>
                <c:pt idx="581">
                  <c:v>3.9235000000000002</c:v>
                </c:pt>
                <c:pt idx="582">
                  <c:v>3.9049999999999998</c:v>
                </c:pt>
                <c:pt idx="583">
                  <c:v>3.9097</c:v>
                </c:pt>
                <c:pt idx="584">
                  <c:v>4.0309999999999997</c:v>
                </c:pt>
                <c:pt idx="585">
                  <c:v>4.01</c:v>
                </c:pt>
                <c:pt idx="586">
                  <c:v>4.1479999999999997</c:v>
                </c:pt>
                <c:pt idx="587">
                  <c:v>4.1399999999999997</c:v>
                </c:pt>
                <c:pt idx="588">
                  <c:v>4.1224999999999996</c:v>
                </c:pt>
                <c:pt idx="589">
                  <c:v>4.09</c:v>
                </c:pt>
                <c:pt idx="590">
                  <c:v>4.1052999999999997</c:v>
                </c:pt>
                <c:pt idx="591">
                  <c:v>4.0620000000000003</c:v>
                </c:pt>
                <c:pt idx="592">
                  <c:v>4.1238000000000001</c:v>
                </c:pt>
                <c:pt idx="593">
                  <c:v>4.1131000000000002</c:v>
                </c:pt>
                <c:pt idx="594">
                  <c:v>4.1356999999999999</c:v>
                </c:pt>
                <c:pt idx="595">
                  <c:v>4.0679999999999996</c:v>
                </c:pt>
                <c:pt idx="596">
                  <c:v>4.1722000000000001</c:v>
                </c:pt>
                <c:pt idx="597">
                  <c:v>4.17</c:v>
                </c:pt>
                <c:pt idx="598">
                  <c:v>4.1174999999999997</c:v>
                </c:pt>
                <c:pt idx="599">
                  <c:v>4.1047000000000002</c:v>
                </c:pt>
                <c:pt idx="600">
                  <c:v>4.1654</c:v>
                </c:pt>
                <c:pt idx="601">
                  <c:v>4.1780999999999997</c:v>
                </c:pt>
                <c:pt idx="602">
                  <c:v>4.1463999999999999</c:v>
                </c:pt>
                <c:pt idx="603">
                  <c:v>4.09</c:v>
                </c:pt>
                <c:pt idx="604">
                  <c:v>4.0578000000000003</c:v>
                </c:pt>
                <c:pt idx="605">
                  <c:v>4.0965999999999996</c:v>
                </c:pt>
                <c:pt idx="606">
                  <c:v>4.0491000000000001</c:v>
                </c:pt>
                <c:pt idx="607">
                  <c:v>3.9899</c:v>
                </c:pt>
                <c:pt idx="608">
                  <c:v>3.9459</c:v>
                </c:pt>
                <c:pt idx="609">
                  <c:v>3.9853999999999998</c:v>
                </c:pt>
                <c:pt idx="610">
                  <c:v>3.9691000000000001</c:v>
                </c:pt>
                <c:pt idx="611">
                  <c:v>3.9863</c:v>
                </c:pt>
                <c:pt idx="612">
                  <c:v>4.0265000000000004</c:v>
                </c:pt>
                <c:pt idx="613">
                  <c:v>4.0667999999999997</c:v>
                </c:pt>
                <c:pt idx="614">
                  <c:v>4.05</c:v>
                </c:pt>
                <c:pt idx="615">
                  <c:v>4.0568999999999997</c:v>
                </c:pt>
                <c:pt idx="616">
                  <c:v>4.04</c:v>
                </c:pt>
                <c:pt idx="617">
                  <c:v>4.1321000000000003</c:v>
                </c:pt>
                <c:pt idx="618">
                  <c:v>4.22</c:v>
                </c:pt>
                <c:pt idx="619">
                  <c:v>4.1769999999999996</c:v>
                </c:pt>
                <c:pt idx="620">
                  <c:v>4.2298999999999998</c:v>
                </c:pt>
                <c:pt idx="621">
                  <c:v>4.1863999999999999</c:v>
                </c:pt>
                <c:pt idx="622">
                  <c:v>4.1109999999999998</c:v>
                </c:pt>
                <c:pt idx="623">
                  <c:v>4.1096000000000004</c:v>
                </c:pt>
                <c:pt idx="624">
                  <c:v>4.0532000000000004</c:v>
                </c:pt>
                <c:pt idx="625">
                  <c:v>4.0681000000000003</c:v>
                </c:pt>
                <c:pt idx="626">
                  <c:v>4.09</c:v>
                </c:pt>
                <c:pt idx="627">
                  <c:v>4.0959000000000003</c:v>
                </c:pt>
                <c:pt idx="628">
                  <c:v>4.0556000000000001</c:v>
                </c:pt>
                <c:pt idx="629">
                  <c:v>4.07</c:v>
                </c:pt>
                <c:pt idx="630">
                  <c:v>4.1109</c:v>
                </c:pt>
                <c:pt idx="631">
                  <c:v>4.0751999999999997</c:v>
                </c:pt>
                <c:pt idx="632">
                  <c:v>4.13</c:v>
                </c:pt>
                <c:pt idx="633">
                  <c:v>4.13</c:v>
                </c:pt>
                <c:pt idx="634">
                  <c:v>4.1826999999999996</c:v>
                </c:pt>
                <c:pt idx="635">
                  <c:v>4.1900000000000004</c:v>
                </c:pt>
                <c:pt idx="636">
                  <c:v>4.12</c:v>
                </c:pt>
                <c:pt idx="637">
                  <c:v>4.0949</c:v>
                </c:pt>
                <c:pt idx="638">
                  <c:v>4.0650000000000004</c:v>
                </c:pt>
                <c:pt idx="639">
                  <c:v>4.0856000000000003</c:v>
                </c:pt>
                <c:pt idx="640">
                  <c:v>4.03</c:v>
                </c:pt>
                <c:pt idx="641">
                  <c:v>4.032</c:v>
                </c:pt>
                <c:pt idx="642">
                  <c:v>4.0338000000000003</c:v>
                </c:pt>
                <c:pt idx="643">
                  <c:v>4.08</c:v>
                </c:pt>
                <c:pt idx="644">
                  <c:v>4.13</c:v>
                </c:pt>
                <c:pt idx="645">
                  <c:v>4.2057000000000002</c:v>
                </c:pt>
                <c:pt idx="646">
                  <c:v>4.22</c:v>
                </c:pt>
                <c:pt idx="647">
                  <c:v>4.2081999999999997</c:v>
                </c:pt>
                <c:pt idx="648">
                  <c:v>4.3247999999999998</c:v>
                </c:pt>
                <c:pt idx="649">
                  <c:v>4.3171999999999997</c:v>
                </c:pt>
                <c:pt idx="650">
                  <c:v>4.2656000000000001</c:v>
                </c:pt>
                <c:pt idx="651">
                  <c:v>4.3</c:v>
                </c:pt>
                <c:pt idx="652">
                  <c:v>4.4077999999999999</c:v>
                </c:pt>
                <c:pt idx="653">
                  <c:v>4.4006999999999996</c:v>
                </c:pt>
                <c:pt idx="654">
                  <c:v>4.4706999999999999</c:v>
                </c:pt>
                <c:pt idx="655">
                  <c:v>4.4523999999999999</c:v>
                </c:pt>
                <c:pt idx="656">
                  <c:v>4.49</c:v>
                </c:pt>
                <c:pt idx="657">
                  <c:v>4.5652999999999997</c:v>
                </c:pt>
                <c:pt idx="658">
                  <c:v>4.6848000000000001</c:v>
                </c:pt>
                <c:pt idx="659">
                  <c:v>4.7607999999999997</c:v>
                </c:pt>
                <c:pt idx="660">
                  <c:v>4.74</c:v>
                </c:pt>
                <c:pt idx="661">
                  <c:v>4.9184999999999999</c:v>
                </c:pt>
                <c:pt idx="662">
                  <c:v>4.8621999999999996</c:v>
                </c:pt>
                <c:pt idx="663">
                  <c:v>4.7640000000000002</c:v>
                </c:pt>
                <c:pt idx="664">
                  <c:v>4.8120000000000003</c:v>
                </c:pt>
                <c:pt idx="665">
                  <c:v>4.7068000000000003</c:v>
                </c:pt>
                <c:pt idx="666">
                  <c:v>4.5804999999999998</c:v>
                </c:pt>
                <c:pt idx="667">
                  <c:v>4.5999999999999996</c:v>
                </c:pt>
                <c:pt idx="668">
                  <c:v>4.54</c:v>
                </c:pt>
                <c:pt idx="669">
                  <c:v>4.5585000000000004</c:v>
                </c:pt>
                <c:pt idx="670">
                  <c:v>4.6295999999999999</c:v>
                </c:pt>
                <c:pt idx="671">
                  <c:v>4.5888999999999998</c:v>
                </c:pt>
                <c:pt idx="672">
                  <c:v>4.6830999999999996</c:v>
                </c:pt>
                <c:pt idx="673">
                  <c:v>4.7069000000000001</c:v>
                </c:pt>
                <c:pt idx="674">
                  <c:v>4.7172000000000001</c:v>
                </c:pt>
                <c:pt idx="675">
                  <c:v>4.84</c:v>
                </c:pt>
                <c:pt idx="676">
                  <c:v>4.7305000000000001</c:v>
                </c:pt>
                <c:pt idx="677">
                  <c:v>4.7160000000000002</c:v>
                </c:pt>
                <c:pt idx="678">
                  <c:v>4.72</c:v>
                </c:pt>
                <c:pt idx="679">
                  <c:v>4.71</c:v>
                </c:pt>
                <c:pt idx="680">
                  <c:v>4.6920000000000002</c:v>
                </c:pt>
                <c:pt idx="681">
                  <c:v>4.7300000000000004</c:v>
                </c:pt>
                <c:pt idx="682">
                  <c:v>4.7549999999999999</c:v>
                </c:pt>
                <c:pt idx="683">
                  <c:v>4.7516999999999996</c:v>
                </c:pt>
                <c:pt idx="684">
                  <c:v>4.7134999999999998</c:v>
                </c:pt>
                <c:pt idx="685">
                  <c:v>4.7300000000000004</c:v>
                </c:pt>
                <c:pt idx="686">
                  <c:v>4.8</c:v>
                </c:pt>
                <c:pt idx="687">
                  <c:v>4.8323999999999998</c:v>
                </c:pt>
                <c:pt idx="688">
                  <c:v>4.8563999999999998</c:v>
                </c:pt>
                <c:pt idx="689">
                  <c:v>4.8731</c:v>
                </c:pt>
                <c:pt idx="690">
                  <c:v>4.8666</c:v>
                </c:pt>
                <c:pt idx="691">
                  <c:v>4.9349999999999996</c:v>
                </c:pt>
                <c:pt idx="692">
                  <c:v>4.8772000000000002</c:v>
                </c:pt>
                <c:pt idx="693">
                  <c:v>4.9146999999999998</c:v>
                </c:pt>
                <c:pt idx="694">
                  <c:v>4.9573</c:v>
                </c:pt>
                <c:pt idx="695">
                  <c:v>4.9291999999999998</c:v>
                </c:pt>
                <c:pt idx="696">
                  <c:v>4.9661</c:v>
                </c:pt>
                <c:pt idx="697">
                  <c:v>4.9367000000000001</c:v>
                </c:pt>
                <c:pt idx="698">
                  <c:v>4.9809000000000001</c:v>
                </c:pt>
                <c:pt idx="699">
                  <c:v>4.9800000000000004</c:v>
                </c:pt>
                <c:pt idx="700">
                  <c:v>5.0048000000000004</c:v>
                </c:pt>
                <c:pt idx="701">
                  <c:v>5.0536000000000003</c:v>
                </c:pt>
                <c:pt idx="702">
                  <c:v>5.08</c:v>
                </c:pt>
                <c:pt idx="703">
                  <c:v>5.15</c:v>
                </c:pt>
                <c:pt idx="704">
                  <c:v>5.2263000000000002</c:v>
                </c:pt>
                <c:pt idx="705">
                  <c:v>5.2960000000000003</c:v>
                </c:pt>
                <c:pt idx="706">
                  <c:v>5.3388</c:v>
                </c:pt>
                <c:pt idx="707">
                  <c:v>5.4131999999999998</c:v>
                </c:pt>
                <c:pt idx="708">
                  <c:v>5.4923000000000002</c:v>
                </c:pt>
                <c:pt idx="709">
                  <c:v>5.4778000000000002</c:v>
                </c:pt>
                <c:pt idx="710">
                  <c:v>5.6403999999999996</c:v>
                </c:pt>
                <c:pt idx="711">
                  <c:v>5.4817999999999998</c:v>
                </c:pt>
                <c:pt idx="712">
                  <c:v>5.53</c:v>
                </c:pt>
                <c:pt idx="713">
                  <c:v>5.2</c:v>
                </c:pt>
                <c:pt idx="714">
                  <c:v>5.2897999999999996</c:v>
                </c:pt>
                <c:pt idx="715">
                  <c:v>5.3239000000000001</c:v>
                </c:pt>
                <c:pt idx="716">
                  <c:v>5.32</c:v>
                </c:pt>
                <c:pt idx="717">
                  <c:v>5.2333999999999996</c:v>
                </c:pt>
                <c:pt idx="718">
                  <c:v>5.2755000000000001</c:v>
                </c:pt>
                <c:pt idx="719">
                  <c:v>5.2595999999999998</c:v>
                </c:pt>
                <c:pt idx="720">
                  <c:v>5.1856999999999998</c:v>
                </c:pt>
                <c:pt idx="721">
                  <c:v>5.27</c:v>
                </c:pt>
                <c:pt idx="722">
                  <c:v>5.2697000000000003</c:v>
                </c:pt>
                <c:pt idx="723">
                  <c:v>5.2667000000000002</c:v>
                </c:pt>
                <c:pt idx="724">
                  <c:v>5.2073999999999998</c:v>
                </c:pt>
                <c:pt idx="725">
                  <c:v>5.2731000000000003</c:v>
                </c:pt>
                <c:pt idx="726">
                  <c:v>5.2088000000000001</c:v>
                </c:pt>
                <c:pt idx="727">
                  <c:v>5.1932999999999998</c:v>
                </c:pt>
                <c:pt idx="728">
                  <c:v>5.2230999999999996</c:v>
                </c:pt>
                <c:pt idx="729">
                  <c:v>5.23</c:v>
                </c:pt>
                <c:pt idx="730">
                  <c:v>5.1982999999999997</c:v>
                </c:pt>
                <c:pt idx="731">
                  <c:v>5.1444000000000001</c:v>
                </c:pt>
                <c:pt idx="732">
                  <c:v>5.2206000000000001</c:v>
                </c:pt>
                <c:pt idx="733">
                  <c:v>5.1969000000000003</c:v>
                </c:pt>
                <c:pt idx="734">
                  <c:v>5.13</c:v>
                </c:pt>
                <c:pt idx="735">
                  <c:v>5.1928000000000001</c:v>
                </c:pt>
                <c:pt idx="736">
                  <c:v>5.1750999999999996</c:v>
                </c:pt>
                <c:pt idx="737">
                  <c:v>5.1165000000000003</c:v>
                </c:pt>
                <c:pt idx="738">
                  <c:v>5.1158000000000001</c:v>
                </c:pt>
                <c:pt idx="739">
                  <c:v>5.0058999999999996</c:v>
                </c:pt>
                <c:pt idx="740">
                  <c:v>5.08</c:v>
                </c:pt>
                <c:pt idx="741">
                  <c:v>5.09</c:v>
                </c:pt>
                <c:pt idx="742">
                  <c:v>5.0898000000000003</c:v>
                </c:pt>
                <c:pt idx="743">
                  <c:v>5.1523000000000003</c:v>
                </c:pt>
                <c:pt idx="744">
                  <c:v>5.2122000000000002</c:v>
                </c:pt>
                <c:pt idx="745">
                  <c:v>5.1840000000000002</c:v>
                </c:pt>
                <c:pt idx="746">
                  <c:v>5.16</c:v>
                </c:pt>
                <c:pt idx="747">
                  <c:v>5.13</c:v>
                </c:pt>
                <c:pt idx="748">
                  <c:v>5.1605999999999996</c:v>
                </c:pt>
                <c:pt idx="749">
                  <c:v>5.1605999999999996</c:v>
                </c:pt>
                <c:pt idx="750">
                  <c:v>5.1757</c:v>
                </c:pt>
                <c:pt idx="751">
                  <c:v>5.1805000000000003</c:v>
                </c:pt>
                <c:pt idx="752">
                  <c:v>5.2663000000000002</c:v>
                </c:pt>
                <c:pt idx="753">
                  <c:v>5.2614999999999998</c:v>
                </c:pt>
                <c:pt idx="754">
                  <c:v>5.2614999999999998</c:v>
                </c:pt>
                <c:pt idx="755">
                  <c:v>5.2840999999999996</c:v>
                </c:pt>
                <c:pt idx="756">
                  <c:v>5.3368000000000002</c:v>
                </c:pt>
                <c:pt idx="757">
                  <c:v>5.4187000000000003</c:v>
                </c:pt>
                <c:pt idx="758">
                  <c:v>5.5262000000000002</c:v>
                </c:pt>
                <c:pt idx="759">
                  <c:v>5.59</c:v>
                </c:pt>
                <c:pt idx="760">
                  <c:v>5.6234000000000002</c:v>
                </c:pt>
                <c:pt idx="761">
                  <c:v>5.7035</c:v>
                </c:pt>
                <c:pt idx="762">
                  <c:v>5.6544999999999996</c:v>
                </c:pt>
                <c:pt idx="763">
                  <c:v>5.6322999999999999</c:v>
                </c:pt>
                <c:pt idx="764">
                  <c:v>5.6128</c:v>
                </c:pt>
                <c:pt idx="765">
                  <c:v>5.6932999999999998</c:v>
                </c:pt>
                <c:pt idx="766">
                  <c:v>5.7065000000000001</c:v>
                </c:pt>
                <c:pt idx="767">
                  <c:v>5.64</c:v>
                </c:pt>
                <c:pt idx="768">
                  <c:v>5.5656999999999996</c:v>
                </c:pt>
                <c:pt idx="769">
                  <c:v>5.59</c:v>
                </c:pt>
                <c:pt idx="770">
                  <c:v>5.5746000000000002</c:v>
                </c:pt>
                <c:pt idx="771">
                  <c:v>5.5933999999999999</c:v>
                </c:pt>
                <c:pt idx="772">
                  <c:v>5.6242000000000001</c:v>
                </c:pt>
                <c:pt idx="773">
                  <c:v>5.6505000000000001</c:v>
                </c:pt>
                <c:pt idx="774">
                  <c:v>5.6439000000000004</c:v>
                </c:pt>
                <c:pt idx="775">
                  <c:v>5.62</c:v>
                </c:pt>
                <c:pt idx="776">
                  <c:v>5.5881999999999996</c:v>
                </c:pt>
                <c:pt idx="777">
                  <c:v>5.53</c:v>
                </c:pt>
                <c:pt idx="778">
                  <c:v>5.48</c:v>
                </c:pt>
                <c:pt idx="779">
                  <c:v>5.5555000000000003</c:v>
                </c:pt>
                <c:pt idx="780">
                  <c:v>5.5426000000000002</c:v>
                </c:pt>
                <c:pt idx="781">
                  <c:v>5.6</c:v>
                </c:pt>
                <c:pt idx="782">
                  <c:v>5.6447000000000003</c:v>
                </c:pt>
                <c:pt idx="783">
                  <c:v>5.6677999999999997</c:v>
                </c:pt>
                <c:pt idx="784">
                  <c:v>5.6763000000000003</c:v>
                </c:pt>
                <c:pt idx="785">
                  <c:v>5.65</c:v>
                </c:pt>
                <c:pt idx="786">
                  <c:v>5.6</c:v>
                </c:pt>
                <c:pt idx="787">
                  <c:v>5.6064999999999996</c:v>
                </c:pt>
                <c:pt idx="788">
                  <c:v>5.6689999999999996</c:v>
                </c:pt>
                <c:pt idx="789">
                  <c:v>5.7035999999999998</c:v>
                </c:pt>
                <c:pt idx="790">
                  <c:v>5.7000999999999999</c:v>
                </c:pt>
                <c:pt idx="791">
                  <c:v>5.74</c:v>
                </c:pt>
                <c:pt idx="792">
                  <c:v>5.7351000000000001</c:v>
                </c:pt>
                <c:pt idx="793">
                  <c:v>5.7530999999999999</c:v>
                </c:pt>
                <c:pt idx="794">
                  <c:v>5.7550999999999997</c:v>
                </c:pt>
                <c:pt idx="795">
                  <c:v>5.7744</c:v>
                </c:pt>
                <c:pt idx="796">
                  <c:v>5.79</c:v>
                </c:pt>
                <c:pt idx="797">
                  <c:v>5.8383000000000003</c:v>
                </c:pt>
                <c:pt idx="798">
                  <c:v>5.8943000000000003</c:v>
                </c:pt>
                <c:pt idx="799">
                  <c:v>5.9282000000000004</c:v>
                </c:pt>
                <c:pt idx="800">
                  <c:v>5.8525999999999998</c:v>
                </c:pt>
                <c:pt idx="801">
                  <c:v>5.8563999999999998</c:v>
                </c:pt>
                <c:pt idx="802">
                  <c:v>5.8704999999999998</c:v>
                </c:pt>
                <c:pt idx="803">
                  <c:v>5.9264000000000001</c:v>
                </c:pt>
                <c:pt idx="804">
                  <c:v>5.8970000000000002</c:v>
                </c:pt>
                <c:pt idx="805">
                  <c:v>5.89</c:v>
                </c:pt>
                <c:pt idx="806">
                  <c:v>5.8391000000000002</c:v>
                </c:pt>
                <c:pt idx="807">
                  <c:v>5.77</c:v>
                </c:pt>
                <c:pt idx="808">
                  <c:v>5.7667999999999999</c:v>
                </c:pt>
                <c:pt idx="809">
                  <c:v>5.7039999999999997</c:v>
                </c:pt>
                <c:pt idx="810">
                  <c:v>5.6519000000000004</c:v>
                </c:pt>
                <c:pt idx="811">
                  <c:v>5.4546999999999999</c:v>
                </c:pt>
                <c:pt idx="812">
                  <c:v>5.39</c:v>
                </c:pt>
                <c:pt idx="813">
                  <c:v>5.4273999999999996</c:v>
                </c:pt>
                <c:pt idx="814">
                  <c:v>5.4614000000000003</c:v>
                </c:pt>
                <c:pt idx="815">
                  <c:v>5.4993999999999996</c:v>
                </c:pt>
                <c:pt idx="816">
                  <c:v>5.4939</c:v>
                </c:pt>
                <c:pt idx="817">
                  <c:v>5.3769</c:v>
                </c:pt>
                <c:pt idx="818">
                  <c:v>5.36</c:v>
                </c:pt>
                <c:pt idx="819">
                  <c:v>5.44</c:v>
                </c:pt>
                <c:pt idx="820">
                  <c:v>5.4363999999999999</c:v>
                </c:pt>
                <c:pt idx="821">
                  <c:v>5.41</c:v>
                </c:pt>
                <c:pt idx="822">
                  <c:v>5.5</c:v>
                </c:pt>
                <c:pt idx="823">
                  <c:v>5.62</c:v>
                </c:pt>
                <c:pt idx="824">
                  <c:v>5.6261000000000001</c:v>
                </c:pt>
                <c:pt idx="825">
                  <c:v>5.62</c:v>
                </c:pt>
                <c:pt idx="826">
                  <c:v>5.6475</c:v>
                </c:pt>
                <c:pt idx="827">
                  <c:v>5.6025999999999998</c:v>
                </c:pt>
                <c:pt idx="828">
                  <c:v>5.61</c:v>
                </c:pt>
                <c:pt idx="829">
                  <c:v>5.5991</c:v>
                </c:pt>
                <c:pt idx="830">
                  <c:v>5.6459000000000001</c:v>
                </c:pt>
                <c:pt idx="831">
                  <c:v>5.62</c:v>
                </c:pt>
                <c:pt idx="832">
                  <c:v>5.6669</c:v>
                </c:pt>
                <c:pt idx="833">
                  <c:v>5.6430999999999996</c:v>
                </c:pt>
                <c:pt idx="834">
                  <c:v>5.6330999999999998</c:v>
                </c:pt>
                <c:pt idx="835">
                  <c:v>5.65</c:v>
                </c:pt>
                <c:pt idx="836">
                  <c:v>5.69</c:v>
                </c:pt>
                <c:pt idx="837">
                  <c:v>5.7157999999999998</c:v>
                </c:pt>
                <c:pt idx="838">
                  <c:v>5.6337000000000002</c:v>
                </c:pt>
                <c:pt idx="839">
                  <c:v>5.6970000000000001</c:v>
                </c:pt>
                <c:pt idx="840">
                  <c:v>5.75</c:v>
                </c:pt>
                <c:pt idx="841">
                  <c:v>5.7610000000000001</c:v>
                </c:pt>
                <c:pt idx="842">
                  <c:v>5.81</c:v>
                </c:pt>
                <c:pt idx="843">
                  <c:v>5.8183999999999996</c:v>
                </c:pt>
                <c:pt idx="844">
                  <c:v>5.7656000000000001</c:v>
                </c:pt>
                <c:pt idx="845">
                  <c:v>5.7100999999999997</c:v>
                </c:pt>
                <c:pt idx="846">
                  <c:v>5.6254999999999997</c:v>
                </c:pt>
                <c:pt idx="847">
                  <c:v>5.6376999999999997</c:v>
                </c:pt>
                <c:pt idx="848">
                  <c:v>5.6477000000000004</c:v>
                </c:pt>
                <c:pt idx="849">
                  <c:v>5.6394000000000002</c:v>
                </c:pt>
                <c:pt idx="850">
                  <c:v>5.6439000000000004</c:v>
                </c:pt>
                <c:pt idx="851">
                  <c:v>5.6567999999999996</c:v>
                </c:pt>
                <c:pt idx="852">
                  <c:v>5.76</c:v>
                </c:pt>
                <c:pt idx="853">
                  <c:v>5.7427000000000001</c:v>
                </c:pt>
                <c:pt idx="854">
                  <c:v>5.6890000000000001</c:v>
                </c:pt>
                <c:pt idx="855">
                  <c:v>5.6970000000000001</c:v>
                </c:pt>
                <c:pt idx="856">
                  <c:v>5.7737999999999996</c:v>
                </c:pt>
                <c:pt idx="857">
                  <c:v>5.7069000000000001</c:v>
                </c:pt>
                <c:pt idx="858">
                  <c:v>5.7481999999999998</c:v>
                </c:pt>
                <c:pt idx="859">
                  <c:v>5.7565</c:v>
                </c:pt>
                <c:pt idx="860">
                  <c:v>5.73</c:v>
                </c:pt>
                <c:pt idx="861">
                  <c:v>5.7377000000000002</c:v>
                </c:pt>
                <c:pt idx="862">
                  <c:v>5.7746000000000004</c:v>
                </c:pt>
                <c:pt idx="863">
                  <c:v>5.7473999999999998</c:v>
                </c:pt>
                <c:pt idx="864">
                  <c:v>5.7037000000000004</c:v>
                </c:pt>
                <c:pt idx="865">
                  <c:v>5.7102000000000004</c:v>
                </c:pt>
                <c:pt idx="866">
                  <c:v>5.7679999999999998</c:v>
                </c:pt>
                <c:pt idx="867">
                  <c:v>5.7983000000000002</c:v>
                </c:pt>
                <c:pt idx="868">
                  <c:v>5.6756000000000002</c:v>
                </c:pt>
                <c:pt idx="869">
                  <c:v>5.6574</c:v>
                </c:pt>
                <c:pt idx="870">
                  <c:v>5.7199</c:v>
                </c:pt>
                <c:pt idx="871">
                  <c:v>5.7728000000000002</c:v>
                </c:pt>
                <c:pt idx="872">
                  <c:v>5.7557</c:v>
                </c:pt>
                <c:pt idx="873">
                  <c:v>5.7173999999999996</c:v>
                </c:pt>
                <c:pt idx="874">
                  <c:v>5.8022</c:v>
                </c:pt>
                <c:pt idx="875">
                  <c:v>5.8353000000000002</c:v>
                </c:pt>
                <c:pt idx="876">
                  <c:v>5.9244000000000003</c:v>
                </c:pt>
                <c:pt idx="877">
                  <c:v>5.9405000000000001</c:v>
                </c:pt>
                <c:pt idx="878">
                  <c:v>5.9</c:v>
                </c:pt>
                <c:pt idx="879">
                  <c:v>5.9421999999999997</c:v>
                </c:pt>
                <c:pt idx="880">
                  <c:v>5.9915000000000003</c:v>
                </c:pt>
                <c:pt idx="881">
                  <c:v>6.0262000000000002</c:v>
                </c:pt>
                <c:pt idx="882">
                  <c:v>6.0730000000000004</c:v>
                </c:pt>
                <c:pt idx="883">
                  <c:v>6.0933999999999999</c:v>
                </c:pt>
                <c:pt idx="884">
                  <c:v>6.2295999999999996</c:v>
                </c:pt>
                <c:pt idx="885">
                  <c:v>6.2663000000000002</c:v>
                </c:pt>
                <c:pt idx="886">
                  <c:v>6.2359</c:v>
                </c:pt>
                <c:pt idx="887">
                  <c:v>6.2069999999999999</c:v>
                </c:pt>
                <c:pt idx="888">
                  <c:v>6.1722999999999999</c:v>
                </c:pt>
                <c:pt idx="889">
                  <c:v>6.1246999999999998</c:v>
                </c:pt>
                <c:pt idx="890">
                  <c:v>6.2645999999999997</c:v>
                </c:pt>
                <c:pt idx="891">
                  <c:v>6.3250000000000002</c:v>
                </c:pt>
                <c:pt idx="892">
                  <c:v>6.2751999999999999</c:v>
                </c:pt>
                <c:pt idx="893">
                  <c:v>6.28</c:v>
                </c:pt>
                <c:pt idx="894">
                  <c:v>6.2485999999999997</c:v>
                </c:pt>
                <c:pt idx="895">
                  <c:v>6.2645</c:v>
                </c:pt>
                <c:pt idx="896">
                  <c:v>6.3230000000000004</c:v>
                </c:pt>
                <c:pt idx="897">
                  <c:v>6.2979000000000003</c:v>
                </c:pt>
                <c:pt idx="898">
                  <c:v>6.2380000000000004</c:v>
                </c:pt>
                <c:pt idx="899">
                  <c:v>6.1908000000000003</c:v>
                </c:pt>
                <c:pt idx="900">
                  <c:v>6.1870000000000003</c:v>
                </c:pt>
                <c:pt idx="901">
                  <c:v>6.2279999999999998</c:v>
                </c:pt>
                <c:pt idx="902">
                  <c:v>6.1870000000000003</c:v>
                </c:pt>
                <c:pt idx="903">
                  <c:v>5.99</c:v>
                </c:pt>
                <c:pt idx="904">
                  <c:v>5.9436</c:v>
                </c:pt>
                <c:pt idx="905">
                  <c:v>5.8345000000000002</c:v>
                </c:pt>
                <c:pt idx="906">
                  <c:v>5.88</c:v>
                </c:pt>
                <c:pt idx="907">
                  <c:v>5.8662999999999998</c:v>
                </c:pt>
                <c:pt idx="908">
                  <c:v>5.9246999999999996</c:v>
                </c:pt>
                <c:pt idx="909">
                  <c:v>5.8114999999999997</c:v>
                </c:pt>
                <c:pt idx="910">
                  <c:v>5.7046000000000001</c:v>
                </c:pt>
                <c:pt idx="911">
                  <c:v>5.7946999999999997</c:v>
                </c:pt>
                <c:pt idx="912">
                  <c:v>5.8097000000000003</c:v>
                </c:pt>
                <c:pt idx="913">
                  <c:v>5.8299000000000003</c:v>
                </c:pt>
                <c:pt idx="914">
                  <c:v>5.8699000000000003</c:v>
                </c:pt>
                <c:pt idx="915">
                  <c:v>5.91</c:v>
                </c:pt>
                <c:pt idx="916">
                  <c:v>5.8201000000000001</c:v>
                </c:pt>
                <c:pt idx="917">
                  <c:v>5.8326000000000002</c:v>
                </c:pt>
                <c:pt idx="918">
                  <c:v>5.8948999999999998</c:v>
                </c:pt>
                <c:pt idx="919">
                  <c:v>5.8547000000000002</c:v>
                </c:pt>
                <c:pt idx="920">
                  <c:v>5.9524999999999997</c:v>
                </c:pt>
                <c:pt idx="921">
                  <c:v>5.9352</c:v>
                </c:pt>
                <c:pt idx="922">
                  <c:v>5.9436</c:v>
                </c:pt>
                <c:pt idx="923">
                  <c:v>5.8254000000000001</c:v>
                </c:pt>
                <c:pt idx="924">
                  <c:v>5.7954999999999997</c:v>
                </c:pt>
                <c:pt idx="925">
                  <c:v>5.82</c:v>
                </c:pt>
                <c:pt idx="926">
                  <c:v>5.8727999999999998</c:v>
                </c:pt>
                <c:pt idx="927">
                  <c:v>5.8154000000000003</c:v>
                </c:pt>
                <c:pt idx="928">
                  <c:v>5.82</c:v>
                </c:pt>
                <c:pt idx="929">
                  <c:v>5.8628999999999998</c:v>
                </c:pt>
                <c:pt idx="930">
                  <c:v>5.9010999999999996</c:v>
                </c:pt>
                <c:pt idx="931">
                  <c:v>5.92</c:v>
                </c:pt>
                <c:pt idx="932">
                  <c:v>5.9466999999999999</c:v>
                </c:pt>
                <c:pt idx="933">
                  <c:v>5.8948</c:v>
                </c:pt>
                <c:pt idx="934">
                  <c:v>5.8372000000000002</c:v>
                </c:pt>
                <c:pt idx="935">
                  <c:v>5.8215000000000003</c:v>
                </c:pt>
                <c:pt idx="936">
                  <c:v>5.7946999999999997</c:v>
                </c:pt>
                <c:pt idx="937">
                  <c:v>5.7175000000000002</c:v>
                </c:pt>
                <c:pt idx="938">
                  <c:v>5.7625999999999999</c:v>
                </c:pt>
                <c:pt idx="939">
                  <c:v>5.83</c:v>
                </c:pt>
                <c:pt idx="940">
                  <c:v>5.8090999999999999</c:v>
                </c:pt>
                <c:pt idx="941">
                  <c:v>5.8307000000000002</c:v>
                </c:pt>
                <c:pt idx="942">
                  <c:v>5.81</c:v>
                </c:pt>
                <c:pt idx="943">
                  <c:v>5.7210999999999999</c:v>
                </c:pt>
                <c:pt idx="944">
                  <c:v>5.7034000000000002</c:v>
                </c:pt>
                <c:pt idx="945">
                  <c:v>5.7</c:v>
                </c:pt>
                <c:pt idx="946">
                  <c:v>5.71</c:v>
                </c:pt>
                <c:pt idx="947">
                  <c:v>5.758</c:v>
                </c:pt>
                <c:pt idx="948">
                  <c:v>5.7939999999999996</c:v>
                </c:pt>
                <c:pt idx="949">
                  <c:v>5.8041</c:v>
                </c:pt>
                <c:pt idx="950">
                  <c:v>5.8281000000000001</c:v>
                </c:pt>
                <c:pt idx="951">
                  <c:v>5.8273999999999999</c:v>
                </c:pt>
                <c:pt idx="952">
                  <c:v>5.82</c:v>
                </c:pt>
                <c:pt idx="953">
                  <c:v>5.7755999999999998</c:v>
                </c:pt>
                <c:pt idx="954">
                  <c:v>5.7670000000000003</c:v>
                </c:pt>
                <c:pt idx="955">
                  <c:v>5.7718999999999996</c:v>
                </c:pt>
                <c:pt idx="956">
                  <c:v>5.7754000000000003</c:v>
                </c:pt>
                <c:pt idx="957">
                  <c:v>5.7546999999999997</c:v>
                </c:pt>
                <c:pt idx="958">
                  <c:v>5.8071999999999999</c:v>
                </c:pt>
                <c:pt idx="959">
                  <c:v>5.7969999999999997</c:v>
                </c:pt>
                <c:pt idx="960">
                  <c:v>5.8375000000000004</c:v>
                </c:pt>
                <c:pt idx="961">
                  <c:v>5.8158000000000003</c:v>
                </c:pt>
                <c:pt idx="962">
                  <c:v>5.7949000000000002</c:v>
                </c:pt>
                <c:pt idx="963">
                  <c:v>5.7015000000000002</c:v>
                </c:pt>
                <c:pt idx="964">
                  <c:v>5.7076000000000002</c:v>
                </c:pt>
                <c:pt idx="965">
                  <c:v>5.76</c:v>
                </c:pt>
                <c:pt idx="966">
                  <c:v>5.7817999999999996</c:v>
                </c:pt>
                <c:pt idx="967">
                  <c:v>5.8735999999999997</c:v>
                </c:pt>
                <c:pt idx="968">
                  <c:v>5.87</c:v>
                </c:pt>
                <c:pt idx="969">
                  <c:v>5.8845999999999998</c:v>
                </c:pt>
                <c:pt idx="970">
                  <c:v>6.1337999999999999</c:v>
                </c:pt>
                <c:pt idx="971">
                  <c:v>6.1378000000000004</c:v>
                </c:pt>
                <c:pt idx="972">
                  <c:v>6.0231000000000003</c:v>
                </c:pt>
                <c:pt idx="973">
                  <c:v>6.1239999999999997</c:v>
                </c:pt>
                <c:pt idx="974">
                  <c:v>6.1051000000000002</c:v>
                </c:pt>
                <c:pt idx="975">
                  <c:v>6.1729000000000003</c:v>
                </c:pt>
                <c:pt idx="976">
                  <c:v>6.14</c:v>
                </c:pt>
                <c:pt idx="977">
                  <c:v>6.2407000000000004</c:v>
                </c:pt>
                <c:pt idx="978">
                  <c:v>6.3064999999999998</c:v>
                </c:pt>
                <c:pt idx="979">
                  <c:v>6.2134</c:v>
                </c:pt>
                <c:pt idx="980">
                  <c:v>6.3090000000000002</c:v>
                </c:pt>
                <c:pt idx="981">
                  <c:v>6.2439999999999998</c:v>
                </c:pt>
                <c:pt idx="982">
                  <c:v>6.0643000000000002</c:v>
                </c:pt>
                <c:pt idx="983">
                  <c:v>5.9416000000000002</c:v>
                </c:pt>
                <c:pt idx="984">
                  <c:v>5.9935999999999998</c:v>
                </c:pt>
                <c:pt idx="985">
                  <c:v>5.97</c:v>
                </c:pt>
                <c:pt idx="986">
                  <c:v>6.0637999999999996</c:v>
                </c:pt>
                <c:pt idx="987">
                  <c:v>6.1416000000000004</c:v>
                </c:pt>
                <c:pt idx="988">
                  <c:v>6.1337000000000002</c:v>
                </c:pt>
                <c:pt idx="989">
                  <c:v>6.1645000000000003</c:v>
                </c:pt>
                <c:pt idx="990">
                  <c:v>6.2194000000000003</c:v>
                </c:pt>
                <c:pt idx="991">
                  <c:v>6.3178999999999998</c:v>
                </c:pt>
                <c:pt idx="992">
                  <c:v>6.3719000000000001</c:v>
                </c:pt>
                <c:pt idx="993">
                  <c:v>6.3639999999999999</c:v>
                </c:pt>
                <c:pt idx="994">
                  <c:v>6.3373999999999997</c:v>
                </c:pt>
                <c:pt idx="995">
                  <c:v>6.3916000000000004</c:v>
                </c:pt>
                <c:pt idx="996">
                  <c:v>6.4028</c:v>
                </c:pt>
                <c:pt idx="997">
                  <c:v>6.3319999999999999</c:v>
                </c:pt>
                <c:pt idx="998">
                  <c:v>6.3440000000000003</c:v>
                </c:pt>
                <c:pt idx="999">
                  <c:v>6.2858000000000001</c:v>
                </c:pt>
                <c:pt idx="1000">
                  <c:v>6.2145000000000001</c:v>
                </c:pt>
                <c:pt idx="1001">
                  <c:v>6.2039</c:v>
                </c:pt>
                <c:pt idx="1002">
                  <c:v>6.1927000000000003</c:v>
                </c:pt>
                <c:pt idx="1003">
                  <c:v>6.09</c:v>
                </c:pt>
                <c:pt idx="1004">
                  <c:v>6.0970000000000004</c:v>
                </c:pt>
                <c:pt idx="1005">
                  <c:v>6.0970000000000004</c:v>
                </c:pt>
                <c:pt idx="1006">
                  <c:v>6.2129000000000003</c:v>
                </c:pt>
                <c:pt idx="1007">
                  <c:v>6.3273000000000001</c:v>
                </c:pt>
                <c:pt idx="1008">
                  <c:v>6.3804999999999996</c:v>
                </c:pt>
                <c:pt idx="1009">
                  <c:v>6.3342999999999998</c:v>
                </c:pt>
                <c:pt idx="1010">
                  <c:v>6.2824999999999998</c:v>
                </c:pt>
                <c:pt idx="1011">
                  <c:v>6.2827000000000002</c:v>
                </c:pt>
                <c:pt idx="1012">
                  <c:v>6.2099000000000002</c:v>
                </c:pt>
                <c:pt idx="1013">
                  <c:v>6.0965999999999996</c:v>
                </c:pt>
                <c:pt idx="1014">
                  <c:v>6.0579000000000001</c:v>
                </c:pt>
                <c:pt idx="1015">
                  <c:v>6.0712000000000002</c:v>
                </c:pt>
                <c:pt idx="1016">
                  <c:v>6.15</c:v>
                </c:pt>
                <c:pt idx="1017">
                  <c:v>6.1348000000000003</c:v>
                </c:pt>
                <c:pt idx="1018">
                  <c:v>6.1523000000000003</c:v>
                </c:pt>
                <c:pt idx="1019">
                  <c:v>6.1547000000000001</c:v>
                </c:pt>
                <c:pt idx="1020">
                  <c:v>6.2808999999999999</c:v>
                </c:pt>
                <c:pt idx="1021">
                  <c:v>6.3529</c:v>
                </c:pt>
                <c:pt idx="1022">
                  <c:v>6.2843999999999998</c:v>
                </c:pt>
                <c:pt idx="1023">
                  <c:v>6.2694000000000001</c:v>
                </c:pt>
                <c:pt idx="1024">
                  <c:v>6.3196000000000003</c:v>
                </c:pt>
                <c:pt idx="1025">
                  <c:v>6.3852000000000002</c:v>
                </c:pt>
                <c:pt idx="1026">
                  <c:v>6.41</c:v>
                </c:pt>
                <c:pt idx="1027">
                  <c:v>6.4042000000000003</c:v>
                </c:pt>
                <c:pt idx="1028">
                  <c:v>6.3895999999999997</c:v>
                </c:pt>
                <c:pt idx="1029">
                  <c:v>6.4059999999999997</c:v>
                </c:pt>
                <c:pt idx="1030">
                  <c:v>6.4981999999999998</c:v>
                </c:pt>
                <c:pt idx="1031">
                  <c:v>6.43</c:v>
                </c:pt>
                <c:pt idx="1032">
                  <c:v>6.4157999999999999</c:v>
                </c:pt>
                <c:pt idx="1033">
                  <c:v>6.3464999999999998</c:v>
                </c:pt>
                <c:pt idx="1034">
                  <c:v>6.4169</c:v>
                </c:pt>
                <c:pt idx="1035">
                  <c:v>6.3926999999999996</c:v>
                </c:pt>
                <c:pt idx="1036">
                  <c:v>6.39</c:v>
                </c:pt>
                <c:pt idx="1037">
                  <c:v>6.3693999999999997</c:v>
                </c:pt>
                <c:pt idx="1038">
                  <c:v>6.2434000000000003</c:v>
                </c:pt>
                <c:pt idx="1039">
                  <c:v>6.2412000000000001</c:v>
                </c:pt>
                <c:pt idx="1040">
                  <c:v>6.1896000000000004</c:v>
                </c:pt>
                <c:pt idx="1041">
                  <c:v>6.2530999999999999</c:v>
                </c:pt>
                <c:pt idx="1042">
                  <c:v>6.2942</c:v>
                </c:pt>
                <c:pt idx="1043">
                  <c:v>6.3406000000000002</c:v>
                </c:pt>
                <c:pt idx="1044">
                  <c:v>6.3139000000000003</c:v>
                </c:pt>
                <c:pt idx="1045">
                  <c:v>6.3769999999999998</c:v>
                </c:pt>
                <c:pt idx="1046">
                  <c:v>6.3982000000000001</c:v>
                </c:pt>
                <c:pt idx="1047">
                  <c:v>6.4568000000000003</c:v>
                </c:pt>
                <c:pt idx="1048">
                  <c:v>6.4602000000000004</c:v>
                </c:pt>
                <c:pt idx="1049">
                  <c:v>6.4612999999999996</c:v>
                </c:pt>
                <c:pt idx="1050">
                  <c:v>6.4241999999999999</c:v>
                </c:pt>
                <c:pt idx="1051">
                  <c:v>6.3769999999999998</c:v>
                </c:pt>
                <c:pt idx="1052">
                  <c:v>6.3009000000000004</c:v>
                </c:pt>
                <c:pt idx="1053">
                  <c:v>6.33</c:v>
                </c:pt>
                <c:pt idx="1054">
                  <c:v>6.2862999999999998</c:v>
                </c:pt>
                <c:pt idx="1055">
                  <c:v>6.33</c:v>
                </c:pt>
                <c:pt idx="1056">
                  <c:v>6.3171999999999997</c:v>
                </c:pt>
                <c:pt idx="1057">
                  <c:v>6.2798999999999996</c:v>
                </c:pt>
                <c:pt idx="1058">
                  <c:v>6.24</c:v>
                </c:pt>
                <c:pt idx="1059">
                  <c:v>6.2314999999999996</c:v>
                </c:pt>
                <c:pt idx="1060">
                  <c:v>6.2359999999999998</c:v>
                </c:pt>
                <c:pt idx="1061">
                  <c:v>6.1990999999999996</c:v>
                </c:pt>
                <c:pt idx="1062">
                  <c:v>6.1971999999999996</c:v>
                </c:pt>
                <c:pt idx="1063">
                  <c:v>6.1459999999999999</c:v>
                </c:pt>
                <c:pt idx="1064">
                  <c:v>6.1147</c:v>
                </c:pt>
                <c:pt idx="1065">
                  <c:v>6.1360999999999999</c:v>
                </c:pt>
                <c:pt idx="1066">
                  <c:v>6.1546000000000003</c:v>
                </c:pt>
                <c:pt idx="1067">
                  <c:v>6.1139999999999999</c:v>
                </c:pt>
                <c:pt idx="1068">
                  <c:v>6.1311999999999998</c:v>
                </c:pt>
                <c:pt idx="1069">
                  <c:v>6.1148999999999996</c:v>
                </c:pt>
                <c:pt idx="1070">
                  <c:v>6.0903999999999998</c:v>
                </c:pt>
                <c:pt idx="1071">
                  <c:v>6.08</c:v>
                </c:pt>
                <c:pt idx="1072">
                  <c:v>6.1227</c:v>
                </c:pt>
                <c:pt idx="1073">
                  <c:v>6.1520000000000001</c:v>
                </c:pt>
                <c:pt idx="1074">
                  <c:v>6.0845000000000002</c:v>
                </c:pt>
                <c:pt idx="1075">
                  <c:v>6.07</c:v>
                </c:pt>
                <c:pt idx="1076">
                  <c:v>5.99</c:v>
                </c:pt>
                <c:pt idx="1077">
                  <c:v>5.9785000000000004</c:v>
                </c:pt>
                <c:pt idx="1078">
                  <c:v>5.9652000000000003</c:v>
                </c:pt>
                <c:pt idx="1079">
                  <c:v>6.01</c:v>
                </c:pt>
                <c:pt idx="1080">
                  <c:v>6.08</c:v>
                </c:pt>
                <c:pt idx="1081">
                  <c:v>6.0338000000000003</c:v>
                </c:pt>
                <c:pt idx="1082">
                  <c:v>6.0134999999999996</c:v>
                </c:pt>
                <c:pt idx="1083">
                  <c:v>5.9661999999999997</c:v>
                </c:pt>
                <c:pt idx="1084">
                  <c:v>5.9263000000000003</c:v>
                </c:pt>
                <c:pt idx="1085">
                  <c:v>5.9157000000000002</c:v>
                </c:pt>
                <c:pt idx="1086">
                  <c:v>5.9640000000000004</c:v>
                </c:pt>
                <c:pt idx="1087">
                  <c:v>5.99</c:v>
                </c:pt>
                <c:pt idx="1088">
                  <c:v>5.9404000000000003</c:v>
                </c:pt>
                <c:pt idx="1089">
                  <c:v>5.8742999999999999</c:v>
                </c:pt>
                <c:pt idx="1090">
                  <c:v>5.8287000000000004</c:v>
                </c:pt>
                <c:pt idx="1091">
                  <c:v>5.8535000000000004</c:v>
                </c:pt>
                <c:pt idx="1092">
                  <c:v>5.8743999999999996</c:v>
                </c:pt>
                <c:pt idx="1093">
                  <c:v>5.8330000000000002</c:v>
                </c:pt>
                <c:pt idx="1094">
                  <c:v>5.7625000000000002</c:v>
                </c:pt>
                <c:pt idx="1095">
                  <c:v>5.6875</c:v>
                </c:pt>
                <c:pt idx="1096">
                  <c:v>5.6266999999999996</c:v>
                </c:pt>
                <c:pt idx="1097">
                  <c:v>5.6734999999999998</c:v>
                </c:pt>
                <c:pt idx="1098">
                  <c:v>5.6601999999999997</c:v>
                </c:pt>
                <c:pt idx="1099">
                  <c:v>5.6628999999999996</c:v>
                </c:pt>
                <c:pt idx="1100">
                  <c:v>5.6593</c:v>
                </c:pt>
                <c:pt idx="1101">
                  <c:v>5.6839000000000004</c:v>
                </c:pt>
                <c:pt idx="1102">
                  <c:v>5.6628999999999996</c:v>
                </c:pt>
                <c:pt idx="1103">
                  <c:v>5.6266999999999996</c:v>
                </c:pt>
                <c:pt idx="1104">
                  <c:v>5.5831999999999997</c:v>
                </c:pt>
                <c:pt idx="1105">
                  <c:v>5.5522</c:v>
                </c:pt>
                <c:pt idx="1106">
                  <c:v>5.55</c:v>
                </c:pt>
                <c:pt idx="1107">
                  <c:v>5.5427999999999997</c:v>
                </c:pt>
                <c:pt idx="1108">
                  <c:v>5.5526999999999997</c:v>
                </c:pt>
                <c:pt idx="1109">
                  <c:v>5.5358000000000001</c:v>
                </c:pt>
                <c:pt idx="1110">
                  <c:v>5.4715999999999996</c:v>
                </c:pt>
                <c:pt idx="1111">
                  <c:v>5.4156000000000004</c:v>
                </c:pt>
                <c:pt idx="1112">
                  <c:v>5.39</c:v>
                </c:pt>
                <c:pt idx="1113">
                  <c:v>5.4587000000000003</c:v>
                </c:pt>
                <c:pt idx="1114">
                  <c:v>5.4398999999999997</c:v>
                </c:pt>
                <c:pt idx="1115">
                  <c:v>5.4779</c:v>
                </c:pt>
                <c:pt idx="1116">
                  <c:v>5.5434000000000001</c:v>
                </c:pt>
                <c:pt idx="1117">
                  <c:v>5.4802</c:v>
                </c:pt>
                <c:pt idx="1118">
                  <c:v>5.4602000000000004</c:v>
                </c:pt>
                <c:pt idx="1119">
                  <c:v>5.4302999999999999</c:v>
                </c:pt>
                <c:pt idx="1120">
                  <c:v>5.4371</c:v>
                </c:pt>
                <c:pt idx="1121">
                  <c:v>5.4424999999999999</c:v>
                </c:pt>
                <c:pt idx="1122">
                  <c:v>5.4</c:v>
                </c:pt>
                <c:pt idx="1123">
                  <c:v>5.38</c:v>
                </c:pt>
                <c:pt idx="1124">
                  <c:v>5.35</c:v>
                </c:pt>
                <c:pt idx="1125">
                  <c:v>5.34</c:v>
                </c:pt>
                <c:pt idx="1126">
                  <c:v>5.3615000000000004</c:v>
                </c:pt>
                <c:pt idx="1127">
                  <c:v>5.39</c:v>
                </c:pt>
                <c:pt idx="1128">
                  <c:v>5.3452999999999999</c:v>
                </c:pt>
                <c:pt idx="1129">
                  <c:v>5.2294999999999998</c:v>
                </c:pt>
                <c:pt idx="1130">
                  <c:v>5.2</c:v>
                </c:pt>
                <c:pt idx="1131">
                  <c:v>5.2465000000000002</c:v>
                </c:pt>
                <c:pt idx="1132">
                  <c:v>5.2839</c:v>
                </c:pt>
                <c:pt idx="1133">
                  <c:v>5.3169000000000004</c:v>
                </c:pt>
                <c:pt idx="1134">
                  <c:v>5.2724000000000002</c:v>
                </c:pt>
                <c:pt idx="1135">
                  <c:v>5.3266</c:v>
                </c:pt>
                <c:pt idx="1136">
                  <c:v>5.2937000000000003</c:v>
                </c:pt>
                <c:pt idx="1137">
                  <c:v>5.2843</c:v>
                </c:pt>
                <c:pt idx="1138">
                  <c:v>5.3147000000000002</c:v>
                </c:pt>
                <c:pt idx="1139">
                  <c:v>5.3460000000000001</c:v>
                </c:pt>
                <c:pt idx="1140">
                  <c:v>5.3231999999999999</c:v>
                </c:pt>
                <c:pt idx="1141">
                  <c:v>5.29</c:v>
                </c:pt>
                <c:pt idx="1142">
                  <c:v>5.31</c:v>
                </c:pt>
                <c:pt idx="1143">
                  <c:v>5.3331</c:v>
                </c:pt>
                <c:pt idx="1144">
                  <c:v>5.3033000000000001</c:v>
                </c:pt>
                <c:pt idx="1145">
                  <c:v>5.3</c:v>
                </c:pt>
                <c:pt idx="1146">
                  <c:v>5.3025000000000002</c:v>
                </c:pt>
                <c:pt idx="1147">
                  <c:v>5.27</c:v>
                </c:pt>
                <c:pt idx="1148">
                  <c:v>5.2877999999999998</c:v>
                </c:pt>
                <c:pt idx="1149">
                  <c:v>5.28</c:v>
                </c:pt>
                <c:pt idx="1150">
                  <c:v>5.2375999999999996</c:v>
                </c:pt>
                <c:pt idx="1151">
                  <c:v>5.2106000000000003</c:v>
                </c:pt>
                <c:pt idx="1152">
                  <c:v>5.1787000000000001</c:v>
                </c:pt>
                <c:pt idx="1153">
                  <c:v>5.1933999999999996</c:v>
                </c:pt>
                <c:pt idx="1154">
                  <c:v>5.18</c:v>
                </c:pt>
                <c:pt idx="1155">
                  <c:v>5.2</c:v>
                </c:pt>
                <c:pt idx="1156">
                  <c:v>5.14</c:v>
                </c:pt>
                <c:pt idx="1157">
                  <c:v>5.1539999999999999</c:v>
                </c:pt>
                <c:pt idx="1158">
                  <c:v>5.14</c:v>
                </c:pt>
                <c:pt idx="1159">
                  <c:v>5.1365999999999996</c:v>
                </c:pt>
                <c:pt idx="1160">
                  <c:v>5.173</c:v>
                </c:pt>
                <c:pt idx="1161">
                  <c:v>5.1677999999999997</c:v>
                </c:pt>
                <c:pt idx="1162">
                  <c:v>5.1837999999999997</c:v>
                </c:pt>
                <c:pt idx="1163">
                  <c:v>5.2042000000000002</c:v>
                </c:pt>
                <c:pt idx="1164">
                  <c:v>5.2176999999999998</c:v>
                </c:pt>
                <c:pt idx="1165">
                  <c:v>5.2769000000000004</c:v>
                </c:pt>
                <c:pt idx="1166">
                  <c:v>5.29</c:v>
                </c:pt>
                <c:pt idx="1167">
                  <c:v>5.2539999999999996</c:v>
                </c:pt>
                <c:pt idx="1168">
                  <c:v>5.2835000000000001</c:v>
                </c:pt>
                <c:pt idx="1169">
                  <c:v>5.2983000000000002</c:v>
                </c:pt>
                <c:pt idx="1170">
                  <c:v>5.2786999999999997</c:v>
                </c:pt>
                <c:pt idx="1171">
                  <c:v>5.2564000000000002</c:v>
                </c:pt>
                <c:pt idx="1172">
                  <c:v>5.2971000000000004</c:v>
                </c:pt>
                <c:pt idx="1173">
                  <c:v>5.4042000000000003</c:v>
                </c:pt>
                <c:pt idx="1174">
                  <c:v>5.4081000000000001</c:v>
                </c:pt>
                <c:pt idx="1175">
                  <c:v>5.4265999999999996</c:v>
                </c:pt>
                <c:pt idx="1176">
                  <c:v>5.4672000000000001</c:v>
                </c:pt>
                <c:pt idx="1177">
                  <c:v>5.4642999999999997</c:v>
                </c:pt>
                <c:pt idx="1178">
                  <c:v>5.46</c:v>
                </c:pt>
                <c:pt idx="1179">
                  <c:v>5.4562999999999997</c:v>
                </c:pt>
                <c:pt idx="1180">
                  <c:v>5.4359999999999999</c:v>
                </c:pt>
                <c:pt idx="1181">
                  <c:v>5.4507000000000003</c:v>
                </c:pt>
                <c:pt idx="1182">
                  <c:v>5.4455999999999998</c:v>
                </c:pt>
                <c:pt idx="1183">
                  <c:v>5.48</c:v>
                </c:pt>
                <c:pt idx="1184">
                  <c:v>5.5018000000000002</c:v>
                </c:pt>
                <c:pt idx="1185">
                  <c:v>5.5285000000000002</c:v>
                </c:pt>
                <c:pt idx="1186">
                  <c:v>5.5068000000000001</c:v>
                </c:pt>
                <c:pt idx="1187">
                  <c:v>5.5232999999999999</c:v>
                </c:pt>
                <c:pt idx="1188">
                  <c:v>5.5321999999999996</c:v>
                </c:pt>
                <c:pt idx="1189">
                  <c:v>5.6059999999999999</c:v>
                </c:pt>
                <c:pt idx="1190">
                  <c:v>5.8204000000000002</c:v>
                </c:pt>
                <c:pt idx="1191">
                  <c:v>5.8560999999999996</c:v>
                </c:pt>
                <c:pt idx="1192">
                  <c:v>5.7762000000000002</c:v>
                </c:pt>
                <c:pt idx="1193">
                  <c:v>5.6864999999999997</c:v>
                </c:pt>
                <c:pt idx="1194">
                  <c:v>5.7767999999999997</c:v>
                </c:pt>
                <c:pt idx="1195">
                  <c:v>5.8867000000000003</c:v>
                </c:pt>
                <c:pt idx="1196">
                  <c:v>5.8323999999999998</c:v>
                </c:pt>
                <c:pt idx="1197">
                  <c:v>5.843</c:v>
                </c:pt>
                <c:pt idx="1198">
                  <c:v>5.7888999999999999</c:v>
                </c:pt>
                <c:pt idx="1199">
                  <c:v>5.71</c:v>
                </c:pt>
                <c:pt idx="1200">
                  <c:v>5.7096</c:v>
                </c:pt>
                <c:pt idx="1201">
                  <c:v>5.7027999999999999</c:v>
                </c:pt>
                <c:pt idx="1202">
                  <c:v>5.7632000000000003</c:v>
                </c:pt>
                <c:pt idx="1203">
                  <c:v>5.7156000000000002</c:v>
                </c:pt>
                <c:pt idx="1204">
                  <c:v>5.7881999999999998</c:v>
                </c:pt>
                <c:pt idx="1205">
                  <c:v>5.7831999999999999</c:v>
                </c:pt>
                <c:pt idx="1206">
                  <c:v>5.9069000000000003</c:v>
                </c:pt>
                <c:pt idx="1207">
                  <c:v>5.8859000000000004</c:v>
                </c:pt>
                <c:pt idx="1208">
                  <c:v>5.9093999999999998</c:v>
                </c:pt>
                <c:pt idx="1209">
                  <c:v>5.8814000000000002</c:v>
                </c:pt>
                <c:pt idx="1210">
                  <c:v>5.9115000000000002</c:v>
                </c:pt>
                <c:pt idx="1211">
                  <c:v>5.7630999999999997</c:v>
                </c:pt>
                <c:pt idx="1212">
                  <c:v>5.81</c:v>
                </c:pt>
                <c:pt idx="1213">
                  <c:v>5.8667999999999996</c:v>
                </c:pt>
                <c:pt idx="1214">
                  <c:v>5.8757000000000001</c:v>
                </c:pt>
                <c:pt idx="1215">
                  <c:v>5.83</c:v>
                </c:pt>
                <c:pt idx="1216">
                  <c:v>5.7519</c:v>
                </c:pt>
                <c:pt idx="1217">
                  <c:v>5.8125999999999998</c:v>
                </c:pt>
                <c:pt idx="1218">
                  <c:v>5.7523</c:v>
                </c:pt>
                <c:pt idx="1219">
                  <c:v>5.71</c:v>
                </c:pt>
                <c:pt idx="1220">
                  <c:v>5.7396000000000003</c:v>
                </c:pt>
                <c:pt idx="1221">
                  <c:v>5.7321</c:v>
                </c:pt>
                <c:pt idx="1222">
                  <c:v>5.7901999999999996</c:v>
                </c:pt>
                <c:pt idx="1223">
                  <c:v>5.69</c:v>
                </c:pt>
                <c:pt idx="1224">
                  <c:v>5.6355000000000004</c:v>
                </c:pt>
                <c:pt idx="1225">
                  <c:v>5.5967000000000002</c:v>
                </c:pt>
                <c:pt idx="1226">
                  <c:v>5.6319999999999997</c:v>
                </c:pt>
                <c:pt idx="1227">
                  <c:v>5.6755000000000004</c:v>
                </c:pt>
                <c:pt idx="1228">
                  <c:v>5.6523000000000003</c:v>
                </c:pt>
                <c:pt idx="1229">
                  <c:v>5.6646000000000001</c:v>
                </c:pt>
                <c:pt idx="1230">
                  <c:v>5.67</c:v>
                </c:pt>
                <c:pt idx="1231">
                  <c:v>5.6559999999999997</c:v>
                </c:pt>
                <c:pt idx="1232">
                  <c:v>5.6159999999999997</c:v>
                </c:pt>
                <c:pt idx="1233">
                  <c:v>5.6372</c:v>
                </c:pt>
                <c:pt idx="1234">
                  <c:v>5.6219999999999999</c:v>
                </c:pt>
                <c:pt idx="1235">
                  <c:v>5.5883000000000003</c:v>
                </c:pt>
                <c:pt idx="1236">
                  <c:v>5.6464999999999996</c:v>
                </c:pt>
                <c:pt idx="1237">
                  <c:v>5.63</c:v>
                </c:pt>
                <c:pt idx="1238">
                  <c:v>5.6204000000000001</c:v>
                </c:pt>
                <c:pt idx="1239">
                  <c:v>5.65</c:v>
                </c:pt>
                <c:pt idx="1240">
                  <c:v>5.66</c:v>
                </c:pt>
                <c:pt idx="1241">
                  <c:v>5.6844999999999999</c:v>
                </c:pt>
                <c:pt idx="1242">
                  <c:v>5.6318999999999999</c:v>
                </c:pt>
                <c:pt idx="1243">
                  <c:v>5.5110000000000001</c:v>
                </c:pt>
                <c:pt idx="1244">
                  <c:v>5.4748999999999999</c:v>
                </c:pt>
                <c:pt idx="1245">
                  <c:v>5.4425999999999997</c:v>
                </c:pt>
                <c:pt idx="1246">
                  <c:v>5.41</c:v>
                </c:pt>
                <c:pt idx="1247">
                  <c:v>5.3845000000000001</c:v>
                </c:pt>
                <c:pt idx="1248">
                  <c:v>5.3882000000000003</c:v>
                </c:pt>
                <c:pt idx="1249">
                  <c:v>5.3502000000000001</c:v>
                </c:pt>
                <c:pt idx="1250">
                  <c:v>5.3094999999999999</c:v>
                </c:pt>
                <c:pt idx="1251">
                  <c:v>5.3422000000000001</c:v>
                </c:pt>
                <c:pt idx="1252">
                  <c:v>5.3373999999999997</c:v>
                </c:pt>
                <c:pt idx="1253">
                  <c:v>5.3428000000000004</c:v>
                </c:pt>
                <c:pt idx="1254">
                  <c:v>5.3428000000000004</c:v>
                </c:pt>
                <c:pt idx="1255">
                  <c:v>5.33</c:v>
                </c:pt>
                <c:pt idx="1256">
                  <c:v>5.3479999999999999</c:v>
                </c:pt>
                <c:pt idx="1257">
                  <c:v>5.3780000000000001</c:v>
                </c:pt>
                <c:pt idx="1258">
                  <c:v>5.3874000000000004</c:v>
                </c:pt>
                <c:pt idx="1259">
                  <c:v>5.4454000000000002</c:v>
                </c:pt>
                <c:pt idx="1260">
                  <c:v>5.51</c:v>
                </c:pt>
                <c:pt idx="1261">
                  <c:v>5.5210999999999997</c:v>
                </c:pt>
                <c:pt idx="1262">
                  <c:v>5.5044000000000004</c:v>
                </c:pt>
                <c:pt idx="1263">
                  <c:v>5.4847000000000001</c:v>
                </c:pt>
                <c:pt idx="1264">
                  <c:v>5.5069999999999997</c:v>
                </c:pt>
                <c:pt idx="1265">
                  <c:v>5.5980999999999996</c:v>
                </c:pt>
                <c:pt idx="1266">
                  <c:v>5.6205999999999996</c:v>
                </c:pt>
                <c:pt idx="1267">
                  <c:v>5.6276999999999999</c:v>
                </c:pt>
                <c:pt idx="1268">
                  <c:v>5.6130000000000004</c:v>
                </c:pt>
                <c:pt idx="1269">
                  <c:v>5.6208</c:v>
                </c:pt>
                <c:pt idx="1270">
                  <c:v>5.61</c:v>
                </c:pt>
                <c:pt idx="1271">
                  <c:v>5.62</c:v>
                </c:pt>
                <c:pt idx="1272">
                  <c:v>5.61</c:v>
                </c:pt>
                <c:pt idx="1273">
                  <c:v>5.5983000000000001</c:v>
                </c:pt>
                <c:pt idx="1274">
                  <c:v>5.6148999999999996</c:v>
                </c:pt>
                <c:pt idx="1275">
                  <c:v>5.6436000000000002</c:v>
                </c:pt>
                <c:pt idx="1276">
                  <c:v>5.62</c:v>
                </c:pt>
                <c:pt idx="1277">
                  <c:v>5.5884</c:v>
                </c:pt>
                <c:pt idx="1278">
                  <c:v>5.6</c:v>
                </c:pt>
                <c:pt idx="1279">
                  <c:v>5.6044</c:v>
                </c:pt>
                <c:pt idx="1280">
                  <c:v>5.5839999999999996</c:v>
                </c:pt>
                <c:pt idx="1281">
                  <c:v>5.58</c:v>
                </c:pt>
                <c:pt idx="1282">
                  <c:v>5.6064999999999996</c:v>
                </c:pt>
                <c:pt idx="1283">
                  <c:v>5.59</c:v>
                </c:pt>
                <c:pt idx="1284">
                  <c:v>5.62</c:v>
                </c:pt>
                <c:pt idx="1285">
                  <c:v>5.6048</c:v>
                </c:pt>
                <c:pt idx="1286">
                  <c:v>5.62</c:v>
                </c:pt>
                <c:pt idx="1287">
                  <c:v>5.6275000000000004</c:v>
                </c:pt>
                <c:pt idx="1288">
                  <c:v>5.625</c:v>
                </c:pt>
                <c:pt idx="1289">
                  <c:v>5.6139000000000001</c:v>
                </c:pt>
                <c:pt idx="1290">
                  <c:v>5.6273</c:v>
                </c:pt>
                <c:pt idx="1291">
                  <c:v>5.6557000000000004</c:v>
                </c:pt>
                <c:pt idx="1292">
                  <c:v>5.6971999999999996</c:v>
                </c:pt>
                <c:pt idx="1293">
                  <c:v>5.6786000000000003</c:v>
                </c:pt>
                <c:pt idx="1294">
                  <c:v>5.6776999999999997</c:v>
                </c:pt>
                <c:pt idx="1295">
                  <c:v>5.67</c:v>
                </c:pt>
                <c:pt idx="1296">
                  <c:v>5.69</c:v>
                </c:pt>
                <c:pt idx="1297">
                  <c:v>5.7064000000000004</c:v>
                </c:pt>
                <c:pt idx="1298">
                  <c:v>5.6986999999999997</c:v>
                </c:pt>
                <c:pt idx="1299">
                  <c:v>5.6845999999999997</c:v>
                </c:pt>
                <c:pt idx="1300">
                  <c:v>5.6840999999999999</c:v>
                </c:pt>
                <c:pt idx="1301">
                  <c:v>5.7</c:v>
                </c:pt>
                <c:pt idx="1302">
                  <c:v>5.6971999999999996</c:v>
                </c:pt>
                <c:pt idx="1303">
                  <c:v>5.7100999999999997</c:v>
                </c:pt>
                <c:pt idx="1304">
                  <c:v>5.7</c:v>
                </c:pt>
                <c:pt idx="1305">
                  <c:v>5.7362000000000002</c:v>
                </c:pt>
                <c:pt idx="1306">
                  <c:v>5.7694000000000001</c:v>
                </c:pt>
                <c:pt idx="1307">
                  <c:v>5.8226000000000004</c:v>
                </c:pt>
                <c:pt idx="1308">
                  <c:v>5.8121</c:v>
                </c:pt>
                <c:pt idx="1309">
                  <c:v>5.7849000000000004</c:v>
                </c:pt>
                <c:pt idx="1310">
                  <c:v>5.8390000000000004</c:v>
                </c:pt>
                <c:pt idx="1311">
                  <c:v>5.8457999999999997</c:v>
                </c:pt>
                <c:pt idx="1312">
                  <c:v>5.8339999999999996</c:v>
                </c:pt>
                <c:pt idx="1313">
                  <c:v>5.86</c:v>
                </c:pt>
                <c:pt idx="1314">
                  <c:v>5.8358999999999996</c:v>
                </c:pt>
                <c:pt idx="1315">
                  <c:v>5.8471000000000002</c:v>
                </c:pt>
                <c:pt idx="1316">
                  <c:v>5.8768000000000002</c:v>
                </c:pt>
                <c:pt idx="1317">
                  <c:v>5.89</c:v>
                </c:pt>
                <c:pt idx="1318">
                  <c:v>5.8822999999999999</c:v>
                </c:pt>
                <c:pt idx="1319">
                  <c:v>5.9</c:v>
                </c:pt>
                <c:pt idx="1320">
                  <c:v>5.93</c:v>
                </c:pt>
                <c:pt idx="1321">
                  <c:v>5.9276</c:v>
                </c:pt>
                <c:pt idx="1322">
                  <c:v>5.9023000000000003</c:v>
                </c:pt>
                <c:pt idx="1323">
                  <c:v>5.98</c:v>
                </c:pt>
                <c:pt idx="1324">
                  <c:v>5.9878999999999998</c:v>
                </c:pt>
                <c:pt idx="1325">
                  <c:v>5.9722999999999997</c:v>
                </c:pt>
                <c:pt idx="1326">
                  <c:v>6.0130999999999997</c:v>
                </c:pt>
                <c:pt idx="1327">
                  <c:v>6.0938999999999997</c:v>
                </c:pt>
                <c:pt idx="1328">
                  <c:v>6.09</c:v>
                </c:pt>
                <c:pt idx="1329">
                  <c:v>6.0655999999999999</c:v>
                </c:pt>
                <c:pt idx="1330">
                  <c:v>6.0616000000000003</c:v>
                </c:pt>
                <c:pt idx="1331">
                  <c:v>6.0712000000000002</c:v>
                </c:pt>
                <c:pt idx="1332">
                  <c:v>6.0868000000000002</c:v>
                </c:pt>
                <c:pt idx="1333">
                  <c:v>6.12</c:v>
                </c:pt>
                <c:pt idx="1334">
                  <c:v>6.1470000000000002</c:v>
                </c:pt>
                <c:pt idx="1335">
                  <c:v>6.1479999999999997</c:v>
                </c:pt>
                <c:pt idx="1336">
                  <c:v>6.1548999999999996</c:v>
                </c:pt>
                <c:pt idx="1337">
                  <c:v>6.2877999999999998</c:v>
                </c:pt>
                <c:pt idx="1338">
                  <c:v>6.2450999999999999</c:v>
                </c:pt>
                <c:pt idx="1339">
                  <c:v>6.1886999999999999</c:v>
                </c:pt>
                <c:pt idx="1340">
                  <c:v>6.2487000000000004</c:v>
                </c:pt>
                <c:pt idx="1341">
                  <c:v>6.2018000000000004</c:v>
                </c:pt>
                <c:pt idx="1342">
                  <c:v>6.2007000000000003</c:v>
                </c:pt>
                <c:pt idx="1343">
                  <c:v>6.1585999999999999</c:v>
                </c:pt>
                <c:pt idx="1344">
                  <c:v>6.19</c:v>
                </c:pt>
                <c:pt idx="1345">
                  <c:v>6.1932</c:v>
                </c:pt>
                <c:pt idx="1346">
                  <c:v>6.16</c:v>
                </c:pt>
                <c:pt idx="1347">
                  <c:v>6.15</c:v>
                </c:pt>
                <c:pt idx="1348">
                  <c:v>6.0949</c:v>
                </c:pt>
                <c:pt idx="1349">
                  <c:v>6.1040999999999999</c:v>
                </c:pt>
                <c:pt idx="1350">
                  <c:v>6.1242999999999999</c:v>
                </c:pt>
                <c:pt idx="1351">
                  <c:v>6.1280999999999999</c:v>
                </c:pt>
                <c:pt idx="1352">
                  <c:v>6.1546000000000003</c:v>
                </c:pt>
                <c:pt idx="1353">
                  <c:v>6.13</c:v>
                </c:pt>
                <c:pt idx="1354">
                  <c:v>6.1466000000000003</c:v>
                </c:pt>
                <c:pt idx="1355">
                  <c:v>6.1698000000000004</c:v>
                </c:pt>
                <c:pt idx="1356">
                  <c:v>6.1672000000000002</c:v>
                </c:pt>
                <c:pt idx="1357">
                  <c:v>6.2171000000000003</c:v>
                </c:pt>
                <c:pt idx="1358">
                  <c:v>6.1806000000000001</c:v>
                </c:pt>
                <c:pt idx="1359">
                  <c:v>6.1954000000000002</c:v>
                </c:pt>
                <c:pt idx="1360">
                  <c:v>6.23</c:v>
                </c:pt>
                <c:pt idx="1361">
                  <c:v>6.26</c:v>
                </c:pt>
                <c:pt idx="1362">
                  <c:v>6.2283999999999997</c:v>
                </c:pt>
                <c:pt idx="1363">
                  <c:v>6.3235000000000001</c:v>
                </c:pt>
                <c:pt idx="1364">
                  <c:v>6.33</c:v>
                </c:pt>
                <c:pt idx="1365">
                  <c:v>6.3548</c:v>
                </c:pt>
                <c:pt idx="1366">
                  <c:v>6.4672999999999998</c:v>
                </c:pt>
                <c:pt idx="1367">
                  <c:v>6.4253999999999998</c:v>
                </c:pt>
                <c:pt idx="1368">
                  <c:v>6.4</c:v>
                </c:pt>
                <c:pt idx="1369">
                  <c:v>6.3796999999999997</c:v>
                </c:pt>
                <c:pt idx="1370">
                  <c:v>6.3769</c:v>
                </c:pt>
                <c:pt idx="1371">
                  <c:v>6.3875000000000002</c:v>
                </c:pt>
                <c:pt idx="1372">
                  <c:v>6.3840000000000003</c:v>
                </c:pt>
                <c:pt idx="1373">
                  <c:v>6.3297999999999996</c:v>
                </c:pt>
                <c:pt idx="1374">
                  <c:v>6.3192000000000004</c:v>
                </c:pt>
                <c:pt idx="1375">
                  <c:v>6.3636999999999997</c:v>
                </c:pt>
                <c:pt idx="1376">
                  <c:v>6.4062999999999999</c:v>
                </c:pt>
                <c:pt idx="1377">
                  <c:v>6.41</c:v>
                </c:pt>
                <c:pt idx="1378">
                  <c:v>6.5106999999999999</c:v>
                </c:pt>
                <c:pt idx="1379">
                  <c:v>6.6</c:v>
                </c:pt>
                <c:pt idx="1380">
                  <c:v>6.5865</c:v>
                </c:pt>
                <c:pt idx="1381">
                  <c:v>6.4852999999999996</c:v>
                </c:pt>
                <c:pt idx="1382">
                  <c:v>6.3872</c:v>
                </c:pt>
                <c:pt idx="1383">
                  <c:v>6.3327999999999998</c:v>
                </c:pt>
                <c:pt idx="1384">
                  <c:v>6.3414999999999999</c:v>
                </c:pt>
                <c:pt idx="1385">
                  <c:v>6.3398000000000003</c:v>
                </c:pt>
                <c:pt idx="1386">
                  <c:v>6.2354000000000003</c:v>
                </c:pt>
                <c:pt idx="1387">
                  <c:v>6.1577000000000002</c:v>
                </c:pt>
                <c:pt idx="1388">
                  <c:v>6.1429999999999998</c:v>
                </c:pt>
                <c:pt idx="1389">
                  <c:v>6.1797000000000004</c:v>
                </c:pt>
                <c:pt idx="1390">
                  <c:v>6.1562999999999999</c:v>
                </c:pt>
                <c:pt idx="1391">
                  <c:v>6.1589999999999998</c:v>
                </c:pt>
                <c:pt idx="1392">
                  <c:v>6.2293000000000003</c:v>
                </c:pt>
                <c:pt idx="1393">
                  <c:v>6.2667000000000002</c:v>
                </c:pt>
                <c:pt idx="1394">
                  <c:v>6.2534999999999998</c:v>
                </c:pt>
                <c:pt idx="1395">
                  <c:v>6.3444000000000003</c:v>
                </c:pt>
                <c:pt idx="1396">
                  <c:v>6.34</c:v>
                </c:pt>
                <c:pt idx="1397">
                  <c:v>6.3441000000000001</c:v>
                </c:pt>
                <c:pt idx="1398">
                  <c:v>6.2807000000000004</c:v>
                </c:pt>
                <c:pt idx="1399">
                  <c:v>6.2831999999999999</c:v>
                </c:pt>
                <c:pt idx="1400">
                  <c:v>6.26</c:v>
                </c:pt>
                <c:pt idx="1401">
                  <c:v>6.2028999999999996</c:v>
                </c:pt>
                <c:pt idx="1402">
                  <c:v>6.1599000000000004</c:v>
                </c:pt>
                <c:pt idx="1403">
                  <c:v>6.0106000000000002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3A-4CAF-BC6F-FBFFF673B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21295"/>
        <c:axId val="100613615"/>
      </c:lineChart>
      <c:dateAx>
        <c:axId val="1006212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613615"/>
        <c:crosses val="autoZero"/>
        <c:auto val="1"/>
        <c:lblOffset val="100"/>
        <c:baseTimeUnit val="days"/>
      </c:dateAx>
      <c:valAx>
        <c:axId val="100613615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0_ ;[Red]\-#,##0.00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621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4190" y="2818375"/>
            <a:ext cx="12854146" cy="19447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8379" y="5141119"/>
            <a:ext cx="10585768" cy="231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6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3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3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8133903" y="480931"/>
            <a:ext cx="5626314" cy="1024023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49709" y="480931"/>
            <a:ext cx="16632153" cy="1024023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75" y="5829962"/>
            <a:ext cx="12854146" cy="18019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94575" y="3845340"/>
            <a:ext cx="12854146" cy="1984622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9128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8257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738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651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564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477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390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302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49710" y="2801575"/>
            <a:ext cx="11129234" cy="7919592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30985" y="2801575"/>
            <a:ext cx="11129232" cy="7919592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126" y="363323"/>
            <a:ext cx="13610273" cy="151209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6126" y="2030827"/>
            <a:ext cx="6681741" cy="84635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91286" indent="0">
              <a:buNone/>
              <a:defRPr sz="3000" b="1"/>
            </a:lvl2pPr>
            <a:lvl3pPr marL="1382573" indent="0">
              <a:buNone/>
              <a:defRPr sz="2700" b="1"/>
            </a:lvl3pPr>
            <a:lvl4pPr marL="2073859" indent="0">
              <a:buNone/>
              <a:defRPr sz="2400" b="1"/>
            </a:lvl4pPr>
            <a:lvl5pPr marL="2765146" indent="0">
              <a:buNone/>
              <a:defRPr sz="2400" b="1"/>
            </a:lvl5pPr>
            <a:lvl6pPr marL="3456432" indent="0">
              <a:buNone/>
              <a:defRPr sz="2400" b="1"/>
            </a:lvl6pPr>
            <a:lvl7pPr marL="4147718" indent="0">
              <a:buNone/>
              <a:defRPr sz="2400" b="1"/>
            </a:lvl7pPr>
            <a:lvl8pPr marL="4839005" indent="0">
              <a:buNone/>
              <a:defRPr sz="2400" b="1"/>
            </a:lvl8pPr>
            <a:lvl9pPr marL="5530291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56126" y="2877179"/>
            <a:ext cx="6681741" cy="5227225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682034" y="2030827"/>
            <a:ext cx="6684366" cy="84635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91286" indent="0">
              <a:buNone/>
              <a:defRPr sz="3000" b="1"/>
            </a:lvl2pPr>
            <a:lvl3pPr marL="1382573" indent="0">
              <a:buNone/>
              <a:defRPr sz="2700" b="1"/>
            </a:lvl3pPr>
            <a:lvl4pPr marL="2073859" indent="0">
              <a:buNone/>
              <a:defRPr sz="2400" b="1"/>
            </a:lvl4pPr>
            <a:lvl5pPr marL="2765146" indent="0">
              <a:buNone/>
              <a:defRPr sz="2400" b="1"/>
            </a:lvl5pPr>
            <a:lvl6pPr marL="3456432" indent="0">
              <a:buNone/>
              <a:defRPr sz="2400" b="1"/>
            </a:lvl6pPr>
            <a:lvl7pPr marL="4147718" indent="0">
              <a:buNone/>
              <a:defRPr sz="2400" b="1"/>
            </a:lvl7pPr>
            <a:lvl8pPr marL="4839005" indent="0">
              <a:buNone/>
              <a:defRPr sz="2400" b="1"/>
            </a:lvl8pPr>
            <a:lvl9pPr marL="5530291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682034" y="2877179"/>
            <a:ext cx="6684366" cy="5227225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127" y="361223"/>
            <a:ext cx="4975207" cy="153729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12487" y="361223"/>
            <a:ext cx="8453912" cy="774318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6127" y="1898518"/>
            <a:ext cx="4975207" cy="6205886"/>
          </a:xfrm>
        </p:spPr>
        <p:txBody>
          <a:bodyPr/>
          <a:lstStyle>
            <a:lvl1pPr marL="0" indent="0">
              <a:buNone/>
              <a:defRPr sz="2100"/>
            </a:lvl1pPr>
            <a:lvl2pPr marL="691286" indent="0">
              <a:buNone/>
              <a:defRPr sz="1800"/>
            </a:lvl2pPr>
            <a:lvl3pPr marL="1382573" indent="0">
              <a:buNone/>
              <a:defRPr sz="1500"/>
            </a:lvl3pPr>
            <a:lvl4pPr marL="2073859" indent="0">
              <a:buNone/>
              <a:defRPr sz="1400"/>
            </a:lvl4pPr>
            <a:lvl5pPr marL="2765146" indent="0">
              <a:buNone/>
              <a:defRPr sz="1400"/>
            </a:lvl5pPr>
            <a:lvl6pPr marL="3456432" indent="0">
              <a:buNone/>
              <a:defRPr sz="1400"/>
            </a:lvl6pPr>
            <a:lvl7pPr marL="4147718" indent="0">
              <a:buNone/>
              <a:defRPr sz="1400"/>
            </a:lvl7pPr>
            <a:lvl8pPr marL="4839005" indent="0">
              <a:buNone/>
              <a:defRPr sz="1400"/>
            </a:lvl8pPr>
            <a:lvl9pPr marL="5530291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4121" y="6350794"/>
            <a:ext cx="9073515" cy="74974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64121" y="810650"/>
            <a:ext cx="9073515" cy="5443538"/>
          </a:xfrm>
        </p:spPr>
        <p:txBody>
          <a:bodyPr/>
          <a:lstStyle>
            <a:lvl1pPr marL="0" indent="0">
              <a:buNone/>
              <a:defRPr sz="4800"/>
            </a:lvl1pPr>
            <a:lvl2pPr marL="691286" indent="0">
              <a:buNone/>
              <a:defRPr sz="4200"/>
            </a:lvl2pPr>
            <a:lvl3pPr marL="1382573" indent="0">
              <a:buNone/>
              <a:defRPr sz="3600"/>
            </a:lvl3pPr>
            <a:lvl4pPr marL="2073859" indent="0">
              <a:buNone/>
              <a:defRPr sz="3000"/>
            </a:lvl4pPr>
            <a:lvl5pPr marL="2765146" indent="0">
              <a:buNone/>
              <a:defRPr sz="3000"/>
            </a:lvl5pPr>
            <a:lvl6pPr marL="3456432" indent="0">
              <a:buNone/>
              <a:defRPr sz="3000"/>
            </a:lvl6pPr>
            <a:lvl7pPr marL="4147718" indent="0">
              <a:buNone/>
              <a:defRPr sz="3000"/>
            </a:lvl7pPr>
            <a:lvl8pPr marL="4839005" indent="0">
              <a:buNone/>
              <a:defRPr sz="3000"/>
            </a:lvl8pPr>
            <a:lvl9pPr marL="5530291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964121" y="7100541"/>
            <a:ext cx="9073515" cy="1064765"/>
          </a:xfrm>
        </p:spPr>
        <p:txBody>
          <a:bodyPr/>
          <a:lstStyle>
            <a:lvl1pPr marL="0" indent="0">
              <a:buNone/>
              <a:defRPr sz="2100"/>
            </a:lvl1pPr>
            <a:lvl2pPr marL="691286" indent="0">
              <a:buNone/>
              <a:defRPr sz="1800"/>
            </a:lvl2pPr>
            <a:lvl3pPr marL="1382573" indent="0">
              <a:buNone/>
              <a:defRPr sz="1500"/>
            </a:lvl3pPr>
            <a:lvl4pPr marL="2073859" indent="0">
              <a:buNone/>
              <a:defRPr sz="1400"/>
            </a:lvl4pPr>
            <a:lvl5pPr marL="2765146" indent="0">
              <a:buNone/>
              <a:defRPr sz="1400"/>
            </a:lvl5pPr>
            <a:lvl6pPr marL="3456432" indent="0">
              <a:buNone/>
              <a:defRPr sz="1400"/>
            </a:lvl6pPr>
            <a:lvl7pPr marL="4147718" indent="0">
              <a:buNone/>
              <a:defRPr sz="1400"/>
            </a:lvl7pPr>
            <a:lvl8pPr marL="4839005" indent="0">
              <a:buNone/>
              <a:defRPr sz="1400"/>
            </a:lvl8pPr>
            <a:lvl9pPr marL="5530291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6126" y="363323"/>
            <a:ext cx="13610273" cy="1512094"/>
          </a:xfrm>
          <a:prstGeom prst="rect">
            <a:avLst/>
          </a:prstGeom>
        </p:spPr>
        <p:txBody>
          <a:bodyPr vert="horz" lIns="138257" tIns="69129" rIns="138257" bIns="69129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6126" y="2116932"/>
            <a:ext cx="13610273" cy="5987472"/>
          </a:xfrm>
          <a:prstGeom prst="rect">
            <a:avLst/>
          </a:prstGeom>
        </p:spPr>
        <p:txBody>
          <a:bodyPr vert="horz" lIns="138257" tIns="69129" rIns="138257" bIns="6912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56126" y="8408922"/>
            <a:ext cx="3528589" cy="483030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2E8E-F3B2-41C8-AE1A-E82CA6B0EAEC}" type="datetimeFigureOut">
              <a:rPr lang="pt-BR" smtClean="0"/>
              <a:pPr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166863" y="8408922"/>
            <a:ext cx="4788800" cy="483030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37810" y="8408922"/>
            <a:ext cx="3528589" cy="483030"/>
          </a:xfrm>
          <a:prstGeom prst="rect">
            <a:avLst/>
          </a:prstGeom>
        </p:spPr>
        <p:txBody>
          <a:bodyPr vert="horz" lIns="138257" tIns="69129" rIns="138257" bIns="6912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6102-9B52-4640-B1A7-9FE3C22430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82573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465" indent="-518465" algn="l" defTabSz="138257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340" indent="-432054" algn="l" defTabSz="138257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216" indent="-345643" algn="l" defTabSz="13825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9502" indent="-345643" algn="l" defTabSz="138257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10789" indent="-345643" algn="l" defTabSz="1382573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2075" indent="-345643" algn="l" defTabSz="138257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3362" indent="-345643" algn="l" defTabSz="138257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84648" indent="-345643" algn="l" defTabSz="138257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75934" indent="-345643" algn="l" defTabSz="138257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1286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2573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73859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146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432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47718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39005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30291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hyperlink" Target="mailto:juarez.lacerda@bgcg.com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1" y="791865"/>
            <a:ext cx="5505261" cy="17470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4713ABF-D9FE-6EC9-9B01-ECFCE6A57BDF}"/>
              </a:ext>
            </a:extLst>
          </p:cNvPr>
          <p:cNvSpPr txBox="1"/>
          <p:nvPr/>
        </p:nvSpPr>
        <p:spPr>
          <a:xfrm>
            <a:off x="2880742" y="3168129"/>
            <a:ext cx="9649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Gill Sans MT" panose="020B0502020104020203" pitchFamily="34" charset="0"/>
              </a:rPr>
              <a:t>TÍTULOS PÚBLICOS: COMO ADQUIRIR E ESTRATÉGIAS DE ALOCAÇÃO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5A1FBD-8B62-D186-DE7D-DB5A14438862}"/>
              </a:ext>
            </a:extLst>
          </p:cNvPr>
          <p:cNvSpPr txBox="1"/>
          <p:nvPr/>
        </p:nvSpPr>
        <p:spPr>
          <a:xfrm>
            <a:off x="2736725" y="7128569"/>
            <a:ext cx="9649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Gill Sans MT" panose="020B0502020104020203" pitchFamily="34" charset="0"/>
              </a:rPr>
              <a:t>MARCELLE CADILHE</a:t>
            </a:r>
          </a:p>
          <a:p>
            <a:pPr algn="ctr"/>
            <a:r>
              <a:rPr lang="pt-BR" sz="2000" dirty="0">
                <a:latin typeface="Gill Sans MT" panose="020B0502020104020203" pitchFamily="34" charset="0"/>
              </a:rPr>
              <a:t>BGC Liquidez</a:t>
            </a:r>
          </a:p>
          <a:p>
            <a:pPr algn="ctr"/>
            <a:r>
              <a:rPr lang="pt-BR" sz="2000" dirty="0">
                <a:latin typeface="Gill Sans MT" panose="020B0502020104020203" pitchFamily="34" charset="0"/>
              </a:rPr>
              <a:t>rpps@bgcg.com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A800C5-5372-62B9-9E7D-994B538B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4430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ANBIMA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ACB31B-B721-036F-5013-788EF799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02" y="1237051"/>
            <a:ext cx="13393488" cy="69501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C9A18A-BDDF-2D95-A5D3-2E1EE1C7F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731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CALL DE NEGOCIAÇÃO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96756D-F0FB-4942-97BF-28BA8EE98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087" t="6947" r="5087" b="390"/>
          <a:stretch/>
        </p:blipFill>
        <p:spPr>
          <a:xfrm>
            <a:off x="1268352" y="1710442"/>
            <a:ext cx="11686155" cy="61726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3667CB8-272F-5CB4-E273-CA709C483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6863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VOLATILIDADE DO DI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88658DE-8B89-07C8-9F6A-465FF1EC3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1A8804-B749-70D5-D733-89BD3AD7B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62" y="1655961"/>
            <a:ext cx="14226218" cy="61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6403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PASSO – A – PASSO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56953-947A-4233-B0D0-8F6227973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38"/>
          <a:stretch/>
        </p:blipFill>
        <p:spPr>
          <a:xfrm>
            <a:off x="2016646" y="2521178"/>
            <a:ext cx="10831437" cy="459404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C0F2703-C52D-BC0B-2F61-A562F9789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28E036F-C56E-4949-94A0-F6180C359A98}"/>
              </a:ext>
            </a:extLst>
          </p:cNvPr>
          <p:cNvSpPr txBox="1"/>
          <p:nvPr/>
        </p:nvSpPr>
        <p:spPr>
          <a:xfrm>
            <a:off x="1152550" y="1439937"/>
            <a:ext cx="12601400" cy="68486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rgbClr val="3F3538"/>
                </a:solidFill>
              </a:defRPr>
            </a:lvl1pPr>
          </a:lstStyle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Operação:</a:t>
            </a:r>
            <a:r>
              <a:rPr lang="pt-BR" sz="3200" dirty="0"/>
              <a:t> Compra ou Venda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Liquidação:</a:t>
            </a:r>
            <a:r>
              <a:rPr lang="pt-BR" sz="3200" dirty="0"/>
              <a:t> Vista ou Termo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Papel: </a:t>
            </a:r>
            <a:r>
              <a:rPr lang="pt-BR" sz="3200" dirty="0"/>
              <a:t>LFT, NTN-B,...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Vencimento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Volume:</a:t>
            </a:r>
            <a:r>
              <a:rPr lang="pt-BR" sz="3200" dirty="0"/>
              <a:t> Quantidade ou Financeiro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Horário de Corte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sz="3200" b="1" dirty="0"/>
              <a:t>Ao custodiante: </a:t>
            </a:r>
            <a:r>
              <a:rPr lang="pt-BR" sz="3200" dirty="0"/>
              <a:t>Marcação na curva ou mercado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724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BGC Liquidez </a:t>
            </a:r>
            <a:r>
              <a:rPr lang="pt-BR" sz="2800" b="1" dirty="0">
                <a:latin typeface="Gill Sans MT" panose="020B0502020104020203" pitchFamily="34" charset="0"/>
              </a:rPr>
              <a:t>– MODELO DE COTAÇÃO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2D8403-1034-2F78-97E3-062B5F53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1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FEB0CF-9059-4EAF-A424-17D943F01F07}"/>
              </a:ext>
            </a:extLst>
          </p:cNvPr>
          <p:cNvSpPr/>
          <p:nvPr/>
        </p:nvSpPr>
        <p:spPr>
          <a:xfrm>
            <a:off x="-287610" y="-30965"/>
            <a:ext cx="6768752" cy="9247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F9C013CC-FF94-4B58-AAA3-7264AAD26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6" y="3140895"/>
            <a:ext cx="4737174" cy="1214159"/>
          </a:xfrm>
          <a:prstGeom prst="rect">
            <a:avLst/>
          </a:prstGeom>
        </p:spPr>
      </p:pic>
      <p:sp>
        <p:nvSpPr>
          <p:cNvPr id="13" name="Rectangle 43">
            <a:extLst>
              <a:ext uri="{FF2B5EF4-FFF2-40B4-BE49-F238E27FC236}">
                <a16:creationId xmlns:a16="http://schemas.microsoft.com/office/drawing/2014/main" id="{5004D868-D454-4A5F-857A-11EDF49163FB}"/>
              </a:ext>
            </a:extLst>
          </p:cNvPr>
          <p:cNvSpPr/>
          <p:nvPr/>
        </p:nvSpPr>
        <p:spPr>
          <a:xfrm>
            <a:off x="792510" y="5378305"/>
            <a:ext cx="41044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cap="all" spc="100" dirty="0">
                <a:solidFill>
                  <a:schemeClr val="bg1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MANAGING DIRECTOR</a:t>
            </a:r>
          </a:p>
          <a:p>
            <a:r>
              <a:rPr lang="pt-BR" sz="1800" b="1" cap="all" dirty="0">
                <a:solidFill>
                  <a:srgbClr val="D8262F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ERMINIO LUCCI </a:t>
            </a:r>
            <a:br>
              <a:rPr lang="pt-BR" sz="1600" cap="all" dirty="0">
                <a:solidFill>
                  <a:prstClr val="white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cap="all" dirty="0">
              <a:solidFill>
                <a:prstClr val="white"/>
              </a:solidFill>
              <a:latin typeface="Gill Sans MT" panose="020B05020201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cap="all" dirty="0">
                <a:solidFill>
                  <a:prstClr val="white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Juarez Lacerda</a:t>
            </a:r>
          </a:p>
          <a:p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Broker</a:t>
            </a:r>
          </a:p>
          <a:p>
            <a:r>
              <a:rPr lang="en-US" sz="1600" cap="all" dirty="0">
                <a:solidFill>
                  <a:prstClr val="white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(11) 3077-2318</a:t>
            </a:r>
          </a:p>
          <a:p>
            <a:r>
              <a:rPr lang="en-US" sz="1600" dirty="0">
                <a:solidFill>
                  <a:srgbClr val="C00000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juarez.lacerda@bgcg.com</a:t>
            </a:r>
            <a:endParaRPr lang="en-US" sz="1600" dirty="0">
              <a:solidFill>
                <a:srgbClr val="C00000"/>
              </a:solidFill>
              <a:latin typeface="Gill Sans MT" panose="020B05020201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cap="all" dirty="0">
              <a:solidFill>
                <a:prstClr val="white"/>
              </a:solidFill>
              <a:latin typeface="Gill Sans MT" panose="020B05020201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cap="all" dirty="0">
                <a:solidFill>
                  <a:prstClr val="white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Marcelle Cadilhe</a:t>
            </a:r>
          </a:p>
          <a:p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 Sales</a:t>
            </a:r>
          </a:p>
          <a:p>
            <a:r>
              <a:rPr lang="en-US" sz="1600" cap="all" dirty="0">
                <a:solidFill>
                  <a:prstClr val="white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(11)3077-2354</a:t>
            </a:r>
          </a:p>
          <a:p>
            <a:r>
              <a:rPr lang="en-US" sz="1600" dirty="0">
                <a:solidFill>
                  <a:srgbClr val="C00000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marcelle.cadilhe@bgcg.com</a:t>
            </a:r>
          </a:p>
          <a:p>
            <a:endParaRPr lang="en-US" sz="1200" dirty="0">
              <a:solidFill>
                <a:prstClr val="white"/>
              </a:solidFill>
              <a:latin typeface="Gill Sans MT" panose="020B05020201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23" descr="bgc.png">
            <a:extLst>
              <a:ext uri="{FF2B5EF4-FFF2-40B4-BE49-F238E27FC236}">
                <a16:creationId xmlns:a16="http://schemas.microsoft.com/office/drawing/2014/main" id="{E0209C65-B396-4A90-A3B0-694475069F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253560" y="1052313"/>
            <a:ext cx="1686412" cy="1680372"/>
          </a:xfrm>
          <a:prstGeom prst="rect">
            <a:avLst/>
          </a:prstGeom>
          <a:effectLst/>
        </p:spPr>
      </p:pic>
      <p:sp>
        <p:nvSpPr>
          <p:cNvPr id="19" name="Rectangle 58">
            <a:extLst>
              <a:ext uri="{FF2B5EF4-FFF2-40B4-BE49-F238E27FC236}">
                <a16:creationId xmlns:a16="http://schemas.microsoft.com/office/drawing/2014/main" id="{2A1FEDEA-4B0B-44EF-BD8C-3658F12F8E39}"/>
              </a:ext>
            </a:extLst>
          </p:cNvPr>
          <p:cNvSpPr/>
          <p:nvPr/>
        </p:nvSpPr>
        <p:spPr>
          <a:xfrm>
            <a:off x="8035475" y="7733350"/>
            <a:ext cx="2047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kern="0" dirty="0">
                <a:solidFill>
                  <a:schemeClr val="bg1"/>
                </a:solidFill>
                <a:latin typeface="Gill Sans MT" panose="020B05020201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SAIBA MAIS EM</a:t>
            </a:r>
            <a:endParaRPr lang="en-US" sz="1400" b="1" cap="all" spc="200" dirty="0">
              <a:solidFill>
                <a:schemeClr val="bg1"/>
              </a:solidFill>
              <a:latin typeface="Gill Sans MT" panose="020B05020201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59A3B0E-5A33-4467-BDE4-031F7E89AB73}"/>
              </a:ext>
            </a:extLst>
          </p:cNvPr>
          <p:cNvGrpSpPr/>
          <p:nvPr/>
        </p:nvGrpSpPr>
        <p:grpSpPr>
          <a:xfrm>
            <a:off x="8055278" y="8136681"/>
            <a:ext cx="6460610" cy="529560"/>
            <a:chOff x="5948643" y="5987905"/>
            <a:chExt cx="6460610" cy="529560"/>
          </a:xfrm>
        </p:grpSpPr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id="{D5336799-842A-47E7-89B1-94435A011961}"/>
                </a:ext>
              </a:extLst>
            </p:cNvPr>
            <p:cNvSpPr/>
            <p:nvPr/>
          </p:nvSpPr>
          <p:spPr>
            <a:xfrm>
              <a:off x="10722841" y="6195169"/>
              <a:ext cx="16864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prstClr val="white"/>
                  </a:solidFill>
                  <a:latin typeface="Gill Sans MT" panose="020B050202010402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bgcpartners</a:t>
              </a:r>
            </a:p>
          </p:txBody>
        </p:sp>
        <p:sp>
          <p:nvSpPr>
            <p:cNvPr id="18" name="Rectangle 51">
              <a:extLst>
                <a:ext uri="{FF2B5EF4-FFF2-40B4-BE49-F238E27FC236}">
                  <a16:creationId xmlns:a16="http://schemas.microsoft.com/office/drawing/2014/main" id="{9F8CC646-1E24-410F-B95A-A054AAEF3C6E}"/>
                </a:ext>
              </a:extLst>
            </p:cNvPr>
            <p:cNvSpPr/>
            <p:nvPr/>
          </p:nvSpPr>
          <p:spPr>
            <a:xfrm>
              <a:off x="8519539" y="6195169"/>
              <a:ext cx="269824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prstClr val="white"/>
                  </a:solidFill>
                  <a:latin typeface="Gill Sans MT" panose="020B050202010402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company/bgc-partners</a:t>
              </a: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64A2AF12-1A30-4969-8FC1-6D44F05B520B}"/>
                </a:ext>
              </a:extLst>
            </p:cNvPr>
            <p:cNvSpPr/>
            <p:nvPr/>
          </p:nvSpPr>
          <p:spPr>
            <a:xfrm>
              <a:off x="6332010" y="6195169"/>
              <a:ext cx="21157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kern="0" dirty="0">
                  <a:solidFill>
                    <a:schemeClr val="bg1"/>
                  </a:solidFill>
                  <a:latin typeface="Gill Sans MT" panose="020B0502020104020203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www.bgcpartners.com</a:t>
              </a:r>
              <a:endParaRPr lang="en-US" sz="1200" b="1" cap="all" dirty="0">
                <a:solidFill>
                  <a:schemeClr val="bg1"/>
                </a:solidFill>
                <a:latin typeface="Gill Sans MT" panose="020B0502020104020203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F6F113D8-BC64-4369-B94C-4FD7C864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51945" y="6149871"/>
              <a:ext cx="367594" cy="3675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FFD5E55-5B36-4AD2-98FE-A2082DDF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55247" y="6149871"/>
              <a:ext cx="367594" cy="367594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0FCB1A54-5641-40BF-868D-3AEAB57D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48643" y="6149871"/>
              <a:ext cx="367594" cy="367594"/>
            </a:xfrm>
            <a:prstGeom prst="rect">
              <a:avLst/>
            </a:prstGeom>
          </p:spPr>
        </p:pic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AD383DFE-A1AE-4965-A6E9-BE0D3D8D69C7}"/>
                </a:ext>
              </a:extLst>
            </p:cNvPr>
            <p:cNvCxnSpPr/>
            <p:nvPr/>
          </p:nvCxnSpPr>
          <p:spPr>
            <a:xfrm>
              <a:off x="5979929" y="5987905"/>
              <a:ext cx="5673355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20B25154-E0A9-4CB2-96FF-62B33B3ECA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5935" y="1911206"/>
            <a:ext cx="6359108" cy="63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85FD91C-4EAC-4811-ADB7-96CD2C78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28E036F-C56E-4949-94A0-F6180C359A98}"/>
              </a:ext>
            </a:extLst>
          </p:cNvPr>
          <p:cNvSpPr txBox="1"/>
          <p:nvPr/>
        </p:nvSpPr>
        <p:spPr>
          <a:xfrm>
            <a:off x="1152550" y="1727969"/>
            <a:ext cx="12601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3F3538"/>
                </a:solidFill>
                <a:latin typeface="+mn-lt"/>
              </a:rPr>
              <a:t>Grupo </a:t>
            </a:r>
            <a:r>
              <a:rPr lang="pt-BR" sz="2800" b="1" dirty="0">
                <a:solidFill>
                  <a:srgbClr val="3F3538"/>
                </a:solidFill>
                <a:latin typeface="+mn-lt"/>
              </a:rPr>
              <a:t>líder global </a:t>
            </a:r>
            <a:r>
              <a:rPr lang="pt-BR" sz="2800" dirty="0">
                <a:solidFill>
                  <a:srgbClr val="3F3538"/>
                </a:solidFill>
                <a:latin typeface="+mn-lt"/>
              </a:rPr>
              <a:t>em </a:t>
            </a:r>
            <a:r>
              <a:rPr lang="pt-BR" sz="2800" dirty="0" err="1">
                <a:solidFill>
                  <a:srgbClr val="3F3538"/>
                </a:solidFill>
                <a:latin typeface="+mn-lt"/>
              </a:rPr>
              <a:t>brokeragem</a:t>
            </a:r>
            <a:r>
              <a:rPr lang="pt-BR" sz="2800" dirty="0">
                <a:solidFill>
                  <a:srgbClr val="3F3538"/>
                </a:solidFill>
                <a:latin typeface="+mn-lt"/>
              </a:rPr>
              <a:t> com ações listadas na </a:t>
            </a:r>
            <a:r>
              <a:rPr lang="pt-BR" sz="2800" b="1" dirty="0">
                <a:solidFill>
                  <a:srgbClr val="3F3538"/>
                </a:solidFill>
                <a:latin typeface="+mn-lt"/>
              </a:rPr>
              <a:t>NASDAQ: BGC</a:t>
            </a:r>
            <a:r>
              <a:rPr lang="pt-BR" sz="2800" dirty="0">
                <a:solidFill>
                  <a:srgbClr val="3F3538"/>
                </a:solidFill>
                <a:latin typeface="+mn-lt"/>
              </a:rPr>
              <a:t>;</a:t>
            </a:r>
            <a:r>
              <a:rPr lang="pt-BR" sz="2800" dirty="0">
                <a:solidFill>
                  <a:srgbClr val="3F3538"/>
                </a:solidFill>
              </a:rPr>
              <a:t> 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3F3538"/>
                </a:solidFill>
                <a:latin typeface="+mn-lt"/>
              </a:rPr>
              <a:t>Presença em mais de </a:t>
            </a:r>
            <a:r>
              <a:rPr lang="pt-BR" sz="2800" b="1" dirty="0">
                <a:solidFill>
                  <a:srgbClr val="3F3538"/>
                </a:solidFill>
                <a:latin typeface="+mn-lt"/>
              </a:rPr>
              <a:t>20 países;</a:t>
            </a:r>
            <a:endParaRPr lang="pt-BR" sz="2800" b="1" i="0" u="none" strike="noStrike" dirty="0">
              <a:solidFill>
                <a:srgbClr val="3F3538"/>
              </a:solidFill>
              <a:effectLst/>
              <a:latin typeface="+mn-lt"/>
            </a:endParaRP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3F3538"/>
                </a:solidFill>
                <a:latin typeface="+mn-lt"/>
              </a:rPr>
              <a:t>Atendimento </a:t>
            </a:r>
            <a:r>
              <a:rPr lang="pt-BR" sz="2800" b="1" dirty="0">
                <a:solidFill>
                  <a:srgbClr val="3F3538"/>
                </a:solidFill>
                <a:latin typeface="+mn-lt"/>
              </a:rPr>
              <a:t>exclusivo</a:t>
            </a:r>
            <a:r>
              <a:rPr lang="pt-BR" sz="2800" dirty="0">
                <a:solidFill>
                  <a:srgbClr val="3F3538"/>
                </a:solidFill>
                <a:latin typeface="+mn-lt"/>
              </a:rPr>
              <a:t> de clientes institucionais;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3F3538"/>
                </a:solidFill>
                <a:latin typeface="+mn-lt"/>
              </a:rPr>
              <a:t>Mesa exclusiva para </a:t>
            </a:r>
            <a:r>
              <a:rPr lang="pt-BR" sz="2800" b="1" dirty="0">
                <a:solidFill>
                  <a:srgbClr val="3F3538"/>
                </a:solidFill>
                <a:latin typeface="+mn-lt"/>
              </a:rPr>
              <a:t>Títulos Públicos;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3F3538"/>
                </a:solidFill>
                <a:latin typeface="+mn-lt"/>
              </a:rPr>
              <a:t>Foco em </a:t>
            </a:r>
            <a:r>
              <a:rPr lang="pt-BR" sz="2800" b="1" dirty="0">
                <a:solidFill>
                  <a:srgbClr val="3F3538"/>
                </a:solidFill>
                <a:latin typeface="+mn-lt"/>
              </a:rPr>
              <a:t>educação e informação.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b="1" dirty="0" err="1">
                <a:solidFill>
                  <a:srgbClr val="3F3538"/>
                </a:solidFill>
              </a:rPr>
              <a:t>Dealer</a:t>
            </a:r>
            <a:r>
              <a:rPr lang="pt-BR" sz="2800" b="1" dirty="0">
                <a:solidFill>
                  <a:srgbClr val="3F3538"/>
                </a:solidFill>
              </a:rPr>
              <a:t> do Tesouro Nacional por 7 ciclos seguidos</a:t>
            </a:r>
            <a:endParaRPr lang="pt-BR" sz="2800" b="1" dirty="0">
              <a:solidFill>
                <a:srgbClr val="3F3538"/>
              </a:solidFill>
              <a:latin typeface="+mn-lt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11122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BGC Liquidez </a:t>
            </a:r>
            <a:r>
              <a:rPr lang="pt-BR" sz="2800" b="1" dirty="0">
                <a:latin typeface="Gill Sans MT" panose="020B0502020104020203" pitchFamily="34" charset="0"/>
              </a:rPr>
              <a:t>– OPERANDO TÍTULOS PÚBLICOS DESDE 1968</a:t>
            </a:r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CF9E5292-AC6B-4FEA-91AF-5B55CFD2F7CC}"/>
              </a:ext>
            </a:extLst>
          </p:cNvPr>
          <p:cNvGrpSpPr/>
          <p:nvPr/>
        </p:nvGrpSpPr>
        <p:grpSpPr>
          <a:xfrm>
            <a:off x="3499367" y="4810954"/>
            <a:ext cx="8871528" cy="3402570"/>
            <a:chOff x="1223950" y="2670815"/>
            <a:chExt cx="7440294" cy="2714936"/>
          </a:xfrm>
        </p:grpSpPr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B463D28D-8F1B-40D8-88CF-FA368A7A8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085" y="4732803"/>
              <a:ext cx="1165978" cy="6529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978867-3225-426B-9BA6-506B3EF72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5051" y="3931626"/>
              <a:ext cx="1296144" cy="7823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5D8CF7-BBD6-4CA5-884F-1792A5B4B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56" y="2670815"/>
              <a:ext cx="754262" cy="430316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94161659-11C2-4111-A716-C49F4E79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091" y="3238587"/>
              <a:ext cx="1156878" cy="291597"/>
            </a:xfrm>
            <a:prstGeom prst="rect">
              <a:avLst/>
            </a:prstGeom>
          </p:spPr>
        </p:pic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BAB946F7-6592-443F-9729-65AE260D0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56" y="3790302"/>
              <a:ext cx="2016224" cy="227180"/>
            </a:xfrm>
            <a:prstGeom prst="rect">
              <a:avLst/>
            </a:prstGeom>
          </p:spPr>
        </p:pic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9DF11B18-AF89-4DD0-817F-9B5342D4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419" y="3188695"/>
              <a:ext cx="1123858" cy="302358"/>
            </a:xfrm>
            <a:prstGeom prst="rect">
              <a:avLst/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C6D3F4B2-053E-49A1-B8D9-0FFC5F76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606" y="2750566"/>
              <a:ext cx="934488" cy="459748"/>
            </a:xfrm>
            <a:prstGeom prst="rect">
              <a:avLst/>
            </a:prstGeom>
          </p:spPr>
        </p:pic>
        <p:pic>
          <p:nvPicPr>
            <p:cNvPr id="22" name="Picture 23">
              <a:extLst>
                <a:ext uri="{FF2B5EF4-FFF2-40B4-BE49-F238E27FC236}">
                  <a16:creationId xmlns:a16="http://schemas.microsoft.com/office/drawing/2014/main" id="{560713D7-5F24-4C80-A914-7EAFAFA1A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160" y="3280400"/>
              <a:ext cx="915079" cy="284186"/>
            </a:xfrm>
            <a:prstGeom prst="rect">
              <a:avLst/>
            </a:prstGeom>
          </p:spPr>
        </p:pic>
        <p:pic>
          <p:nvPicPr>
            <p:cNvPr id="23" name="Picture 25">
              <a:extLst>
                <a:ext uri="{FF2B5EF4-FFF2-40B4-BE49-F238E27FC236}">
                  <a16:creationId xmlns:a16="http://schemas.microsoft.com/office/drawing/2014/main" id="{52DCF9D2-3B58-4D5E-AC5B-6B3A276E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872" y="3715038"/>
              <a:ext cx="1129372" cy="401924"/>
            </a:xfrm>
            <a:prstGeom prst="rect">
              <a:avLst/>
            </a:prstGeom>
          </p:spPr>
        </p:pic>
        <p:pic>
          <p:nvPicPr>
            <p:cNvPr id="24" name="Picture 26">
              <a:extLst>
                <a:ext uri="{FF2B5EF4-FFF2-40B4-BE49-F238E27FC236}">
                  <a16:creationId xmlns:a16="http://schemas.microsoft.com/office/drawing/2014/main" id="{6194E6F1-C8C2-462F-9587-2D5AD486E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207" y="3673917"/>
              <a:ext cx="1264725" cy="434350"/>
            </a:xfrm>
            <a:prstGeom prst="rect">
              <a:avLst/>
            </a:prstGeom>
          </p:spPr>
        </p:pic>
        <p:pic>
          <p:nvPicPr>
            <p:cNvPr id="25" name="Picture 27">
              <a:extLst>
                <a:ext uri="{FF2B5EF4-FFF2-40B4-BE49-F238E27FC236}">
                  <a16:creationId xmlns:a16="http://schemas.microsoft.com/office/drawing/2014/main" id="{07F06BD4-E18B-44AB-8726-DE2CF2B32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016" y="4431937"/>
              <a:ext cx="1123791" cy="264421"/>
            </a:xfrm>
            <a:prstGeom prst="rect">
              <a:avLst/>
            </a:prstGeom>
          </p:spPr>
        </p:pic>
        <p:pic>
          <p:nvPicPr>
            <p:cNvPr id="26" name="Picture 28">
              <a:extLst>
                <a:ext uri="{FF2B5EF4-FFF2-40B4-BE49-F238E27FC236}">
                  <a16:creationId xmlns:a16="http://schemas.microsoft.com/office/drawing/2014/main" id="{AC684407-DE7F-4C87-9C9F-436F3AAE4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589" y="2786408"/>
              <a:ext cx="1243839" cy="298450"/>
            </a:xfrm>
            <a:prstGeom prst="rect">
              <a:avLst/>
            </a:prstGeom>
          </p:spPr>
        </p:pic>
        <p:pic>
          <p:nvPicPr>
            <p:cNvPr id="27" name="Picture 29">
              <a:extLst>
                <a:ext uri="{FF2B5EF4-FFF2-40B4-BE49-F238E27FC236}">
                  <a16:creationId xmlns:a16="http://schemas.microsoft.com/office/drawing/2014/main" id="{761C33E4-1BA9-4920-B039-000653BB1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381" y="4402319"/>
              <a:ext cx="815818" cy="272751"/>
            </a:xfrm>
            <a:prstGeom prst="rect">
              <a:avLst/>
            </a:prstGeom>
          </p:spPr>
        </p:pic>
        <p:pic>
          <p:nvPicPr>
            <p:cNvPr id="28" name="Picture 30">
              <a:extLst>
                <a:ext uri="{FF2B5EF4-FFF2-40B4-BE49-F238E27FC236}">
                  <a16:creationId xmlns:a16="http://schemas.microsoft.com/office/drawing/2014/main" id="{A88555B7-305F-47AD-BF88-C08DA8E8E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846" y="3758551"/>
              <a:ext cx="1219213" cy="292055"/>
            </a:xfrm>
            <a:prstGeom prst="rect">
              <a:avLst/>
            </a:prstGeom>
          </p:spPr>
        </p:pic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4E731CE0-50D2-42C2-BE0B-DA4866BB7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643" y="4786889"/>
              <a:ext cx="1079751" cy="450377"/>
            </a:xfrm>
            <a:prstGeom prst="rect">
              <a:avLst/>
            </a:prstGeom>
          </p:spPr>
        </p:pic>
        <p:pic>
          <p:nvPicPr>
            <p:cNvPr id="30" name="Picture 32">
              <a:extLst>
                <a:ext uri="{FF2B5EF4-FFF2-40B4-BE49-F238E27FC236}">
                  <a16:creationId xmlns:a16="http://schemas.microsoft.com/office/drawing/2014/main" id="{8B243A78-6022-4743-AB99-971C490D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079" y="3173354"/>
              <a:ext cx="1323477" cy="378136"/>
            </a:xfrm>
            <a:prstGeom prst="rect">
              <a:avLst/>
            </a:prstGeom>
          </p:spPr>
        </p:pic>
        <p:pic>
          <p:nvPicPr>
            <p:cNvPr id="31" name="Picture 33">
              <a:extLst>
                <a:ext uri="{FF2B5EF4-FFF2-40B4-BE49-F238E27FC236}">
                  <a16:creationId xmlns:a16="http://schemas.microsoft.com/office/drawing/2014/main" id="{6D55DE75-C246-4A83-9336-7734D3E1B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692" y="4396165"/>
              <a:ext cx="970826" cy="280046"/>
            </a:xfrm>
            <a:prstGeom prst="rect">
              <a:avLst/>
            </a:prstGeom>
          </p:spPr>
        </p:pic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F99C768E-D2A1-401D-8E61-30119733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133" y="2712091"/>
              <a:ext cx="474579" cy="474579"/>
            </a:xfrm>
            <a:prstGeom prst="rect">
              <a:avLst/>
            </a:prstGeom>
          </p:spPr>
        </p:pic>
        <p:pic>
          <p:nvPicPr>
            <p:cNvPr id="33" name="Picture 35">
              <a:extLst>
                <a:ext uri="{FF2B5EF4-FFF2-40B4-BE49-F238E27FC236}">
                  <a16:creationId xmlns:a16="http://schemas.microsoft.com/office/drawing/2014/main" id="{8CBB4B12-0619-44E2-B1D5-C1EB8EF9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207" y="4828390"/>
              <a:ext cx="1028314" cy="293029"/>
            </a:xfrm>
            <a:prstGeom prst="rect">
              <a:avLst/>
            </a:prstGeom>
          </p:spPr>
        </p:pic>
        <p:pic>
          <p:nvPicPr>
            <p:cNvPr id="34" name="Picture 36">
              <a:extLst>
                <a:ext uri="{FF2B5EF4-FFF2-40B4-BE49-F238E27FC236}">
                  <a16:creationId xmlns:a16="http://schemas.microsoft.com/office/drawing/2014/main" id="{2500BADD-D85D-4365-9F6D-70B54FA7F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294" y="3323653"/>
              <a:ext cx="1008845" cy="214768"/>
            </a:xfrm>
            <a:prstGeom prst="rect">
              <a:avLst/>
            </a:prstGeom>
          </p:spPr>
        </p:pic>
        <p:pic>
          <p:nvPicPr>
            <p:cNvPr id="35" name="Picture 37">
              <a:extLst>
                <a:ext uri="{FF2B5EF4-FFF2-40B4-BE49-F238E27FC236}">
                  <a16:creationId xmlns:a16="http://schemas.microsoft.com/office/drawing/2014/main" id="{8B010A59-A1D7-46DE-83D2-B8034CEED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002" y="2701445"/>
              <a:ext cx="978201" cy="385805"/>
            </a:xfrm>
            <a:prstGeom prst="rect">
              <a:avLst/>
            </a:prstGeom>
          </p:spPr>
        </p:pic>
        <p:pic>
          <p:nvPicPr>
            <p:cNvPr id="36" name="Picture 38">
              <a:extLst>
                <a:ext uri="{FF2B5EF4-FFF2-40B4-BE49-F238E27FC236}">
                  <a16:creationId xmlns:a16="http://schemas.microsoft.com/office/drawing/2014/main" id="{C36227D8-CE92-4414-A1B0-DB6F213EA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50" y="4911149"/>
              <a:ext cx="2110758" cy="198614"/>
            </a:xfrm>
            <a:prstGeom prst="rect">
              <a:avLst/>
            </a:prstGeom>
          </p:spPr>
        </p:pic>
        <p:pic>
          <p:nvPicPr>
            <p:cNvPr id="37" name="Picture 39">
              <a:extLst>
                <a:ext uri="{FF2B5EF4-FFF2-40B4-BE49-F238E27FC236}">
                  <a16:creationId xmlns:a16="http://schemas.microsoft.com/office/drawing/2014/main" id="{C35DDB51-19C9-4040-8719-5D4D6CD72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076" y="4403329"/>
              <a:ext cx="1147753" cy="199609"/>
            </a:xfrm>
            <a:prstGeom prst="rect">
              <a:avLst/>
            </a:prstGeom>
          </p:spPr>
        </p:pic>
        <p:pic>
          <p:nvPicPr>
            <p:cNvPr id="38" name="Picture 40">
              <a:extLst>
                <a:ext uri="{FF2B5EF4-FFF2-40B4-BE49-F238E27FC236}">
                  <a16:creationId xmlns:a16="http://schemas.microsoft.com/office/drawing/2014/main" id="{261B0D7B-F244-4654-8E82-E84BAD42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21" y="3812813"/>
              <a:ext cx="1020634" cy="183128"/>
            </a:xfrm>
            <a:prstGeom prst="rect">
              <a:avLst/>
            </a:prstGeom>
          </p:spPr>
        </p:pic>
        <p:pic>
          <p:nvPicPr>
            <p:cNvPr id="39" name="Picture 41">
              <a:extLst>
                <a:ext uri="{FF2B5EF4-FFF2-40B4-BE49-F238E27FC236}">
                  <a16:creationId xmlns:a16="http://schemas.microsoft.com/office/drawing/2014/main" id="{1454D624-F691-425F-ADFC-0A23FC0D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186" y="2813913"/>
              <a:ext cx="473115" cy="257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44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28E036F-C56E-4949-94A0-F6180C359A98}"/>
              </a:ext>
            </a:extLst>
          </p:cNvPr>
          <p:cNvSpPr txBox="1"/>
          <p:nvPr/>
        </p:nvSpPr>
        <p:spPr>
          <a:xfrm>
            <a:off x="1152550" y="1727969"/>
            <a:ext cx="126014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algn="l">
              <a:buFont typeface="Wingdings" panose="05000000000000000000" pitchFamily="2" charset="2"/>
              <a:buChar char="§"/>
            </a:pPr>
            <a:r>
              <a:rPr lang="pt-BR" sz="2800" b="1" i="0" u="none" strike="noStrike" dirty="0" err="1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Dealers</a:t>
            </a:r>
            <a:r>
              <a:rPr lang="pt-BR" sz="2800" b="1" i="0" u="none" strike="noStrike" dirty="0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 do Tesouro Nacional 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F3538"/>
                </a:solidFill>
                <a:latin typeface="Gill Sans MT" panose="020B0502020104020203" pitchFamily="34" charset="0"/>
              </a:rPr>
              <a:t>T</a:t>
            </a:r>
            <a:r>
              <a:rPr lang="pt-BR" sz="2400" i="0" u="none" strike="noStrike" dirty="0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em como missão incentivar a negociação de Títulos Públicos; </a:t>
            </a:r>
          </a:p>
          <a:p>
            <a:pPr marL="908914" indent="-11430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F3538"/>
                </a:solidFill>
                <a:latin typeface="Gill Sans MT" panose="020B0502020104020203" pitchFamily="34" charset="0"/>
              </a:rPr>
              <a:t>P</a:t>
            </a:r>
            <a:r>
              <a:rPr lang="pt-BR" sz="2400" i="0" u="none" strike="noStrike" dirty="0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romovem o desenvolvimento nos mercados primário e secundário.</a:t>
            </a:r>
          </a:p>
          <a:p>
            <a:pPr marL="1143000" indent="-1143000" algn="l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3F3538"/>
              </a:solidFill>
              <a:effectLst/>
              <a:latin typeface="Gill Sans MT" panose="020B0502020104020203" pitchFamily="34" charset="0"/>
            </a:endParaRPr>
          </a:p>
          <a:p>
            <a:pPr marL="1143000" indent="-1143000" algn="l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3F3538"/>
              </a:solidFill>
              <a:effectLst/>
              <a:latin typeface="Gill Sans MT" panose="020B0502020104020203" pitchFamily="34" charset="0"/>
            </a:endParaRPr>
          </a:p>
          <a:p>
            <a:pPr marL="1143000" indent="-1143000" algn="l">
              <a:buFont typeface="Wingdings" panose="05000000000000000000" pitchFamily="2" charset="2"/>
              <a:buChar char="§"/>
            </a:pPr>
            <a:r>
              <a:rPr lang="pt-BR" sz="2800" b="1" i="0" u="none" strike="noStrike" dirty="0" err="1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Dealers</a:t>
            </a:r>
            <a:r>
              <a:rPr lang="pt-BR" sz="2800" b="1" i="0" u="none" strike="noStrike" dirty="0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 do Banco Central </a:t>
            </a:r>
          </a:p>
          <a:p>
            <a:pPr marL="908914" indent="-11430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F3538"/>
                </a:solidFill>
                <a:latin typeface="Gill Sans MT" panose="020B0502020104020203" pitchFamily="34" charset="0"/>
              </a:rPr>
              <a:t>Responsáveis </a:t>
            </a:r>
            <a:r>
              <a:rPr lang="pt-BR" sz="2400" b="0" i="0" u="none" strike="noStrike" dirty="0">
                <a:solidFill>
                  <a:srgbClr val="3F3538"/>
                </a:solidFill>
                <a:effectLst/>
                <a:latin typeface="Gill Sans MT" panose="020B0502020104020203" pitchFamily="34" charset="0"/>
              </a:rPr>
              <a:t>por intermediar as transações no mercado aberto com títulos públicos em operações compromissadas.</a:t>
            </a:r>
            <a:endParaRPr lang="pt-BR" sz="2400" dirty="0">
              <a:solidFill>
                <a:srgbClr val="3F3538"/>
              </a:solidFill>
              <a:effectLst/>
              <a:latin typeface="Gill Sans MT" panose="020B0502020104020203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DEALERS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2935CC-4464-4C07-9859-2978CE027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892" y="5488624"/>
            <a:ext cx="3124636" cy="22672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2CA335-AEF8-4551-A18E-A3ACB60D3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180" y="6048449"/>
            <a:ext cx="3004652" cy="170744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E3AF20-F316-B6D9-5128-0259FE999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849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TÍTULOS PÚBLICOS FEDERAIS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72BF50C-0F1D-42A5-8E48-CE84B3874EDE}"/>
              </a:ext>
            </a:extLst>
          </p:cNvPr>
          <p:cNvSpPr txBox="1">
            <a:spLocks/>
          </p:cNvSpPr>
          <p:nvPr/>
        </p:nvSpPr>
        <p:spPr>
          <a:xfrm>
            <a:off x="1038868" y="1943993"/>
            <a:ext cx="132191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solidFill>
                  <a:srgbClr val="3F3538"/>
                </a:solidFill>
              </a:defRPr>
            </a:lvl1pPr>
          </a:lstStyle>
          <a:p>
            <a:r>
              <a:rPr lang="pt-BR" dirty="0"/>
              <a:t>Papéis emitidos pelo Tesouro Nacional com finalidade de financiar a dívida pública.</a:t>
            </a:r>
          </a:p>
          <a:p>
            <a:r>
              <a:rPr lang="pt-BR" dirty="0"/>
              <a:t>Risco soberano</a:t>
            </a:r>
          </a:p>
          <a:p>
            <a:r>
              <a:rPr lang="pt-BR" dirty="0"/>
              <a:t>São precificados trazendo seus fluxos de pagamento a valor presente. </a:t>
            </a:r>
          </a:p>
          <a:p>
            <a:pPr lvl="1"/>
            <a:r>
              <a:rPr lang="pt-BR" dirty="0"/>
              <a:t>PU= (</a:t>
            </a:r>
            <a:r>
              <a:rPr lang="pt-BR" dirty="0" err="1"/>
              <a:t>vna</a:t>
            </a:r>
            <a:r>
              <a:rPr lang="pt-BR" dirty="0"/>
              <a:t> x cotação)/100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1B222D6-2F42-4AD7-B51D-A2F3ABD99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86" y="3966101"/>
            <a:ext cx="13372554" cy="435407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DF6D0CD-BECA-F231-539A-533305793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0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578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PRECIFICAÇÃO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8CE99E-749A-4B27-BC72-AD2C835CF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46" y="3842374"/>
            <a:ext cx="10564699" cy="23434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951681C-8A9B-44A3-2542-53581ABBF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890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MERCADO SECUNDÁRIO DE TPF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880B69D-A584-EE17-C80D-58ACD60DB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568" y="1256414"/>
            <a:ext cx="11850986" cy="7531233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47419D-C726-1A87-5FED-E942799C3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2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98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MARCAÇÃO NA CURVA VS MERCADO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CB45CDA-68B3-EA11-AFBE-E7BBCC62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266" y="2016001"/>
            <a:ext cx="13765992" cy="6340777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AC0C0E-9431-105E-8975-C1FEF72AA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50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NTN-B 2035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E16A457-0BC9-169E-3F95-8D84093C7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257112"/>
              </p:ext>
            </p:extLst>
          </p:nvPr>
        </p:nvGraphicFramePr>
        <p:xfrm>
          <a:off x="361439" y="1420133"/>
          <a:ext cx="13969552" cy="673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D14AB844-7E1B-0D1C-3E48-EA4EAFFE2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5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AF5F51E-A925-463D-9478-500AAC643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42" y="1357193"/>
            <a:ext cx="11161240" cy="759729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87990A5-F6E1-0EFC-AD5B-16609A63B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6" y="8136681"/>
            <a:ext cx="2555357" cy="810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E3B6AA-8FC0-4144-8425-59889B61B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86"/>
          <a:stretch/>
        </p:blipFill>
        <p:spPr>
          <a:xfrm>
            <a:off x="326287" y="250001"/>
            <a:ext cx="712581" cy="768152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48FDACF-F05D-4CD4-A858-203611CD86D3}"/>
              </a:ext>
            </a:extLst>
          </p:cNvPr>
          <p:cNvCxnSpPr/>
          <p:nvPr/>
        </p:nvCxnSpPr>
        <p:spPr>
          <a:xfrm>
            <a:off x="1038868" y="1079897"/>
            <a:ext cx="1098689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B3A530-D95F-4C37-B495-FB989B2BC1C2}"/>
              </a:ext>
            </a:extLst>
          </p:cNvPr>
          <p:cNvSpPr txBox="1"/>
          <p:nvPr/>
        </p:nvSpPr>
        <p:spPr>
          <a:xfrm>
            <a:off x="1268352" y="380161"/>
            <a:ext cx="50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/>
              <a:t>BGC Liquidez </a:t>
            </a:r>
            <a:r>
              <a:rPr lang="pt-BR" dirty="0">
                <a:solidFill>
                  <a:schemeClr val="tx1"/>
                </a:solidFill>
              </a:rPr>
              <a:t>– NTN-B 2035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E54B7B-78CD-5D56-9FBA-EFF24FF4D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583" y="118080"/>
            <a:ext cx="3179950" cy="8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9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296</Words>
  <Application>Microsoft Office PowerPoint</Application>
  <PresentationFormat>Personalizar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Notebook Profissonal</dc:creator>
  <cp:lastModifiedBy>Cadilhe, Marcelle</cp:lastModifiedBy>
  <cp:revision>7</cp:revision>
  <dcterms:created xsi:type="dcterms:W3CDTF">2023-01-16T17:00:17Z</dcterms:created>
  <dcterms:modified xsi:type="dcterms:W3CDTF">2024-08-07T17:41:26Z</dcterms:modified>
</cp:coreProperties>
</file>