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1" r:id="rId5"/>
    <p:sldMasterId id="2147483685" r:id="rId6"/>
    <p:sldMasterId id="2147483648" r:id="rId7"/>
    <p:sldMasterId id="2147483672" r:id="rId8"/>
  </p:sldMasterIdLst>
  <p:notesMasterIdLst>
    <p:notesMasterId r:id="rId20"/>
  </p:notesMasterIdLst>
  <p:handoutMasterIdLst>
    <p:handoutMasterId r:id="rId21"/>
  </p:handoutMasterIdLst>
  <p:sldIdLst>
    <p:sldId id="308" r:id="rId9"/>
    <p:sldId id="275" r:id="rId10"/>
    <p:sldId id="303" r:id="rId11"/>
    <p:sldId id="302" r:id="rId12"/>
    <p:sldId id="306" r:id="rId13"/>
    <p:sldId id="309" r:id="rId14"/>
    <p:sldId id="310" r:id="rId15"/>
    <p:sldId id="307" r:id="rId16"/>
    <p:sldId id="305" r:id="rId17"/>
    <p:sldId id="311" r:id="rId18"/>
    <p:sldId id="29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2772A-E278-4ED8-BED9-B6C820CF3CF1}" v="12" dt="2024-08-07T11:20:08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69" autoAdjust="0"/>
  </p:normalViewPr>
  <p:slideViewPr>
    <p:cSldViewPr snapToGrid="0">
      <p:cViewPr varScale="1">
        <p:scale>
          <a:sx n="104" d="100"/>
          <a:sy n="104" d="100"/>
        </p:scale>
        <p:origin x="870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andoval" userId="ff7cb597e8ac16c0" providerId="LiveId" clId="{917ABE97-56D9-4077-9D4A-75961B71F9FB}"/>
    <pc:docChg chg="undo custSel addSld delSld modSld sldOrd addMainMaster modMainMaster">
      <pc:chgData name="Daniel Sandoval" userId="ff7cb597e8ac16c0" providerId="LiveId" clId="{917ABE97-56D9-4077-9D4A-75961B71F9FB}" dt="2024-04-16T11:24:55.425" v="2304" actId="1076"/>
      <pc:docMkLst>
        <pc:docMk/>
      </pc:docMkLst>
      <pc:sldChg chg="modSp del mod">
        <pc:chgData name="Daniel Sandoval" userId="ff7cb597e8ac16c0" providerId="LiveId" clId="{917ABE97-56D9-4077-9D4A-75961B71F9FB}" dt="2024-04-15T20:48:47.639" v="411" actId="47"/>
        <pc:sldMkLst>
          <pc:docMk/>
          <pc:sldMk cId="2259131713" sldId="266"/>
        </pc:sldMkLst>
        <pc:spChg chg="mod">
          <ac:chgData name="Daniel Sandoval" userId="ff7cb597e8ac16c0" providerId="LiveId" clId="{917ABE97-56D9-4077-9D4A-75961B71F9FB}" dt="2024-04-15T20:46:52.977" v="394" actId="1076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917ABE97-56D9-4077-9D4A-75961B71F9FB}" dt="2024-04-15T20:09:35.046" v="116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addSp delSp modSp mod modAnim">
        <pc:chgData name="Daniel Sandoval" userId="ff7cb597e8ac16c0" providerId="LiveId" clId="{917ABE97-56D9-4077-9D4A-75961B71F9FB}" dt="2024-04-15T20:10:30.504" v="145" actId="1076"/>
        <pc:sldMkLst>
          <pc:docMk/>
          <pc:sldMk cId="4032306865" sldId="275"/>
        </pc:sldMkLst>
        <pc:spChg chg="mod">
          <ac:chgData name="Daniel Sandoval" userId="ff7cb597e8ac16c0" providerId="LiveId" clId="{917ABE97-56D9-4077-9D4A-75961B71F9FB}" dt="2024-04-15T20:09:49.894" v="139" actId="20577"/>
          <ac:spMkLst>
            <pc:docMk/>
            <pc:sldMk cId="4032306865" sldId="275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5T20:10:22.478" v="144" actId="1076"/>
          <ac:spMkLst>
            <pc:docMk/>
            <pc:sldMk cId="4032306865" sldId="275"/>
            <ac:spMk id="5" creationId="{82924102-E24F-7F45-F635-0230BC8B4B1B}"/>
          </ac:spMkLst>
        </pc:spChg>
        <pc:spChg chg="add mod">
          <ac:chgData name="Daniel Sandoval" userId="ff7cb597e8ac16c0" providerId="LiveId" clId="{917ABE97-56D9-4077-9D4A-75961B71F9FB}" dt="2024-04-15T20:10:14.205" v="143" actId="1076"/>
          <ac:spMkLst>
            <pc:docMk/>
            <pc:sldMk cId="4032306865" sldId="275"/>
            <ac:spMk id="7" creationId="{06DEAC3B-567B-14CC-2E34-41F86967D0D8}"/>
          </ac:spMkLst>
        </pc:spChg>
        <pc:spChg chg="add mod">
          <ac:chgData name="Daniel Sandoval" userId="ff7cb597e8ac16c0" providerId="LiveId" clId="{917ABE97-56D9-4077-9D4A-75961B71F9FB}" dt="2024-04-15T20:10:30.504" v="145" actId="1076"/>
          <ac:spMkLst>
            <pc:docMk/>
            <pc:sldMk cId="4032306865" sldId="275"/>
            <ac:spMk id="9" creationId="{5E764870-E161-DDC1-5F7C-70C71A9D540C}"/>
          </ac:spMkLst>
        </pc:spChg>
        <pc:spChg chg="add mod">
          <ac:chgData name="Daniel Sandoval" userId="ff7cb597e8ac16c0" providerId="LiveId" clId="{917ABE97-56D9-4077-9D4A-75961B71F9FB}" dt="2024-04-15T20:10:14.205" v="143" actId="1076"/>
          <ac:spMkLst>
            <pc:docMk/>
            <pc:sldMk cId="4032306865" sldId="275"/>
            <ac:spMk id="11" creationId="{5ED4663F-9248-E67A-DE7D-9E5810CDA20D}"/>
          </ac:spMkLst>
        </pc:spChg>
        <pc:spChg chg="add mod">
          <ac:chgData name="Daniel Sandoval" userId="ff7cb597e8ac16c0" providerId="LiveId" clId="{917ABE97-56D9-4077-9D4A-75961B71F9FB}" dt="2024-04-15T20:10:22.478" v="144" actId="1076"/>
          <ac:spMkLst>
            <pc:docMk/>
            <pc:sldMk cId="4032306865" sldId="275"/>
            <ac:spMk id="12" creationId="{0CEEE3F2-CA1F-2055-D87B-20E6F47E6C4A}"/>
          </ac:spMkLst>
        </pc:spChg>
        <pc:spChg chg="add mod">
          <ac:chgData name="Daniel Sandoval" userId="ff7cb597e8ac16c0" providerId="LiveId" clId="{917ABE97-56D9-4077-9D4A-75961B71F9FB}" dt="2024-04-15T20:10:14.205" v="143" actId="1076"/>
          <ac:spMkLst>
            <pc:docMk/>
            <pc:sldMk cId="4032306865" sldId="275"/>
            <ac:spMk id="14" creationId="{7F5F83CB-36C3-A558-0802-8AB41475C519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18" creationId="{93EDC9DB-61F3-A32E-2363-CA60C65E18E5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19" creationId="{D8193168-0C91-B19A-F4F2-BDD818BA09BF}"/>
          </ac:spMkLst>
        </pc:spChg>
        <pc:spChg chg="add mod">
          <ac:chgData name="Daniel Sandoval" userId="ff7cb597e8ac16c0" providerId="LiveId" clId="{917ABE97-56D9-4077-9D4A-75961B71F9FB}" dt="2024-04-15T20:10:30.504" v="145" actId="1076"/>
          <ac:spMkLst>
            <pc:docMk/>
            <pc:sldMk cId="4032306865" sldId="275"/>
            <ac:spMk id="20" creationId="{DA7E3E60-8C38-BEBA-C8EE-BFBA369D8196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21" creationId="{B326D309-B14D-F0BB-CB4F-1C7AE7608E09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22" creationId="{C8731840-E74D-4EB2-558A-C5086C8D3785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24" creationId="{A77D1CB2-2B1A-9F65-F6C4-DEF67B201D32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29" creationId="{F3E5FA63-E445-FEF3-DEF2-B8A2A2CF74D4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1" creationId="{25E1760B-07B3-09CE-1967-7F1DBC290711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3" creationId="{1DA51728-37F4-5526-A98A-F868CE972146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4" creationId="{6A9A9326-542E-C48A-9603-E310FE6CA3C1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6" creationId="{0D25B07F-0BF9-580F-426F-88A5A52C65B1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7" creationId="{8D12567A-5AE3-BF27-E8A6-B06C487C7340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8" creationId="{8299C8E1-79D8-DC9F-C31C-D8DD4D5FA288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39" creationId="{878BA5BE-8820-B0EE-21DD-2C026B0CA9C3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0" creationId="{993AA76E-D647-ABDD-0EEF-335FE4343312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2" creationId="{E0ABCFFF-CACF-ADCD-45EF-15844F4C5903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3" creationId="{3D3DA3D3-BD4E-9B79-CFB4-982152976107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4" creationId="{CFBB5152-A7E1-A757-A07C-9BCB8B51D3E2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5" creationId="{F04AB35A-C0E1-4A78-574A-607FD1177E2D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46" creationId="{FD7389DA-CD09-C9C8-5B61-76B996757C43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2" creationId="{2B12447D-F42F-7036-0D46-305999C03F0D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3" creationId="{B43BB871-231F-C1F7-37FB-67DF8E5D1213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4" creationId="{96FB5AE9-2589-C4D2-FFDB-54A18ACF0640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5" creationId="{69DB9FE7-D647-ABAA-36A2-F14B075B2C8D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7" creationId="{45AECE1A-0593-7CE3-4199-B03A12F4E548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8" creationId="{B32AFD32-C5EF-C020-10E8-2C14F934A555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59" creationId="{3FF2245B-BEC0-6921-9D8D-4DD5E4A7B22F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0" creationId="{50E54802-3CFA-FAD3-919F-7DA90C884E7C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1" creationId="{3319DA91-484A-331A-0574-DA9864A270C4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2" creationId="{80A1357E-7A00-6760-0E8D-1240B0BBF7DF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3" creationId="{A1A4FFB4-7225-378B-F028-6BEFACA7ABCE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4" creationId="{3DBC288D-6063-B3EF-069A-2BC7A1936BD4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65" creationId="{B17B847F-1D6B-6D40-9098-E42EC15EBD8E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0" creationId="{A339F355-6D33-CB0F-3478-62604AE7AB44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1" creationId="{F19AC3B1-5E86-8D80-702B-83510AE6049A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4" creationId="{56C0E652-3452-1525-29B5-5AB7097ADD64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5" creationId="{96719AC9-4B6F-1E9A-6C0D-756016B963E2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8" creationId="{C057EE97-1A1B-A545-EC6F-EDEAADDB9601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79" creationId="{3E1F3E60-7F5B-2CE5-0539-7C41DCA2CA32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80" creationId="{DF50D08F-0804-81D4-2B68-7BDE79A39359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81" creationId="{C08E0920-2273-B75A-8129-DA7FC8AC47F0}"/>
          </ac:spMkLst>
        </pc:spChg>
        <pc:spChg chg="del">
          <ac:chgData name="Daniel Sandoval" userId="ff7cb597e8ac16c0" providerId="LiveId" clId="{917ABE97-56D9-4077-9D4A-75961B71F9FB}" dt="2024-04-15T20:10:06.490" v="141" actId="478"/>
          <ac:spMkLst>
            <pc:docMk/>
            <pc:sldMk cId="4032306865" sldId="275"/>
            <ac:spMk id="82" creationId="{0FAE33A3-2E77-9EDB-73F3-76840BEB3F11}"/>
          </ac:spMkLst>
        </pc:spChg>
        <pc:picChg chg="add mod">
          <ac:chgData name="Daniel Sandoval" userId="ff7cb597e8ac16c0" providerId="LiveId" clId="{917ABE97-56D9-4077-9D4A-75961B71F9FB}" dt="2024-04-15T20:10:22.478" v="144" actId="1076"/>
          <ac:picMkLst>
            <pc:docMk/>
            <pc:sldMk cId="4032306865" sldId="275"/>
            <ac:picMk id="4" creationId="{E21A0337-1776-B3E0-E0D8-9819875FB6D3}"/>
          </ac:picMkLst>
        </pc:picChg>
        <pc:picChg chg="add mod">
          <ac:chgData name="Daniel Sandoval" userId="ff7cb597e8ac16c0" providerId="LiveId" clId="{917ABE97-56D9-4077-9D4A-75961B71F9FB}" dt="2024-04-15T20:10:30.504" v="145" actId="1076"/>
          <ac:picMkLst>
            <pc:docMk/>
            <pc:sldMk cId="4032306865" sldId="275"/>
            <ac:picMk id="6" creationId="{5F49BE7E-3164-4613-8129-A72D80E78884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8" creationId="{F1456052-0CF0-A2E2-40E8-46CAF51FDF11}"/>
          </ac:picMkLst>
        </pc:picChg>
        <pc:picChg chg="add mod">
          <ac:chgData name="Daniel Sandoval" userId="ff7cb597e8ac16c0" providerId="LiveId" clId="{917ABE97-56D9-4077-9D4A-75961B71F9FB}" dt="2024-04-15T20:10:14.205" v="143" actId="1076"/>
          <ac:picMkLst>
            <pc:docMk/>
            <pc:sldMk cId="4032306865" sldId="275"/>
            <ac:picMk id="10" creationId="{959E2A9E-013B-3EFC-48D7-CECE9B2FB4A7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23" creationId="{E338B067-BBFD-0C95-9A1B-9C8BE78ED19F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25" creationId="{2E5F9336-856C-1ABA-44D7-21FD4B001141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27" creationId="{57C77BDD-854F-0896-E54B-8235E63D6270}"/>
          </ac:picMkLst>
        </pc:picChg>
        <pc:picChg chg="del">
          <ac:chgData name="Daniel Sandoval" userId="ff7cb597e8ac16c0" providerId="LiveId" clId="{917ABE97-56D9-4077-9D4A-75961B71F9FB}" dt="2024-04-15T20:10:01.144" v="140" actId="478"/>
          <ac:picMkLst>
            <pc:docMk/>
            <pc:sldMk cId="4032306865" sldId="275"/>
            <ac:picMk id="41" creationId="{C5CF00D2-6DB8-80E4-77AB-31E72F823025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47" creationId="{0E07F983-7BB7-CCCE-965A-11A6FA07FF79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48" creationId="{A8F0FACA-2DE0-F0D5-9272-7098613B84CB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49" creationId="{58F8916A-DEBE-59A7-FC23-12D1C4E81FBF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50" creationId="{6C47ABB9-35F1-2B8E-D029-784AA6C3ACEC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66" creationId="{4AAE1302-6C80-D22F-4226-BCBFEA5F582E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72" creationId="{791B6CF2-E94D-13B0-E067-AA04D5415179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76" creationId="{7355A235-B62D-8788-62E0-113FC960DC11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1026" creationId="{84A05355-3EBC-A080-A5E0-82A68699D49F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1028" creationId="{D8F60E6A-45E2-8964-4CE5-496770064AC5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1030" creationId="{7526A178-B9E3-F56D-0031-61D89CAFBB1C}"/>
          </ac:picMkLst>
        </pc:picChg>
        <pc:picChg chg="del">
          <ac:chgData name="Daniel Sandoval" userId="ff7cb597e8ac16c0" providerId="LiveId" clId="{917ABE97-56D9-4077-9D4A-75961B71F9FB}" dt="2024-04-15T20:10:06.490" v="141" actId="478"/>
          <ac:picMkLst>
            <pc:docMk/>
            <pc:sldMk cId="4032306865" sldId="275"/>
            <ac:picMk id="1032" creationId="{29511E92-AAD3-3151-8508-B3EAB6DC136B}"/>
          </ac:picMkLst>
        </pc:pic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13" creationId="{62A654FB-3F2B-25E4-6BFE-7A800150815E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15" creationId="{81BB63BE-E58F-5F73-9241-43309D09F855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16" creationId="{D7FAF2B5-0275-78B6-C369-C7D4B0DA0DC0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17" creationId="{F8583269-F969-AF2F-BE0E-38A507AED5A2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69" creationId="{D9E25E63-918D-BB49-A542-44A5C13869A2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73" creationId="{7482E622-D250-6A46-3DD1-9D8465E5D7A9}"/>
          </ac:cxnSpMkLst>
        </pc:cxnChg>
        <pc:cxnChg chg="del">
          <ac:chgData name="Daniel Sandoval" userId="ff7cb597e8ac16c0" providerId="LiveId" clId="{917ABE97-56D9-4077-9D4A-75961B71F9FB}" dt="2024-04-15T20:10:06.490" v="141" actId="478"/>
          <ac:cxnSpMkLst>
            <pc:docMk/>
            <pc:sldMk cId="4032306865" sldId="275"/>
            <ac:cxnSpMk id="77" creationId="{12E075E0-A23E-5C7E-F095-DBB3CFAC83D7}"/>
          </ac:cxnSpMkLst>
        </pc:cxnChg>
      </pc:sldChg>
      <pc:sldChg chg="addSp delSp modSp mod modAnim modShow">
        <pc:chgData name="Daniel Sandoval" userId="ff7cb597e8ac16c0" providerId="LiveId" clId="{917ABE97-56D9-4077-9D4A-75961B71F9FB}" dt="2024-04-16T11:00:33.184" v="1532"/>
        <pc:sldMkLst>
          <pc:docMk/>
          <pc:sldMk cId="2875718923" sldId="302"/>
        </pc:sldMkLst>
        <pc:spChg chg="mod">
          <ac:chgData name="Daniel Sandoval" userId="ff7cb597e8ac16c0" providerId="LiveId" clId="{917ABE97-56D9-4077-9D4A-75961B71F9FB}" dt="2024-04-15T20:15:00.533" v="275" actId="313"/>
          <ac:spMkLst>
            <pc:docMk/>
            <pc:sldMk cId="2875718923" sldId="302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6T11:00:11.194" v="1530" actId="20577"/>
          <ac:spMkLst>
            <pc:docMk/>
            <pc:sldMk cId="2875718923" sldId="302"/>
            <ac:spMk id="4" creationId="{EB8A3984-0885-CD9F-9D6A-C60C1C653ECA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6" creationId="{C90769F7-72CE-D656-C119-0729DCD5C81A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7" creationId="{356D329C-8943-825F-C991-C1792AFF2276}"/>
          </ac:spMkLst>
        </pc:spChg>
        <pc:spChg chg="add mod">
          <ac:chgData name="Daniel Sandoval" userId="ff7cb597e8ac16c0" providerId="LiveId" clId="{917ABE97-56D9-4077-9D4A-75961B71F9FB}" dt="2024-04-15T21:31:42.142" v="948" actId="1076"/>
          <ac:spMkLst>
            <pc:docMk/>
            <pc:sldMk cId="2875718923" sldId="302"/>
            <ac:spMk id="9" creationId="{4DAADBE0-EC0D-28BF-6895-ACEF367152C0}"/>
          </ac:spMkLst>
        </pc:spChg>
        <pc:spChg chg="add mod">
          <ac:chgData name="Daniel Sandoval" userId="ff7cb597e8ac16c0" providerId="LiveId" clId="{917ABE97-56D9-4077-9D4A-75961B71F9FB}" dt="2024-04-15T21:31:42.142" v="948" actId="1076"/>
          <ac:spMkLst>
            <pc:docMk/>
            <pc:sldMk cId="2875718923" sldId="302"/>
            <ac:spMk id="10" creationId="{39CD1A55-6CBD-6CD7-97A1-C3189E53077D}"/>
          </ac:spMkLst>
        </pc:spChg>
        <pc:spChg chg="add mod">
          <ac:chgData name="Daniel Sandoval" userId="ff7cb597e8ac16c0" providerId="LiveId" clId="{917ABE97-56D9-4077-9D4A-75961B71F9FB}" dt="2024-04-15T21:31:42.142" v="948" actId="1076"/>
          <ac:spMkLst>
            <pc:docMk/>
            <pc:sldMk cId="2875718923" sldId="302"/>
            <ac:spMk id="11" creationId="{A096A945-A100-4F0F-A4EC-6686A298C71F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12" creationId="{593218DF-7274-E76C-0DC6-262822A92F7F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13" creationId="{104D3BFA-851A-F507-C0B1-B8E08089CCFD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14" creationId="{6B279D2D-EBEC-B2C3-A105-C31A9A94570A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16" creationId="{DAB435B7-F8C5-88F4-B1D9-43411FB081D4}"/>
          </ac:spMkLst>
        </pc:spChg>
        <pc:spChg chg="add mod">
          <ac:chgData name="Daniel Sandoval" userId="ff7cb597e8ac16c0" providerId="LiveId" clId="{917ABE97-56D9-4077-9D4A-75961B71F9FB}" dt="2024-04-15T21:29:11.144" v="908" actId="1076"/>
          <ac:spMkLst>
            <pc:docMk/>
            <pc:sldMk cId="2875718923" sldId="302"/>
            <ac:spMk id="17" creationId="{3B475FB3-2AC5-F2F6-218C-9E3B9499110D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0" creationId="{E03050AD-039B-3923-33D0-A7903347C059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1" creationId="{93ECC8C9-9E4B-E22C-0058-6BAEF69D0AF0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2" creationId="{34639FC9-323C-3CE5-8CC5-020075579B21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3" creationId="{FAB343CC-CB3F-1414-BC81-C54829AEE578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4" creationId="{7C05277F-54CD-CBDF-0AAD-0FB318DF6072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5" creationId="{4EB4914C-BCCF-D92D-0DB4-925336962477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6" creationId="{F44E1BED-9803-7B09-E746-BEAFCC3CBF2B}"/>
          </ac:spMkLst>
        </pc:spChg>
        <pc:spChg chg="del">
          <ac:chgData name="Daniel Sandoval" userId="ff7cb597e8ac16c0" providerId="LiveId" clId="{917ABE97-56D9-4077-9D4A-75961B71F9FB}" dt="2024-04-15T20:15:32.752" v="276" actId="478"/>
          <ac:spMkLst>
            <pc:docMk/>
            <pc:sldMk cId="2875718923" sldId="302"/>
            <ac:spMk id="27" creationId="{3178D837-1FE3-11EE-7AAB-E4DF1AD945E8}"/>
          </ac:spMkLst>
        </pc:spChg>
        <pc:spChg chg="add del mod">
          <ac:chgData name="Daniel Sandoval" userId="ff7cb597e8ac16c0" providerId="LiveId" clId="{917ABE97-56D9-4077-9D4A-75961B71F9FB}" dt="2024-04-15T21:32:08.729" v="961" actId="478"/>
          <ac:spMkLst>
            <pc:docMk/>
            <pc:sldMk cId="2875718923" sldId="302"/>
            <ac:spMk id="28" creationId="{281D5E20-08BE-D4DF-B1CE-965D8C6B67E0}"/>
          </ac:spMkLst>
        </pc:spChg>
        <pc:spChg chg="add mod">
          <ac:chgData name="Daniel Sandoval" userId="ff7cb597e8ac16c0" providerId="LiveId" clId="{917ABE97-56D9-4077-9D4A-75961B71F9FB}" dt="2024-04-15T21:32:55.975" v="972" actId="12788"/>
          <ac:spMkLst>
            <pc:docMk/>
            <pc:sldMk cId="2875718923" sldId="302"/>
            <ac:spMk id="29" creationId="{07BBD7B9-EF11-A47C-7123-E5F40A97F1D2}"/>
          </ac:spMkLst>
        </pc:spChg>
        <pc:spChg chg="add mod">
          <ac:chgData name="Daniel Sandoval" userId="ff7cb597e8ac16c0" providerId="LiveId" clId="{917ABE97-56D9-4077-9D4A-75961B71F9FB}" dt="2024-04-15T21:32:55.975" v="972" actId="12788"/>
          <ac:spMkLst>
            <pc:docMk/>
            <pc:sldMk cId="2875718923" sldId="302"/>
            <ac:spMk id="30" creationId="{026FD27A-3C27-0EC7-AEDD-F220C10130E9}"/>
          </ac:spMkLst>
        </pc:spChg>
        <pc:spChg chg="add mod">
          <ac:chgData name="Daniel Sandoval" userId="ff7cb597e8ac16c0" providerId="LiveId" clId="{917ABE97-56D9-4077-9D4A-75961B71F9FB}" dt="2024-04-15T21:32:55.975" v="972" actId="12788"/>
          <ac:spMkLst>
            <pc:docMk/>
            <pc:sldMk cId="2875718923" sldId="302"/>
            <ac:spMk id="31" creationId="{4882C905-F460-9EC4-C66B-B37C46A29171}"/>
          </ac:spMkLst>
        </pc:spChg>
        <pc:picChg chg="del">
          <ac:chgData name="Daniel Sandoval" userId="ff7cb597e8ac16c0" providerId="LiveId" clId="{917ABE97-56D9-4077-9D4A-75961B71F9FB}" dt="2024-04-15T20:15:32.752" v="276" actId="478"/>
          <ac:picMkLst>
            <pc:docMk/>
            <pc:sldMk cId="2875718923" sldId="302"/>
            <ac:picMk id="15" creationId="{CDF8ED79-C397-E71A-97A0-BA51FAE796B9}"/>
          </ac:picMkLst>
        </pc:picChg>
        <pc:picChg chg="del">
          <ac:chgData name="Daniel Sandoval" userId="ff7cb597e8ac16c0" providerId="LiveId" clId="{917ABE97-56D9-4077-9D4A-75961B71F9FB}" dt="2024-04-15T20:15:32.752" v="276" actId="478"/>
          <ac:picMkLst>
            <pc:docMk/>
            <pc:sldMk cId="2875718923" sldId="302"/>
            <ac:picMk id="19" creationId="{C02112A1-EAF8-8988-23DD-81BE34FEFDB9}"/>
          </ac:picMkLst>
        </pc:picChg>
        <pc:cxnChg chg="add mod">
          <ac:chgData name="Daniel Sandoval" userId="ff7cb597e8ac16c0" providerId="LiveId" clId="{917ABE97-56D9-4077-9D4A-75961B71F9FB}" dt="2024-04-15T21:29:29.601" v="910" actId="465"/>
          <ac:cxnSpMkLst>
            <pc:docMk/>
            <pc:sldMk cId="2875718923" sldId="302"/>
            <ac:cxnSpMk id="5" creationId="{5FF73C73-B1DB-7E1B-8D92-8320BAB402BB}"/>
          </ac:cxnSpMkLst>
        </pc:cxnChg>
        <pc:cxnChg chg="add mod">
          <ac:chgData name="Daniel Sandoval" userId="ff7cb597e8ac16c0" providerId="LiveId" clId="{917ABE97-56D9-4077-9D4A-75961B71F9FB}" dt="2024-04-15T21:29:23.262" v="909" actId="12788"/>
          <ac:cxnSpMkLst>
            <pc:docMk/>
            <pc:sldMk cId="2875718923" sldId="302"/>
            <ac:cxnSpMk id="8" creationId="{0B761E19-115A-75A1-39BF-41BCF4EAB1A6}"/>
          </ac:cxnSpMkLst>
        </pc:cxnChg>
        <pc:cxnChg chg="add mod">
          <ac:chgData name="Daniel Sandoval" userId="ff7cb597e8ac16c0" providerId="LiveId" clId="{917ABE97-56D9-4077-9D4A-75961B71F9FB}" dt="2024-04-15T21:29:23.262" v="909" actId="12788"/>
          <ac:cxnSpMkLst>
            <pc:docMk/>
            <pc:sldMk cId="2875718923" sldId="302"/>
            <ac:cxnSpMk id="18" creationId="{8AF1F17B-979F-EF76-D35F-909B4B482D53}"/>
          </ac:cxnSpMkLst>
        </pc:cxnChg>
        <pc:cxnChg chg="add mod">
          <ac:chgData name="Daniel Sandoval" userId="ff7cb597e8ac16c0" providerId="LiveId" clId="{917ABE97-56D9-4077-9D4A-75961B71F9FB}" dt="2024-04-15T21:35:19.770" v="1070" actId="1038"/>
          <ac:cxnSpMkLst>
            <pc:docMk/>
            <pc:sldMk cId="2875718923" sldId="302"/>
            <ac:cxnSpMk id="33" creationId="{3FE0E123-7591-240B-CBC0-48B44CFC49C0}"/>
          </ac:cxnSpMkLst>
        </pc:cxnChg>
        <pc:cxnChg chg="add mod">
          <ac:chgData name="Daniel Sandoval" userId="ff7cb597e8ac16c0" providerId="LiveId" clId="{917ABE97-56D9-4077-9D4A-75961B71F9FB}" dt="2024-04-15T21:36:09.357" v="1091" actId="1036"/>
          <ac:cxnSpMkLst>
            <pc:docMk/>
            <pc:sldMk cId="2875718923" sldId="302"/>
            <ac:cxnSpMk id="34" creationId="{9760FA52-F96A-1A27-9F1E-BA42BBC85878}"/>
          </ac:cxnSpMkLst>
        </pc:cxnChg>
        <pc:cxnChg chg="add mod">
          <ac:chgData name="Daniel Sandoval" userId="ff7cb597e8ac16c0" providerId="LiveId" clId="{917ABE97-56D9-4077-9D4A-75961B71F9FB}" dt="2024-04-15T21:36:04.386" v="1089" actId="1036"/>
          <ac:cxnSpMkLst>
            <pc:docMk/>
            <pc:sldMk cId="2875718923" sldId="302"/>
            <ac:cxnSpMk id="36" creationId="{170DF854-3A45-E6E8-B496-3C1BE439035B}"/>
          </ac:cxnSpMkLst>
        </pc:cxnChg>
        <pc:cxnChg chg="add mod">
          <ac:chgData name="Daniel Sandoval" userId="ff7cb597e8ac16c0" providerId="LiveId" clId="{917ABE97-56D9-4077-9D4A-75961B71F9FB}" dt="2024-04-15T21:35:26.563" v="1075" actId="1036"/>
          <ac:cxnSpMkLst>
            <pc:docMk/>
            <pc:sldMk cId="2875718923" sldId="302"/>
            <ac:cxnSpMk id="37" creationId="{6586861C-0EAC-131E-5BE2-FF1616DA7DEE}"/>
          </ac:cxnSpMkLst>
        </pc:cxnChg>
        <pc:cxnChg chg="add del mod">
          <ac:chgData name="Daniel Sandoval" userId="ff7cb597e8ac16c0" providerId="LiveId" clId="{917ABE97-56D9-4077-9D4A-75961B71F9FB}" dt="2024-04-15T21:35:36.370" v="1078" actId="478"/>
          <ac:cxnSpMkLst>
            <pc:docMk/>
            <pc:sldMk cId="2875718923" sldId="302"/>
            <ac:cxnSpMk id="38" creationId="{9C8BA57F-65FA-4896-3482-4507977BCB37}"/>
          </ac:cxnSpMkLst>
        </pc:cxnChg>
        <pc:cxnChg chg="add mod">
          <ac:chgData name="Daniel Sandoval" userId="ff7cb597e8ac16c0" providerId="LiveId" clId="{917ABE97-56D9-4077-9D4A-75961B71F9FB}" dt="2024-04-15T21:35:48.784" v="1081" actId="12788"/>
          <ac:cxnSpMkLst>
            <pc:docMk/>
            <pc:sldMk cId="2875718923" sldId="302"/>
            <ac:cxnSpMk id="39" creationId="{5F375D37-D706-673E-E2FD-F8AC09F94448}"/>
          </ac:cxnSpMkLst>
        </pc:cxnChg>
        <pc:cxnChg chg="add mod">
          <ac:chgData name="Daniel Sandoval" userId="ff7cb597e8ac16c0" providerId="LiveId" clId="{917ABE97-56D9-4077-9D4A-75961B71F9FB}" dt="2024-04-15T21:36:04.386" v="1089" actId="1036"/>
          <ac:cxnSpMkLst>
            <pc:docMk/>
            <pc:sldMk cId="2875718923" sldId="302"/>
            <ac:cxnSpMk id="40" creationId="{B7AE2E1E-B876-38E5-1A35-611B3F7E437E}"/>
          </ac:cxnSpMkLst>
        </pc:cxnChg>
      </pc:sldChg>
      <pc:sldChg chg="addSp delSp modSp mod modAnim">
        <pc:chgData name="Daniel Sandoval" userId="ff7cb597e8ac16c0" providerId="LiveId" clId="{917ABE97-56D9-4077-9D4A-75961B71F9FB}" dt="2024-04-15T20:13:58.852" v="242" actId="20577"/>
        <pc:sldMkLst>
          <pc:docMk/>
          <pc:sldMk cId="2420819066" sldId="303"/>
        </pc:sldMkLst>
        <pc:spChg chg="mod">
          <ac:chgData name="Daniel Sandoval" userId="ff7cb597e8ac16c0" providerId="LiveId" clId="{917ABE97-56D9-4077-9D4A-75961B71F9FB}" dt="2024-04-15T20:11:22.083" v="167" actId="20577"/>
          <ac:spMkLst>
            <pc:docMk/>
            <pc:sldMk cId="2420819066" sldId="303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4" creationId="{65C96366-6ABC-7256-F4AF-021E9C3E971C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5" creationId="{8E2A44B0-3472-5E0D-2B5D-DD285642D020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6" creationId="{0E5AA6D2-E623-0ED1-6520-163111CB3F24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7" creationId="{67106CE3-5359-0615-8388-76F895509D54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8" creationId="{49F5BD13-CD5E-3860-F66F-A62F71D79E16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9" creationId="{BE8ED86F-8951-DADB-349D-39D57C313277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0" creationId="{7910E34E-11E1-4E8B-FA58-75F8408B96FA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1" creationId="{B371704A-3EF8-BE20-12FF-AE6CD932834F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2" creationId="{1DF5C5B4-560F-6CC9-13EB-46D312D8A144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3" creationId="{47BE5161-588B-C322-994C-A68348E60B0A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4" creationId="{0EBE51A6-50DF-B023-73B8-1D17421B419B}"/>
          </ac:spMkLst>
        </pc:spChg>
        <pc:spChg chg="del">
          <ac:chgData name="Daniel Sandoval" userId="ff7cb597e8ac16c0" providerId="LiveId" clId="{917ABE97-56D9-4077-9D4A-75961B71F9FB}" dt="2024-04-15T20:11:03.987" v="146" actId="478"/>
          <ac:spMkLst>
            <pc:docMk/>
            <pc:sldMk cId="2420819066" sldId="303"/>
            <ac:spMk id="15" creationId="{0565888C-ECCE-7EA8-F654-BDA98EA556EF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17" creationId="{017389E5-5737-6853-92D0-D20D32C455AE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18" creationId="{C09C28EE-86AB-EC86-6D7D-82DE9B990A91}"/>
          </ac:spMkLst>
        </pc:spChg>
        <pc:spChg chg="add mod">
          <ac:chgData name="Daniel Sandoval" userId="ff7cb597e8ac16c0" providerId="LiveId" clId="{917ABE97-56D9-4077-9D4A-75961B71F9FB}" dt="2024-04-15T20:12:43.299" v="192" actId="1035"/>
          <ac:spMkLst>
            <pc:docMk/>
            <pc:sldMk cId="2420819066" sldId="303"/>
            <ac:spMk id="19" creationId="{9ECB607F-7B72-1D24-4FF0-35446DDC111A}"/>
          </ac:spMkLst>
        </pc:spChg>
        <pc:spChg chg="add mod">
          <ac:chgData name="Daniel Sandoval" userId="ff7cb597e8ac16c0" providerId="LiveId" clId="{917ABE97-56D9-4077-9D4A-75961B71F9FB}" dt="2024-04-15T20:13:56.341" v="240" actId="207"/>
          <ac:spMkLst>
            <pc:docMk/>
            <pc:sldMk cId="2420819066" sldId="303"/>
            <ac:spMk id="29" creationId="{DDDFF972-05BC-3793-ACC7-C88D1730A17F}"/>
          </ac:spMkLst>
        </pc:spChg>
        <pc:spChg chg="add mod">
          <ac:chgData name="Daniel Sandoval" userId="ff7cb597e8ac16c0" providerId="LiveId" clId="{917ABE97-56D9-4077-9D4A-75961B71F9FB}" dt="2024-04-15T20:13:56.341" v="240" actId="207"/>
          <ac:spMkLst>
            <pc:docMk/>
            <pc:sldMk cId="2420819066" sldId="303"/>
            <ac:spMk id="30" creationId="{CEB5C7CC-5A74-5431-65E0-F6DD22F4249A}"/>
          </ac:spMkLst>
        </pc:spChg>
        <pc:spChg chg="add mod">
          <ac:chgData name="Daniel Sandoval" userId="ff7cb597e8ac16c0" providerId="LiveId" clId="{917ABE97-56D9-4077-9D4A-75961B71F9FB}" dt="2024-04-15T20:13:58.852" v="242" actId="20577"/>
          <ac:spMkLst>
            <pc:docMk/>
            <pc:sldMk cId="2420819066" sldId="303"/>
            <ac:spMk id="31" creationId="{05D7AD57-C145-6C1B-ED65-72DE32CB393F}"/>
          </ac:spMkLst>
        </pc:spChg>
        <pc:picChg chg="add mod">
          <ac:chgData name="Daniel Sandoval" userId="ff7cb597e8ac16c0" providerId="LiveId" clId="{917ABE97-56D9-4077-9D4A-75961B71F9FB}" dt="2024-04-15T20:12:43.299" v="192" actId="1035"/>
          <ac:picMkLst>
            <pc:docMk/>
            <pc:sldMk cId="2420819066" sldId="303"/>
            <ac:picMk id="23" creationId="{B00E9423-B5E7-4274-25D7-2D4AB4F39780}"/>
          </ac:picMkLst>
        </pc:picChg>
        <pc:picChg chg="add mod">
          <ac:chgData name="Daniel Sandoval" userId="ff7cb597e8ac16c0" providerId="LiveId" clId="{917ABE97-56D9-4077-9D4A-75961B71F9FB}" dt="2024-04-15T20:12:43.299" v="192" actId="1035"/>
          <ac:picMkLst>
            <pc:docMk/>
            <pc:sldMk cId="2420819066" sldId="303"/>
            <ac:picMk id="24" creationId="{11EC8B31-F8B7-EF49-F89E-CFC87AFA79E3}"/>
          </ac:picMkLst>
        </pc:picChg>
        <pc:picChg chg="add mod">
          <ac:chgData name="Daniel Sandoval" userId="ff7cb597e8ac16c0" providerId="LiveId" clId="{917ABE97-56D9-4077-9D4A-75961B71F9FB}" dt="2024-04-15T20:12:43.299" v="192" actId="1035"/>
          <ac:picMkLst>
            <pc:docMk/>
            <pc:sldMk cId="2420819066" sldId="303"/>
            <ac:picMk id="25" creationId="{6EDEFCFF-7DF7-7154-ECBF-F927F7C5AF1D}"/>
          </ac:picMkLst>
        </pc:picChg>
        <pc:picChg chg="del">
          <ac:chgData name="Daniel Sandoval" userId="ff7cb597e8ac16c0" providerId="LiveId" clId="{917ABE97-56D9-4077-9D4A-75961B71F9FB}" dt="2024-04-15T20:11:03.987" v="146" actId="478"/>
          <ac:picMkLst>
            <pc:docMk/>
            <pc:sldMk cId="2420819066" sldId="303"/>
            <ac:picMk id="1026" creationId="{F968F8AA-ACF6-8EAF-A4DE-4DB03267DEF4}"/>
          </ac:picMkLst>
        </pc:picChg>
        <pc:picChg chg="del">
          <ac:chgData name="Daniel Sandoval" userId="ff7cb597e8ac16c0" providerId="LiveId" clId="{917ABE97-56D9-4077-9D4A-75961B71F9FB}" dt="2024-04-15T20:11:03.987" v="146" actId="478"/>
          <ac:picMkLst>
            <pc:docMk/>
            <pc:sldMk cId="2420819066" sldId="303"/>
            <ac:picMk id="1028" creationId="{69EAF193-0670-FD12-CDAE-B708695BFD1A}"/>
          </ac:picMkLst>
        </pc:picChg>
        <pc:picChg chg="del">
          <ac:chgData name="Daniel Sandoval" userId="ff7cb597e8ac16c0" providerId="LiveId" clId="{917ABE97-56D9-4077-9D4A-75961B71F9FB}" dt="2024-04-15T20:11:03.987" v="146" actId="478"/>
          <ac:picMkLst>
            <pc:docMk/>
            <pc:sldMk cId="2420819066" sldId="303"/>
            <ac:picMk id="1030" creationId="{2F5CD765-87DB-7B4D-7DE6-45F00E3D64B6}"/>
          </ac:picMkLst>
        </pc:picChg>
        <pc:cxnChg chg="add mod">
          <ac:chgData name="Daniel Sandoval" userId="ff7cb597e8ac16c0" providerId="LiveId" clId="{917ABE97-56D9-4077-9D4A-75961B71F9FB}" dt="2024-04-15T20:12:43.299" v="192" actId="1035"/>
          <ac:cxnSpMkLst>
            <pc:docMk/>
            <pc:sldMk cId="2420819066" sldId="303"/>
            <ac:cxnSpMk id="16" creationId="{C894D266-2A40-80FF-C0C1-BD2C444C45FD}"/>
          </ac:cxnSpMkLst>
        </pc:cxnChg>
        <pc:cxnChg chg="add mod">
          <ac:chgData name="Daniel Sandoval" userId="ff7cb597e8ac16c0" providerId="LiveId" clId="{917ABE97-56D9-4077-9D4A-75961B71F9FB}" dt="2024-04-15T20:12:43.299" v="192" actId="1035"/>
          <ac:cxnSpMkLst>
            <pc:docMk/>
            <pc:sldMk cId="2420819066" sldId="303"/>
            <ac:cxnSpMk id="20" creationId="{A5DFD487-F735-EB7F-3820-10448EF0CBF6}"/>
          </ac:cxnSpMkLst>
        </pc:cxnChg>
        <pc:cxnChg chg="add mod">
          <ac:chgData name="Daniel Sandoval" userId="ff7cb597e8ac16c0" providerId="LiveId" clId="{917ABE97-56D9-4077-9D4A-75961B71F9FB}" dt="2024-04-15T20:12:43.299" v="192" actId="1035"/>
          <ac:cxnSpMkLst>
            <pc:docMk/>
            <pc:sldMk cId="2420819066" sldId="303"/>
            <ac:cxnSpMk id="21" creationId="{5F94D2EA-DA18-2165-A5D3-EA43328D36CD}"/>
          </ac:cxnSpMkLst>
        </pc:cxnChg>
        <pc:cxnChg chg="add mod">
          <ac:chgData name="Daniel Sandoval" userId="ff7cb597e8ac16c0" providerId="LiveId" clId="{917ABE97-56D9-4077-9D4A-75961B71F9FB}" dt="2024-04-15T20:12:43.299" v="192" actId="1035"/>
          <ac:cxnSpMkLst>
            <pc:docMk/>
            <pc:sldMk cId="2420819066" sldId="303"/>
            <ac:cxnSpMk id="22" creationId="{151E8E95-4DF1-0DD1-AC5F-F17F8F55A0E4}"/>
          </ac:cxnSpMkLst>
        </pc:cxnChg>
      </pc:sldChg>
      <pc:sldChg chg="del">
        <pc:chgData name="Daniel Sandoval" userId="ff7cb597e8ac16c0" providerId="LiveId" clId="{917ABE97-56D9-4077-9D4A-75961B71F9FB}" dt="2024-04-15T21:52:34.816" v="1293" actId="47"/>
        <pc:sldMkLst>
          <pc:docMk/>
          <pc:sldMk cId="2154325032" sldId="304"/>
        </pc:sldMkLst>
      </pc:sldChg>
      <pc:sldChg chg="addSp delSp modSp add mod">
        <pc:chgData name="Daniel Sandoval" userId="ff7cb597e8ac16c0" providerId="LiveId" clId="{917ABE97-56D9-4077-9D4A-75961B71F9FB}" dt="2024-04-16T11:19:54.806" v="2243" actId="20577"/>
        <pc:sldMkLst>
          <pc:docMk/>
          <pc:sldMk cId="1673143554" sldId="305"/>
        </pc:sldMkLst>
        <pc:spChg chg="mod">
          <ac:chgData name="Daniel Sandoval" userId="ff7cb597e8ac16c0" providerId="LiveId" clId="{917ABE97-56D9-4077-9D4A-75961B71F9FB}" dt="2024-04-15T21:58:56.840" v="1351" actId="20577"/>
          <ac:spMkLst>
            <pc:docMk/>
            <pc:sldMk cId="1673143554" sldId="305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6T11:19:54.806" v="2243" actId="20577"/>
          <ac:spMkLst>
            <pc:docMk/>
            <pc:sldMk cId="1673143554" sldId="305"/>
            <ac:spMk id="4" creationId="{7A6EEE88-54F8-0DB8-8B42-0E1C36A81F53}"/>
          </ac:spMkLst>
        </pc:spChg>
        <pc:spChg chg="add mod">
          <ac:chgData name="Daniel Sandoval" userId="ff7cb597e8ac16c0" providerId="LiveId" clId="{917ABE97-56D9-4077-9D4A-75961B71F9FB}" dt="2024-04-15T21:59:15.170" v="1359" actId="1038"/>
          <ac:spMkLst>
            <pc:docMk/>
            <pc:sldMk cId="1673143554" sldId="305"/>
            <ac:spMk id="8" creationId="{EAE8CA11-6A6D-96AF-15E0-66CB4AE74BEF}"/>
          </ac:spMkLst>
        </pc:spChg>
        <pc:picChg chg="add del mod">
          <ac:chgData name="Daniel Sandoval" userId="ff7cb597e8ac16c0" providerId="LiveId" clId="{917ABE97-56D9-4077-9D4A-75961B71F9FB}" dt="2024-04-15T21:58:39.239" v="1337" actId="478"/>
          <ac:picMkLst>
            <pc:docMk/>
            <pc:sldMk cId="1673143554" sldId="305"/>
            <ac:picMk id="5" creationId="{D12936DF-8E70-CAC2-C828-6238311477AF}"/>
          </ac:picMkLst>
        </pc:picChg>
        <pc:picChg chg="add mod">
          <ac:chgData name="Daniel Sandoval" userId="ff7cb597e8ac16c0" providerId="LiveId" clId="{917ABE97-56D9-4077-9D4A-75961B71F9FB}" dt="2024-04-16T11:17:07.492" v="1707" actId="1076"/>
          <ac:picMkLst>
            <pc:docMk/>
            <pc:sldMk cId="1673143554" sldId="305"/>
            <ac:picMk id="7" creationId="{3E57C6DB-810E-A4C5-2F3A-AD5D11E33726}"/>
          </ac:picMkLst>
        </pc:picChg>
      </pc:sldChg>
      <pc:sldChg chg="addSp delSp modSp add mod">
        <pc:chgData name="Daniel Sandoval" userId="ff7cb597e8ac16c0" providerId="LiveId" clId="{917ABE97-56D9-4077-9D4A-75961B71F9FB}" dt="2024-04-16T11:08:57.430" v="1701" actId="113"/>
        <pc:sldMkLst>
          <pc:docMk/>
          <pc:sldMk cId="2772871030" sldId="306"/>
        </pc:sldMkLst>
        <pc:spChg chg="mod">
          <ac:chgData name="Daniel Sandoval" userId="ff7cb597e8ac16c0" providerId="LiveId" clId="{917ABE97-56D9-4077-9D4A-75961B71F9FB}" dt="2024-04-15T21:36:58.271" v="1114" actId="20577"/>
          <ac:spMkLst>
            <pc:docMk/>
            <pc:sldMk cId="2772871030" sldId="306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6T11:08:57.430" v="1701" actId="113"/>
          <ac:spMkLst>
            <pc:docMk/>
            <pc:sldMk cId="2772871030" sldId="306"/>
            <ac:spMk id="4" creationId="{A8FDAB18-147E-F4AC-3139-B3D830E4A7CD}"/>
          </ac:spMkLst>
        </pc:spChg>
        <pc:spChg chg="add mod">
          <ac:chgData name="Daniel Sandoval" userId="ff7cb597e8ac16c0" providerId="LiveId" clId="{917ABE97-56D9-4077-9D4A-75961B71F9FB}" dt="2024-04-15T20:51:03.043" v="427"/>
          <ac:spMkLst>
            <pc:docMk/>
            <pc:sldMk cId="2772871030" sldId="306"/>
            <ac:spMk id="5" creationId="{F769370E-6C37-E5E2-83B5-A46A2D8C2D33}"/>
          </ac:spMkLst>
        </pc:spChg>
        <pc:spChg chg="add mod">
          <ac:chgData name="Daniel Sandoval" userId="ff7cb597e8ac16c0" providerId="LiveId" clId="{917ABE97-56D9-4077-9D4A-75961B71F9FB}" dt="2024-04-15T20:51:03.043" v="427"/>
          <ac:spMkLst>
            <pc:docMk/>
            <pc:sldMk cId="2772871030" sldId="306"/>
            <ac:spMk id="6" creationId="{E4F687B5-D305-06F1-7037-BF1920EF7B67}"/>
          </ac:spMkLst>
        </pc:spChg>
        <pc:spChg chg="add mod">
          <ac:chgData name="Daniel Sandoval" userId="ff7cb597e8ac16c0" providerId="LiveId" clId="{917ABE97-56D9-4077-9D4A-75961B71F9FB}" dt="2024-04-15T20:51:03.043" v="427"/>
          <ac:spMkLst>
            <pc:docMk/>
            <pc:sldMk cId="2772871030" sldId="306"/>
            <ac:spMk id="7" creationId="{70BE715F-1510-B0AF-D0DB-6CD9C8BB8D48}"/>
          </ac:spMkLst>
        </pc:spChg>
        <pc:graphicFrameChg chg="add mod">
          <ac:chgData name="Daniel Sandoval" userId="ff7cb597e8ac16c0" providerId="LiveId" clId="{917ABE97-56D9-4077-9D4A-75961B71F9FB}" dt="2024-04-15T20:51:03.043" v="427"/>
          <ac:graphicFrameMkLst>
            <pc:docMk/>
            <pc:sldMk cId="2772871030" sldId="306"/>
            <ac:graphicFrameMk id="4" creationId="{762FD35C-51C0-A7CB-0BDD-29BC5A478DB3}"/>
          </ac:graphicFrameMkLst>
        </pc:graphicFrameChg>
        <pc:picChg chg="add del mod modCrop">
          <ac:chgData name="Daniel Sandoval" userId="ff7cb597e8ac16c0" providerId="LiveId" clId="{917ABE97-56D9-4077-9D4A-75961B71F9FB}" dt="2024-04-16T11:06:07.728" v="1574" actId="478"/>
          <ac:picMkLst>
            <pc:docMk/>
            <pc:sldMk cId="2772871030" sldId="306"/>
            <ac:picMk id="5" creationId="{69B38177-7AF1-0021-C396-A7C8E490CC76}"/>
          </ac:picMkLst>
        </pc:picChg>
        <pc:picChg chg="add mod modCrop">
          <ac:chgData name="Daniel Sandoval" userId="ff7cb597e8ac16c0" providerId="LiveId" clId="{917ABE97-56D9-4077-9D4A-75961B71F9FB}" dt="2024-04-16T11:07:41.795" v="1602" actId="1037"/>
          <ac:picMkLst>
            <pc:docMk/>
            <pc:sldMk cId="2772871030" sldId="306"/>
            <ac:picMk id="6" creationId="{91346964-29DA-04ED-A112-9A1D5E0101F0}"/>
          </ac:picMkLst>
        </pc:picChg>
        <pc:picChg chg="add mod modCrop">
          <ac:chgData name="Daniel Sandoval" userId="ff7cb597e8ac16c0" providerId="LiveId" clId="{917ABE97-56D9-4077-9D4A-75961B71F9FB}" dt="2024-04-16T11:07:36.878" v="1589" actId="12789"/>
          <ac:picMkLst>
            <pc:docMk/>
            <pc:sldMk cId="2772871030" sldId="306"/>
            <ac:picMk id="7" creationId="{9507C8D0-B5CA-C53D-D1E6-66DAA34AE95A}"/>
          </ac:picMkLst>
        </pc:picChg>
        <pc:picChg chg="add del mod">
          <ac:chgData name="Daniel Sandoval" userId="ff7cb597e8ac16c0" providerId="LiveId" clId="{917ABE97-56D9-4077-9D4A-75961B71F9FB}" dt="2024-04-15T20:51:33.918" v="430" actId="478"/>
          <ac:picMkLst>
            <pc:docMk/>
            <pc:sldMk cId="2772871030" sldId="306"/>
            <ac:picMk id="8" creationId="{F856EC2D-AF5E-F3CE-6DC6-CF2E9AEE2671}"/>
          </ac:picMkLst>
        </pc:picChg>
        <pc:picChg chg="add del mod modCrop">
          <ac:chgData name="Daniel Sandoval" userId="ff7cb597e8ac16c0" providerId="LiveId" clId="{917ABE97-56D9-4077-9D4A-75961B71F9FB}" dt="2024-04-16T11:07:49.283" v="1603" actId="1076"/>
          <ac:picMkLst>
            <pc:docMk/>
            <pc:sldMk cId="2772871030" sldId="306"/>
            <ac:picMk id="9" creationId="{93F1F23A-557B-163F-B31C-28FE76C1C5D9}"/>
          </ac:picMkLst>
        </pc:picChg>
      </pc:sldChg>
      <pc:sldChg chg="addSp delSp modSp add mod ord delAnim modAnim">
        <pc:chgData name="Daniel Sandoval" userId="ff7cb597e8ac16c0" providerId="LiveId" clId="{917ABE97-56D9-4077-9D4A-75961B71F9FB}" dt="2024-04-15T21:59:56.927" v="1362"/>
        <pc:sldMkLst>
          <pc:docMk/>
          <pc:sldMk cId="3790187407" sldId="307"/>
        </pc:sldMkLst>
        <pc:spChg chg="mod">
          <ac:chgData name="Daniel Sandoval" userId="ff7cb597e8ac16c0" providerId="LiveId" clId="{917ABE97-56D9-4077-9D4A-75961B71F9FB}" dt="2024-04-15T20:24:41.210" v="329" actId="20577"/>
          <ac:spMkLst>
            <pc:docMk/>
            <pc:sldMk cId="3790187407" sldId="307"/>
            <ac:spMk id="2" creationId="{ABB0AE9E-BD73-5A3E-74D2-6A1FE13EEA21}"/>
          </ac:spMkLst>
        </pc:spChg>
        <pc:spChg chg="mod">
          <ac:chgData name="Daniel Sandoval" userId="ff7cb597e8ac16c0" providerId="LiveId" clId="{917ABE97-56D9-4077-9D4A-75961B71F9FB}" dt="2024-04-15T21:58:00.691" v="1311" actId="1076"/>
          <ac:spMkLst>
            <pc:docMk/>
            <pc:sldMk cId="3790187407" sldId="307"/>
            <ac:spMk id="3" creationId="{396829C4-6170-26B5-AFBE-12BA79F690D2}"/>
          </ac:spMkLst>
        </pc:spChg>
        <pc:spChg chg="add del mod">
          <ac:chgData name="Daniel Sandoval" userId="ff7cb597e8ac16c0" providerId="LiveId" clId="{917ABE97-56D9-4077-9D4A-75961B71F9FB}" dt="2024-04-15T21:58:33.806" v="1336" actId="1038"/>
          <ac:spMkLst>
            <pc:docMk/>
            <pc:sldMk cId="3790187407" sldId="307"/>
            <ac:spMk id="5" creationId="{F2207C64-03A3-686B-1A90-B4E469A964BE}"/>
          </ac:spMkLst>
        </pc:spChg>
        <pc:spChg chg="add del mod">
          <ac:chgData name="Daniel Sandoval" userId="ff7cb597e8ac16c0" providerId="LiveId" clId="{917ABE97-56D9-4077-9D4A-75961B71F9FB}" dt="2024-04-15T21:10:21.629" v="572" actId="478"/>
          <ac:spMkLst>
            <pc:docMk/>
            <pc:sldMk cId="3790187407" sldId="307"/>
            <ac:spMk id="8" creationId="{92581D4A-9D58-53ED-49AC-4EEB94F9F2AB}"/>
          </ac:spMkLst>
        </pc:spChg>
        <pc:spChg chg="add del mod">
          <ac:chgData name="Daniel Sandoval" userId="ff7cb597e8ac16c0" providerId="LiveId" clId="{917ABE97-56D9-4077-9D4A-75961B71F9FB}" dt="2024-04-15T21:10:23.073" v="573" actId="478"/>
          <ac:spMkLst>
            <pc:docMk/>
            <pc:sldMk cId="3790187407" sldId="307"/>
            <ac:spMk id="9" creationId="{67B8F9F9-EEB0-40E0-6B64-691EF1567512}"/>
          </ac:spMkLst>
        </pc:spChg>
        <pc:spChg chg="add del mod">
          <ac:chgData name="Daniel Sandoval" userId="ff7cb597e8ac16c0" providerId="LiveId" clId="{917ABE97-56D9-4077-9D4A-75961B71F9FB}" dt="2024-04-15T21:10:20.281" v="571" actId="478"/>
          <ac:spMkLst>
            <pc:docMk/>
            <pc:sldMk cId="3790187407" sldId="307"/>
            <ac:spMk id="11" creationId="{6FC9B1BE-B4F9-7990-6A5B-64108CFA5D52}"/>
          </ac:spMkLst>
        </pc:spChg>
        <pc:spChg chg="add del mod">
          <ac:chgData name="Daniel Sandoval" userId="ff7cb597e8ac16c0" providerId="LiveId" clId="{917ABE97-56D9-4077-9D4A-75961B71F9FB}" dt="2024-04-15T21:10:25.200" v="574" actId="478"/>
          <ac:spMkLst>
            <pc:docMk/>
            <pc:sldMk cId="3790187407" sldId="307"/>
            <ac:spMk id="12" creationId="{858DE4B9-93AD-F946-D0E8-771A8E88E288}"/>
          </ac:spMkLst>
        </pc:spChg>
        <pc:spChg chg="add mod">
          <ac:chgData name="Daniel Sandoval" userId="ff7cb597e8ac16c0" providerId="LiveId" clId="{917ABE97-56D9-4077-9D4A-75961B71F9FB}" dt="2024-04-15T21:59:20.552" v="1361" actId="1076"/>
          <ac:spMkLst>
            <pc:docMk/>
            <pc:sldMk cId="3790187407" sldId="307"/>
            <ac:spMk id="14" creationId="{E7CAC1C7-C182-00C5-C61A-09C019D09970}"/>
          </ac:spMkLst>
        </pc:spChg>
        <pc:graphicFrameChg chg="add mod modGraphic">
          <ac:chgData name="Daniel Sandoval" userId="ff7cb597e8ac16c0" providerId="LiveId" clId="{917ABE97-56D9-4077-9D4A-75961B71F9FB}" dt="2024-04-15T21:58:33.806" v="1336" actId="1038"/>
          <ac:graphicFrameMkLst>
            <pc:docMk/>
            <pc:sldMk cId="3790187407" sldId="307"/>
            <ac:graphicFrameMk id="4" creationId="{43F9F630-7C48-F720-C918-F0E4EB48ADB0}"/>
          </ac:graphicFrameMkLst>
        </pc:graphicFrameChg>
        <pc:graphicFrameChg chg="add del mod">
          <ac:chgData name="Daniel Sandoval" userId="ff7cb597e8ac16c0" providerId="LiveId" clId="{917ABE97-56D9-4077-9D4A-75961B71F9FB}" dt="2024-04-15T20:28:20.680" v="342" actId="478"/>
          <ac:graphicFrameMkLst>
            <pc:docMk/>
            <pc:sldMk cId="3790187407" sldId="307"/>
            <ac:graphicFrameMk id="6" creationId="{8BCFBC29-2F41-5280-6771-58EC39666888}"/>
          </ac:graphicFrameMkLst>
        </pc:graphicFrameChg>
        <pc:graphicFrameChg chg="add del mod">
          <ac:chgData name="Daniel Sandoval" userId="ff7cb597e8ac16c0" providerId="LiveId" clId="{917ABE97-56D9-4077-9D4A-75961B71F9FB}" dt="2024-04-15T21:58:33.806" v="1336" actId="1038"/>
          <ac:graphicFrameMkLst>
            <pc:docMk/>
            <pc:sldMk cId="3790187407" sldId="307"/>
            <ac:graphicFrameMk id="7" creationId="{E1026B29-F047-5DBB-6443-8D57845685B2}"/>
          </ac:graphicFrameMkLst>
        </pc:graphicFrameChg>
        <pc:graphicFrameChg chg="add mod">
          <ac:chgData name="Daniel Sandoval" userId="ff7cb597e8ac16c0" providerId="LiveId" clId="{917ABE97-56D9-4077-9D4A-75961B71F9FB}" dt="2024-04-15T21:58:33.806" v="1336" actId="1038"/>
          <ac:graphicFrameMkLst>
            <pc:docMk/>
            <pc:sldMk cId="3790187407" sldId="307"/>
            <ac:graphicFrameMk id="10" creationId="{BE884271-323E-8DB6-2A3C-2F3B953CE35F}"/>
          </ac:graphicFrameMkLst>
        </pc:graphicFrameChg>
        <pc:picChg chg="add mod">
          <ac:chgData name="Daniel Sandoval" userId="ff7cb597e8ac16c0" providerId="LiveId" clId="{917ABE97-56D9-4077-9D4A-75961B71F9FB}" dt="2024-04-15T21:58:33.806" v="1336" actId="1038"/>
          <ac:picMkLst>
            <pc:docMk/>
            <pc:sldMk cId="3790187407" sldId="307"/>
            <ac:picMk id="13" creationId="{EA749B54-F951-CC86-D224-7D61C31B5FCE}"/>
          </ac:picMkLst>
        </pc:picChg>
      </pc:sldChg>
      <pc:sldChg chg="addSp modSp new mod">
        <pc:chgData name="Daniel Sandoval" userId="ff7cb597e8ac16c0" providerId="LiveId" clId="{917ABE97-56D9-4077-9D4A-75961B71F9FB}" dt="2024-04-16T10:57:30.576" v="1441" actId="20577"/>
        <pc:sldMkLst>
          <pc:docMk/>
          <pc:sldMk cId="1085004866" sldId="308"/>
        </pc:sldMkLst>
        <pc:spChg chg="mod">
          <ac:chgData name="Daniel Sandoval" userId="ff7cb597e8ac16c0" providerId="LiveId" clId="{917ABE97-56D9-4077-9D4A-75961B71F9FB}" dt="2024-04-16T10:57:30.576" v="1441" actId="20577"/>
          <ac:spMkLst>
            <pc:docMk/>
            <pc:sldMk cId="1085004866" sldId="308"/>
            <ac:spMk id="2" creationId="{058CA77E-E4D2-C8FF-E07E-BAD8BF3319DD}"/>
          </ac:spMkLst>
        </pc:spChg>
        <pc:spChg chg="add mod">
          <ac:chgData name="Daniel Sandoval" userId="ff7cb597e8ac16c0" providerId="LiveId" clId="{917ABE97-56D9-4077-9D4A-75961B71F9FB}" dt="2024-04-15T20:48:44.904" v="410"/>
          <ac:spMkLst>
            <pc:docMk/>
            <pc:sldMk cId="1085004866" sldId="308"/>
            <ac:spMk id="3" creationId="{46055B94-8C0F-E2F8-D1EB-3D8AD2156949}"/>
          </ac:spMkLst>
        </pc:spChg>
      </pc:sldChg>
      <pc:sldChg chg="addSp delSp modSp add mod">
        <pc:chgData name="Daniel Sandoval" userId="ff7cb597e8ac16c0" providerId="LiveId" clId="{917ABE97-56D9-4077-9D4A-75961B71F9FB}" dt="2024-04-15T21:38:33.536" v="1194" actId="113"/>
        <pc:sldMkLst>
          <pc:docMk/>
          <pc:sldMk cId="236940449" sldId="309"/>
        </pc:sldMkLst>
        <pc:spChg chg="mod">
          <ac:chgData name="Daniel Sandoval" userId="ff7cb597e8ac16c0" providerId="LiveId" clId="{917ABE97-56D9-4077-9D4A-75961B71F9FB}" dt="2024-04-15T21:37:33.381" v="1172" actId="20577"/>
          <ac:spMkLst>
            <pc:docMk/>
            <pc:sldMk cId="236940449" sldId="309"/>
            <ac:spMk id="2" creationId="{ABB0AE9E-BD73-5A3E-74D2-6A1FE13EEA21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4" creationId="{E6A31888-07F5-A698-DA92-FEF4977F1731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5" creationId="{A1D06D80-FF92-5694-37B7-93487A4AF7A8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6" creationId="{A2F0497E-F118-2A58-0274-F735A3E04155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7" creationId="{F1B9B8C5-3024-0C73-3914-07C88A174CCC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8" creationId="{4B95A2F7-B602-93E4-3C80-1E35BE47C0BE}"/>
          </ac:spMkLst>
        </pc:spChg>
        <pc:spChg chg="add mod">
          <ac:chgData name="Daniel Sandoval" userId="ff7cb597e8ac16c0" providerId="LiveId" clId="{917ABE97-56D9-4077-9D4A-75961B71F9FB}" dt="2024-04-15T21:37:56.014" v="1186" actId="1036"/>
          <ac:spMkLst>
            <pc:docMk/>
            <pc:sldMk cId="236940449" sldId="309"/>
            <ac:spMk id="10" creationId="{8102AAE1-27E3-3971-6984-ABD588520A9E}"/>
          </ac:spMkLst>
        </pc:spChg>
        <pc:spChg chg="add mod">
          <ac:chgData name="Daniel Sandoval" userId="ff7cb597e8ac16c0" providerId="LiveId" clId="{917ABE97-56D9-4077-9D4A-75961B71F9FB}" dt="2024-04-15T21:38:33.536" v="1194" actId="113"/>
          <ac:spMkLst>
            <pc:docMk/>
            <pc:sldMk cId="236940449" sldId="309"/>
            <ac:spMk id="19" creationId="{0AD3D49F-8236-FE81-5347-9B0BC79B0E30}"/>
          </ac:spMkLst>
        </pc:spChg>
        <pc:picChg chg="del">
          <ac:chgData name="Daniel Sandoval" userId="ff7cb597e8ac16c0" providerId="LiveId" clId="{917ABE97-56D9-4077-9D4A-75961B71F9FB}" dt="2024-04-15T21:03:30.057" v="468" actId="478"/>
          <ac:picMkLst>
            <pc:docMk/>
            <pc:sldMk cId="236940449" sldId="309"/>
            <ac:picMk id="9" creationId="{93F1F23A-557B-163F-B31C-28FE76C1C5D9}"/>
          </ac:picMkLst>
        </pc:picChg>
        <pc:picChg chg="add mod">
          <ac:chgData name="Daniel Sandoval" userId="ff7cb597e8ac16c0" providerId="LiveId" clId="{917ABE97-56D9-4077-9D4A-75961B71F9FB}" dt="2024-04-15T21:37:56.014" v="1186" actId="1036"/>
          <ac:picMkLst>
            <pc:docMk/>
            <pc:sldMk cId="236940449" sldId="309"/>
            <ac:picMk id="14" creationId="{74F69B02-3B4B-0040-6ED0-3FD3912A8DD7}"/>
          </ac:picMkLst>
        </pc:picChg>
        <pc:picChg chg="add mod">
          <ac:chgData name="Daniel Sandoval" userId="ff7cb597e8ac16c0" providerId="LiveId" clId="{917ABE97-56D9-4077-9D4A-75961B71F9FB}" dt="2024-04-15T21:37:56.014" v="1186" actId="1036"/>
          <ac:picMkLst>
            <pc:docMk/>
            <pc:sldMk cId="236940449" sldId="309"/>
            <ac:picMk id="15" creationId="{2B32720B-997F-D285-9291-2C1D865ACBD8}"/>
          </ac:picMkLst>
        </pc:picChg>
        <pc:picChg chg="add mod">
          <ac:chgData name="Daniel Sandoval" userId="ff7cb597e8ac16c0" providerId="LiveId" clId="{917ABE97-56D9-4077-9D4A-75961B71F9FB}" dt="2024-04-15T21:37:56.014" v="1186" actId="1036"/>
          <ac:picMkLst>
            <pc:docMk/>
            <pc:sldMk cId="236940449" sldId="309"/>
            <ac:picMk id="16" creationId="{B49F42D8-872E-577A-3FB4-141488DAF051}"/>
          </ac:picMkLst>
        </pc:picChg>
        <pc:cxnChg chg="add mod">
          <ac:chgData name="Daniel Sandoval" userId="ff7cb597e8ac16c0" providerId="LiveId" clId="{917ABE97-56D9-4077-9D4A-75961B71F9FB}" dt="2024-04-15T21:37:56.014" v="1186" actId="1036"/>
          <ac:cxnSpMkLst>
            <pc:docMk/>
            <pc:sldMk cId="236940449" sldId="309"/>
            <ac:cxnSpMk id="11" creationId="{2ED85FE8-F016-86EC-D517-41D68BC706CC}"/>
          </ac:cxnSpMkLst>
        </pc:cxnChg>
        <pc:cxnChg chg="add del mod">
          <ac:chgData name="Daniel Sandoval" userId="ff7cb597e8ac16c0" providerId="LiveId" clId="{917ABE97-56D9-4077-9D4A-75961B71F9FB}" dt="2024-04-15T21:07:37.125" v="515" actId="478"/>
          <ac:cxnSpMkLst>
            <pc:docMk/>
            <pc:sldMk cId="236940449" sldId="309"/>
            <ac:cxnSpMk id="12" creationId="{33BC09C2-542E-9FAD-E4E3-6FA0C7FC6519}"/>
          </ac:cxnSpMkLst>
        </pc:cxnChg>
        <pc:cxnChg chg="add del mod">
          <ac:chgData name="Daniel Sandoval" userId="ff7cb597e8ac16c0" providerId="LiveId" clId="{917ABE97-56D9-4077-9D4A-75961B71F9FB}" dt="2024-04-15T21:07:34.860" v="514" actId="478"/>
          <ac:cxnSpMkLst>
            <pc:docMk/>
            <pc:sldMk cId="236940449" sldId="309"/>
            <ac:cxnSpMk id="13" creationId="{0B185E30-5BFC-B8BD-1EA8-DEA4CAAF717E}"/>
          </ac:cxnSpMkLst>
        </pc:cxnChg>
        <pc:cxnChg chg="add mod">
          <ac:chgData name="Daniel Sandoval" userId="ff7cb597e8ac16c0" providerId="LiveId" clId="{917ABE97-56D9-4077-9D4A-75961B71F9FB}" dt="2024-04-15T21:37:56.014" v="1186" actId="1036"/>
          <ac:cxnSpMkLst>
            <pc:docMk/>
            <pc:sldMk cId="236940449" sldId="309"/>
            <ac:cxnSpMk id="17" creationId="{A6FE1B8C-DD62-B103-49F8-19268638741D}"/>
          </ac:cxnSpMkLst>
        </pc:cxnChg>
        <pc:cxnChg chg="add mod">
          <ac:chgData name="Daniel Sandoval" userId="ff7cb597e8ac16c0" providerId="LiveId" clId="{917ABE97-56D9-4077-9D4A-75961B71F9FB}" dt="2024-04-15T21:37:56.014" v="1186" actId="1036"/>
          <ac:cxnSpMkLst>
            <pc:docMk/>
            <pc:sldMk cId="236940449" sldId="309"/>
            <ac:cxnSpMk id="18" creationId="{A3F87A63-235C-E97D-48F6-E88BD33D6BE8}"/>
          </ac:cxnSpMkLst>
        </pc:cxnChg>
      </pc:sldChg>
      <pc:sldChg chg="addSp delSp modSp add mod">
        <pc:chgData name="Daniel Sandoval" userId="ff7cb597e8ac16c0" providerId="LiveId" clId="{917ABE97-56D9-4077-9D4A-75961B71F9FB}" dt="2024-04-15T21:49:22.943" v="1292" actId="1035"/>
        <pc:sldMkLst>
          <pc:docMk/>
          <pc:sldMk cId="2868594809" sldId="310"/>
        </pc:sldMkLst>
        <pc:spChg chg="mod">
          <ac:chgData name="Daniel Sandoval" userId="ff7cb597e8ac16c0" providerId="LiveId" clId="{917ABE97-56D9-4077-9D4A-75961B71F9FB}" dt="2024-04-15T21:48:18.093" v="1248" actId="20577"/>
          <ac:spMkLst>
            <pc:docMk/>
            <pc:sldMk cId="2868594809" sldId="310"/>
            <ac:spMk id="2" creationId="{ABB0AE9E-BD73-5A3E-74D2-6A1FE13EEA21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4" creationId="{E6A31888-07F5-A698-DA92-FEF4977F1731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5" creationId="{A1D06D80-FF92-5694-37B7-93487A4AF7A8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6" creationId="{A2F0497E-F118-2A58-0274-F735A3E04155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7" creationId="{F1B9B8C5-3024-0C73-3914-07C88A174CCC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8" creationId="{4B95A2F7-B602-93E4-3C80-1E35BE47C0BE}"/>
          </ac:spMkLst>
        </pc:spChg>
        <pc:spChg chg="del">
          <ac:chgData name="Daniel Sandoval" userId="ff7cb597e8ac16c0" providerId="LiveId" clId="{917ABE97-56D9-4077-9D4A-75961B71F9FB}" dt="2024-04-15T21:10:39.943" v="576" actId="478"/>
          <ac:spMkLst>
            <pc:docMk/>
            <pc:sldMk cId="2868594809" sldId="310"/>
            <ac:spMk id="10" creationId="{8102AAE1-27E3-3971-6984-ABD588520A9E}"/>
          </ac:spMkLst>
        </pc:spChg>
        <pc:spChg chg="add mod">
          <ac:chgData name="Daniel Sandoval" userId="ff7cb597e8ac16c0" providerId="LiveId" clId="{917ABE97-56D9-4077-9D4A-75961B71F9FB}" dt="2024-04-15T21:49:22.943" v="1292" actId="1035"/>
          <ac:spMkLst>
            <pc:docMk/>
            <pc:sldMk cId="2868594809" sldId="310"/>
            <ac:spMk id="22" creationId="{47D087BF-E098-5B5C-F301-0566F9EF8B22}"/>
          </ac:spMkLst>
        </pc:spChg>
        <pc:picChg chg="add del mod">
          <ac:chgData name="Daniel Sandoval" userId="ff7cb597e8ac16c0" providerId="LiveId" clId="{917ABE97-56D9-4077-9D4A-75961B71F9FB}" dt="2024-04-15T21:47:30.656" v="1201" actId="478"/>
          <ac:picMkLst>
            <pc:docMk/>
            <pc:sldMk cId="2868594809" sldId="310"/>
            <ac:picMk id="12" creationId="{2F24EF2D-7487-760E-AE06-FC629A6FA901}"/>
          </ac:picMkLst>
        </pc:picChg>
        <pc:picChg chg="del">
          <ac:chgData name="Daniel Sandoval" userId="ff7cb597e8ac16c0" providerId="LiveId" clId="{917ABE97-56D9-4077-9D4A-75961B71F9FB}" dt="2024-04-15T21:10:39.943" v="576" actId="478"/>
          <ac:picMkLst>
            <pc:docMk/>
            <pc:sldMk cId="2868594809" sldId="310"/>
            <ac:picMk id="14" creationId="{74F69B02-3B4B-0040-6ED0-3FD3912A8DD7}"/>
          </ac:picMkLst>
        </pc:picChg>
        <pc:picChg chg="del">
          <ac:chgData name="Daniel Sandoval" userId="ff7cb597e8ac16c0" providerId="LiveId" clId="{917ABE97-56D9-4077-9D4A-75961B71F9FB}" dt="2024-04-15T21:10:39.943" v="576" actId="478"/>
          <ac:picMkLst>
            <pc:docMk/>
            <pc:sldMk cId="2868594809" sldId="310"/>
            <ac:picMk id="15" creationId="{2B32720B-997F-D285-9291-2C1D865ACBD8}"/>
          </ac:picMkLst>
        </pc:picChg>
        <pc:picChg chg="del">
          <ac:chgData name="Daniel Sandoval" userId="ff7cb597e8ac16c0" providerId="LiveId" clId="{917ABE97-56D9-4077-9D4A-75961B71F9FB}" dt="2024-04-15T21:10:39.943" v="576" actId="478"/>
          <ac:picMkLst>
            <pc:docMk/>
            <pc:sldMk cId="2868594809" sldId="310"/>
            <ac:picMk id="16" creationId="{B49F42D8-872E-577A-3FB4-141488DAF051}"/>
          </ac:picMkLst>
        </pc:picChg>
        <pc:picChg chg="add mod">
          <ac:chgData name="Daniel Sandoval" userId="ff7cb597e8ac16c0" providerId="LiveId" clId="{917ABE97-56D9-4077-9D4A-75961B71F9FB}" dt="2024-04-15T21:48:07.286" v="1215" actId="1035"/>
          <ac:picMkLst>
            <pc:docMk/>
            <pc:sldMk cId="2868594809" sldId="310"/>
            <ac:picMk id="19" creationId="{F78105BA-FDF1-2FD6-2743-ABD47CE63674}"/>
          </ac:picMkLst>
        </pc:picChg>
        <pc:picChg chg="add mod">
          <ac:chgData name="Daniel Sandoval" userId="ff7cb597e8ac16c0" providerId="LiveId" clId="{917ABE97-56D9-4077-9D4A-75961B71F9FB}" dt="2024-04-15T21:48:07.286" v="1215" actId="1035"/>
          <ac:picMkLst>
            <pc:docMk/>
            <pc:sldMk cId="2868594809" sldId="310"/>
            <ac:picMk id="21" creationId="{F9F6F99E-77BD-2A95-2878-5C15864B0A81}"/>
          </ac:picMkLst>
        </pc:picChg>
        <pc:cxnChg chg="del">
          <ac:chgData name="Daniel Sandoval" userId="ff7cb597e8ac16c0" providerId="LiveId" clId="{917ABE97-56D9-4077-9D4A-75961B71F9FB}" dt="2024-04-15T21:10:39.943" v="576" actId="478"/>
          <ac:cxnSpMkLst>
            <pc:docMk/>
            <pc:sldMk cId="2868594809" sldId="310"/>
            <ac:cxnSpMk id="11" creationId="{2ED85FE8-F016-86EC-D517-41D68BC706CC}"/>
          </ac:cxnSpMkLst>
        </pc:cxnChg>
        <pc:cxnChg chg="del">
          <ac:chgData name="Daniel Sandoval" userId="ff7cb597e8ac16c0" providerId="LiveId" clId="{917ABE97-56D9-4077-9D4A-75961B71F9FB}" dt="2024-04-15T21:10:39.943" v="576" actId="478"/>
          <ac:cxnSpMkLst>
            <pc:docMk/>
            <pc:sldMk cId="2868594809" sldId="310"/>
            <ac:cxnSpMk id="17" creationId="{A6FE1B8C-DD62-B103-49F8-19268638741D}"/>
          </ac:cxnSpMkLst>
        </pc:cxnChg>
        <pc:cxnChg chg="del">
          <ac:chgData name="Daniel Sandoval" userId="ff7cb597e8ac16c0" providerId="LiveId" clId="{917ABE97-56D9-4077-9D4A-75961B71F9FB}" dt="2024-04-15T21:10:39.943" v="576" actId="478"/>
          <ac:cxnSpMkLst>
            <pc:docMk/>
            <pc:sldMk cId="2868594809" sldId="310"/>
            <ac:cxnSpMk id="18" creationId="{A3F87A63-235C-E97D-48F6-E88BD33D6BE8}"/>
          </ac:cxnSpMkLst>
        </pc:cxnChg>
      </pc:sldChg>
      <pc:sldChg chg="addSp delSp modSp add mod">
        <pc:chgData name="Daniel Sandoval" userId="ff7cb597e8ac16c0" providerId="LiveId" clId="{917ABE97-56D9-4077-9D4A-75961B71F9FB}" dt="2024-04-16T11:24:55.425" v="2304" actId="1076"/>
        <pc:sldMkLst>
          <pc:docMk/>
          <pc:sldMk cId="536802275" sldId="311"/>
        </pc:sldMkLst>
        <pc:spChg chg="mod">
          <ac:chgData name="Daniel Sandoval" userId="ff7cb597e8ac16c0" providerId="LiveId" clId="{917ABE97-56D9-4077-9D4A-75961B71F9FB}" dt="2024-04-16T11:20:14.553" v="2274" actId="20577"/>
          <ac:spMkLst>
            <pc:docMk/>
            <pc:sldMk cId="536802275" sldId="311"/>
            <ac:spMk id="2" creationId="{ABB0AE9E-BD73-5A3E-74D2-6A1FE13EEA21}"/>
          </ac:spMkLst>
        </pc:spChg>
        <pc:spChg chg="del">
          <ac:chgData name="Daniel Sandoval" userId="ff7cb597e8ac16c0" providerId="LiveId" clId="{917ABE97-56D9-4077-9D4A-75961B71F9FB}" dt="2024-04-16T11:21:58.302" v="2277" actId="478"/>
          <ac:spMkLst>
            <pc:docMk/>
            <pc:sldMk cId="536802275" sldId="311"/>
            <ac:spMk id="4" creationId="{7A6EEE88-54F8-0DB8-8B42-0E1C36A81F53}"/>
          </ac:spMkLst>
        </pc:spChg>
        <pc:spChg chg="del">
          <ac:chgData name="Daniel Sandoval" userId="ff7cb597e8ac16c0" providerId="LiveId" clId="{917ABE97-56D9-4077-9D4A-75961B71F9FB}" dt="2024-04-16T11:22:03.601" v="2279" actId="478"/>
          <ac:spMkLst>
            <pc:docMk/>
            <pc:sldMk cId="536802275" sldId="311"/>
            <ac:spMk id="8" creationId="{EAE8CA11-6A6D-96AF-15E0-66CB4AE74BEF}"/>
          </ac:spMkLst>
        </pc:spChg>
        <pc:spChg chg="add del mod">
          <ac:chgData name="Daniel Sandoval" userId="ff7cb597e8ac16c0" providerId="LiveId" clId="{917ABE97-56D9-4077-9D4A-75961B71F9FB}" dt="2024-04-16T11:23:34.021" v="2297" actId="478"/>
          <ac:spMkLst>
            <pc:docMk/>
            <pc:sldMk cId="536802275" sldId="311"/>
            <ac:spMk id="11" creationId="{4631A8EE-0CED-EA9D-4A42-E10198D84E4C}"/>
          </ac:spMkLst>
        </pc:spChg>
        <pc:picChg chg="add del mod">
          <ac:chgData name="Daniel Sandoval" userId="ff7cb597e8ac16c0" providerId="LiveId" clId="{917ABE97-56D9-4077-9D4A-75961B71F9FB}" dt="2024-04-16T11:22:58.501" v="2285" actId="478"/>
          <ac:picMkLst>
            <pc:docMk/>
            <pc:sldMk cId="536802275" sldId="311"/>
            <ac:picMk id="6" creationId="{E1B41DAE-CF7F-42BB-5580-875BB2519A28}"/>
          </ac:picMkLst>
        </pc:picChg>
        <pc:picChg chg="del">
          <ac:chgData name="Daniel Sandoval" userId="ff7cb597e8ac16c0" providerId="LiveId" clId="{917ABE97-56D9-4077-9D4A-75961B71F9FB}" dt="2024-04-16T11:22:00.018" v="2278" actId="478"/>
          <ac:picMkLst>
            <pc:docMk/>
            <pc:sldMk cId="536802275" sldId="311"/>
            <ac:picMk id="7" creationId="{3E57C6DB-810E-A4C5-2F3A-AD5D11E33726}"/>
          </ac:picMkLst>
        </pc:picChg>
        <pc:picChg chg="add del mod">
          <ac:chgData name="Daniel Sandoval" userId="ff7cb597e8ac16c0" providerId="LiveId" clId="{917ABE97-56D9-4077-9D4A-75961B71F9FB}" dt="2024-04-16T11:23:45.854" v="2298" actId="478"/>
          <ac:picMkLst>
            <pc:docMk/>
            <pc:sldMk cId="536802275" sldId="311"/>
            <ac:picMk id="10" creationId="{9BE496E4-8FF2-985A-382F-C233FE10417B}"/>
          </ac:picMkLst>
        </pc:picChg>
        <pc:picChg chg="add mod">
          <ac:chgData name="Daniel Sandoval" userId="ff7cb597e8ac16c0" providerId="LiveId" clId="{917ABE97-56D9-4077-9D4A-75961B71F9FB}" dt="2024-04-16T11:24:55.425" v="2304" actId="1076"/>
          <ac:picMkLst>
            <pc:docMk/>
            <pc:sldMk cId="536802275" sldId="311"/>
            <ac:picMk id="13" creationId="{6148368A-031E-AA0B-F166-2E0249E571D8}"/>
          </ac:picMkLst>
        </pc:picChg>
      </pc:sldChg>
      <pc:sldChg chg="add del">
        <pc:chgData name="Daniel Sandoval" userId="ff7cb597e8ac16c0" providerId="LiveId" clId="{917ABE97-56D9-4077-9D4A-75961B71F9FB}" dt="2024-04-16T11:21:52.319" v="2276" actId="47"/>
        <pc:sldMkLst>
          <pc:docMk/>
          <pc:sldMk cId="2066580578" sldId="312"/>
        </pc:sldMkLst>
      </pc:sldChg>
      <pc:sldMasterChg chg="modSp mod addSldLayout modSldLayout">
        <pc:chgData name="Daniel Sandoval" userId="ff7cb597e8ac16c0" providerId="LiveId" clId="{917ABE97-56D9-4077-9D4A-75961B71F9FB}" dt="2024-04-15T20:47:35.931" v="396" actId="1076"/>
        <pc:sldMasterMkLst>
          <pc:docMk/>
          <pc:sldMasterMk cId="2259134452" sldId="2147483673"/>
        </pc:sldMasterMkLst>
        <pc:spChg chg="mod">
          <ac:chgData name="Daniel Sandoval" userId="ff7cb597e8ac16c0" providerId="LiveId" clId="{917ABE97-56D9-4077-9D4A-75961B71F9FB}" dt="2024-04-15T20:47:35.931" v="396" actId="1076"/>
          <ac:spMkLst>
            <pc:docMk/>
            <pc:sldMasterMk cId="2259134452" sldId="2147483673"/>
            <ac:spMk id="8" creationId="{3C6D7EF6-F586-FFC3-7FDF-D6814CB34264}"/>
          </ac:spMkLst>
        </pc:spChg>
        <pc:sldLayoutChg chg="add mod replId modTransition">
          <pc:chgData name="Daniel Sandoval" userId="ff7cb597e8ac16c0" providerId="LiveId" clId="{917ABE97-56D9-4077-9D4A-75961B71F9FB}" dt="2024-04-15T20:47:13.634" v="395" actId="2890"/>
          <pc:sldLayoutMkLst>
            <pc:docMk/>
            <pc:sldMasterMk cId="2259134452" sldId="2147483673"/>
            <pc:sldLayoutMk cId="3846771458" sldId="2147483690"/>
          </pc:sldLayoutMkLst>
        </pc:sldLayoutChg>
      </pc:sldMasterChg>
      <pc:sldMasterChg chg="modSp add mod addSldLayout delSldLayout modSldLayout">
        <pc:chgData name="Daniel Sandoval" userId="ff7cb597e8ac16c0" providerId="LiveId" clId="{917ABE97-56D9-4077-9D4A-75961B71F9FB}" dt="2024-04-15T20:48:03.326" v="403" actId="14100"/>
        <pc:sldMasterMkLst>
          <pc:docMk/>
          <pc:sldMasterMk cId="1389526599" sldId="2147483691"/>
        </pc:sldMasterMkLst>
        <pc:spChg chg="mod">
          <ac:chgData name="Daniel Sandoval" userId="ff7cb597e8ac16c0" providerId="LiveId" clId="{917ABE97-56D9-4077-9D4A-75961B71F9FB}" dt="2024-04-15T20:47:56.854" v="400" actId="1076"/>
          <ac:spMkLst>
            <pc:docMk/>
            <pc:sldMasterMk cId="1389526599" sldId="2147483691"/>
            <ac:spMk id="8" creationId="{3C6D7EF6-F586-FFC3-7FDF-D6814CB34264}"/>
          </ac:spMkLst>
        </pc:spChg>
        <pc:picChg chg="mod">
          <ac:chgData name="Daniel Sandoval" userId="ff7cb597e8ac16c0" providerId="LiveId" clId="{917ABE97-56D9-4077-9D4A-75961B71F9FB}" dt="2024-04-15T20:47:59.537" v="401" actId="1076"/>
          <ac:picMkLst>
            <pc:docMk/>
            <pc:sldMasterMk cId="1389526599" sldId="2147483691"/>
            <ac:picMk id="3" creationId="{F4EDF2C5-E89F-4872-A0A3-387381E6C9FA}"/>
          </ac:picMkLst>
        </pc:picChg>
        <pc:cxnChg chg="mod">
          <ac:chgData name="Daniel Sandoval" userId="ff7cb597e8ac16c0" providerId="LiveId" clId="{917ABE97-56D9-4077-9D4A-75961B71F9FB}" dt="2024-04-15T20:48:03.326" v="403" actId="14100"/>
          <ac:cxnSpMkLst>
            <pc:docMk/>
            <pc:sldMasterMk cId="1389526599" sldId="2147483691"/>
            <ac:cxnSpMk id="10" creationId="{08DCABBF-7EE4-79CB-896C-C2E22FA988D4}"/>
          </ac:cxnSpMkLst>
        </pc:cxnChg>
        <pc:sldLayoutChg chg="add mod replId">
          <pc:chgData name="Daniel Sandoval" userId="ff7cb597e8ac16c0" providerId="LiveId" clId="{917ABE97-56D9-4077-9D4A-75961B71F9FB}" dt="2024-04-15T20:47:42.989" v="397" actId="2890"/>
          <pc:sldLayoutMkLst>
            <pc:docMk/>
            <pc:sldMasterMk cId="1389526599" sldId="2147483691"/>
            <pc:sldLayoutMk cId="2709435003" sldId="2147483692"/>
          </pc:sldLayoutMkLst>
        </pc:sldLayoutChg>
        <pc:sldLayoutChg chg="add del mod replId">
          <pc:chgData name="Daniel Sandoval" userId="ff7cb597e8ac16c0" providerId="LiveId" clId="{917ABE97-56D9-4077-9D4A-75961B71F9FB}" dt="2024-04-15T20:47:50.996" v="398" actId="2696"/>
          <pc:sldLayoutMkLst>
            <pc:docMk/>
            <pc:sldMasterMk cId="1389526599" sldId="2147483691"/>
            <pc:sldLayoutMk cId="2194306943" sldId="2147483693"/>
          </pc:sldLayoutMkLst>
        </pc:sldLayoutChg>
        <pc:sldLayoutChg chg="add del mod replId">
          <pc:chgData name="Daniel Sandoval" userId="ff7cb597e8ac16c0" providerId="LiveId" clId="{917ABE97-56D9-4077-9D4A-75961B71F9FB}" dt="2024-04-15T20:47:51.010" v="399" actId="2696"/>
          <pc:sldLayoutMkLst>
            <pc:docMk/>
            <pc:sldMasterMk cId="1389526599" sldId="2147483691"/>
            <pc:sldLayoutMk cId="3519363984" sldId="2147483694"/>
          </pc:sldLayoutMkLst>
        </pc:sldLayoutChg>
      </pc:sldMasterChg>
    </pc:docChg>
  </pc:docChgLst>
  <pc:docChgLst>
    <pc:chgData name="Daniel Sandoval" userId="ff7cb597e8ac16c0" providerId="LiveId" clId="{0678A398-6326-493F-8F63-8DB598A99560}"/>
    <pc:docChg chg="undo custSel delSld modSld">
      <pc:chgData name="Daniel Sandoval" userId="ff7cb597e8ac16c0" providerId="LiveId" clId="{0678A398-6326-493F-8F63-8DB598A99560}" dt="2024-01-29T16:35:34.539" v="228" actId="47"/>
      <pc:docMkLst>
        <pc:docMk/>
      </pc:docMkLst>
      <pc:sldChg chg="modSp mod">
        <pc:chgData name="Daniel Sandoval" userId="ff7cb597e8ac16c0" providerId="LiveId" clId="{0678A398-6326-493F-8F63-8DB598A99560}" dt="2024-01-26T23:43:25.410" v="15" actId="20577"/>
        <pc:sldMkLst>
          <pc:docMk/>
          <pc:sldMk cId="2259131713" sldId="266"/>
        </pc:sldMkLst>
        <pc:spChg chg="mod">
          <ac:chgData name="Daniel Sandoval" userId="ff7cb597e8ac16c0" providerId="LiveId" clId="{0678A398-6326-493F-8F63-8DB598A99560}" dt="2024-01-26T23:43:25.410" v="15" actId="20577"/>
          <ac:spMkLst>
            <pc:docMk/>
            <pc:sldMk cId="2259131713" sldId="266"/>
            <ac:spMk id="2" creationId="{EA795185-F3E2-7A70-E60E-48751B3F1904}"/>
          </ac:spMkLst>
        </pc:spChg>
      </pc:sldChg>
      <pc:sldChg chg="addSp delSp modSp mod">
        <pc:chgData name="Daniel Sandoval" userId="ff7cb597e8ac16c0" providerId="LiveId" clId="{0678A398-6326-493F-8F63-8DB598A99560}" dt="2024-01-27T00:04:48.964" v="226" actId="20577"/>
        <pc:sldMkLst>
          <pc:docMk/>
          <pc:sldMk cId="4032306865" sldId="275"/>
        </pc:sldMkLst>
        <pc:spChg chg="mod">
          <ac:chgData name="Daniel Sandoval" userId="ff7cb597e8ac16c0" providerId="LiveId" clId="{0678A398-6326-493F-8F63-8DB598A99560}" dt="2024-01-27T00:04:48.964" v="226" actId="20577"/>
          <ac:spMkLst>
            <pc:docMk/>
            <pc:sldMk cId="4032306865" sldId="275"/>
            <ac:spMk id="2" creationId="{ABB0AE9E-BD73-5A3E-74D2-6A1FE13EEA21}"/>
          </ac:spMkLst>
        </pc:spChg>
        <pc:graphicFrameChg chg="add mod ord">
          <ac:chgData name="Daniel Sandoval" userId="ff7cb597e8ac16c0" providerId="LiveId" clId="{0678A398-6326-493F-8F63-8DB598A99560}" dt="2024-01-26T23:50:21.131" v="29" actId="1076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add mod ord">
          <ac:chgData name="Daniel Sandoval" userId="ff7cb597e8ac16c0" providerId="LiveId" clId="{0678A398-6326-493F-8F63-8DB598A99560}" dt="2024-01-26T23:50:26.127" v="30" actId="1076"/>
          <ac:graphicFrameMkLst>
            <pc:docMk/>
            <pc:sldMk cId="4032306865" sldId="275"/>
            <ac:graphicFrameMk id="5" creationId="{5412B719-2D5B-5E09-952B-5EE81F22F406}"/>
          </ac:graphicFrameMkLst>
        </pc:graphicFrameChg>
        <pc:graphicFrameChg chg="del">
          <ac:chgData name="Daniel Sandoval" userId="ff7cb597e8ac16c0" providerId="LiveId" clId="{0678A398-6326-493F-8F63-8DB598A99560}" dt="2024-01-26T23:43:58.078" v="16" actId="478"/>
          <ac:graphicFrameMkLst>
            <pc:docMk/>
            <pc:sldMk cId="4032306865" sldId="275"/>
            <ac:graphicFrameMk id="7" creationId="{7D438AA0-A49B-279D-C638-F87B5FD4E0C6}"/>
          </ac:graphicFrameMkLst>
        </pc:graphicFrameChg>
        <pc:graphicFrameChg chg="del">
          <ac:chgData name="Daniel Sandoval" userId="ff7cb597e8ac16c0" providerId="LiveId" clId="{0678A398-6326-493F-8F63-8DB598A99560}" dt="2024-01-26T23:44:00.547" v="17" actId="478"/>
          <ac:graphicFrameMkLst>
            <pc:docMk/>
            <pc:sldMk cId="4032306865" sldId="275"/>
            <ac:graphicFrameMk id="8" creationId="{5412B719-2D5B-5E09-952B-5EE81F22F406}"/>
          </ac:graphicFrameMkLst>
        </pc:graphicFrameChg>
      </pc:sldChg>
      <pc:sldChg chg="addSp delSp modSp mod modAnim">
        <pc:chgData name="Daniel Sandoval" userId="ff7cb597e8ac16c0" providerId="LiveId" clId="{0678A398-6326-493F-8F63-8DB598A99560}" dt="2024-01-27T00:03:56.141" v="207"/>
        <pc:sldMkLst>
          <pc:docMk/>
          <pc:sldMk cId="2977519937" sldId="277"/>
        </pc:sldMkLst>
        <pc:spChg chg="mod">
          <ac:chgData name="Daniel Sandoval" userId="ff7cb597e8ac16c0" providerId="LiveId" clId="{0678A398-6326-493F-8F63-8DB598A99560}" dt="2024-01-27T00:00:17.650" v="119" actId="1038"/>
          <ac:spMkLst>
            <pc:docMk/>
            <pc:sldMk cId="2977519937" sldId="277"/>
            <ac:spMk id="3" creationId="{396829C4-6170-26B5-AFBE-12BA79F690D2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4" creationId="{81FEE596-039E-056B-7644-F2CF34E6733A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7" creationId="{E4549A98-D8C5-62A5-F555-9D23A87F6A9A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8" creationId="{1177020F-35D9-2558-CD7B-9503EFD64A86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0" creationId="{FCBF4BE2-59EE-22A5-8B4E-1CED4FDB1B98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1" creationId="{018153DA-6E45-2235-7590-525055F2EC87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2" creationId="{F9AF6832-E6A0-CCAC-65E3-BDAA231E4ACB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3" creationId="{412DE43A-3F37-C7DC-1E7C-A0D30F36F1A2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4" creationId="{ABC5F34C-C633-F153-0712-08BAFEB3EEB6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5" creationId="{119183DA-96DE-66C0-E8E4-E69768B18C31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7" creationId="{9FE7714F-237D-5E3B-17B0-ECD105517896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8" creationId="{1B1DE6A5-930B-A50F-669E-8A677CFE57C9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19" creationId="{EA72BEEE-712B-1837-30FB-6CDDAE9E5D33}"/>
          </ac:spMkLst>
        </pc:spChg>
        <pc:spChg chg="mod">
          <ac:chgData name="Daniel Sandoval" userId="ff7cb597e8ac16c0" providerId="LiveId" clId="{0678A398-6326-493F-8F63-8DB598A99560}" dt="2024-01-27T00:03:20.174" v="206" actId="1037"/>
          <ac:spMkLst>
            <pc:docMk/>
            <pc:sldMk cId="2977519937" sldId="277"/>
            <ac:spMk id="20" creationId="{BCD071E4-7E56-9615-AEAD-7D1F4FC0CFCF}"/>
          </ac:spMkLst>
        </pc:spChg>
        <pc:graphicFrameChg chg="add del mod ord">
          <ac:chgData name="Daniel Sandoval" userId="ff7cb597e8ac16c0" providerId="LiveId" clId="{0678A398-6326-493F-8F63-8DB598A99560}" dt="2024-01-26T23:59:01.450" v="65" actId="478"/>
          <ac:graphicFrameMkLst>
            <pc:docMk/>
            <pc:sldMk cId="2977519937" sldId="277"/>
            <ac:graphicFrameMk id="5" creationId="{5412B719-2D5B-5E09-952B-5EE81F22F406}"/>
          </ac:graphicFrameMkLst>
        </pc:graphicFrameChg>
        <pc:graphicFrameChg chg="add mod ord">
          <ac:chgData name="Daniel Sandoval" userId="ff7cb597e8ac16c0" providerId="LiveId" clId="{0678A398-6326-493F-8F63-8DB598A99560}" dt="2024-01-27T00:03:20.174" v="206" actId="1037"/>
          <ac:graphicFrameMkLst>
            <pc:docMk/>
            <pc:sldMk cId="2977519937" sldId="277"/>
            <ac:graphicFrameMk id="6" creationId="{5412B719-2D5B-5E09-952B-5EE81F22F406}"/>
          </ac:graphicFrameMkLst>
        </pc:graphicFrameChg>
        <pc:graphicFrameChg chg="del">
          <ac:chgData name="Daniel Sandoval" userId="ff7cb597e8ac16c0" providerId="LiveId" clId="{0678A398-6326-493F-8F63-8DB598A99560}" dt="2024-01-26T23:51:32.088" v="31" actId="478"/>
          <ac:graphicFrameMkLst>
            <pc:docMk/>
            <pc:sldMk cId="2977519937" sldId="277"/>
            <ac:graphicFrameMk id="16" creationId="{5412B719-2D5B-5E09-952B-5EE81F22F406}"/>
          </ac:graphicFrameMkLst>
        </pc:graphicFrameChg>
      </pc:sldChg>
      <pc:sldChg chg="delSp modSp del mod">
        <pc:chgData name="Daniel Sandoval" userId="ff7cb597e8ac16c0" providerId="LiveId" clId="{0678A398-6326-493F-8F63-8DB598A99560}" dt="2024-01-27T00:08:47.869" v="227" actId="47"/>
        <pc:sldMkLst>
          <pc:docMk/>
          <pc:sldMk cId="1178865850" sldId="278"/>
        </pc:sldMkLst>
        <pc:spChg chg="mod">
          <ac:chgData name="Daniel Sandoval" userId="ff7cb597e8ac16c0" providerId="LiveId" clId="{0678A398-6326-493F-8F63-8DB598A99560}" dt="2024-01-27T00:04:38.778" v="218" actId="20577"/>
          <ac:spMkLst>
            <pc:docMk/>
            <pc:sldMk cId="1178865850" sldId="278"/>
            <ac:spMk id="2" creationId="{ABB0AE9E-BD73-5A3E-74D2-6A1FE13EEA21}"/>
          </ac:spMkLst>
        </pc:spChg>
        <pc:picChg chg="del">
          <ac:chgData name="Daniel Sandoval" userId="ff7cb597e8ac16c0" providerId="LiveId" clId="{0678A398-6326-493F-8F63-8DB598A99560}" dt="2024-01-27T00:04:34.955" v="210" actId="478"/>
          <ac:picMkLst>
            <pc:docMk/>
            <pc:sldMk cId="1178865850" sldId="278"/>
            <ac:picMk id="5" creationId="{EB92D679-751E-E974-BA96-5F8C3289070A}"/>
          </ac:picMkLst>
        </pc:picChg>
      </pc:sldChg>
      <pc:sldChg chg="del mod modShow">
        <pc:chgData name="Daniel Sandoval" userId="ff7cb597e8ac16c0" providerId="LiveId" clId="{0678A398-6326-493F-8F63-8DB598A99560}" dt="2024-01-29T16:35:34.539" v="228" actId="47"/>
        <pc:sldMkLst>
          <pc:docMk/>
          <pc:sldMk cId="1251897615" sldId="281"/>
        </pc:sldMkLst>
      </pc:sldChg>
      <pc:sldChg chg="del mod modShow">
        <pc:chgData name="Daniel Sandoval" userId="ff7cb597e8ac16c0" providerId="LiveId" clId="{0678A398-6326-493F-8F63-8DB598A99560}" dt="2024-01-29T16:35:34.539" v="228" actId="47"/>
        <pc:sldMkLst>
          <pc:docMk/>
          <pc:sldMk cId="608746612" sldId="288"/>
        </pc:sldMkLst>
      </pc:sldChg>
      <pc:sldChg chg="del mod modShow">
        <pc:chgData name="Daniel Sandoval" userId="ff7cb597e8ac16c0" providerId="LiveId" clId="{0678A398-6326-493F-8F63-8DB598A99560}" dt="2024-01-29T16:35:34.539" v="228" actId="47"/>
        <pc:sldMkLst>
          <pc:docMk/>
          <pc:sldMk cId="1289597137" sldId="289"/>
        </pc:sldMkLst>
      </pc:sldChg>
      <pc:sldChg chg="del mod modShow">
        <pc:chgData name="Daniel Sandoval" userId="ff7cb597e8ac16c0" providerId="LiveId" clId="{0678A398-6326-493F-8F63-8DB598A99560}" dt="2024-01-29T16:35:34.539" v="228" actId="47"/>
        <pc:sldMkLst>
          <pc:docMk/>
          <pc:sldMk cId="3885014648" sldId="290"/>
        </pc:sldMkLst>
      </pc:sldChg>
      <pc:sldChg chg="del mod modShow">
        <pc:chgData name="Daniel Sandoval" userId="ff7cb597e8ac16c0" providerId="LiveId" clId="{0678A398-6326-493F-8F63-8DB598A99560}" dt="2024-01-29T16:35:34.539" v="228" actId="47"/>
        <pc:sldMkLst>
          <pc:docMk/>
          <pc:sldMk cId="1910623826" sldId="291"/>
        </pc:sldMkLst>
      </pc:sldChg>
      <pc:sldChg chg="del">
        <pc:chgData name="Daniel Sandoval" userId="ff7cb597e8ac16c0" providerId="LiveId" clId="{0678A398-6326-493F-8F63-8DB598A99560}" dt="2024-01-27T00:04:23.476" v="208" actId="47"/>
        <pc:sldMkLst>
          <pc:docMk/>
          <pc:sldMk cId="358706986" sldId="292"/>
        </pc:sldMkLst>
      </pc:sldChg>
      <pc:sldChg chg="del">
        <pc:chgData name="Daniel Sandoval" userId="ff7cb597e8ac16c0" providerId="LiveId" clId="{0678A398-6326-493F-8F63-8DB598A99560}" dt="2024-01-27T00:04:23.476" v="208" actId="47"/>
        <pc:sldMkLst>
          <pc:docMk/>
          <pc:sldMk cId="2995129158" sldId="293"/>
        </pc:sldMkLst>
      </pc:sldChg>
    </pc:docChg>
  </pc:docChgLst>
  <pc:docChgLst>
    <pc:chgData name="Daniel Sandoval" userId="ad95d0e2-e7eb-4a95-b6f6-312960b6d56f" providerId="ADAL" clId="{97D899B1-E0DC-492C-86C9-8514E8670CA0}"/>
    <pc:docChg chg="custSel modSld modMainMaster">
      <pc:chgData name="Daniel Sandoval" userId="ad95d0e2-e7eb-4a95-b6f6-312960b6d56f" providerId="ADAL" clId="{97D899B1-E0DC-492C-86C9-8514E8670CA0}" dt="2024-08-07T11:45:29.274" v="47" actId="20577"/>
      <pc:docMkLst>
        <pc:docMk/>
      </pc:docMkLst>
      <pc:sldChg chg="modSp mod">
        <pc:chgData name="Daniel Sandoval" userId="ad95d0e2-e7eb-4a95-b6f6-312960b6d56f" providerId="ADAL" clId="{97D899B1-E0DC-492C-86C9-8514E8670CA0}" dt="2024-08-07T11:44:48.723" v="1" actId="20577"/>
        <pc:sldMkLst>
          <pc:docMk/>
          <pc:sldMk cId="1085004866" sldId="308"/>
        </pc:sldMkLst>
        <pc:spChg chg="mod">
          <ac:chgData name="Daniel Sandoval" userId="ad95d0e2-e7eb-4a95-b6f6-312960b6d56f" providerId="ADAL" clId="{97D899B1-E0DC-492C-86C9-8514E8670CA0}" dt="2024-08-07T11:44:48.723" v="1" actId="20577"/>
          <ac:spMkLst>
            <pc:docMk/>
            <pc:sldMk cId="1085004866" sldId="308"/>
            <ac:spMk id="3" creationId="{46055B94-8C0F-E2F8-D1EB-3D8AD2156949}"/>
          </ac:spMkLst>
        </pc:spChg>
      </pc:sldChg>
      <pc:sldMasterChg chg="modSp mod">
        <pc:chgData name="Daniel Sandoval" userId="ad95d0e2-e7eb-4a95-b6f6-312960b6d56f" providerId="ADAL" clId="{97D899B1-E0DC-492C-86C9-8514E8670CA0}" dt="2024-08-07T11:45:29.274" v="47" actId="20577"/>
        <pc:sldMasterMkLst>
          <pc:docMk/>
          <pc:sldMasterMk cId="1203686734" sldId="2147483672"/>
        </pc:sldMasterMkLst>
        <pc:spChg chg="mod">
          <ac:chgData name="Daniel Sandoval" userId="ad95d0e2-e7eb-4a95-b6f6-312960b6d56f" providerId="ADAL" clId="{97D899B1-E0DC-492C-86C9-8514E8670CA0}" dt="2024-08-07T11:45:29.274" v="47" actId="20577"/>
          <ac:spMkLst>
            <pc:docMk/>
            <pc:sldMasterMk cId="1203686734" sldId="2147483672"/>
            <ac:spMk id="4" creationId="{CF8A5566-B006-1F58-CA36-B466C431600E}"/>
          </ac:spMkLst>
        </pc:spChg>
      </pc:sldMasterChg>
    </pc:docChg>
  </pc:docChgLst>
  <pc:docChgLst>
    <pc:chgData name="Daniel Sandoval" userId="ff7cb597e8ac16c0" providerId="LiveId" clId="{420C5ABC-EF19-4CC3-87E2-10C70D1618BF}"/>
    <pc:docChg chg="undo custSel addSld delSld modSld">
      <pc:chgData name="Daniel Sandoval" userId="ff7cb597e8ac16c0" providerId="LiveId" clId="{420C5ABC-EF19-4CC3-87E2-10C70D1618BF}" dt="2024-02-26T14:17:36.450" v="1975" actId="1076"/>
      <pc:docMkLst>
        <pc:docMk/>
      </pc:docMkLst>
      <pc:sldChg chg="modSp mod">
        <pc:chgData name="Daniel Sandoval" userId="ff7cb597e8ac16c0" providerId="LiveId" clId="{420C5ABC-EF19-4CC3-87E2-10C70D1618BF}" dt="2024-02-26T11:41:41.333" v="3" actId="20577"/>
        <pc:sldMkLst>
          <pc:docMk/>
          <pc:sldMk cId="2259131713" sldId="266"/>
        </pc:sldMkLst>
        <pc:spChg chg="mod">
          <ac:chgData name="Daniel Sandoval" userId="ff7cb597e8ac16c0" providerId="LiveId" clId="{420C5ABC-EF19-4CC3-87E2-10C70D1618BF}" dt="2024-02-26T11:41:41.333" v="3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del">
        <pc:chgData name="Daniel Sandoval" userId="ff7cb597e8ac16c0" providerId="LiveId" clId="{420C5ABC-EF19-4CC3-87E2-10C70D1618BF}" dt="2024-02-26T12:38:57.959" v="1951" actId="47"/>
        <pc:sldMkLst>
          <pc:docMk/>
          <pc:sldMk cId="3269983843" sldId="276"/>
        </pc:sldMkLst>
      </pc:sldChg>
      <pc:sldChg chg="addSp delSp modSp mod">
        <pc:chgData name="Daniel Sandoval" userId="ff7cb597e8ac16c0" providerId="LiveId" clId="{420C5ABC-EF19-4CC3-87E2-10C70D1618BF}" dt="2024-02-26T11:46:15.905" v="53" actId="1076"/>
        <pc:sldMkLst>
          <pc:docMk/>
          <pc:sldMk cId="946974225" sldId="280"/>
        </pc:sldMkLst>
        <pc:spChg chg="mod">
          <ac:chgData name="Daniel Sandoval" userId="ff7cb597e8ac16c0" providerId="LiveId" clId="{420C5ABC-EF19-4CC3-87E2-10C70D1618BF}" dt="2024-02-26T11:43:16.312" v="46" actId="20577"/>
          <ac:spMkLst>
            <pc:docMk/>
            <pc:sldMk cId="946974225" sldId="280"/>
            <ac:spMk id="3" creationId="{B07B5200-28CA-5EA7-2D9A-137172E79793}"/>
          </ac:spMkLst>
        </pc:spChg>
        <pc:picChg chg="del">
          <ac:chgData name="Daniel Sandoval" userId="ff7cb597e8ac16c0" providerId="LiveId" clId="{420C5ABC-EF19-4CC3-87E2-10C70D1618BF}" dt="2024-02-26T11:42:54.427" v="6" actId="478"/>
          <ac:picMkLst>
            <pc:docMk/>
            <pc:sldMk cId="946974225" sldId="280"/>
            <ac:picMk id="4" creationId="{2D91CD6F-C372-BFAC-A05B-F5941FD95FC7}"/>
          </ac:picMkLst>
        </pc:picChg>
        <pc:picChg chg="add del mod">
          <ac:chgData name="Daniel Sandoval" userId="ff7cb597e8ac16c0" providerId="LiveId" clId="{420C5ABC-EF19-4CC3-87E2-10C70D1618BF}" dt="2024-02-26T11:45:56.635" v="47" actId="478"/>
          <ac:picMkLst>
            <pc:docMk/>
            <pc:sldMk cId="946974225" sldId="280"/>
            <ac:picMk id="5" creationId="{26621392-AAFE-8C26-7D50-2B0B660C96C7}"/>
          </ac:picMkLst>
        </pc:picChg>
        <pc:picChg chg="add mod">
          <ac:chgData name="Daniel Sandoval" userId="ff7cb597e8ac16c0" providerId="LiveId" clId="{420C5ABC-EF19-4CC3-87E2-10C70D1618BF}" dt="2024-02-26T11:46:15.905" v="53" actId="1076"/>
          <ac:picMkLst>
            <pc:docMk/>
            <pc:sldMk cId="946974225" sldId="280"/>
            <ac:picMk id="6" creationId="{8F914377-5890-882C-0B07-FF15ED33D488}"/>
          </ac:picMkLst>
        </pc:picChg>
        <pc:picChg chg="add mod">
          <ac:chgData name="Daniel Sandoval" userId="ff7cb597e8ac16c0" providerId="LiveId" clId="{420C5ABC-EF19-4CC3-87E2-10C70D1618BF}" dt="2024-02-26T11:46:15.905" v="53" actId="1076"/>
          <ac:picMkLst>
            <pc:docMk/>
            <pc:sldMk cId="946974225" sldId="280"/>
            <ac:picMk id="7" creationId="{752CB67A-1AC2-547A-E73B-4572DDC25D91}"/>
          </ac:picMkLst>
        </pc:picChg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3952992322" sldId="282"/>
        </pc:sldMkLst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1302807734" sldId="283"/>
        </pc:sldMkLst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2348824557" sldId="284"/>
        </pc:sldMkLst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88063834" sldId="285"/>
        </pc:sldMkLst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2353091809" sldId="286"/>
        </pc:sldMkLst>
      </pc:sldChg>
      <pc:sldChg chg="del">
        <pc:chgData name="Daniel Sandoval" userId="ff7cb597e8ac16c0" providerId="LiveId" clId="{420C5ABC-EF19-4CC3-87E2-10C70D1618BF}" dt="2024-02-26T11:42:09.443" v="4" actId="47"/>
        <pc:sldMkLst>
          <pc:docMk/>
          <pc:sldMk cId="4096524510" sldId="287"/>
        </pc:sldMkLst>
      </pc:sldChg>
      <pc:sldChg chg="addSp modSp new mod">
        <pc:chgData name="Daniel Sandoval" userId="ff7cb597e8ac16c0" providerId="LiveId" clId="{420C5ABC-EF19-4CC3-87E2-10C70D1618BF}" dt="2024-02-26T11:48:16.037" v="100" actId="20577"/>
        <pc:sldMkLst>
          <pc:docMk/>
          <pc:sldMk cId="338263981" sldId="295"/>
        </pc:sldMkLst>
        <pc:spChg chg="mod">
          <ac:chgData name="Daniel Sandoval" userId="ff7cb597e8ac16c0" providerId="LiveId" clId="{420C5ABC-EF19-4CC3-87E2-10C70D1618BF}" dt="2024-02-26T11:48:16.037" v="100" actId="20577"/>
          <ac:spMkLst>
            <pc:docMk/>
            <pc:sldMk cId="338263981" sldId="295"/>
            <ac:spMk id="2" creationId="{B509A0E2-2A73-37C3-3E42-D3B00F5C1273}"/>
          </ac:spMkLst>
        </pc:spChg>
        <pc:picChg chg="add mod">
          <ac:chgData name="Daniel Sandoval" userId="ff7cb597e8ac16c0" providerId="LiveId" clId="{420C5ABC-EF19-4CC3-87E2-10C70D1618BF}" dt="2024-02-26T11:47:46.529" v="57" actId="1076"/>
          <ac:picMkLst>
            <pc:docMk/>
            <pc:sldMk cId="338263981" sldId="295"/>
            <ac:picMk id="4" creationId="{77751BBB-9978-BC4C-AA5D-DF41CFB8E6FC}"/>
          </ac:picMkLst>
        </pc:picChg>
      </pc:sldChg>
      <pc:sldChg chg="addSp modSp add mod">
        <pc:chgData name="Daniel Sandoval" userId="ff7cb597e8ac16c0" providerId="LiveId" clId="{420C5ABC-EF19-4CC3-87E2-10C70D1618BF}" dt="2024-02-26T11:49:10.483" v="144" actId="20577"/>
        <pc:sldMkLst>
          <pc:docMk/>
          <pc:sldMk cId="1452230464" sldId="296"/>
        </pc:sldMkLst>
        <pc:spChg chg="mod">
          <ac:chgData name="Daniel Sandoval" userId="ff7cb597e8ac16c0" providerId="LiveId" clId="{420C5ABC-EF19-4CC3-87E2-10C70D1618BF}" dt="2024-02-26T11:49:10.483" v="144" actId="20577"/>
          <ac:spMkLst>
            <pc:docMk/>
            <pc:sldMk cId="1452230464" sldId="296"/>
            <ac:spMk id="2" creationId="{6A740DD0-BE43-171A-1D5C-D6BB883151AB}"/>
          </ac:spMkLst>
        </pc:spChg>
        <pc:picChg chg="add mod">
          <ac:chgData name="Daniel Sandoval" userId="ff7cb597e8ac16c0" providerId="LiveId" clId="{420C5ABC-EF19-4CC3-87E2-10C70D1618BF}" dt="2024-02-26T11:48:50.996" v="102" actId="1076"/>
          <ac:picMkLst>
            <pc:docMk/>
            <pc:sldMk cId="1452230464" sldId="296"/>
            <ac:picMk id="4" creationId="{EB8EF28A-58E7-60CC-2BA4-8BBBCE9C9776}"/>
          </ac:picMkLst>
        </pc:picChg>
      </pc:sldChg>
      <pc:sldChg chg="addSp modSp new mod">
        <pc:chgData name="Daniel Sandoval" userId="ff7cb597e8ac16c0" providerId="LiveId" clId="{420C5ABC-EF19-4CC3-87E2-10C70D1618BF}" dt="2024-02-26T11:50:14.623" v="187" actId="1076"/>
        <pc:sldMkLst>
          <pc:docMk/>
          <pc:sldMk cId="1977158552" sldId="297"/>
        </pc:sldMkLst>
        <pc:spChg chg="mod">
          <ac:chgData name="Daniel Sandoval" userId="ff7cb597e8ac16c0" providerId="LiveId" clId="{420C5ABC-EF19-4CC3-87E2-10C70D1618BF}" dt="2024-02-26T11:49:59.844" v="185" actId="20577"/>
          <ac:spMkLst>
            <pc:docMk/>
            <pc:sldMk cId="1977158552" sldId="297"/>
            <ac:spMk id="2" creationId="{5C8BCCBC-5DF4-796C-1290-B02E49677DDE}"/>
          </ac:spMkLst>
        </pc:spChg>
        <pc:picChg chg="add mod">
          <ac:chgData name="Daniel Sandoval" userId="ff7cb597e8ac16c0" providerId="LiveId" clId="{420C5ABC-EF19-4CC3-87E2-10C70D1618BF}" dt="2024-02-26T11:50:14.623" v="187" actId="1076"/>
          <ac:picMkLst>
            <pc:docMk/>
            <pc:sldMk cId="1977158552" sldId="297"/>
            <ac:picMk id="4" creationId="{38E95470-CE41-9C27-CED8-A74F07155110}"/>
          </ac:picMkLst>
        </pc:picChg>
      </pc:sldChg>
      <pc:sldChg chg="addSp delSp modSp add mod">
        <pc:chgData name="Daniel Sandoval" userId="ff7cb597e8ac16c0" providerId="LiveId" clId="{420C5ABC-EF19-4CC3-87E2-10C70D1618BF}" dt="2024-02-26T11:52:58.253" v="229" actId="20577"/>
        <pc:sldMkLst>
          <pc:docMk/>
          <pc:sldMk cId="31500458" sldId="298"/>
        </pc:sldMkLst>
        <pc:spChg chg="mod">
          <ac:chgData name="Daniel Sandoval" userId="ff7cb597e8ac16c0" providerId="LiveId" clId="{420C5ABC-EF19-4CC3-87E2-10C70D1618BF}" dt="2024-02-26T11:52:58.253" v="229" actId="20577"/>
          <ac:spMkLst>
            <pc:docMk/>
            <pc:sldMk cId="31500458" sldId="298"/>
            <ac:spMk id="2" creationId="{EA251CB6-19B1-972E-A5BA-6075801FEE3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" creationId="{E7404664-2B6C-FF90-6463-6142C0510E1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" creationId="{167FC788-9D4A-B5DA-2CE6-77B790D0617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" creationId="{B7A93EBE-0C52-2663-FA3D-EBA6F3E6BC3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" creationId="{BE3978D1-4EBE-415A-0E77-393DCDA07EF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" creationId="{A9358729-2229-81A0-90EE-1BEAFF532F5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" creationId="{4DC611AE-3DD9-D5B3-F502-D858974DB88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" creationId="{B7C60CA3-F925-3B77-984A-9516ED9BDAE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" creationId="{1B649CE2-359B-EDCD-1C56-FF76DFF0FE9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" creationId="{2D88DEA5-F352-8F75-40A5-3C521251FBB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" creationId="{1ED60037-5D81-BACF-166A-9BB0481B112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" creationId="{84B8CB5A-0943-A3C1-4603-34742C1B8B8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" creationId="{01520C9E-E800-9762-B0D9-02CFDDC27A8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" creationId="{9456E141-B5E6-AAF0-BB94-185E209CAEC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" creationId="{F373F9D3-A10D-2C46-6630-3CE33B53B45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2" creationId="{A5B07290-4208-CC0C-3E21-0A2100B42EE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3" creationId="{B32C5CAA-291D-AC3C-0F43-63E18B7CAD5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4" creationId="{1513DEEE-B53E-B10D-83FB-211A52391CD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5" creationId="{BAE9D335-A6E8-D616-B523-89BD8A6E485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6" creationId="{889CD1DF-C591-FD74-534B-4CA7FB7F72D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7" creationId="{90E6D1F9-772D-48F5-A0E0-5930BE5E813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8" creationId="{215918CC-F393-3197-A364-3392A3CED6B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9" creationId="{2E466870-FBD9-7974-46E9-36D9645CF54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0" creationId="{56A0F2E8-1ED2-4528-7DFB-6404E4CEA17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1" creationId="{C123EDAF-A9CA-83F9-9269-3855FB7C7AF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2" creationId="{1C82162E-90C2-3C0B-05A1-4E5ADE95CEF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3" creationId="{A9984B6F-AA9F-C3D9-8CF9-2B81C1B966F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4" creationId="{E9BCE597-5FB0-EFB9-3FC4-B354BDD6EB9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5" creationId="{329E7A8E-AD46-5EDE-A58A-B0551C5F96D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6" creationId="{ED9BB1C3-86F4-5213-55CB-15771E23C3C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7" creationId="{BEC8C080-CEC7-1819-16EE-BD2DEF227B0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8" creationId="{DAE4BBF0-C40B-D513-6D67-87EA30079C6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39" creationId="{47943727-BFA6-1812-8367-F6A78B983E3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0" creationId="{83238986-B050-B287-2C0A-375CC383C42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1" creationId="{558DF7DE-33CE-AC23-E90A-7D774EDB7F7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2" creationId="{161DA149-12AF-2DA5-83F0-E9700BB76AB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3" creationId="{228EE903-78C1-73FD-4912-A2455467C77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4" creationId="{83E6729A-5556-CC5A-C412-9BD1B9D2872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5" creationId="{3E87B9B1-9EDD-9556-D1B7-EA1724F9DB5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6" creationId="{882F5B8E-50DC-6983-7C5A-88E842264CB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7" creationId="{E2CEA5A1-5942-16B6-EBF3-5FB9D25B2F0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8" creationId="{5DB1BA7D-6AC3-6D4F-A871-CBD1F60BC19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49" creationId="{ADB875B3-43E5-98DF-EE46-720F36E1B10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0" creationId="{E65F6F0A-EA5C-286E-CD98-075FF421175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1" creationId="{24662825-CC07-9DEE-ABB3-E0E2890D1F8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2" creationId="{E42C1455-9742-8825-C9F8-DB607D02E86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3" creationId="{9F69C432-FF4E-B54A-0374-8D3F74EF6E6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4" creationId="{4664C184-6A1D-72EE-7214-3AE2FF2EBF2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5" creationId="{3CF00B4E-7C9A-69A3-753E-897F4B24FC8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6" creationId="{BB05F8E3-E6BB-A232-2216-2BC6FA30AEF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7" creationId="{6E0A3330-C802-DB50-A451-DFD6A455EE6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8" creationId="{BF21089B-C83B-0FF0-8C34-1FFCA1F94C4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59" creationId="{72627D11-7934-9916-D99F-D6A3137A075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0" creationId="{6FD9B82E-438E-B13C-5ABC-5F0B79C8406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1" creationId="{E2C71F27-514E-7F84-7B7C-AA4ABDB2AE3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2" creationId="{A6ED71D1-E25B-E5B3-9BEF-E772C1FBFA5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3" creationId="{62B64964-2155-4A67-2D57-BA252818912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4" creationId="{F45F2DB1-ADE0-5AF6-74D5-9E31A324F59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5" creationId="{EFEE1777-82E7-45FE-492C-34C5B7FB79D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6" creationId="{89DD7CBC-F889-A5B7-687F-F2C0AE4EA49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7" creationId="{8FF635F5-83B0-A679-5A24-659FC4F9140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8" creationId="{F3C70086-9636-B908-0698-70F8A2DFA78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69" creationId="{4C136150-6AD0-5B75-72D1-3BC5C3BB493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2" creationId="{9CDDBF4E-DA81-66DC-C7EF-00CF334C770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3" creationId="{7C7791C6-EC5C-0D0B-E855-20CBE01532F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5" creationId="{70AB19C2-4263-1041-8C94-5FCA4FE9F16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6" creationId="{DD1517D9-4D88-9460-1AB4-4FBA64CEB62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7" creationId="{69C6A608-F072-BDC5-1EB8-532D41B7061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8" creationId="{06B5C8FE-0457-F25E-2C01-8B07FDE05A0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79" creationId="{C5D5E0B7-2153-5FA8-49B8-972544B8D2B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0" creationId="{7F73D38D-CEA6-07B0-AE51-05E8F32B2EE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1" creationId="{301A4DE3-7FFE-957B-D710-31BDA0533DC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2" creationId="{B27A4A2B-A1E9-23D4-F719-D1CDB5673F7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3" creationId="{47F9C5DF-4CFB-BE16-0038-ADE1EE35E58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4" creationId="{04E4C0D0-5D2A-EFB6-6FF1-16B49A27CCB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5" creationId="{B7F97BA5-247B-7547-A588-BC716A9FC48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6" creationId="{B310C984-281C-F188-4F0B-643578EF37B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7" creationId="{C62CDF69-3D62-09F8-8F62-6277C6D743E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8" creationId="{99A908C6-AAB2-AE8F-9A0B-8AC37907758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89" creationId="{D068EC14-49E8-EA01-C85F-1A2F7293E55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0" creationId="{930529F3-4E38-726C-2001-195872FEEF0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1" creationId="{9008C48A-7BB8-E53A-BCBA-1405642B79C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2" creationId="{7866DFDA-32F4-6CFB-2916-E7E56185DD1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3" creationId="{D5949467-6CD6-3387-08B9-0CF7C6CE398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4" creationId="{EB1D096E-AC92-0C70-EDD7-541F1BF32DC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5" creationId="{DD68481F-7971-16E0-3C9E-221DD18C211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6" creationId="{7F15F1BE-86BA-1E10-C1CB-F6F379F1B82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7" creationId="{78E592FC-38C6-DCD3-A1F1-2E2B95A467D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8" creationId="{F0B8059B-2B2F-D6F0-8325-93429A58FFC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99" creationId="{011A7BFF-7469-03BB-8BFB-BDFB598F190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0" creationId="{4AB1157D-589F-B241-74E6-11ED5B00AA1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1" creationId="{6AFB0F8F-2862-FBE9-4027-C8B09490CD0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2" creationId="{84BB1C5E-6B3B-632A-A0C1-84BF2A3B02C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3" creationId="{2A4882F4-F68D-F2C3-9E75-1215EC29E2F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4" creationId="{C6053111-E6B8-42F7-C27D-2F3040E66EE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5" creationId="{72508E1E-ACEA-028B-E722-7B025CE6953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6" creationId="{749DA710-FC5C-CB7E-290B-2F3647D3F7A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7" creationId="{844230A8-EEBA-113F-A9EB-01C136DD414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8" creationId="{B0066EAB-52C5-CC7C-F1C6-B0F11F93A14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09" creationId="{348F9276-AEBB-F961-12FC-04D969D6E08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0" creationId="{B3AABD73-0A5A-4616-3296-42705C829D4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1" creationId="{9C2BF02F-F291-7BDD-C535-91DFA395536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2" creationId="{91D65604-52B1-D0FB-F76F-CB953CA9E80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3" creationId="{AD72C876-6C35-B2A3-29D6-4F25AAB85F9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4" creationId="{DC5DE0C5-F613-6E8B-7FDE-4565D5E76D2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5" creationId="{2F632D12-4FD9-9C73-6DE8-514F8FD6620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6" creationId="{0148D1F2-F38B-5F40-D2B9-EEF6C2C5C43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7" creationId="{F507DB9A-61F5-197B-DBCF-5AF50F600A4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8" creationId="{CBE4E566-EA15-F1F8-526A-9E14DADF8D9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19" creationId="{C3A4F304-95BD-3EC8-2D82-260B2AF13C8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0" creationId="{267972A4-8131-D085-CF58-537D64D3628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1" creationId="{07B06C01-0F45-5EC8-82ED-A7639D5FB62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2" creationId="{C4BBAB62-033F-23E1-EE89-8766B704822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3" creationId="{2902D078-482D-07E6-84DC-B45A2473B29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4" creationId="{86C4C55D-9039-53CA-DD86-31F46B3E4E1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5" creationId="{D60D0C51-9E8E-830E-45E5-A1C3ABFA1D5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6" creationId="{1F839496-F178-5BBE-A839-64E11397F44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7" creationId="{4C853D34-CB28-854B-8EDB-F38CCF84221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8" creationId="{6E3D36E3-8EE3-3C91-180D-258B803A665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29" creationId="{60DE84F8-0A31-0CE2-7186-DE4EDB4C0E6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0" creationId="{DBDF3B46-C140-CBB1-04E4-F4E2731C280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1" creationId="{925C1071-43BF-FE4B-64ED-E13A4185819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2" creationId="{B928519D-10DD-A247-B9E8-046610D2C29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3" creationId="{E74CE47D-D026-42C0-5F76-413C4F78F94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4" creationId="{AD2C8017-E84E-3BA4-8CB7-7941189C8FA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5" creationId="{15F2F51F-D36D-DAF7-3D6F-D3944BAB04E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6" creationId="{77A8E08E-BEBE-9DE8-5A2C-9A1AFD52269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7" creationId="{D41A4D80-7D35-2234-9F49-F63EF9ABFAC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8" creationId="{BD12435A-6DD5-5946-F4D5-AEB35C80FF5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39" creationId="{3CA86990-DC16-F9FD-7699-EC3C8DB61C6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0" creationId="{77061554-4BA9-9CF7-A559-6743E9E543C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1" creationId="{E12FB4EE-371E-E1BA-65C8-5FAB9D72F37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2" creationId="{A7C2E0C2-771B-71D4-7AC3-FBBEC850F44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3" creationId="{4E806EBA-61F6-6E93-7782-781E20DB46A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4" creationId="{748DCE85-4632-76E5-F995-7ECDAF8B346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5" creationId="{98CB3838-2AD8-5B89-1C79-3E48A07E29B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6" creationId="{B8EC0197-5B14-2BD2-94A1-48244BE6609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7" creationId="{9EF56E60-F034-2947-298A-E6F70F15012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8" creationId="{EF96A0ED-BBF0-4385-EF65-D314DBC081A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49" creationId="{0829EDF6-29E8-4867-8F9F-CF075B2134A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0" creationId="{A70D1296-54E3-C080-294F-96D4BC975F5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1" creationId="{FC2B698C-A8A4-F874-2412-24BE08D3B62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2" creationId="{05E63E93-AEF3-3831-54D9-2A52EE75FCF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3" creationId="{3873DFEC-2755-E094-E077-21A5A93C0F1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4" creationId="{EB456C9E-53AD-18C7-2DF7-65C19E0890C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5" creationId="{40785A90-E63D-D11A-565B-B32F443ED44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6" creationId="{26C9D2B7-0DCD-15D4-F526-F17CBC981D8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7" creationId="{E68A0FBC-CD3F-ADC8-ED5A-4AF53775EB9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8" creationId="{F9CA7ACF-5AE3-2482-8EE3-CB5BFCC1019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59" creationId="{3C3F5D40-B3C2-C6CE-987B-E8C455466E1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0" creationId="{96F9D1C1-6534-AB9E-78F4-32EDB59C411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1" creationId="{1CB4DADA-C773-2CAC-B4B7-77738301D16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2" creationId="{33528BFF-B499-A667-2820-1A055D9FC6A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3" creationId="{F3CFE890-E209-D660-442F-A294D2E2E01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4" creationId="{1594601F-EC08-FBDE-AD4B-9F6AE032358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5" creationId="{A8D0A52A-2F6F-A953-69C5-E99706B5D72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6" creationId="{E848ED72-F7BF-3054-698F-ECA2DC101BB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7" creationId="{A43A8E3E-68B6-5168-4175-AB5A1DB87D9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8" creationId="{EF370F25-4EBB-E2F2-EF75-76B90DDB687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69" creationId="{1A41073B-1A0E-185A-7F54-440B4550471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0" creationId="{1F92B7D0-49A2-036B-532B-CB0FDF97F5F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1" creationId="{B75A8848-7F5B-D0A2-E3CC-93615C381B0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2" creationId="{33A99BAB-1B40-944F-D51E-ACA1D749A74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3" creationId="{600BA8B7-8AC7-B4F2-4404-831C8E90CC6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4" creationId="{F828B496-2549-3AFA-E77D-E94CDDEFA6D2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5" creationId="{DBA0E973-AAFC-C6D2-618D-2B8FD7C8BD8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6" creationId="{840C5828-C32C-CF90-E9C7-D2FE0C6B6B6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7" creationId="{6091E9F2-C047-80FF-511A-2F097EE353B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8" creationId="{7D596D94-50DF-02A9-71D8-E33AB71D4F5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79" creationId="{E7C02EEA-24BA-0C77-3661-23CE0C2004C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0" creationId="{C373B1CD-2B28-B49E-D3C3-42018D6403F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1" creationId="{29493E69-2B4A-2159-A321-86C9B2354C4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2" creationId="{10819DD8-7473-7F2D-301F-2FD2CC15E30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3" creationId="{3B4D71F9-DCC3-D835-F031-D306312F707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4" creationId="{C2362C95-41BE-6961-3500-D396553B617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5" creationId="{932A12E4-FB0A-3CEE-3271-055993EB79B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6" creationId="{327B0D1B-C3C2-1E34-2D66-BCC166DBD1F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7" creationId="{9D62AE59-F36C-8C3C-6DD7-AE50C8BFD00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8" creationId="{3149B048-B71D-538C-57F9-B52DD7A5CB5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89" creationId="{356F4000-C9B4-32CC-0B6F-BB6429090C3A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0" creationId="{396A7967-08BD-9E7F-0D94-D49A1CA20B2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1" creationId="{80CD0E21-C0EC-B38C-717A-966055123A68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2" creationId="{08D32C62-47BA-059F-CD49-1B8D129FDFA0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3" creationId="{7AE57929-1352-F934-91D5-EB77DBE4AB3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4" creationId="{5E23C848-EE36-D4C8-2AB2-CD4C44E2B36B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5" creationId="{95EDC429-0E5F-6A80-F9E2-1B82C50F9CA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6" creationId="{F31AD50A-C5A4-53A3-5A98-DCC505E7534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7" creationId="{20034968-75F9-A091-D587-F02E617A60B4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8" creationId="{FE87B6E7-2B73-21E6-D7D1-0C58808AAAAC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199" creationId="{8522BC7E-2AE6-620D-4AF5-763C724FB24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0" creationId="{DEC9179C-35B8-0F5B-FF62-B146E34A70B3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1" creationId="{6D42A71F-7800-EFBD-6E70-3B77CE68364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2" creationId="{2B63E460-AF35-6CD9-339F-7C63D1D7891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3" creationId="{E44DFC3B-E55B-0482-2875-BE36C7A81FE5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4" creationId="{F2F712D4-C619-88F7-E37D-A81205FC3836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5" creationId="{E2DFF220-4F15-FDBF-ED26-33135C25BFA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6" creationId="{6E372F4E-C10A-64D2-B634-91A70E82FCA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7" creationId="{98FEA1F5-FD45-33B3-672A-E7D598F6B279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8" creationId="{506ACA1A-2E07-89FE-AE00-0945ABBE749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09" creationId="{1814B049-8300-8C1B-5082-DECF2DF058F7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0" creationId="{AB5F548B-E758-C372-7A63-C5F5F35E8F0E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1" creationId="{E4544DEB-7210-0B5A-8B5D-BFFE2904E33F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2" creationId="{1C8A6B00-79DA-B2A0-7966-9006B66AA0B1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3" creationId="{E1117CAC-AF1B-4F4B-5D9E-35454EE8EBFD}"/>
          </ac:spMkLst>
        </pc:spChg>
        <pc:spChg chg="mod">
          <ac:chgData name="Daniel Sandoval" userId="ff7cb597e8ac16c0" providerId="LiveId" clId="{420C5ABC-EF19-4CC3-87E2-10C70D1618BF}" dt="2024-02-26T11:52:19.159" v="191"/>
          <ac:spMkLst>
            <pc:docMk/>
            <pc:sldMk cId="31500458" sldId="298"/>
            <ac:spMk id="214" creationId="{6D8AF83B-5839-BCAE-F797-EE612A65EAB3}"/>
          </ac:spMkLst>
        </pc:spChg>
        <pc:spChg chg="add mod">
          <ac:chgData name="Daniel Sandoval" userId="ff7cb597e8ac16c0" providerId="LiveId" clId="{420C5ABC-EF19-4CC3-87E2-10C70D1618BF}" dt="2024-02-26T11:52:45.336" v="195" actId="1076"/>
          <ac:spMkLst>
            <pc:docMk/>
            <pc:sldMk cId="31500458" sldId="298"/>
            <ac:spMk id="215" creationId="{B450AE0B-6625-CE70-EB79-41EB0D83A3D3}"/>
          </ac:spMkLst>
        </pc:spChg>
        <pc:grpChg chg="add mod">
          <ac:chgData name="Daniel Sandoval" userId="ff7cb597e8ac16c0" providerId="LiveId" clId="{420C5ABC-EF19-4CC3-87E2-10C70D1618BF}" dt="2024-02-26T11:52:40.192" v="194" actId="1076"/>
          <ac:grpSpMkLst>
            <pc:docMk/>
            <pc:sldMk cId="31500458" sldId="298"/>
            <ac:grpSpMk id="5" creationId="{354F8689-C899-1EC1-770D-70417F894AA4}"/>
          </ac:grpSpMkLst>
        </pc:grpChg>
        <pc:grpChg chg="mod">
          <ac:chgData name="Daniel Sandoval" userId="ff7cb597e8ac16c0" providerId="LiveId" clId="{420C5ABC-EF19-4CC3-87E2-10C70D1618BF}" dt="2024-02-26T11:52:19.159" v="191"/>
          <ac:grpSpMkLst>
            <pc:docMk/>
            <pc:sldMk cId="31500458" sldId="298"/>
            <ac:grpSpMk id="8" creationId="{B31DBE91-5397-0ED1-555F-54CE304B49D9}"/>
          </ac:grpSpMkLst>
        </pc:grpChg>
        <pc:grpChg chg="add mod">
          <ac:chgData name="Daniel Sandoval" userId="ff7cb597e8ac16c0" providerId="LiveId" clId="{420C5ABC-EF19-4CC3-87E2-10C70D1618BF}" dt="2024-02-26T11:52:24.487" v="192" actId="1076"/>
          <ac:grpSpMkLst>
            <pc:docMk/>
            <pc:sldMk cId="31500458" sldId="298"/>
            <ac:grpSpMk id="70" creationId="{E2B91517-7392-1D1E-510A-1457AF871AB4}"/>
          </ac:grpSpMkLst>
        </pc:grpChg>
        <pc:grpChg chg="mod">
          <ac:chgData name="Daniel Sandoval" userId="ff7cb597e8ac16c0" providerId="LiveId" clId="{420C5ABC-EF19-4CC3-87E2-10C70D1618BF}" dt="2024-02-26T11:52:19.159" v="191"/>
          <ac:grpSpMkLst>
            <pc:docMk/>
            <pc:sldMk cId="31500458" sldId="298"/>
            <ac:grpSpMk id="71" creationId="{446F5DD8-AD28-5E67-E7D5-17970E7B867F}"/>
          </ac:grpSpMkLst>
        </pc:grpChg>
        <pc:graphicFrameChg chg="mod">
          <ac:chgData name="Daniel Sandoval" userId="ff7cb597e8ac16c0" providerId="LiveId" clId="{420C5ABC-EF19-4CC3-87E2-10C70D1618BF}" dt="2024-02-26T11:52:19.159" v="191"/>
          <ac:graphicFrameMkLst>
            <pc:docMk/>
            <pc:sldMk cId="31500458" sldId="298"/>
            <ac:graphicFrameMk id="9" creationId="{60FE47F1-E38D-7F1E-4A17-4D93AC928AE2}"/>
          </ac:graphicFrameMkLst>
        </pc:graphicFrameChg>
        <pc:graphicFrameChg chg="mod">
          <ac:chgData name="Daniel Sandoval" userId="ff7cb597e8ac16c0" providerId="LiveId" clId="{420C5ABC-EF19-4CC3-87E2-10C70D1618BF}" dt="2024-02-26T11:52:19.159" v="191"/>
          <ac:graphicFrameMkLst>
            <pc:docMk/>
            <pc:sldMk cId="31500458" sldId="298"/>
            <ac:graphicFrameMk id="74" creationId="{453A2D70-6CD3-F1FA-1505-EC7B8DCBC8BA}"/>
          </ac:graphicFrameMkLst>
        </pc:graphicFrameChg>
        <pc:picChg chg="add del mod">
          <ac:chgData name="Daniel Sandoval" userId="ff7cb597e8ac16c0" providerId="LiveId" clId="{420C5ABC-EF19-4CC3-87E2-10C70D1618BF}" dt="2024-02-26T11:52:11.104" v="190" actId="478"/>
          <ac:picMkLst>
            <pc:docMk/>
            <pc:sldMk cId="31500458" sldId="298"/>
            <ac:picMk id="4" creationId="{2398712F-96C7-F1CA-BF63-41E126414792}"/>
          </ac:picMkLst>
        </pc:picChg>
      </pc:sldChg>
      <pc:sldChg chg="addSp modSp add mod">
        <pc:chgData name="Daniel Sandoval" userId="ff7cb597e8ac16c0" providerId="LiveId" clId="{420C5ABC-EF19-4CC3-87E2-10C70D1618BF}" dt="2024-02-26T11:53:28.554" v="247" actId="20577"/>
        <pc:sldMkLst>
          <pc:docMk/>
          <pc:sldMk cId="2337578146" sldId="299"/>
        </pc:sldMkLst>
        <pc:spChg chg="mod">
          <ac:chgData name="Daniel Sandoval" userId="ff7cb597e8ac16c0" providerId="LiveId" clId="{420C5ABC-EF19-4CC3-87E2-10C70D1618BF}" dt="2024-02-26T11:53:28.554" v="247" actId="20577"/>
          <ac:spMkLst>
            <pc:docMk/>
            <pc:sldMk cId="2337578146" sldId="299"/>
            <ac:spMk id="2" creationId="{C28BA57F-B5D5-B7DB-888C-2F3DE38695BA}"/>
          </ac:spMkLst>
        </pc:spChg>
        <pc:picChg chg="add mod">
          <ac:chgData name="Daniel Sandoval" userId="ff7cb597e8ac16c0" providerId="LiveId" clId="{420C5ABC-EF19-4CC3-87E2-10C70D1618BF}" dt="2024-02-26T11:53:22.727" v="231" actId="1076"/>
          <ac:picMkLst>
            <pc:docMk/>
            <pc:sldMk cId="2337578146" sldId="299"/>
            <ac:picMk id="4" creationId="{5B5A6E8B-3073-5896-EC6C-E642AAB9B39A}"/>
          </ac:picMkLst>
        </pc:picChg>
      </pc:sldChg>
      <pc:sldChg chg="addSp modSp add mod replId">
        <pc:chgData name="Daniel Sandoval" userId="ff7cb597e8ac16c0" providerId="LiveId" clId="{420C5ABC-EF19-4CC3-87E2-10C70D1618BF}" dt="2024-02-26T11:55:32.552" v="304" actId="20577"/>
        <pc:sldMkLst>
          <pc:docMk/>
          <pc:sldMk cId="3311812987" sldId="300"/>
        </pc:sldMkLst>
        <pc:spChg chg="mod">
          <ac:chgData name="Daniel Sandoval" userId="ff7cb597e8ac16c0" providerId="LiveId" clId="{420C5ABC-EF19-4CC3-87E2-10C70D1618BF}" dt="2024-02-26T11:55:32.552" v="304" actId="20577"/>
          <ac:spMkLst>
            <pc:docMk/>
            <pc:sldMk cId="3311812987" sldId="300"/>
            <ac:spMk id="2" creationId="{04699A79-D83A-2CD3-138E-BA2BCE69C1F5}"/>
          </ac:spMkLst>
        </pc:spChg>
        <pc:picChg chg="add mod">
          <ac:chgData name="Daniel Sandoval" userId="ff7cb597e8ac16c0" providerId="LiveId" clId="{420C5ABC-EF19-4CC3-87E2-10C70D1618BF}" dt="2024-02-26T11:55:28.401" v="288" actId="1076"/>
          <ac:picMkLst>
            <pc:docMk/>
            <pc:sldMk cId="3311812987" sldId="300"/>
            <ac:picMk id="4" creationId="{1B45026E-A9D2-2B91-C621-369A2DB7A1B5}"/>
          </ac:picMkLst>
        </pc:picChg>
      </pc:sldChg>
      <pc:sldChg chg="addSp modSp add mod">
        <pc:chgData name="Daniel Sandoval" userId="ff7cb597e8ac16c0" providerId="LiveId" clId="{420C5ABC-EF19-4CC3-87E2-10C70D1618BF}" dt="2024-02-26T11:54:52.827" v="286" actId="20577"/>
        <pc:sldMkLst>
          <pc:docMk/>
          <pc:sldMk cId="768239563" sldId="301"/>
        </pc:sldMkLst>
        <pc:spChg chg="mod">
          <ac:chgData name="Daniel Sandoval" userId="ff7cb597e8ac16c0" providerId="LiveId" clId="{420C5ABC-EF19-4CC3-87E2-10C70D1618BF}" dt="2024-02-26T11:54:52.827" v="286" actId="20577"/>
          <ac:spMkLst>
            <pc:docMk/>
            <pc:sldMk cId="768239563" sldId="301"/>
            <ac:spMk id="2" creationId="{87C6B228-AA85-2E97-B8E8-DAF14361F71E}"/>
          </ac:spMkLst>
        </pc:spChg>
        <pc:spChg chg="add mod">
          <ac:chgData name="Daniel Sandoval" userId="ff7cb597e8ac16c0" providerId="LiveId" clId="{420C5ABC-EF19-4CC3-87E2-10C70D1618BF}" dt="2024-02-26T11:54:40.194" v="249" actId="1076"/>
          <ac:spMkLst>
            <pc:docMk/>
            <pc:sldMk cId="768239563" sldId="301"/>
            <ac:spMk id="7" creationId="{82D64413-4B54-8C22-4656-908E12879DAB}"/>
          </ac:spMkLst>
        </pc:spChg>
        <pc:graphicFrameChg chg="add mod">
          <ac:chgData name="Daniel Sandoval" userId="ff7cb597e8ac16c0" providerId="LiveId" clId="{420C5ABC-EF19-4CC3-87E2-10C70D1618BF}" dt="2024-02-26T11:54:40.194" v="249" actId="1076"/>
          <ac:graphicFrameMkLst>
            <pc:docMk/>
            <pc:sldMk cId="768239563" sldId="301"/>
            <ac:graphicFrameMk id="4" creationId="{28283AA6-E287-FA98-47BB-A9129E654BDD}"/>
          </ac:graphicFrameMkLst>
        </pc:graphicFrameChg>
        <pc:graphicFrameChg chg="add mod">
          <ac:chgData name="Daniel Sandoval" userId="ff7cb597e8ac16c0" providerId="LiveId" clId="{420C5ABC-EF19-4CC3-87E2-10C70D1618BF}" dt="2024-02-26T11:54:40.194" v="249" actId="1076"/>
          <ac:graphicFrameMkLst>
            <pc:docMk/>
            <pc:sldMk cId="768239563" sldId="301"/>
            <ac:graphicFrameMk id="5" creationId="{396556DF-AF28-D98B-FD6C-86DE7A808F27}"/>
          </ac:graphicFrameMkLst>
        </pc:graphicFrameChg>
        <pc:graphicFrameChg chg="add mod">
          <ac:chgData name="Daniel Sandoval" userId="ff7cb597e8ac16c0" providerId="LiveId" clId="{420C5ABC-EF19-4CC3-87E2-10C70D1618BF}" dt="2024-02-26T11:54:40.194" v="249" actId="1076"/>
          <ac:graphicFrameMkLst>
            <pc:docMk/>
            <pc:sldMk cId="768239563" sldId="301"/>
            <ac:graphicFrameMk id="6" creationId="{8A3F6FBB-EDA6-D8F1-B5C5-710C6FF025E3}"/>
          </ac:graphicFrameMkLst>
        </pc:graphicFrameChg>
        <pc:graphicFrameChg chg="add mod">
          <ac:chgData name="Daniel Sandoval" userId="ff7cb597e8ac16c0" providerId="LiveId" clId="{420C5ABC-EF19-4CC3-87E2-10C70D1618BF}" dt="2024-02-26T11:54:40.194" v="249" actId="1076"/>
          <ac:graphicFrameMkLst>
            <pc:docMk/>
            <pc:sldMk cId="768239563" sldId="301"/>
            <ac:graphicFrameMk id="8" creationId="{795583A2-0052-F176-2B89-C53CCF0AD64D}"/>
          </ac:graphicFrameMkLst>
        </pc:graphicFrameChg>
      </pc:sldChg>
      <pc:sldChg chg="addSp delSp modSp add mod replId">
        <pc:chgData name="Daniel Sandoval" userId="ff7cb597e8ac16c0" providerId="LiveId" clId="{420C5ABC-EF19-4CC3-87E2-10C70D1618BF}" dt="2024-02-26T12:56:01.436" v="1954" actId="20577"/>
        <pc:sldMkLst>
          <pc:docMk/>
          <pc:sldMk cId="4072614677" sldId="302"/>
        </pc:sldMkLst>
        <pc:spChg chg="mod">
          <ac:chgData name="Daniel Sandoval" userId="ff7cb597e8ac16c0" providerId="LiveId" clId="{420C5ABC-EF19-4CC3-87E2-10C70D1618BF}" dt="2024-02-26T11:57:23.996" v="323" actId="20577"/>
          <ac:spMkLst>
            <pc:docMk/>
            <pc:sldMk cId="4072614677" sldId="302"/>
            <ac:spMk id="2" creationId="{83CDB19E-027D-D654-A85E-7E638A1CF16F}"/>
          </ac:spMkLst>
        </pc:spChg>
        <pc:spChg chg="add mod">
          <ac:chgData name="Daniel Sandoval" userId="ff7cb597e8ac16c0" providerId="LiveId" clId="{420C5ABC-EF19-4CC3-87E2-10C70D1618BF}" dt="2024-02-26T12:56:01.436" v="1954" actId="20577"/>
          <ac:spMkLst>
            <pc:docMk/>
            <pc:sldMk cId="4072614677" sldId="302"/>
            <ac:spMk id="8" creationId="{B610D0DC-EB5C-14B2-C809-06208562A75F}"/>
          </ac:spMkLst>
        </pc:spChg>
        <pc:picChg chg="add del mod">
          <ac:chgData name="Daniel Sandoval" userId="ff7cb597e8ac16c0" providerId="LiveId" clId="{420C5ABC-EF19-4CC3-87E2-10C70D1618BF}" dt="2024-02-26T12:01:07.159" v="326" actId="478"/>
          <ac:picMkLst>
            <pc:docMk/>
            <pc:sldMk cId="4072614677" sldId="302"/>
            <ac:picMk id="5" creationId="{4EAC8B60-8F68-FE83-CF11-E959BF912175}"/>
          </ac:picMkLst>
        </pc:picChg>
        <pc:picChg chg="add mod">
          <ac:chgData name="Daniel Sandoval" userId="ff7cb597e8ac16c0" providerId="LiveId" clId="{420C5ABC-EF19-4CC3-87E2-10C70D1618BF}" dt="2024-02-26T12:06:01.174" v="696" actId="1076"/>
          <ac:picMkLst>
            <pc:docMk/>
            <pc:sldMk cId="4072614677" sldId="302"/>
            <ac:picMk id="7" creationId="{8DD92953-8DE1-FABE-458D-0FBBC0C31AE8}"/>
          </ac:picMkLst>
        </pc:picChg>
      </pc:sldChg>
      <pc:sldChg chg="addSp modSp add mod setBg">
        <pc:chgData name="Daniel Sandoval" userId="ff7cb597e8ac16c0" providerId="LiveId" clId="{420C5ABC-EF19-4CC3-87E2-10C70D1618BF}" dt="2024-02-26T14:16:11.957" v="1970" actId="20577"/>
        <pc:sldMkLst>
          <pc:docMk/>
          <pc:sldMk cId="4034021038" sldId="303"/>
        </pc:sldMkLst>
        <pc:spChg chg="mod">
          <ac:chgData name="Daniel Sandoval" userId="ff7cb597e8ac16c0" providerId="LiveId" clId="{420C5ABC-EF19-4CC3-87E2-10C70D1618BF}" dt="2024-02-26T12:14:21.031" v="1321" actId="113"/>
          <ac:spMkLst>
            <pc:docMk/>
            <pc:sldMk cId="4034021038" sldId="303"/>
            <ac:spMk id="2" creationId="{B4A47DD4-CB6B-031A-D910-17C4CD2570B6}"/>
          </ac:spMkLst>
        </pc:spChg>
        <pc:spChg chg="mod ord">
          <ac:chgData name="Daniel Sandoval" userId="ff7cb597e8ac16c0" providerId="LiveId" clId="{420C5ABC-EF19-4CC3-87E2-10C70D1618BF}" dt="2024-02-26T12:11:11.979" v="1273" actId="26606"/>
          <ac:spMkLst>
            <pc:docMk/>
            <pc:sldMk cId="4034021038" sldId="303"/>
            <ac:spMk id="3" creationId="{70DF74A8-FBA1-C79C-33E9-C91092FDF85E}"/>
          </ac:spMkLst>
        </pc:spChg>
        <pc:spChg chg="add mod">
          <ac:chgData name="Daniel Sandoval" userId="ff7cb597e8ac16c0" providerId="LiveId" clId="{420C5ABC-EF19-4CC3-87E2-10C70D1618BF}" dt="2024-02-26T14:16:11.957" v="1970" actId="20577"/>
          <ac:spMkLst>
            <pc:docMk/>
            <pc:sldMk cId="4034021038" sldId="303"/>
            <ac:spMk id="4" creationId="{042A942A-BE16-B68E-147A-704750DB4221}"/>
          </ac:spMkLst>
        </pc:spChg>
        <pc:spChg chg="add mod">
          <ac:chgData name="Daniel Sandoval" userId="ff7cb597e8ac16c0" providerId="LiveId" clId="{420C5ABC-EF19-4CC3-87E2-10C70D1618BF}" dt="2024-02-26T12:13:34.181" v="1298" actId="1038"/>
          <ac:spMkLst>
            <pc:docMk/>
            <pc:sldMk cId="4034021038" sldId="303"/>
            <ac:spMk id="6" creationId="{59020172-7C54-1C9F-2E94-FACE7168B9F0}"/>
          </ac:spMkLst>
        </pc:spChg>
        <pc:spChg chg="add">
          <ac:chgData name="Daniel Sandoval" userId="ff7cb597e8ac16c0" providerId="LiveId" clId="{420C5ABC-EF19-4CC3-87E2-10C70D1618BF}" dt="2024-02-26T12:11:11.979" v="1273" actId="26606"/>
          <ac:spMkLst>
            <pc:docMk/>
            <pc:sldMk cId="4034021038" sldId="303"/>
            <ac:spMk id="10" creationId="{2550BE34-C2B8-49B8-8519-67A8CAD51AE9}"/>
          </ac:spMkLst>
        </pc:spChg>
        <pc:spChg chg="add">
          <ac:chgData name="Daniel Sandoval" userId="ff7cb597e8ac16c0" providerId="LiveId" clId="{420C5ABC-EF19-4CC3-87E2-10C70D1618BF}" dt="2024-02-26T12:11:11.979" v="1273" actId="26606"/>
          <ac:spMkLst>
            <pc:docMk/>
            <pc:sldMk cId="4034021038" sldId="303"/>
            <ac:spMk id="12" creationId="{A7457DD9-5A45-400A-AB4B-4B4EDECA25F1}"/>
          </ac:spMkLst>
        </pc:spChg>
        <pc:spChg chg="add">
          <ac:chgData name="Daniel Sandoval" userId="ff7cb597e8ac16c0" providerId="LiveId" clId="{420C5ABC-EF19-4CC3-87E2-10C70D1618BF}" dt="2024-02-26T12:11:11.979" v="1273" actId="26606"/>
          <ac:spMkLst>
            <pc:docMk/>
            <pc:sldMk cId="4034021038" sldId="303"/>
            <ac:spMk id="14" creationId="{441CF7D6-A660-431A-B0BB-140A0D5556B6}"/>
          </ac:spMkLst>
        </pc:spChg>
        <pc:spChg chg="add">
          <ac:chgData name="Daniel Sandoval" userId="ff7cb597e8ac16c0" providerId="LiveId" clId="{420C5ABC-EF19-4CC3-87E2-10C70D1618BF}" dt="2024-02-26T12:11:11.979" v="1273" actId="26606"/>
          <ac:spMkLst>
            <pc:docMk/>
            <pc:sldMk cId="4034021038" sldId="303"/>
            <ac:spMk id="16" creationId="{0570A85B-3810-4F95-97B0-CBF4CCDB381C}"/>
          </ac:spMkLst>
        </pc:spChg>
        <pc:graphicFrameChg chg="add mod">
          <ac:chgData name="Daniel Sandoval" userId="ff7cb597e8ac16c0" providerId="LiveId" clId="{420C5ABC-EF19-4CC3-87E2-10C70D1618BF}" dt="2024-02-26T12:18:15.590" v="1330" actId="113"/>
          <ac:graphicFrameMkLst>
            <pc:docMk/>
            <pc:sldMk cId="4034021038" sldId="303"/>
            <ac:graphicFrameMk id="5" creationId="{91E449CE-30FD-408B-8886-574A53416421}"/>
          </ac:graphicFrameMkLst>
        </pc:graphicFrameChg>
        <pc:cxnChg chg="add mod">
          <ac:chgData name="Daniel Sandoval" userId="ff7cb597e8ac16c0" providerId="LiveId" clId="{420C5ABC-EF19-4CC3-87E2-10C70D1618BF}" dt="2024-02-26T12:13:38.873" v="1301" actId="1038"/>
          <ac:cxnSpMkLst>
            <pc:docMk/>
            <pc:sldMk cId="4034021038" sldId="303"/>
            <ac:cxnSpMk id="8" creationId="{A8DBC7AB-3C76-9C40-B959-AE3A3FE18F8E}"/>
          </ac:cxnSpMkLst>
        </pc:cxnChg>
      </pc:sldChg>
      <pc:sldChg chg="addSp delSp modSp add del mod replId">
        <pc:chgData name="Daniel Sandoval" userId="ff7cb597e8ac16c0" providerId="LiveId" clId="{420C5ABC-EF19-4CC3-87E2-10C70D1618BF}" dt="2024-02-26T12:31:59.311" v="1899" actId="47"/>
        <pc:sldMkLst>
          <pc:docMk/>
          <pc:sldMk cId="1073819026" sldId="304"/>
        </pc:sldMkLst>
        <pc:spChg chg="mod">
          <ac:chgData name="Daniel Sandoval" userId="ff7cb597e8ac16c0" providerId="LiveId" clId="{420C5ABC-EF19-4CC3-87E2-10C70D1618BF}" dt="2024-02-26T12:14:13.472" v="1320" actId="20577"/>
          <ac:spMkLst>
            <pc:docMk/>
            <pc:sldMk cId="1073819026" sldId="304"/>
            <ac:spMk id="2" creationId="{F06E2514-DB24-DE1D-C91A-AF836CCE92CA}"/>
          </ac:spMkLst>
        </pc:spChg>
        <pc:graphicFrameChg chg="add mod">
          <ac:chgData name="Daniel Sandoval" userId="ff7cb597e8ac16c0" providerId="LiveId" clId="{420C5ABC-EF19-4CC3-87E2-10C70D1618BF}" dt="2024-02-26T12:25:59.175" v="1381" actId="1076"/>
          <ac:graphicFrameMkLst>
            <pc:docMk/>
            <pc:sldMk cId="1073819026" sldId="304"/>
            <ac:graphicFrameMk id="4" creationId="{61051F2E-6FC5-4A9F-A92B-A5771A3E9828}"/>
          </ac:graphicFrameMkLst>
        </pc:graphicFrameChg>
        <pc:graphicFrameChg chg="add del mod modGraphic">
          <ac:chgData name="Daniel Sandoval" userId="ff7cb597e8ac16c0" providerId="LiveId" clId="{420C5ABC-EF19-4CC3-87E2-10C70D1618BF}" dt="2024-02-26T12:26:22.615" v="1385" actId="478"/>
          <ac:graphicFrameMkLst>
            <pc:docMk/>
            <pc:sldMk cId="1073819026" sldId="304"/>
            <ac:graphicFrameMk id="7" creationId="{50C98F95-F33D-31F0-6B16-0D22B64ECFB2}"/>
          </ac:graphicFrameMkLst>
        </pc:graphicFrameChg>
        <pc:picChg chg="add del mod">
          <ac:chgData name="Daniel Sandoval" userId="ff7cb597e8ac16c0" providerId="LiveId" clId="{420C5ABC-EF19-4CC3-87E2-10C70D1618BF}" dt="2024-02-26T12:25:37.360" v="1377" actId="478"/>
          <ac:picMkLst>
            <pc:docMk/>
            <pc:sldMk cId="1073819026" sldId="304"/>
            <ac:picMk id="6" creationId="{0DA21D46-0483-3C40-A7F5-187D5AF6F123}"/>
          </ac:picMkLst>
        </pc:picChg>
        <pc:picChg chg="add mod">
          <ac:chgData name="Daniel Sandoval" userId="ff7cb597e8ac16c0" providerId="LiveId" clId="{420C5ABC-EF19-4CC3-87E2-10C70D1618BF}" dt="2024-02-26T12:27:12.246" v="1391" actId="1076"/>
          <ac:picMkLst>
            <pc:docMk/>
            <pc:sldMk cId="1073819026" sldId="304"/>
            <ac:picMk id="9" creationId="{39F62CE1-7F80-9FF8-FF12-9BFA1345E5DC}"/>
          </ac:picMkLst>
        </pc:picChg>
      </pc:sldChg>
      <pc:sldChg chg="addSp delSp modSp add mod">
        <pc:chgData name="Daniel Sandoval" userId="ff7cb597e8ac16c0" providerId="LiveId" clId="{420C5ABC-EF19-4CC3-87E2-10C70D1618BF}" dt="2024-02-26T14:17:36.450" v="1975" actId="1076"/>
        <pc:sldMkLst>
          <pc:docMk/>
          <pc:sldMk cId="577838029" sldId="305"/>
        </pc:sldMkLst>
        <pc:spChg chg="mod">
          <ac:chgData name="Daniel Sandoval" userId="ff7cb597e8ac16c0" providerId="LiveId" clId="{420C5ABC-EF19-4CC3-87E2-10C70D1618BF}" dt="2024-02-26T12:28:57.600" v="1418" actId="20577"/>
          <ac:spMkLst>
            <pc:docMk/>
            <pc:sldMk cId="577838029" sldId="305"/>
            <ac:spMk id="2" creationId="{08F3CDE6-45D9-0339-2A69-CF62DF41CE85}"/>
          </ac:spMkLst>
        </pc:spChg>
        <pc:spChg chg="mod">
          <ac:chgData name="Daniel Sandoval" userId="ff7cb597e8ac16c0" providerId="LiveId" clId="{420C5ABC-EF19-4CC3-87E2-10C70D1618BF}" dt="2024-02-26T12:56:11.400" v="1957" actId="20577"/>
          <ac:spMkLst>
            <pc:docMk/>
            <pc:sldMk cId="577838029" sldId="305"/>
            <ac:spMk id="4" creationId="{E5DE6138-1105-8A2C-6254-858B76333414}"/>
          </ac:spMkLst>
        </pc:spChg>
        <pc:graphicFrameChg chg="del">
          <ac:chgData name="Daniel Sandoval" userId="ff7cb597e8ac16c0" providerId="LiveId" clId="{420C5ABC-EF19-4CC3-87E2-10C70D1618BF}" dt="2024-02-26T12:27:33.666" v="1393" actId="478"/>
          <ac:graphicFrameMkLst>
            <pc:docMk/>
            <pc:sldMk cId="577838029" sldId="305"/>
            <ac:graphicFrameMk id="5" creationId="{4ED31E6A-5366-20D5-CEDF-5282FDD2C6E3}"/>
          </ac:graphicFrameMkLst>
        </pc:graphicFrameChg>
        <pc:graphicFrameChg chg="add mod">
          <ac:chgData name="Daniel Sandoval" userId="ff7cb597e8ac16c0" providerId="LiveId" clId="{420C5ABC-EF19-4CC3-87E2-10C70D1618BF}" dt="2024-02-26T12:27:46.381" v="1397" actId="1076"/>
          <ac:graphicFrameMkLst>
            <pc:docMk/>
            <pc:sldMk cId="577838029" sldId="305"/>
            <ac:graphicFrameMk id="7" creationId="{4C1FF08C-B8DF-E7B1-DBF1-6C4BE0F7DE6D}"/>
          </ac:graphicFrameMkLst>
        </pc:graphicFrameChg>
        <pc:picChg chg="add del mod">
          <ac:chgData name="Daniel Sandoval" userId="ff7cb597e8ac16c0" providerId="LiveId" clId="{420C5ABC-EF19-4CC3-87E2-10C70D1618BF}" dt="2024-02-26T14:16:27.111" v="1971" actId="478"/>
          <ac:picMkLst>
            <pc:docMk/>
            <pc:sldMk cId="577838029" sldId="305"/>
            <ac:picMk id="9" creationId="{8A8835C3-5FBC-4F0B-A64B-9A5EAA01D71F}"/>
          </ac:picMkLst>
        </pc:picChg>
        <pc:picChg chg="add mod">
          <ac:chgData name="Daniel Sandoval" userId="ff7cb597e8ac16c0" providerId="LiveId" clId="{420C5ABC-EF19-4CC3-87E2-10C70D1618BF}" dt="2024-02-26T14:17:36.450" v="1975" actId="1076"/>
          <ac:picMkLst>
            <pc:docMk/>
            <pc:sldMk cId="577838029" sldId="305"/>
            <ac:picMk id="13" creationId="{DE34428F-8BA0-86D6-FBC4-271930F27CFC}"/>
          </ac:picMkLst>
        </pc:picChg>
      </pc:sldChg>
      <pc:sldChg chg="addSp delSp modSp new mod">
        <pc:chgData name="Daniel Sandoval" userId="ff7cb597e8ac16c0" providerId="LiveId" clId="{420C5ABC-EF19-4CC3-87E2-10C70D1618BF}" dt="2024-02-26T12:38:47.700" v="1950" actId="478"/>
        <pc:sldMkLst>
          <pc:docMk/>
          <pc:sldMk cId="3014931664" sldId="306"/>
        </pc:sldMkLst>
        <pc:spChg chg="mod">
          <ac:chgData name="Daniel Sandoval" userId="ff7cb597e8ac16c0" providerId="LiveId" clId="{420C5ABC-EF19-4CC3-87E2-10C70D1618BF}" dt="2024-02-26T12:34:47.489" v="1929" actId="20577"/>
          <ac:spMkLst>
            <pc:docMk/>
            <pc:sldMk cId="3014931664" sldId="306"/>
            <ac:spMk id="3" creationId="{75B8E6F9-994A-C8D6-0079-0B1F4706B93D}"/>
          </ac:spMkLst>
        </pc:spChg>
        <pc:picChg chg="add del mod">
          <ac:chgData name="Daniel Sandoval" userId="ff7cb597e8ac16c0" providerId="LiveId" clId="{420C5ABC-EF19-4CC3-87E2-10C70D1618BF}" dt="2024-02-26T12:37:04.653" v="1935" actId="478"/>
          <ac:picMkLst>
            <pc:docMk/>
            <pc:sldMk cId="3014931664" sldId="306"/>
            <ac:picMk id="5" creationId="{0AB76A57-188E-274E-E4D7-67EED30686AE}"/>
          </ac:picMkLst>
        </pc:picChg>
        <pc:picChg chg="add del mod">
          <ac:chgData name="Daniel Sandoval" userId="ff7cb597e8ac16c0" providerId="LiveId" clId="{420C5ABC-EF19-4CC3-87E2-10C70D1618BF}" dt="2024-02-26T12:38:20.204" v="1944" actId="478"/>
          <ac:picMkLst>
            <pc:docMk/>
            <pc:sldMk cId="3014931664" sldId="306"/>
            <ac:picMk id="7" creationId="{042D0E95-6846-CEC0-7247-192BA1FCFDD9}"/>
          </ac:picMkLst>
        </pc:picChg>
        <pc:picChg chg="add mod">
          <ac:chgData name="Daniel Sandoval" userId="ff7cb597e8ac16c0" providerId="LiveId" clId="{420C5ABC-EF19-4CC3-87E2-10C70D1618BF}" dt="2024-02-26T12:38:44.208" v="1949" actId="1076"/>
          <ac:picMkLst>
            <pc:docMk/>
            <pc:sldMk cId="3014931664" sldId="306"/>
            <ac:picMk id="9" creationId="{CA477B4E-33B1-D96B-C560-C36EAE60E2CA}"/>
          </ac:picMkLst>
        </pc:picChg>
        <pc:picChg chg="add del mod">
          <ac:chgData name="Daniel Sandoval" userId="ff7cb597e8ac16c0" providerId="LiveId" clId="{420C5ABC-EF19-4CC3-87E2-10C70D1618BF}" dt="2024-02-26T12:38:22.475" v="1945" actId="478"/>
          <ac:picMkLst>
            <pc:docMk/>
            <pc:sldMk cId="3014931664" sldId="306"/>
            <ac:picMk id="11" creationId="{377230BA-0A35-806F-C435-8D893D898D14}"/>
          </ac:picMkLst>
        </pc:picChg>
        <pc:picChg chg="add del mod">
          <ac:chgData name="Daniel Sandoval" userId="ff7cb597e8ac16c0" providerId="LiveId" clId="{420C5ABC-EF19-4CC3-87E2-10C70D1618BF}" dt="2024-02-26T12:38:47.700" v="1950" actId="478"/>
          <ac:picMkLst>
            <pc:docMk/>
            <pc:sldMk cId="3014931664" sldId="306"/>
            <ac:picMk id="13" creationId="{87E9369F-5615-AE09-7FA3-4A2FCB474833}"/>
          </ac:picMkLst>
        </pc:picChg>
      </pc:sldChg>
    </pc:docChg>
  </pc:docChgLst>
  <pc:docChgLst>
    <pc:chgData name="Daniel Sandoval" userId="ff7cb597e8ac16c0" providerId="LiveId" clId="{66B17F8A-5E0A-4ED3-8AE5-94E8487A5B63}"/>
    <pc:docChg chg="undo custSel addSld delSld modSld sldOrd addMainMaster delMainMaster modMainMaster">
      <pc:chgData name="Daniel Sandoval" userId="ff7cb597e8ac16c0" providerId="LiveId" clId="{66B17F8A-5E0A-4ED3-8AE5-94E8487A5B63}" dt="2024-01-24T12:46:43.428" v="1158" actId="122"/>
      <pc:docMkLst>
        <pc:docMk/>
      </pc:docMkLst>
      <pc:sldChg chg="addSp delSp modSp del mod ord">
        <pc:chgData name="Daniel Sandoval" userId="ff7cb597e8ac16c0" providerId="LiveId" clId="{66B17F8A-5E0A-4ED3-8AE5-94E8487A5B63}" dt="2024-01-23T02:52:34.727" v="370" actId="47"/>
        <pc:sldMkLst>
          <pc:docMk/>
          <pc:sldMk cId="1098989049" sldId="259"/>
        </pc:sldMkLst>
        <pc:spChg chg="mod">
          <ac:chgData name="Daniel Sandoval" userId="ff7cb597e8ac16c0" providerId="LiveId" clId="{66B17F8A-5E0A-4ED3-8AE5-94E8487A5B63}" dt="2024-01-23T02:10:18.094" v="0" actId="1076"/>
          <ac:spMkLst>
            <pc:docMk/>
            <pc:sldMk cId="1098989049" sldId="259"/>
            <ac:spMk id="6" creationId="{9B8F08C7-63A8-1D9B-5285-E96B3BF2241F}"/>
          </ac:spMkLst>
        </pc:spChg>
        <pc:graphicFrameChg chg="add del mod">
          <ac:chgData name="Daniel Sandoval" userId="ff7cb597e8ac16c0" providerId="LiveId" clId="{66B17F8A-5E0A-4ED3-8AE5-94E8487A5B63}" dt="2024-01-23T02:22:59.748" v="56" actId="21"/>
          <ac:graphicFrameMkLst>
            <pc:docMk/>
            <pc:sldMk cId="1098989049" sldId="259"/>
            <ac:graphicFrameMk id="2" creationId="{7D438AA0-A49B-279D-C638-F87B5FD4E0C6}"/>
          </ac:graphicFrameMkLst>
        </pc:graphicFrameChg>
      </pc:sldChg>
      <pc:sldChg chg="new del">
        <pc:chgData name="Daniel Sandoval" userId="ff7cb597e8ac16c0" providerId="LiveId" clId="{66B17F8A-5E0A-4ED3-8AE5-94E8487A5B63}" dt="2024-01-23T02:13:49.944" v="21" actId="47"/>
        <pc:sldMkLst>
          <pc:docMk/>
          <pc:sldMk cId="36554060" sldId="260"/>
        </pc:sldMkLst>
      </pc:sldChg>
      <pc:sldChg chg="new del">
        <pc:chgData name="Daniel Sandoval" userId="ff7cb597e8ac16c0" providerId="LiveId" clId="{66B17F8A-5E0A-4ED3-8AE5-94E8487A5B63}" dt="2024-01-23T02:14:01.961" v="23" actId="47"/>
        <pc:sldMkLst>
          <pc:docMk/>
          <pc:sldMk cId="945313637" sldId="260"/>
        </pc:sldMkLst>
      </pc:sldChg>
      <pc:sldChg chg="new del">
        <pc:chgData name="Daniel Sandoval" userId="ff7cb597e8ac16c0" providerId="LiveId" clId="{66B17F8A-5E0A-4ED3-8AE5-94E8487A5B63}" dt="2024-01-23T02:14:57.796" v="27" actId="47"/>
        <pc:sldMkLst>
          <pc:docMk/>
          <pc:sldMk cId="2146536842" sldId="260"/>
        </pc:sldMkLst>
      </pc:sldChg>
      <pc:sldChg chg="add del">
        <pc:chgData name="Daniel Sandoval" userId="ff7cb597e8ac16c0" providerId="LiveId" clId="{66B17F8A-5E0A-4ED3-8AE5-94E8487A5B63}" dt="2024-01-23T02:25:47.474" v="219" actId="47"/>
        <pc:sldMkLst>
          <pc:docMk/>
          <pc:sldMk cId="3355183635" sldId="261"/>
        </pc:sldMkLst>
      </pc:sldChg>
      <pc:sldChg chg="add del">
        <pc:chgData name="Daniel Sandoval" userId="ff7cb597e8ac16c0" providerId="LiveId" clId="{66B17F8A-5E0A-4ED3-8AE5-94E8487A5B63}" dt="2024-01-23T02:25:47.474" v="219" actId="47"/>
        <pc:sldMkLst>
          <pc:docMk/>
          <pc:sldMk cId="3692162400" sldId="262"/>
        </pc:sldMkLst>
      </pc:sldChg>
      <pc:sldChg chg="addSp delSp modSp new del mod">
        <pc:chgData name="Daniel Sandoval" userId="ff7cb597e8ac16c0" providerId="LiveId" clId="{66B17F8A-5E0A-4ED3-8AE5-94E8487A5B63}" dt="2024-01-24T12:39:41.387" v="855" actId="47"/>
        <pc:sldMkLst>
          <pc:docMk/>
          <pc:sldMk cId="3282697251" sldId="263"/>
        </pc:sldMkLst>
        <pc:spChg chg="del mod">
          <ac:chgData name="Daniel Sandoval" userId="ff7cb597e8ac16c0" providerId="LiveId" clId="{66B17F8A-5E0A-4ED3-8AE5-94E8487A5B63}" dt="2024-01-24T12:16:42.382" v="673" actId="478"/>
          <ac:spMkLst>
            <pc:docMk/>
            <pc:sldMk cId="3282697251" sldId="263"/>
            <ac:spMk id="2" creationId="{457ED4DC-0A9D-7EE0-6DE3-D60556C2FD56}"/>
          </ac:spMkLst>
        </pc:spChg>
        <pc:spChg chg="add del mod">
          <ac:chgData name="Daniel Sandoval" userId="ff7cb597e8ac16c0" providerId="LiveId" clId="{66B17F8A-5E0A-4ED3-8AE5-94E8487A5B63}" dt="2024-01-24T12:16:48.989" v="674" actId="478"/>
          <ac:spMkLst>
            <pc:docMk/>
            <pc:sldMk cId="3282697251" sldId="263"/>
            <ac:spMk id="4" creationId="{BB83A99D-B57B-D1E0-667B-6B50A5D865B9}"/>
          </ac:spMkLst>
        </pc:spChg>
        <pc:spChg chg="add mod">
          <ac:chgData name="Daniel Sandoval" userId="ff7cb597e8ac16c0" providerId="LiveId" clId="{66B17F8A-5E0A-4ED3-8AE5-94E8487A5B63}" dt="2024-01-24T12:16:42.382" v="673" actId="478"/>
          <ac:spMkLst>
            <pc:docMk/>
            <pc:sldMk cId="3282697251" sldId="263"/>
            <ac:spMk id="7" creationId="{02CDE4F1-A815-81AC-FFA1-757C158430BF}"/>
          </ac:spMkLst>
        </pc:spChg>
        <pc:graphicFrameChg chg="add del mod">
          <ac:chgData name="Daniel Sandoval" userId="ff7cb597e8ac16c0" providerId="LiveId" clId="{66B17F8A-5E0A-4ED3-8AE5-94E8487A5B63}" dt="2024-01-24T12:16:39.433" v="672" actId="478"/>
          <ac:graphicFrameMkLst>
            <pc:docMk/>
            <pc:sldMk cId="3282697251" sldId="263"/>
            <ac:graphicFrameMk id="3" creationId="{7D438AA0-A49B-279D-C638-F87B5FD4E0C6}"/>
          </ac:graphicFrameMkLst>
        </pc:graphicFrameChg>
      </pc:sldChg>
      <pc:sldChg chg="addSp delSp modSp add del mod setBg">
        <pc:chgData name="Daniel Sandoval" userId="ff7cb597e8ac16c0" providerId="LiveId" clId="{66B17F8A-5E0A-4ED3-8AE5-94E8487A5B63}" dt="2024-01-24T12:16:55.137" v="675" actId="47"/>
        <pc:sldMkLst>
          <pc:docMk/>
          <pc:sldMk cId="1825984375" sldId="264"/>
        </pc:sldMkLst>
        <pc:spChg chg="mod">
          <ac:chgData name="Daniel Sandoval" userId="ff7cb597e8ac16c0" providerId="LiveId" clId="{66B17F8A-5E0A-4ED3-8AE5-94E8487A5B63}" dt="2024-01-23T02:28:51.085" v="232" actId="26606"/>
          <ac:spMkLst>
            <pc:docMk/>
            <pc:sldMk cId="1825984375" sldId="264"/>
            <ac:spMk id="2" creationId="{457ED4DC-0A9D-7EE0-6DE3-D60556C2FD56}"/>
          </ac:spMkLst>
        </pc:spChg>
        <pc:spChg chg="mod">
          <ac:chgData name="Daniel Sandoval" userId="ff7cb597e8ac16c0" providerId="LiveId" clId="{66B17F8A-5E0A-4ED3-8AE5-94E8487A5B63}" dt="2024-01-23T02:28:51.085" v="232" actId="26606"/>
          <ac:spMkLst>
            <pc:docMk/>
            <pc:sldMk cId="1825984375" sldId="264"/>
            <ac:spMk id="4" creationId="{BB83A99D-B57B-D1E0-667B-6B50A5D865B9}"/>
          </ac:spMkLst>
        </pc:spChg>
        <pc:spChg chg="add del">
          <ac:chgData name="Daniel Sandoval" userId="ff7cb597e8ac16c0" providerId="LiveId" clId="{66B17F8A-5E0A-4ED3-8AE5-94E8487A5B63}" dt="2024-01-23T02:28:51.085" v="232" actId="26606"/>
          <ac:spMkLst>
            <pc:docMk/>
            <pc:sldMk cId="1825984375" sldId="264"/>
            <ac:spMk id="7" creationId="{2B97F24A-32CE-4C1C-A50D-3016B394DCFB}"/>
          </ac:spMkLst>
        </pc:spChg>
        <pc:spChg chg="add del">
          <ac:chgData name="Daniel Sandoval" userId="ff7cb597e8ac16c0" providerId="LiveId" clId="{66B17F8A-5E0A-4ED3-8AE5-94E8487A5B63}" dt="2024-01-23T02:28:51.085" v="232" actId="26606"/>
          <ac:spMkLst>
            <pc:docMk/>
            <pc:sldMk cId="1825984375" sldId="264"/>
            <ac:spMk id="8" creationId="{6357EC4F-235E-4222-A36F-C7878ACE37F2}"/>
          </ac:spMkLst>
        </pc:spChg>
        <pc:spChg chg="add del">
          <ac:chgData name="Daniel Sandoval" userId="ff7cb597e8ac16c0" providerId="LiveId" clId="{66B17F8A-5E0A-4ED3-8AE5-94E8487A5B63}" dt="2024-01-23T02:28:31.800" v="230" actId="26606"/>
          <ac:spMkLst>
            <pc:docMk/>
            <pc:sldMk cId="1825984375" sldId="264"/>
            <ac:spMk id="10" creationId="{0E3596DD-156A-473E-9BB3-C6A29F7574E9}"/>
          </ac:spMkLst>
        </pc:spChg>
        <pc:spChg chg="add del">
          <ac:chgData name="Daniel Sandoval" userId="ff7cb597e8ac16c0" providerId="LiveId" clId="{66B17F8A-5E0A-4ED3-8AE5-94E8487A5B63}" dt="2024-01-23T02:28:31.800" v="230" actId="26606"/>
          <ac:spMkLst>
            <pc:docMk/>
            <pc:sldMk cId="1825984375" sldId="264"/>
            <ac:spMk id="12" creationId="{2C46C4D6-C474-4E92-B52E-944C1118F7B6}"/>
          </ac:spMkLst>
        </pc:spChg>
        <pc:graphicFrameChg chg="del">
          <ac:chgData name="Daniel Sandoval" userId="ff7cb597e8ac16c0" providerId="LiveId" clId="{66B17F8A-5E0A-4ED3-8AE5-94E8487A5B63}" dt="2024-01-23T02:26:35.904" v="227" actId="478"/>
          <ac:graphicFrameMkLst>
            <pc:docMk/>
            <pc:sldMk cId="1825984375" sldId="264"/>
            <ac:graphicFrameMk id="3" creationId="{7D438AA0-A49B-279D-C638-F87B5FD4E0C6}"/>
          </ac:graphicFrameMkLst>
        </pc:graphicFrameChg>
        <pc:graphicFrameChg chg="add mod">
          <ac:chgData name="Daniel Sandoval" userId="ff7cb597e8ac16c0" providerId="LiveId" clId="{66B17F8A-5E0A-4ED3-8AE5-94E8487A5B63}" dt="2024-01-23T02:32:47.400" v="253" actId="207"/>
          <ac:graphicFrameMkLst>
            <pc:docMk/>
            <pc:sldMk cId="1825984375" sldId="264"/>
            <ac:graphicFrameMk id="5" creationId="{5412B719-2D5B-5E09-952B-5EE81F22F406}"/>
          </ac:graphicFrameMkLst>
        </pc:graphicFrameChg>
      </pc:sldChg>
      <pc:sldChg chg="new del">
        <pc:chgData name="Daniel Sandoval" userId="ff7cb597e8ac16c0" providerId="LiveId" clId="{66B17F8A-5E0A-4ED3-8AE5-94E8487A5B63}" dt="2024-01-23T02:56:39.694" v="553" actId="47"/>
        <pc:sldMkLst>
          <pc:docMk/>
          <pc:sldMk cId="1533574900" sldId="265"/>
        </pc:sldMkLst>
      </pc:sldChg>
      <pc:sldChg chg="addSp modSp new mod">
        <pc:chgData name="Daniel Sandoval" userId="ff7cb597e8ac16c0" providerId="LiveId" clId="{66B17F8A-5E0A-4ED3-8AE5-94E8487A5B63}" dt="2024-01-23T02:56:34.383" v="552" actId="121"/>
        <pc:sldMkLst>
          <pc:docMk/>
          <pc:sldMk cId="2259131713" sldId="266"/>
        </pc:sldMkLst>
        <pc:spChg chg="mod">
          <ac:chgData name="Daniel Sandoval" userId="ff7cb597e8ac16c0" providerId="LiveId" clId="{66B17F8A-5E0A-4ED3-8AE5-94E8487A5B63}" dt="2024-01-23T02:55:47.286" v="532" actId="14100"/>
          <ac:spMkLst>
            <pc:docMk/>
            <pc:sldMk cId="2259131713" sldId="266"/>
            <ac:spMk id="2" creationId="{EA795185-F3E2-7A70-E60E-48751B3F1904}"/>
          </ac:spMkLst>
        </pc:spChg>
        <pc:spChg chg="add mod">
          <ac:chgData name="Daniel Sandoval" userId="ff7cb597e8ac16c0" providerId="LiveId" clId="{66B17F8A-5E0A-4ED3-8AE5-94E8487A5B63}" dt="2024-01-23T02:56:34.383" v="552" actId="121"/>
          <ac:spMkLst>
            <pc:docMk/>
            <pc:sldMk cId="2259131713" sldId="266"/>
            <ac:spMk id="3" creationId="{57A8AC94-9E47-6C95-8961-B7E4E50D705E}"/>
          </ac:spMkLst>
        </pc:spChg>
      </pc:sldChg>
      <pc:sldChg chg="new del">
        <pc:chgData name="Daniel Sandoval" userId="ff7cb597e8ac16c0" providerId="LiveId" clId="{66B17F8A-5E0A-4ED3-8AE5-94E8487A5B63}" dt="2024-01-23T02:57:39.600" v="556" actId="47"/>
        <pc:sldMkLst>
          <pc:docMk/>
          <pc:sldMk cId="809520939" sldId="267"/>
        </pc:sldMkLst>
      </pc:sldChg>
      <pc:sldChg chg="modSp new del mod">
        <pc:chgData name="Daniel Sandoval" userId="ff7cb597e8ac16c0" providerId="LiveId" clId="{66B17F8A-5E0A-4ED3-8AE5-94E8487A5B63}" dt="2024-01-24T12:39:41.387" v="855" actId="47"/>
        <pc:sldMkLst>
          <pc:docMk/>
          <pc:sldMk cId="4137147863" sldId="267"/>
        </pc:sldMkLst>
        <pc:spChg chg="mod">
          <ac:chgData name="Daniel Sandoval" userId="ff7cb597e8ac16c0" providerId="LiveId" clId="{66B17F8A-5E0A-4ED3-8AE5-94E8487A5B63}" dt="2024-01-24T12:31:59.056" v="794" actId="403"/>
          <ac:spMkLst>
            <pc:docMk/>
            <pc:sldMk cId="4137147863" sldId="267"/>
            <ac:spMk id="4" creationId="{7C84757C-DAD4-62A2-0A0F-1EE9BC54376B}"/>
          </ac:spMkLst>
        </pc:spChg>
      </pc:sldChg>
      <pc:sldChg chg="new del">
        <pc:chgData name="Daniel Sandoval" userId="ff7cb597e8ac16c0" providerId="LiveId" clId="{66B17F8A-5E0A-4ED3-8AE5-94E8487A5B63}" dt="2024-01-24T12:39:41.387" v="855" actId="47"/>
        <pc:sldMkLst>
          <pc:docMk/>
          <pc:sldMk cId="107659280" sldId="268"/>
        </pc:sldMkLst>
      </pc:sldChg>
      <pc:sldChg chg="addSp delSp modSp new del mod modMedia setBg">
        <pc:chgData name="Daniel Sandoval" userId="ff7cb597e8ac16c0" providerId="LiveId" clId="{66B17F8A-5E0A-4ED3-8AE5-94E8487A5B63}" dt="2024-01-24T12:16:55.137" v="675" actId="47"/>
        <pc:sldMkLst>
          <pc:docMk/>
          <pc:sldMk cId="2199048302" sldId="268"/>
        </pc:sldMkLst>
        <pc:spChg chg="mod">
          <ac:chgData name="Daniel Sandoval" userId="ff7cb597e8ac16c0" providerId="LiveId" clId="{66B17F8A-5E0A-4ED3-8AE5-94E8487A5B63}" dt="2024-01-24T12:13:35.944" v="670" actId="20577"/>
          <ac:spMkLst>
            <pc:docMk/>
            <pc:sldMk cId="2199048302" sldId="268"/>
            <ac:spMk id="2" creationId="{9846D22C-9FF2-B262-4388-B1AA1280A758}"/>
          </ac:spMkLst>
        </pc:spChg>
        <pc:spChg chg="add">
          <ac:chgData name="Daniel Sandoval" userId="ff7cb597e8ac16c0" providerId="LiveId" clId="{66B17F8A-5E0A-4ED3-8AE5-94E8487A5B63}" dt="2024-01-23T03:00:45.048" v="615" actId="26606"/>
          <ac:spMkLst>
            <pc:docMk/>
            <pc:sldMk cId="2199048302" sldId="268"/>
            <ac:spMk id="8" creationId="{C1DD1A8A-57D5-4A81-AD04-532B043C5611}"/>
          </ac:spMkLst>
        </pc:spChg>
        <pc:spChg chg="add">
          <ac:chgData name="Daniel Sandoval" userId="ff7cb597e8ac16c0" providerId="LiveId" clId="{66B17F8A-5E0A-4ED3-8AE5-94E8487A5B63}" dt="2024-01-23T03:00:45.048" v="615" actId="26606"/>
          <ac:spMkLst>
            <pc:docMk/>
            <pc:sldMk cId="2199048302" sldId="268"/>
            <ac:spMk id="10" creationId="{007891EC-4501-44ED-A8C8-B11B6DB767AB}"/>
          </ac:spMkLst>
        </pc:spChg>
        <pc:picChg chg="add del mod">
          <ac:chgData name="Daniel Sandoval" userId="ff7cb597e8ac16c0" providerId="LiveId" clId="{66B17F8A-5E0A-4ED3-8AE5-94E8487A5B63}" dt="2024-01-23T03:00:23.336" v="614" actId="478"/>
          <ac:picMkLst>
            <pc:docMk/>
            <pc:sldMk cId="2199048302" sldId="268"/>
            <ac:picMk id="3" creationId="{5A941A64-3D4A-7DCE-17AA-FE6C14A6621A}"/>
          </ac:picMkLst>
        </pc:picChg>
        <pc:picChg chg="add mod">
          <ac:chgData name="Daniel Sandoval" userId="ff7cb597e8ac16c0" providerId="LiveId" clId="{66B17F8A-5E0A-4ED3-8AE5-94E8487A5B63}" dt="2024-01-23T03:00:45.832" v="617"/>
          <ac:picMkLst>
            <pc:docMk/>
            <pc:sldMk cId="2199048302" sldId="268"/>
            <ac:picMk id="4" creationId="{281D37A7-C614-33F8-4A80-2D59B4A4207B}"/>
          </ac:picMkLst>
        </pc:picChg>
      </pc:sldChg>
      <pc:sldChg chg="modSp new del mod ord">
        <pc:chgData name="Daniel Sandoval" userId="ff7cb597e8ac16c0" providerId="LiveId" clId="{66B17F8A-5E0A-4ED3-8AE5-94E8487A5B63}" dt="2024-01-24T12:46:24.637" v="1103" actId="47"/>
        <pc:sldMkLst>
          <pc:docMk/>
          <pc:sldMk cId="12882393" sldId="269"/>
        </pc:sldMkLst>
        <pc:spChg chg="mod">
          <ac:chgData name="Daniel Sandoval" userId="ff7cb597e8ac16c0" providerId="LiveId" clId="{66B17F8A-5E0A-4ED3-8AE5-94E8487A5B63}" dt="2024-01-24T12:40:04.154" v="890" actId="20577"/>
          <ac:spMkLst>
            <pc:docMk/>
            <pc:sldMk cId="12882393" sldId="269"/>
            <ac:spMk id="4" creationId="{69287C06-1780-4AB9-7E35-C1E1407D9C6E}"/>
          </ac:spMkLst>
        </pc:spChg>
        <pc:spChg chg="mod">
          <ac:chgData name="Daniel Sandoval" userId="ff7cb597e8ac16c0" providerId="LiveId" clId="{66B17F8A-5E0A-4ED3-8AE5-94E8487A5B63}" dt="2024-01-24T12:43:10.676" v="1042" actId="20577"/>
          <ac:spMkLst>
            <pc:docMk/>
            <pc:sldMk cId="12882393" sldId="269"/>
            <ac:spMk id="5" creationId="{8018DC8C-F53E-9648-D6D9-80E8A1DCA6E5}"/>
          </ac:spMkLst>
        </pc:spChg>
      </pc:sldChg>
      <pc:sldChg chg="addSp modSp new del mod">
        <pc:chgData name="Daniel Sandoval" userId="ff7cb597e8ac16c0" providerId="LiveId" clId="{66B17F8A-5E0A-4ED3-8AE5-94E8487A5B63}" dt="2024-01-24T12:16:55.137" v="675" actId="47"/>
        <pc:sldMkLst>
          <pc:docMk/>
          <pc:sldMk cId="3036156577" sldId="269"/>
        </pc:sldMkLst>
        <pc:spChg chg="mod">
          <ac:chgData name="Daniel Sandoval" userId="ff7cb597e8ac16c0" providerId="LiveId" clId="{66B17F8A-5E0A-4ED3-8AE5-94E8487A5B63}" dt="2024-01-23T03:01:16.898" v="623" actId="20577"/>
          <ac:spMkLst>
            <pc:docMk/>
            <pc:sldMk cId="3036156577" sldId="269"/>
            <ac:spMk id="2" creationId="{E6C80064-CC9D-8B47-AB92-05F3C45DEE9F}"/>
          </ac:spMkLst>
        </pc:spChg>
        <pc:picChg chg="add mod">
          <ac:chgData name="Daniel Sandoval" userId="ff7cb597e8ac16c0" providerId="LiveId" clId="{66B17F8A-5E0A-4ED3-8AE5-94E8487A5B63}" dt="2024-01-23T03:01:45.137" v="626" actId="1076"/>
          <ac:picMkLst>
            <pc:docMk/>
            <pc:sldMk cId="3036156577" sldId="269"/>
            <ac:picMk id="3" creationId="{665C91EC-9777-DEDF-F24B-DE2E02CCA050}"/>
          </ac:picMkLst>
        </pc:picChg>
      </pc:sldChg>
      <pc:sldChg chg="modSp new del mod">
        <pc:chgData name="Daniel Sandoval" userId="ff7cb597e8ac16c0" providerId="LiveId" clId="{66B17F8A-5E0A-4ED3-8AE5-94E8487A5B63}" dt="2024-01-24T12:46:24.637" v="1103" actId="47"/>
        <pc:sldMkLst>
          <pc:docMk/>
          <pc:sldMk cId="356818295" sldId="270"/>
        </pc:sldMkLst>
        <pc:spChg chg="mod">
          <ac:chgData name="Daniel Sandoval" userId="ff7cb597e8ac16c0" providerId="LiveId" clId="{66B17F8A-5E0A-4ED3-8AE5-94E8487A5B63}" dt="2024-01-24T12:42:48.624" v="1022" actId="122"/>
          <ac:spMkLst>
            <pc:docMk/>
            <pc:sldMk cId="356818295" sldId="270"/>
            <ac:spMk id="4" creationId="{7546F4A7-3797-A80A-6F5F-AAEB3CDD5A46}"/>
          </ac:spMkLst>
        </pc:spChg>
        <pc:spChg chg="mod">
          <ac:chgData name="Daniel Sandoval" userId="ff7cb597e8ac16c0" providerId="LiveId" clId="{66B17F8A-5E0A-4ED3-8AE5-94E8487A5B63}" dt="2024-01-24T12:46:09.854" v="1101" actId="5793"/>
          <ac:spMkLst>
            <pc:docMk/>
            <pc:sldMk cId="356818295" sldId="270"/>
            <ac:spMk id="5" creationId="{079A765E-8DA9-DC09-A677-2DAC82F2CF8D}"/>
          </ac:spMkLst>
        </pc:spChg>
      </pc:sldChg>
      <pc:sldChg chg="modSp new del mod">
        <pc:chgData name="Daniel Sandoval" userId="ff7cb597e8ac16c0" providerId="LiveId" clId="{66B17F8A-5E0A-4ED3-8AE5-94E8487A5B63}" dt="2024-01-24T12:16:55.137" v="675" actId="47"/>
        <pc:sldMkLst>
          <pc:docMk/>
          <pc:sldMk cId="3727575082" sldId="270"/>
        </pc:sldMkLst>
        <pc:spChg chg="mod">
          <ac:chgData name="Daniel Sandoval" userId="ff7cb597e8ac16c0" providerId="LiveId" clId="{66B17F8A-5E0A-4ED3-8AE5-94E8487A5B63}" dt="2024-01-23T03:02:38.934" v="660" actId="20577"/>
          <ac:spMkLst>
            <pc:docMk/>
            <pc:sldMk cId="3727575082" sldId="270"/>
            <ac:spMk id="2" creationId="{4A6FC142-7291-3BDA-DCC9-8986E9CBD420}"/>
          </ac:spMkLst>
        </pc:spChg>
      </pc:sldChg>
      <pc:sldChg chg="modSp new mod">
        <pc:chgData name="Daniel Sandoval" userId="ff7cb597e8ac16c0" providerId="LiveId" clId="{66B17F8A-5E0A-4ED3-8AE5-94E8487A5B63}" dt="2024-01-24T12:46:43.428" v="1158" actId="122"/>
        <pc:sldMkLst>
          <pc:docMk/>
          <pc:sldMk cId="3743407832" sldId="271"/>
        </pc:sldMkLst>
        <pc:spChg chg="mod">
          <ac:chgData name="Daniel Sandoval" userId="ff7cb597e8ac16c0" providerId="LiveId" clId="{66B17F8A-5E0A-4ED3-8AE5-94E8487A5B63}" dt="2024-01-24T12:46:43.428" v="1158" actId="122"/>
          <ac:spMkLst>
            <pc:docMk/>
            <pc:sldMk cId="3743407832" sldId="271"/>
            <ac:spMk id="4" creationId="{E9B7D135-9453-DABE-41EC-CE4DA647806A}"/>
          </ac:spMkLst>
        </pc:spChg>
      </pc:sldChg>
      <pc:sldMasterChg chg="addSp delSp modSp mod delSldLayout modSldLayout sldLayoutOrd">
        <pc:chgData name="Daniel Sandoval" userId="ff7cb597e8ac16c0" providerId="LiveId" clId="{66B17F8A-5E0A-4ED3-8AE5-94E8487A5B63}" dt="2024-01-24T12:45:47.268" v="1099" actId="1035"/>
        <pc:sldMasterMkLst>
          <pc:docMk/>
          <pc:sldMasterMk cId="3609295696" sldId="2147483648"/>
        </pc:sldMasterMkLst>
        <pc:spChg chg="del">
          <ac:chgData name="Daniel Sandoval" userId="ff7cb597e8ac16c0" providerId="LiveId" clId="{66B17F8A-5E0A-4ED3-8AE5-94E8487A5B63}" dt="2024-01-23T02:35:15.055" v="257" actId="478"/>
          <ac:spMkLst>
            <pc:docMk/>
            <pc:sldMasterMk cId="3609295696" sldId="2147483648"/>
            <ac:spMk id="4" creationId="{2E13DF7D-757B-4E41-8D6F-568278C71972}"/>
          </ac:spMkLst>
        </pc:spChg>
        <pc:spChg chg="del">
          <ac:chgData name="Daniel Sandoval" userId="ff7cb597e8ac16c0" providerId="LiveId" clId="{66B17F8A-5E0A-4ED3-8AE5-94E8487A5B63}" dt="2024-01-23T02:35:11.338" v="256" actId="478"/>
          <ac:spMkLst>
            <pc:docMk/>
            <pc:sldMasterMk cId="3609295696" sldId="2147483648"/>
            <ac:spMk id="5" creationId="{B8DAE5DE-F820-038C-79A3-D4AA2B6D48F6}"/>
          </ac:spMkLst>
        </pc:spChg>
        <pc:spChg chg="mod">
          <ac:chgData name="Daniel Sandoval" userId="ff7cb597e8ac16c0" providerId="LiveId" clId="{66B17F8A-5E0A-4ED3-8AE5-94E8487A5B63}" dt="2024-01-23T02:35:43.883" v="263" actId="207"/>
          <ac:spMkLst>
            <pc:docMk/>
            <pc:sldMasterMk cId="3609295696" sldId="2147483648"/>
            <ac:spMk id="6" creationId="{73F1735C-5DA2-DCF1-4C0A-92CCB6AEAEA7}"/>
          </ac:spMkLst>
        </pc:spChg>
        <pc:spChg chg="mod">
          <ac:chgData name="Daniel Sandoval" userId="ff7cb597e8ac16c0" providerId="LiveId" clId="{66B17F8A-5E0A-4ED3-8AE5-94E8487A5B63}" dt="2024-01-23T02:35:28.410" v="261" actId="1076"/>
          <ac:spMkLst>
            <pc:docMk/>
            <pc:sldMasterMk cId="3609295696" sldId="2147483648"/>
            <ac:spMk id="7" creationId="{97DC2A0C-A14B-531B-D1EB-ADC12A1B54C1}"/>
          </ac:spMkLst>
        </pc:spChg>
        <pc:spChg chg="mod">
          <ac:chgData name="Daniel Sandoval" userId="ff7cb597e8ac16c0" providerId="LiveId" clId="{66B17F8A-5E0A-4ED3-8AE5-94E8487A5B63}" dt="2024-01-24T12:19:04.931" v="686" actId="1036"/>
          <ac:spMkLst>
            <pc:docMk/>
            <pc:sldMasterMk cId="3609295696" sldId="2147483648"/>
            <ac:spMk id="8" creationId="{18AB13D2-3BA3-2A81-65FF-AFDDFD38280B}"/>
          </ac:spMkLst>
        </pc:spChg>
        <pc:spChg chg="del mod">
          <ac:chgData name="Daniel Sandoval" userId="ff7cb597e8ac16c0" providerId="LiveId" clId="{66B17F8A-5E0A-4ED3-8AE5-94E8487A5B63}" dt="2024-01-24T12:19:30.675" v="697" actId="478"/>
          <ac:spMkLst>
            <pc:docMk/>
            <pc:sldMasterMk cId="3609295696" sldId="2147483648"/>
            <ac:spMk id="9" creationId="{C58064B6-7195-2649-4E0E-F761247B4F6C}"/>
          </ac:spMkLst>
        </pc:spChg>
        <pc:spChg chg="del">
          <ac:chgData name="Daniel Sandoval" userId="ff7cb597e8ac16c0" providerId="LiveId" clId="{66B17F8A-5E0A-4ED3-8AE5-94E8487A5B63}" dt="2024-01-23T02:19:38.146" v="32" actId="478"/>
          <ac:spMkLst>
            <pc:docMk/>
            <pc:sldMasterMk cId="3609295696" sldId="2147483648"/>
            <ac:spMk id="12" creationId="{6EBC5594-8D13-06A1-D868-81AB495128D3}"/>
          </ac:spMkLst>
        </pc:spChg>
        <pc:picChg chg="add mod">
          <ac:chgData name="Daniel Sandoval" userId="ff7cb597e8ac16c0" providerId="LiveId" clId="{66B17F8A-5E0A-4ED3-8AE5-94E8487A5B63}" dt="2024-01-23T02:35:52.540" v="264"/>
          <ac:picMkLst>
            <pc:docMk/>
            <pc:sldMasterMk cId="3609295696" sldId="2147483648"/>
            <ac:picMk id="2" creationId="{E2F2A09E-FB77-0726-3000-97FFDA2611B2}"/>
          </ac:picMkLst>
        </pc:picChg>
        <pc:cxnChg chg="add mod">
          <ac:chgData name="Daniel Sandoval" userId="ff7cb597e8ac16c0" providerId="LiveId" clId="{66B17F8A-5E0A-4ED3-8AE5-94E8487A5B63}" dt="2024-01-24T12:37:12.127" v="799" actId="12789"/>
          <ac:cxnSpMkLst>
            <pc:docMk/>
            <pc:sldMasterMk cId="3609295696" sldId="2147483648"/>
            <ac:cxnSpMk id="4" creationId="{1DD4D7EB-BB7B-5FCA-ED14-199AFECC347C}"/>
          </ac:cxnSpMkLst>
        </pc:cxnChg>
        <pc:cxnChg chg="add mod">
          <ac:chgData name="Daniel Sandoval" userId="ff7cb597e8ac16c0" providerId="LiveId" clId="{66B17F8A-5E0A-4ED3-8AE5-94E8487A5B63}" dt="2024-01-24T12:37:12.127" v="799" actId="12789"/>
          <ac:cxnSpMkLst>
            <pc:docMk/>
            <pc:sldMasterMk cId="3609295696" sldId="2147483648"/>
            <ac:cxnSpMk id="5" creationId="{CA3217C5-2F6D-1A79-26D6-A9EAA183015C}"/>
          </ac:cxnSpMkLst>
        </pc:cxnChg>
        <pc:cxnChg chg="add mod">
          <ac:chgData name="Daniel Sandoval" userId="ff7cb597e8ac16c0" providerId="LiveId" clId="{66B17F8A-5E0A-4ED3-8AE5-94E8487A5B63}" dt="2024-01-24T12:37:12.127" v="799" actId="12789"/>
          <ac:cxnSpMkLst>
            <pc:docMk/>
            <pc:sldMasterMk cId="3609295696" sldId="2147483648"/>
            <ac:cxnSpMk id="14" creationId="{20BDB08B-3532-63B5-711A-C984A19D2A63}"/>
          </ac:cxnSpMkLst>
        </pc:cxnChg>
        <pc:sldLayoutChg chg="addSp delSp modSp mod ord">
          <pc:chgData name="Daniel Sandoval" userId="ff7cb597e8ac16c0" providerId="LiveId" clId="{66B17F8A-5E0A-4ED3-8AE5-94E8487A5B63}" dt="2024-01-24T12:45:47.268" v="1099" actId="1035"/>
          <pc:sldLayoutMkLst>
            <pc:docMk/>
            <pc:sldMasterMk cId="3609295696" sldId="2147483648"/>
            <pc:sldLayoutMk cId="3400349170" sldId="2147483649"/>
          </pc:sldLayoutMkLst>
          <pc:spChg chg="mod">
            <ac:chgData name="Daniel Sandoval" userId="ff7cb597e8ac16c0" providerId="LiveId" clId="{66B17F8A-5E0A-4ED3-8AE5-94E8487A5B63}" dt="2024-01-23T02:22:10.533" v="42" actId="120"/>
            <ac:spMkLst>
              <pc:docMk/>
              <pc:sldMasterMk cId="3609295696" sldId="2147483648"/>
              <pc:sldLayoutMk cId="3400349170" sldId="2147483649"/>
              <ac:spMk id="2" creationId="{0B981D2D-185C-4592-70FE-C78207E6ECEA}"/>
            </ac:spMkLst>
          </pc:spChg>
          <pc:spChg chg="del">
            <ac:chgData name="Daniel Sandoval" userId="ff7cb597e8ac16c0" providerId="LiveId" clId="{66B17F8A-5E0A-4ED3-8AE5-94E8487A5B63}" dt="2024-01-23T02:22:14.252" v="43" actId="478"/>
            <ac:spMkLst>
              <pc:docMk/>
              <pc:sldMasterMk cId="3609295696" sldId="2147483648"/>
              <pc:sldLayoutMk cId="3400349170" sldId="2147483649"/>
              <ac:spMk id="3" creationId="{7A4F02B5-AF33-E1E0-428A-96DCAD1DEFB0}"/>
            </ac:spMkLst>
          </pc:spChg>
          <pc:spChg chg="add del">
            <ac:chgData name="Daniel Sandoval" userId="ff7cb597e8ac16c0" providerId="LiveId" clId="{66B17F8A-5E0A-4ED3-8AE5-94E8487A5B63}" dt="2024-01-24T12:25:26.865" v="726" actId="11529"/>
            <ac:spMkLst>
              <pc:docMk/>
              <pc:sldMasterMk cId="3609295696" sldId="2147483648"/>
              <pc:sldLayoutMk cId="3400349170" sldId="2147483649"/>
              <ac:spMk id="3" creationId="{88EB4697-5504-3118-0FF9-F4A4B3C5C2C5}"/>
            </ac:spMkLst>
          </pc:spChg>
          <pc:spChg chg="del">
            <ac:chgData name="Daniel Sandoval" userId="ff7cb597e8ac16c0" providerId="LiveId" clId="{66B17F8A-5E0A-4ED3-8AE5-94E8487A5B63}" dt="2024-01-23T02:22:16.867" v="44" actId="478"/>
            <ac:spMkLst>
              <pc:docMk/>
              <pc:sldMasterMk cId="3609295696" sldId="2147483648"/>
              <pc:sldLayoutMk cId="3400349170" sldId="2147483649"/>
              <ac:spMk id="4" creationId="{108D662D-F19B-59BC-0B1C-60026633A6BF}"/>
            </ac:spMkLst>
          </pc:spChg>
          <pc:spChg chg="add mod">
            <ac:chgData name="Daniel Sandoval" userId="ff7cb597e8ac16c0" providerId="LiveId" clId="{66B17F8A-5E0A-4ED3-8AE5-94E8487A5B63}" dt="2024-01-24T12:45:47.268" v="1099" actId="1035"/>
            <ac:spMkLst>
              <pc:docMk/>
              <pc:sldMasterMk cId="3609295696" sldId="2147483648"/>
              <pc:sldLayoutMk cId="3400349170" sldId="2147483649"/>
              <ac:spMk id="4" creationId="{357561B9-ABEF-4731-1EC5-AB5BEC8426B5}"/>
            </ac:spMkLst>
          </pc:spChg>
          <pc:spChg chg="del">
            <ac:chgData name="Daniel Sandoval" userId="ff7cb597e8ac16c0" providerId="LiveId" clId="{66B17F8A-5E0A-4ED3-8AE5-94E8487A5B63}" dt="2024-01-23T02:22:19.102" v="45" actId="478"/>
            <ac:spMkLst>
              <pc:docMk/>
              <pc:sldMasterMk cId="3609295696" sldId="2147483648"/>
              <pc:sldLayoutMk cId="3400349170" sldId="2147483649"/>
              <ac:spMk id="5" creationId="{0B14E172-3F24-BEF7-552D-B23F6DD18A52}"/>
            </ac:spMkLst>
          </pc:spChg>
          <pc:spChg chg="add del mod">
            <ac:chgData name="Daniel Sandoval" userId="ff7cb597e8ac16c0" providerId="LiveId" clId="{66B17F8A-5E0A-4ED3-8AE5-94E8487A5B63}" dt="2024-01-24T12:40:57.888" v="892" actId="478"/>
            <ac:spMkLst>
              <pc:docMk/>
              <pc:sldMasterMk cId="3609295696" sldId="2147483648"/>
              <pc:sldLayoutMk cId="3400349170" sldId="2147483649"/>
              <ac:spMk id="5" creationId="{EC9B1CBE-5A0C-90B5-A735-BAF808F0C43F}"/>
            </ac:spMkLst>
          </pc:spChg>
          <pc:spChg chg="mod">
            <ac:chgData name="Daniel Sandoval" userId="ff7cb597e8ac16c0" providerId="LiveId" clId="{66B17F8A-5E0A-4ED3-8AE5-94E8487A5B63}" dt="2024-01-23T02:22:35.639" v="53" actId="207"/>
            <ac:spMkLst>
              <pc:docMk/>
              <pc:sldMasterMk cId="3609295696" sldId="2147483648"/>
              <pc:sldLayoutMk cId="3400349170" sldId="2147483649"/>
              <ac:spMk id="6" creationId="{C3C8C76C-14B0-4577-690C-37C7A5B2BA75}"/>
            </ac:spMkLst>
          </pc:spChg>
          <pc:spChg chg="add del mod">
            <ac:chgData name="Daniel Sandoval" userId="ff7cb597e8ac16c0" providerId="LiveId" clId="{66B17F8A-5E0A-4ED3-8AE5-94E8487A5B63}" dt="2024-01-24T12:44:10.336" v="1043" actId="478"/>
            <ac:spMkLst>
              <pc:docMk/>
              <pc:sldMasterMk cId="3609295696" sldId="2147483648"/>
              <pc:sldLayoutMk cId="3400349170" sldId="2147483649"/>
              <ac:spMk id="8" creationId="{65B733A0-DF7F-D249-0AFD-41C41AC265F7}"/>
            </ac:spMkLst>
          </pc:spChg>
          <pc:spChg chg="add mod">
            <ac:chgData name="Daniel Sandoval" userId="ff7cb597e8ac16c0" providerId="LiveId" clId="{66B17F8A-5E0A-4ED3-8AE5-94E8487A5B63}" dt="2024-01-24T12:45:47.268" v="1099" actId="1035"/>
            <ac:spMkLst>
              <pc:docMk/>
              <pc:sldMasterMk cId="3609295696" sldId="2147483648"/>
              <pc:sldLayoutMk cId="3400349170" sldId="2147483649"/>
              <ac:spMk id="9" creationId="{AFA461C1-791C-8771-AD82-415D2E8F0777}"/>
            </ac:spMkLst>
          </pc:spChg>
          <pc:picChg chg="add mod">
            <ac:chgData name="Daniel Sandoval" userId="ff7cb597e8ac16c0" providerId="LiveId" clId="{66B17F8A-5E0A-4ED3-8AE5-94E8487A5B63}" dt="2024-01-23T02:22:42.193" v="54"/>
            <ac:picMkLst>
              <pc:docMk/>
              <pc:sldMasterMk cId="3609295696" sldId="2147483648"/>
              <pc:sldLayoutMk cId="3400349170" sldId="2147483649"/>
              <ac:picMk id="7" creationId="{1FC0CFEF-49FA-2CB9-182E-824AAAB19494}"/>
            </ac:picMkLst>
          </pc:picChg>
        </pc:sldLayoutChg>
        <pc:sldLayoutChg chg="addSp delSp modSp mod ord">
          <pc:chgData name="Daniel Sandoval" userId="ff7cb597e8ac16c0" providerId="LiveId" clId="{66B17F8A-5E0A-4ED3-8AE5-94E8487A5B63}" dt="2024-01-23T02:21:31.346" v="36" actId="14100"/>
          <pc:sldLayoutMkLst>
            <pc:docMk/>
            <pc:sldMasterMk cId="3609295696" sldId="2147483648"/>
            <pc:sldLayoutMk cId="2878348989" sldId="2147483650"/>
          </pc:sldLayoutMkLst>
          <pc:spChg chg="add del">
            <ac:chgData name="Daniel Sandoval" userId="ff7cb597e8ac16c0" providerId="LiveId" clId="{66B17F8A-5E0A-4ED3-8AE5-94E8487A5B63}" dt="2024-01-23T02:20:03.356" v="33" actId="11529"/>
            <ac:spMkLst>
              <pc:docMk/>
              <pc:sldMasterMk cId="3609295696" sldId="2147483648"/>
              <pc:sldLayoutMk cId="2878348989" sldId="2147483650"/>
              <ac:spMk id="4" creationId="{3DBD273D-566B-8135-20D7-8E3A6DFEDA1A}"/>
            </ac:spMkLst>
          </pc:spChg>
          <pc:spChg chg="add mod">
            <ac:chgData name="Daniel Sandoval" userId="ff7cb597e8ac16c0" providerId="LiveId" clId="{66B17F8A-5E0A-4ED3-8AE5-94E8487A5B63}" dt="2024-01-23T02:21:31.346" v="36" actId="14100"/>
            <ac:spMkLst>
              <pc:docMk/>
              <pc:sldMasterMk cId="3609295696" sldId="2147483648"/>
              <pc:sldLayoutMk cId="2878348989" sldId="2147483650"/>
              <ac:spMk id="5" creationId="{B9815D31-F188-ADBF-27B3-52549D9A55F3}"/>
            </ac:spMkLst>
          </pc:spChg>
          <pc:spChg chg="del">
            <ac:chgData name="Daniel Sandoval" userId="ff7cb597e8ac16c0" providerId="LiveId" clId="{66B17F8A-5E0A-4ED3-8AE5-94E8487A5B63}" dt="2024-01-23T02:10:38.285" v="2" actId="478"/>
            <ac:spMkLst>
              <pc:docMk/>
              <pc:sldMasterMk cId="3609295696" sldId="2147483648"/>
              <pc:sldLayoutMk cId="2878348989" sldId="2147483650"/>
              <ac:spMk id="7" creationId="{910E2FD6-4F42-1841-13BF-86F3FAE71097}"/>
            </ac:spMkLst>
          </pc:spChg>
          <pc:spChg chg="del">
            <ac:chgData name="Daniel Sandoval" userId="ff7cb597e8ac16c0" providerId="LiveId" clId="{66B17F8A-5E0A-4ED3-8AE5-94E8487A5B63}" dt="2024-01-23T02:10:35.388" v="1" actId="478"/>
            <ac:spMkLst>
              <pc:docMk/>
              <pc:sldMasterMk cId="3609295696" sldId="2147483648"/>
              <pc:sldLayoutMk cId="2878348989" sldId="2147483650"/>
              <ac:spMk id="8" creationId="{5ED51267-C1C4-09B6-8557-4EDA9E0E09D1}"/>
            </ac:spMkLst>
          </pc:spChg>
          <pc:spChg chg="mod">
            <ac:chgData name="Daniel Sandoval" userId="ff7cb597e8ac16c0" providerId="LiveId" clId="{66B17F8A-5E0A-4ED3-8AE5-94E8487A5B63}" dt="2024-01-23T02:11:04.385" v="7" actId="207"/>
            <ac:spMkLst>
              <pc:docMk/>
              <pc:sldMasterMk cId="3609295696" sldId="2147483648"/>
              <pc:sldLayoutMk cId="2878348989" sldId="2147483650"/>
              <ac:spMk id="9" creationId="{E5623FB6-85AA-FF35-A62F-989BB32B2962}"/>
            </ac:spMkLst>
          </pc:spChg>
          <pc:picChg chg="add mod">
            <ac:chgData name="Daniel Sandoval" userId="ff7cb597e8ac16c0" providerId="LiveId" clId="{66B17F8A-5E0A-4ED3-8AE5-94E8487A5B63}" dt="2024-01-23T02:12:33.149" v="18" actId="1037"/>
            <ac:picMkLst>
              <pc:docMk/>
              <pc:sldMasterMk cId="3609295696" sldId="2147483648"/>
              <pc:sldLayoutMk cId="2878348989" sldId="2147483650"/>
              <ac:picMk id="3" creationId="{53894221-B53E-AB94-C667-B745D82763DA}"/>
            </ac:picMkLst>
          </pc:picChg>
        </pc:sldLayoutChg>
        <pc:sldLayoutChg chg="del">
          <pc:chgData name="Daniel Sandoval" userId="ff7cb597e8ac16c0" providerId="LiveId" clId="{66B17F8A-5E0A-4ED3-8AE5-94E8487A5B63}" dt="2024-01-23T02:36:54.438" v="266" actId="2696"/>
          <pc:sldLayoutMkLst>
            <pc:docMk/>
            <pc:sldMasterMk cId="3609295696" sldId="2147483648"/>
            <pc:sldLayoutMk cId="1451272261" sldId="2147483651"/>
          </pc:sldLayoutMkLst>
        </pc:sldLayoutChg>
        <pc:sldLayoutChg chg="del">
          <pc:chgData name="Daniel Sandoval" userId="ff7cb597e8ac16c0" providerId="LiveId" clId="{66B17F8A-5E0A-4ED3-8AE5-94E8487A5B63}" dt="2024-01-23T02:36:55.495" v="267" actId="2696"/>
          <pc:sldLayoutMkLst>
            <pc:docMk/>
            <pc:sldMasterMk cId="3609295696" sldId="2147483648"/>
            <pc:sldLayoutMk cId="491294709" sldId="2147483652"/>
          </pc:sldLayoutMkLst>
        </pc:sldLayoutChg>
        <pc:sldLayoutChg chg="del">
          <pc:chgData name="Daniel Sandoval" userId="ff7cb597e8ac16c0" providerId="LiveId" clId="{66B17F8A-5E0A-4ED3-8AE5-94E8487A5B63}" dt="2024-01-23T02:36:57.087" v="268" actId="2696"/>
          <pc:sldLayoutMkLst>
            <pc:docMk/>
            <pc:sldMasterMk cId="3609295696" sldId="2147483648"/>
            <pc:sldLayoutMk cId="3854628441" sldId="2147483653"/>
          </pc:sldLayoutMkLst>
        </pc:sldLayoutChg>
        <pc:sldLayoutChg chg="del">
          <pc:chgData name="Daniel Sandoval" userId="ff7cb597e8ac16c0" providerId="LiveId" clId="{66B17F8A-5E0A-4ED3-8AE5-94E8487A5B63}" dt="2024-01-23T02:36:58.449" v="269" actId="2696"/>
          <pc:sldLayoutMkLst>
            <pc:docMk/>
            <pc:sldMasterMk cId="3609295696" sldId="2147483648"/>
            <pc:sldLayoutMk cId="430946944" sldId="2147483654"/>
          </pc:sldLayoutMkLst>
        </pc:sldLayoutChg>
        <pc:sldLayoutChg chg="del">
          <pc:chgData name="Daniel Sandoval" userId="ff7cb597e8ac16c0" providerId="LiveId" clId="{66B17F8A-5E0A-4ED3-8AE5-94E8487A5B63}" dt="2024-01-23T02:36:59.222" v="270" actId="2696"/>
          <pc:sldLayoutMkLst>
            <pc:docMk/>
            <pc:sldMasterMk cId="3609295696" sldId="2147483648"/>
            <pc:sldLayoutMk cId="3569253634" sldId="2147483655"/>
          </pc:sldLayoutMkLst>
        </pc:sldLayoutChg>
        <pc:sldLayoutChg chg="del">
          <pc:chgData name="Daniel Sandoval" userId="ff7cb597e8ac16c0" providerId="LiveId" clId="{66B17F8A-5E0A-4ED3-8AE5-94E8487A5B63}" dt="2024-01-23T02:37:00.047" v="271" actId="2696"/>
          <pc:sldLayoutMkLst>
            <pc:docMk/>
            <pc:sldMasterMk cId="3609295696" sldId="2147483648"/>
            <pc:sldLayoutMk cId="1180264433" sldId="2147483656"/>
          </pc:sldLayoutMkLst>
        </pc:sldLayoutChg>
        <pc:sldLayoutChg chg="del">
          <pc:chgData name="Daniel Sandoval" userId="ff7cb597e8ac16c0" providerId="LiveId" clId="{66B17F8A-5E0A-4ED3-8AE5-94E8487A5B63}" dt="2024-01-23T02:37:00.612" v="272" actId="2696"/>
          <pc:sldLayoutMkLst>
            <pc:docMk/>
            <pc:sldMasterMk cId="3609295696" sldId="2147483648"/>
            <pc:sldLayoutMk cId="3019255057" sldId="2147483657"/>
          </pc:sldLayoutMkLst>
        </pc:sldLayoutChg>
        <pc:sldLayoutChg chg="del">
          <pc:chgData name="Daniel Sandoval" userId="ff7cb597e8ac16c0" providerId="LiveId" clId="{66B17F8A-5E0A-4ED3-8AE5-94E8487A5B63}" dt="2024-01-23T02:37:01.308" v="273" actId="2696"/>
          <pc:sldLayoutMkLst>
            <pc:docMk/>
            <pc:sldMasterMk cId="3609295696" sldId="2147483648"/>
            <pc:sldLayoutMk cId="3435914146" sldId="2147483658"/>
          </pc:sldLayoutMkLst>
        </pc:sldLayoutChg>
        <pc:sldLayoutChg chg="del">
          <pc:chgData name="Daniel Sandoval" userId="ff7cb597e8ac16c0" providerId="LiveId" clId="{66B17F8A-5E0A-4ED3-8AE5-94E8487A5B63}" dt="2024-01-23T02:37:02.855" v="274" actId="2696"/>
          <pc:sldLayoutMkLst>
            <pc:docMk/>
            <pc:sldMasterMk cId="3609295696" sldId="2147483648"/>
            <pc:sldLayoutMk cId="2496915854" sldId="2147483659"/>
          </pc:sldLayoutMkLst>
        </pc:sldLayoutChg>
      </pc:sldMasterChg>
      <pc:sldMasterChg chg="addSp delSp modSp new mod addSldLayout delSldLayout">
        <pc:chgData name="Daniel Sandoval" userId="ff7cb597e8ac16c0" providerId="LiveId" clId="{66B17F8A-5E0A-4ED3-8AE5-94E8487A5B63}" dt="2024-01-23T02:47:39.479" v="360" actId="1582"/>
        <pc:sldMasterMkLst>
          <pc:docMk/>
          <pc:sldMasterMk cId="1203686734" sldId="2147483672"/>
        </pc:sldMasterMkLst>
        <pc:spChg chg="del">
          <ac:chgData name="Daniel Sandoval" userId="ff7cb597e8ac16c0" providerId="LiveId" clId="{66B17F8A-5E0A-4ED3-8AE5-94E8487A5B63}" dt="2024-01-23T02:37:38.288" v="300" actId="478"/>
          <ac:spMkLst>
            <pc:docMk/>
            <pc:sldMasterMk cId="1203686734" sldId="2147483672"/>
            <ac:spMk id="2" creationId="{80D1F541-E323-09FD-D9EA-360801A3AA25}"/>
          </ac:spMkLst>
        </pc:spChg>
        <pc:spChg chg="del">
          <ac:chgData name="Daniel Sandoval" userId="ff7cb597e8ac16c0" providerId="LiveId" clId="{66B17F8A-5E0A-4ED3-8AE5-94E8487A5B63}" dt="2024-01-23T02:37:40.623" v="301" actId="478"/>
          <ac:spMkLst>
            <pc:docMk/>
            <pc:sldMasterMk cId="1203686734" sldId="2147483672"/>
            <ac:spMk id="3" creationId="{9A601494-4BEF-6828-E3D9-E6B7E21BFF55}"/>
          </ac:spMkLst>
        </pc:spChg>
        <pc:spChg chg="del">
          <ac:chgData name="Daniel Sandoval" userId="ff7cb597e8ac16c0" providerId="LiveId" clId="{66B17F8A-5E0A-4ED3-8AE5-94E8487A5B63}" dt="2024-01-23T02:41:48.895" v="323" actId="478"/>
          <ac:spMkLst>
            <pc:docMk/>
            <pc:sldMasterMk cId="1203686734" sldId="2147483672"/>
            <ac:spMk id="4" creationId="{48C6150A-1D24-398B-9050-3A01842D1312}"/>
          </ac:spMkLst>
        </pc:spChg>
        <pc:spChg chg="del">
          <ac:chgData name="Daniel Sandoval" userId="ff7cb597e8ac16c0" providerId="LiveId" clId="{66B17F8A-5E0A-4ED3-8AE5-94E8487A5B63}" dt="2024-01-23T02:41:43.801" v="322" actId="478"/>
          <ac:spMkLst>
            <pc:docMk/>
            <pc:sldMasterMk cId="1203686734" sldId="2147483672"/>
            <ac:spMk id="5" creationId="{467C5C3A-F279-2C11-CD5E-58201096BF1A}"/>
          </ac:spMkLst>
        </pc:spChg>
        <pc:spChg chg="del">
          <ac:chgData name="Daniel Sandoval" userId="ff7cb597e8ac16c0" providerId="LiveId" clId="{66B17F8A-5E0A-4ED3-8AE5-94E8487A5B63}" dt="2024-01-23T02:38:14.814" v="302" actId="478"/>
          <ac:spMkLst>
            <pc:docMk/>
            <pc:sldMasterMk cId="1203686734" sldId="2147483672"/>
            <ac:spMk id="6" creationId="{1031E5A0-17B0-6F27-7866-743F692A34B9}"/>
          </ac:spMkLst>
        </pc:spChg>
        <pc:spChg chg="add mod">
          <ac:chgData name="Daniel Sandoval" userId="ff7cb597e8ac16c0" providerId="LiveId" clId="{66B17F8A-5E0A-4ED3-8AE5-94E8487A5B63}" dt="2024-01-23T02:41:56.459" v="324" actId="1076"/>
          <ac:spMkLst>
            <pc:docMk/>
            <pc:sldMasterMk cId="1203686734" sldId="2147483672"/>
            <ac:spMk id="7" creationId="{3900330E-A211-489E-27F8-2364DA029E51}"/>
          </ac:spMkLst>
        </pc:spChg>
        <pc:spChg chg="add del mod">
          <ac:chgData name="Daniel Sandoval" userId="ff7cb597e8ac16c0" providerId="LiveId" clId="{66B17F8A-5E0A-4ED3-8AE5-94E8487A5B63}" dt="2024-01-23T02:46:51.407" v="354" actId="478"/>
          <ac:spMkLst>
            <pc:docMk/>
            <pc:sldMasterMk cId="1203686734" sldId="2147483672"/>
            <ac:spMk id="8" creationId="{CEF3A553-91FD-0F11-2EAC-96824C59791B}"/>
          </ac:spMkLst>
        </pc:spChg>
        <pc:spChg chg="add mod ord">
          <ac:chgData name="Daniel Sandoval" userId="ff7cb597e8ac16c0" providerId="LiveId" clId="{66B17F8A-5E0A-4ED3-8AE5-94E8487A5B63}" dt="2024-01-23T02:40:00.462" v="316" actId="167"/>
          <ac:spMkLst>
            <pc:docMk/>
            <pc:sldMasterMk cId="1203686734" sldId="2147483672"/>
            <ac:spMk id="9" creationId="{A3090DBF-2DA5-A1E7-2177-1AD41C821364}"/>
          </ac:spMkLst>
        </pc:spChg>
        <pc:picChg chg="add mod">
          <ac:chgData name="Daniel Sandoval" userId="ff7cb597e8ac16c0" providerId="LiveId" clId="{66B17F8A-5E0A-4ED3-8AE5-94E8487A5B63}" dt="2024-01-23T02:47:00.457" v="357" actId="1076"/>
          <ac:picMkLst>
            <pc:docMk/>
            <pc:sldMasterMk cId="1203686734" sldId="2147483672"/>
            <ac:picMk id="1026" creationId="{5FC86CE7-D620-4753-7EBB-AE4240617176}"/>
          </ac:picMkLst>
        </pc:picChg>
        <pc:cxnChg chg="add mod">
          <ac:chgData name="Daniel Sandoval" userId="ff7cb597e8ac16c0" providerId="LiveId" clId="{66B17F8A-5E0A-4ED3-8AE5-94E8487A5B63}" dt="2024-01-23T02:47:39.479" v="360" actId="1582"/>
          <ac:cxnSpMkLst>
            <pc:docMk/>
            <pc:sldMasterMk cId="1203686734" sldId="2147483672"/>
            <ac:cxnSpMk id="11" creationId="{03AD9A0B-8709-0C97-EE43-B5B01DF8BF38}"/>
          </ac:cxnSpMkLst>
        </pc:cxnChg>
        <pc:sldLayoutChg chg="new del replId">
          <pc:chgData name="Daniel Sandoval" userId="ff7cb597e8ac16c0" providerId="LiveId" clId="{66B17F8A-5E0A-4ED3-8AE5-94E8487A5B63}" dt="2024-01-23T02:37:31.012" v="289" actId="2696"/>
          <pc:sldLayoutMkLst>
            <pc:docMk/>
            <pc:sldMasterMk cId="1203686734" sldId="2147483672"/>
            <pc:sldLayoutMk cId="2156354429" sldId="2147483673"/>
          </pc:sldLayoutMkLst>
        </pc:sldLayoutChg>
        <pc:sldLayoutChg chg="new del replId">
          <pc:chgData name="Daniel Sandoval" userId="ff7cb597e8ac16c0" providerId="LiveId" clId="{66B17F8A-5E0A-4ED3-8AE5-94E8487A5B63}" dt="2024-01-23T02:37:31.186" v="290" actId="2696"/>
          <pc:sldLayoutMkLst>
            <pc:docMk/>
            <pc:sldMasterMk cId="1203686734" sldId="2147483672"/>
            <pc:sldLayoutMk cId="3792626348" sldId="2147483674"/>
          </pc:sldLayoutMkLst>
        </pc:sldLayoutChg>
        <pc:sldLayoutChg chg="new del replId">
          <pc:chgData name="Daniel Sandoval" userId="ff7cb597e8ac16c0" providerId="LiveId" clId="{66B17F8A-5E0A-4ED3-8AE5-94E8487A5B63}" dt="2024-01-23T02:37:31.375" v="291" actId="2696"/>
          <pc:sldLayoutMkLst>
            <pc:docMk/>
            <pc:sldMasterMk cId="1203686734" sldId="2147483672"/>
            <pc:sldLayoutMk cId="216197871" sldId="2147483675"/>
          </pc:sldLayoutMkLst>
        </pc:sldLayoutChg>
        <pc:sldLayoutChg chg="new del replId">
          <pc:chgData name="Daniel Sandoval" userId="ff7cb597e8ac16c0" providerId="LiveId" clId="{66B17F8A-5E0A-4ED3-8AE5-94E8487A5B63}" dt="2024-01-23T02:37:31.581" v="292" actId="2696"/>
          <pc:sldLayoutMkLst>
            <pc:docMk/>
            <pc:sldMasterMk cId="1203686734" sldId="2147483672"/>
            <pc:sldLayoutMk cId="3875031470" sldId="2147483676"/>
          </pc:sldLayoutMkLst>
        </pc:sldLayoutChg>
        <pc:sldLayoutChg chg="new del replId">
          <pc:chgData name="Daniel Sandoval" userId="ff7cb597e8ac16c0" providerId="LiveId" clId="{66B17F8A-5E0A-4ED3-8AE5-94E8487A5B63}" dt="2024-01-23T02:37:31.770" v="293" actId="2696"/>
          <pc:sldLayoutMkLst>
            <pc:docMk/>
            <pc:sldMasterMk cId="1203686734" sldId="2147483672"/>
            <pc:sldLayoutMk cId="2356549132" sldId="2147483677"/>
          </pc:sldLayoutMkLst>
        </pc:sldLayoutChg>
        <pc:sldLayoutChg chg="new del replId">
          <pc:chgData name="Daniel Sandoval" userId="ff7cb597e8ac16c0" providerId="LiveId" clId="{66B17F8A-5E0A-4ED3-8AE5-94E8487A5B63}" dt="2024-01-23T02:37:32.136" v="294" actId="2696"/>
          <pc:sldLayoutMkLst>
            <pc:docMk/>
            <pc:sldMasterMk cId="1203686734" sldId="2147483672"/>
            <pc:sldLayoutMk cId="3879008109" sldId="2147483678"/>
          </pc:sldLayoutMkLst>
        </pc:sldLayoutChg>
        <pc:sldLayoutChg chg="new del replId">
          <pc:chgData name="Daniel Sandoval" userId="ff7cb597e8ac16c0" providerId="LiveId" clId="{66B17F8A-5E0A-4ED3-8AE5-94E8487A5B63}" dt="2024-01-23T02:37:32.323" v="295" actId="2696"/>
          <pc:sldLayoutMkLst>
            <pc:docMk/>
            <pc:sldMasterMk cId="1203686734" sldId="2147483672"/>
            <pc:sldLayoutMk cId="3858277549" sldId="2147483679"/>
          </pc:sldLayoutMkLst>
        </pc:sldLayoutChg>
        <pc:sldLayoutChg chg="new del replId">
          <pc:chgData name="Daniel Sandoval" userId="ff7cb597e8ac16c0" providerId="LiveId" clId="{66B17F8A-5E0A-4ED3-8AE5-94E8487A5B63}" dt="2024-01-23T02:37:33.182" v="296" actId="2696"/>
          <pc:sldLayoutMkLst>
            <pc:docMk/>
            <pc:sldMasterMk cId="1203686734" sldId="2147483672"/>
            <pc:sldLayoutMk cId="170630754" sldId="2147483680"/>
          </pc:sldLayoutMkLst>
        </pc:sldLayoutChg>
        <pc:sldLayoutChg chg="new del replId">
          <pc:chgData name="Daniel Sandoval" userId="ff7cb597e8ac16c0" providerId="LiveId" clId="{66B17F8A-5E0A-4ED3-8AE5-94E8487A5B63}" dt="2024-01-23T02:37:33.368" v="297" actId="2696"/>
          <pc:sldLayoutMkLst>
            <pc:docMk/>
            <pc:sldMasterMk cId="1203686734" sldId="2147483672"/>
            <pc:sldLayoutMk cId="1231093872" sldId="2147483681"/>
          </pc:sldLayoutMkLst>
        </pc:sldLayoutChg>
        <pc:sldLayoutChg chg="new del replId">
          <pc:chgData name="Daniel Sandoval" userId="ff7cb597e8ac16c0" providerId="LiveId" clId="{66B17F8A-5E0A-4ED3-8AE5-94E8487A5B63}" dt="2024-01-23T02:37:34.076" v="298" actId="2696"/>
          <pc:sldLayoutMkLst>
            <pc:docMk/>
            <pc:sldMasterMk cId="1203686734" sldId="2147483672"/>
            <pc:sldLayoutMk cId="1838842277" sldId="2147483682"/>
          </pc:sldLayoutMkLst>
        </pc:sldLayoutChg>
        <pc:sldLayoutChg chg="new del replId">
          <pc:chgData name="Daniel Sandoval" userId="ff7cb597e8ac16c0" providerId="LiveId" clId="{66B17F8A-5E0A-4ED3-8AE5-94E8487A5B63}" dt="2024-01-23T02:37:35.361" v="299" actId="2696"/>
          <pc:sldLayoutMkLst>
            <pc:docMk/>
            <pc:sldMasterMk cId="1203686734" sldId="2147483672"/>
            <pc:sldLayoutMk cId="3372730531" sldId="2147483683"/>
          </pc:sldLayoutMkLst>
        </pc:sldLayoutChg>
      </pc:sldMasterChg>
      <pc:sldMasterChg chg="new del mod addSldLayout delSldLayout">
        <pc:chgData name="Daniel Sandoval" userId="ff7cb597e8ac16c0" providerId="LiveId" clId="{66B17F8A-5E0A-4ED3-8AE5-94E8487A5B63}" dt="2024-01-23T02:37:24.369" v="287" actId="2696"/>
        <pc:sldMasterMkLst>
          <pc:docMk/>
          <pc:sldMasterMk cId="3598909178" sldId="2147483672"/>
        </pc:sldMasterMkLst>
        <pc:sldLayoutChg chg="new del replId">
          <pc:chgData name="Daniel Sandoval" userId="ff7cb597e8ac16c0" providerId="LiveId" clId="{66B17F8A-5E0A-4ED3-8AE5-94E8487A5B63}" dt="2024-01-23T02:37:24.318" v="276" actId="2696"/>
          <pc:sldLayoutMkLst>
            <pc:docMk/>
            <pc:sldMasterMk cId="3598909178" sldId="2147483672"/>
            <pc:sldLayoutMk cId="773887631" sldId="2147483673"/>
          </pc:sldLayoutMkLst>
        </pc:sldLayoutChg>
        <pc:sldLayoutChg chg="new del replId">
          <pc:chgData name="Daniel Sandoval" userId="ff7cb597e8ac16c0" providerId="LiveId" clId="{66B17F8A-5E0A-4ED3-8AE5-94E8487A5B63}" dt="2024-01-23T02:37:24.322" v="277" actId="2696"/>
          <pc:sldLayoutMkLst>
            <pc:docMk/>
            <pc:sldMasterMk cId="3598909178" sldId="2147483672"/>
            <pc:sldLayoutMk cId="2281603137" sldId="2147483674"/>
          </pc:sldLayoutMkLst>
        </pc:sldLayoutChg>
        <pc:sldLayoutChg chg="new del replId">
          <pc:chgData name="Daniel Sandoval" userId="ff7cb597e8ac16c0" providerId="LiveId" clId="{66B17F8A-5E0A-4ED3-8AE5-94E8487A5B63}" dt="2024-01-23T02:37:24.322" v="278" actId="2696"/>
          <pc:sldLayoutMkLst>
            <pc:docMk/>
            <pc:sldMasterMk cId="3598909178" sldId="2147483672"/>
            <pc:sldLayoutMk cId="3198101256" sldId="2147483675"/>
          </pc:sldLayoutMkLst>
        </pc:sldLayoutChg>
        <pc:sldLayoutChg chg="new del replId">
          <pc:chgData name="Daniel Sandoval" userId="ff7cb597e8ac16c0" providerId="LiveId" clId="{66B17F8A-5E0A-4ED3-8AE5-94E8487A5B63}" dt="2024-01-23T02:37:24.337" v="279" actId="2696"/>
          <pc:sldLayoutMkLst>
            <pc:docMk/>
            <pc:sldMasterMk cId="3598909178" sldId="2147483672"/>
            <pc:sldLayoutMk cId="2462205091" sldId="2147483676"/>
          </pc:sldLayoutMkLst>
        </pc:sldLayoutChg>
        <pc:sldLayoutChg chg="new del replId">
          <pc:chgData name="Daniel Sandoval" userId="ff7cb597e8ac16c0" providerId="LiveId" clId="{66B17F8A-5E0A-4ED3-8AE5-94E8487A5B63}" dt="2024-01-23T02:37:24.337" v="280" actId="2696"/>
          <pc:sldLayoutMkLst>
            <pc:docMk/>
            <pc:sldMasterMk cId="3598909178" sldId="2147483672"/>
            <pc:sldLayoutMk cId="3055377957" sldId="2147483677"/>
          </pc:sldLayoutMkLst>
        </pc:sldLayoutChg>
        <pc:sldLayoutChg chg="new del replId">
          <pc:chgData name="Daniel Sandoval" userId="ff7cb597e8ac16c0" providerId="LiveId" clId="{66B17F8A-5E0A-4ED3-8AE5-94E8487A5B63}" dt="2024-01-23T02:37:24.337" v="281" actId="2696"/>
          <pc:sldLayoutMkLst>
            <pc:docMk/>
            <pc:sldMasterMk cId="3598909178" sldId="2147483672"/>
            <pc:sldLayoutMk cId="99519884" sldId="2147483678"/>
          </pc:sldLayoutMkLst>
        </pc:sldLayoutChg>
        <pc:sldLayoutChg chg="new del replId">
          <pc:chgData name="Daniel Sandoval" userId="ff7cb597e8ac16c0" providerId="LiveId" clId="{66B17F8A-5E0A-4ED3-8AE5-94E8487A5B63}" dt="2024-01-23T02:37:24.337" v="282" actId="2696"/>
          <pc:sldLayoutMkLst>
            <pc:docMk/>
            <pc:sldMasterMk cId="3598909178" sldId="2147483672"/>
            <pc:sldLayoutMk cId="3944147458" sldId="2147483679"/>
          </pc:sldLayoutMkLst>
        </pc:sldLayoutChg>
        <pc:sldLayoutChg chg="new del replId">
          <pc:chgData name="Daniel Sandoval" userId="ff7cb597e8ac16c0" providerId="LiveId" clId="{66B17F8A-5E0A-4ED3-8AE5-94E8487A5B63}" dt="2024-01-23T02:37:24.353" v="283" actId="2696"/>
          <pc:sldLayoutMkLst>
            <pc:docMk/>
            <pc:sldMasterMk cId="3598909178" sldId="2147483672"/>
            <pc:sldLayoutMk cId="2056025931" sldId="2147483680"/>
          </pc:sldLayoutMkLst>
        </pc:sldLayoutChg>
        <pc:sldLayoutChg chg="new del replId">
          <pc:chgData name="Daniel Sandoval" userId="ff7cb597e8ac16c0" providerId="LiveId" clId="{66B17F8A-5E0A-4ED3-8AE5-94E8487A5B63}" dt="2024-01-23T02:37:24.353" v="284" actId="2696"/>
          <pc:sldLayoutMkLst>
            <pc:docMk/>
            <pc:sldMasterMk cId="3598909178" sldId="2147483672"/>
            <pc:sldLayoutMk cId="1758547875" sldId="2147483681"/>
          </pc:sldLayoutMkLst>
        </pc:sldLayoutChg>
        <pc:sldLayoutChg chg="new del replId">
          <pc:chgData name="Daniel Sandoval" userId="ff7cb597e8ac16c0" providerId="LiveId" clId="{66B17F8A-5E0A-4ED3-8AE5-94E8487A5B63}" dt="2024-01-23T02:37:24.353" v="285" actId="2696"/>
          <pc:sldLayoutMkLst>
            <pc:docMk/>
            <pc:sldMasterMk cId="3598909178" sldId="2147483672"/>
            <pc:sldLayoutMk cId="4081114051" sldId="2147483682"/>
          </pc:sldLayoutMkLst>
        </pc:sldLayoutChg>
        <pc:sldLayoutChg chg="new del replId">
          <pc:chgData name="Daniel Sandoval" userId="ff7cb597e8ac16c0" providerId="LiveId" clId="{66B17F8A-5E0A-4ED3-8AE5-94E8487A5B63}" dt="2024-01-23T02:37:24.369" v="286" actId="2696"/>
          <pc:sldLayoutMkLst>
            <pc:docMk/>
            <pc:sldMasterMk cId="3598909178" sldId="2147483672"/>
            <pc:sldLayoutMk cId="4193872616" sldId="2147483683"/>
          </pc:sldLayoutMkLst>
        </pc:sldLayoutChg>
      </pc:sldMasterChg>
      <pc:sldMasterChg chg="addSp delSp modSp new mod addSldLayout modSldLayout">
        <pc:chgData name="Daniel Sandoval" userId="ff7cb597e8ac16c0" providerId="LiveId" clId="{66B17F8A-5E0A-4ED3-8AE5-94E8487A5B63}" dt="2024-01-23T02:53:16.354" v="374" actId="2711"/>
        <pc:sldMasterMkLst>
          <pc:docMk/>
          <pc:sldMasterMk cId="2259134452" sldId="2147483673"/>
        </pc:sldMasterMkLst>
        <pc:spChg chg="del">
          <ac:chgData name="Daniel Sandoval" userId="ff7cb597e8ac16c0" providerId="LiveId" clId="{66B17F8A-5E0A-4ED3-8AE5-94E8487A5B63}" dt="2024-01-23T02:51:41.852" v="364" actId="478"/>
          <ac:spMkLst>
            <pc:docMk/>
            <pc:sldMasterMk cId="2259134452" sldId="2147483673"/>
            <ac:spMk id="2" creationId="{C9A3210F-FA15-BD7E-B9D9-697FFC1464F5}"/>
          </ac:spMkLst>
        </pc:spChg>
        <pc:spChg chg="del">
          <ac:chgData name="Daniel Sandoval" userId="ff7cb597e8ac16c0" providerId="LiveId" clId="{66B17F8A-5E0A-4ED3-8AE5-94E8487A5B63}" dt="2024-01-23T02:51:41.852" v="364" actId="478"/>
          <ac:spMkLst>
            <pc:docMk/>
            <pc:sldMasterMk cId="2259134452" sldId="2147483673"/>
            <ac:spMk id="3" creationId="{E4C21BAE-2F05-B07E-101F-1DAE994F3147}"/>
          </ac:spMkLst>
        </pc:spChg>
        <pc:spChg chg="del">
          <ac:chgData name="Daniel Sandoval" userId="ff7cb597e8ac16c0" providerId="LiveId" clId="{66B17F8A-5E0A-4ED3-8AE5-94E8487A5B63}" dt="2024-01-23T02:51:41.852" v="364" actId="478"/>
          <ac:spMkLst>
            <pc:docMk/>
            <pc:sldMasterMk cId="2259134452" sldId="2147483673"/>
            <ac:spMk id="4" creationId="{E15D6666-433B-5115-2025-2908CE053ABA}"/>
          </ac:spMkLst>
        </pc:spChg>
        <pc:spChg chg="del">
          <ac:chgData name="Daniel Sandoval" userId="ff7cb597e8ac16c0" providerId="LiveId" clId="{66B17F8A-5E0A-4ED3-8AE5-94E8487A5B63}" dt="2024-01-23T02:51:41.852" v="364" actId="478"/>
          <ac:spMkLst>
            <pc:docMk/>
            <pc:sldMasterMk cId="2259134452" sldId="2147483673"/>
            <ac:spMk id="5" creationId="{27AB8907-33D8-2D5A-62FF-37CBEB83D43C}"/>
          </ac:spMkLst>
        </pc:spChg>
        <pc:spChg chg="del">
          <ac:chgData name="Daniel Sandoval" userId="ff7cb597e8ac16c0" providerId="LiveId" clId="{66B17F8A-5E0A-4ED3-8AE5-94E8487A5B63}" dt="2024-01-23T02:51:41.852" v="364" actId="478"/>
          <ac:spMkLst>
            <pc:docMk/>
            <pc:sldMasterMk cId="2259134452" sldId="2147483673"/>
            <ac:spMk id="6" creationId="{FC753458-E9BC-BAF1-C3FA-87B58FB49B98}"/>
          </ac:spMkLst>
        </pc:spChg>
        <pc:spChg chg="add mod">
          <ac:chgData name="Daniel Sandoval" userId="ff7cb597e8ac16c0" providerId="LiveId" clId="{66B17F8A-5E0A-4ED3-8AE5-94E8487A5B63}" dt="2024-01-23T02:51:54.126" v="365"/>
          <ac:spMkLst>
            <pc:docMk/>
            <pc:sldMasterMk cId="2259134452" sldId="2147483673"/>
            <ac:spMk id="7" creationId="{F7A7CEF8-3B18-3B58-42FE-AF5937EB92D8}"/>
          </ac:spMkLst>
        </pc:spChg>
        <pc:spChg chg="add mod">
          <ac:chgData name="Daniel Sandoval" userId="ff7cb597e8ac16c0" providerId="LiveId" clId="{66B17F8A-5E0A-4ED3-8AE5-94E8487A5B63}" dt="2024-01-23T02:51:54.126" v="365"/>
          <ac:spMkLst>
            <pc:docMk/>
            <pc:sldMasterMk cId="2259134452" sldId="2147483673"/>
            <ac:spMk id="8" creationId="{3C6D7EF6-F586-FFC3-7FDF-D6814CB34264}"/>
          </ac:spMkLst>
        </pc:spChg>
        <pc:picChg chg="add mod">
          <ac:chgData name="Daniel Sandoval" userId="ff7cb597e8ac16c0" providerId="LiveId" clId="{66B17F8A-5E0A-4ED3-8AE5-94E8487A5B63}" dt="2024-01-23T02:51:54.126" v="365"/>
          <ac:picMkLst>
            <pc:docMk/>
            <pc:sldMasterMk cId="2259134452" sldId="2147483673"/>
            <ac:picMk id="9" creationId="{C88A659B-A20E-39C9-14A4-1B6F84CEFDED}"/>
          </ac:picMkLst>
        </pc:picChg>
        <pc:cxnChg chg="add mod">
          <ac:chgData name="Daniel Sandoval" userId="ff7cb597e8ac16c0" providerId="LiveId" clId="{66B17F8A-5E0A-4ED3-8AE5-94E8487A5B63}" dt="2024-01-23T02:51:54.126" v="365"/>
          <ac:cxnSpMkLst>
            <pc:docMk/>
            <pc:sldMasterMk cId="2259134452" sldId="2147483673"/>
            <ac:cxnSpMk id="10" creationId="{08DCABBF-7EE4-79CB-896C-C2E22FA988D4}"/>
          </ac:cxnSpMkLst>
        </pc:cxnChg>
        <pc:sldLayoutChg chg="addSp delSp modSp new mod replId">
          <pc:chgData name="Daniel Sandoval" userId="ff7cb597e8ac16c0" providerId="LiveId" clId="{66B17F8A-5E0A-4ED3-8AE5-94E8487A5B63}" dt="2024-01-23T02:53:16.354" v="374" actId="2711"/>
          <pc:sldLayoutMkLst>
            <pc:docMk/>
            <pc:sldMasterMk cId="2259134452" sldId="2147483673"/>
            <pc:sldLayoutMk cId="3713480343" sldId="2147483674"/>
          </pc:sldLayoutMkLst>
          <pc:spChg chg="del">
            <ac:chgData name="Daniel Sandoval" userId="ff7cb597e8ac16c0" providerId="LiveId" clId="{66B17F8A-5E0A-4ED3-8AE5-94E8487A5B63}" dt="2024-01-23T02:52:17.576" v="366" actId="478"/>
            <ac:spMkLst>
              <pc:docMk/>
              <pc:sldMasterMk cId="2259134452" sldId="2147483673"/>
              <pc:sldLayoutMk cId="3713480343" sldId="2147483674"/>
              <ac:spMk id="2" creationId="{67457CC6-83B7-007D-8585-FFD49AFCF562}"/>
            </ac:spMkLst>
          </pc:spChg>
          <pc:spChg chg="del">
            <ac:chgData name="Daniel Sandoval" userId="ff7cb597e8ac16c0" providerId="LiveId" clId="{66B17F8A-5E0A-4ED3-8AE5-94E8487A5B63}" dt="2024-01-23T02:52:20.036" v="367" actId="478"/>
            <ac:spMkLst>
              <pc:docMk/>
              <pc:sldMasterMk cId="2259134452" sldId="2147483673"/>
              <pc:sldLayoutMk cId="3713480343" sldId="2147483674"/>
              <ac:spMk id="3" creationId="{2F439FC5-9ABA-6F85-5C05-6E2708AEEA52}"/>
            </ac:spMkLst>
          </pc:spChg>
          <pc:spChg chg="del">
            <ac:chgData name="Daniel Sandoval" userId="ff7cb597e8ac16c0" providerId="LiveId" clId="{66B17F8A-5E0A-4ED3-8AE5-94E8487A5B63}" dt="2024-01-23T02:52:23.120" v="368" actId="478"/>
            <ac:spMkLst>
              <pc:docMk/>
              <pc:sldMasterMk cId="2259134452" sldId="2147483673"/>
              <pc:sldLayoutMk cId="3713480343" sldId="2147483674"/>
              <ac:spMk id="4" creationId="{1BD74155-6CF7-A0F1-6990-62C4E513464B}"/>
            </ac:spMkLst>
          </pc:spChg>
          <pc:spChg chg="del">
            <ac:chgData name="Daniel Sandoval" userId="ff7cb597e8ac16c0" providerId="LiveId" clId="{66B17F8A-5E0A-4ED3-8AE5-94E8487A5B63}" dt="2024-01-23T02:52:23.120" v="368" actId="478"/>
            <ac:spMkLst>
              <pc:docMk/>
              <pc:sldMasterMk cId="2259134452" sldId="2147483673"/>
              <pc:sldLayoutMk cId="3713480343" sldId="2147483674"/>
              <ac:spMk id="5" creationId="{E13B519F-D572-9CF9-F56C-8F82B93BB068}"/>
            </ac:spMkLst>
          </pc:spChg>
          <pc:spChg chg="del">
            <ac:chgData name="Daniel Sandoval" userId="ff7cb597e8ac16c0" providerId="LiveId" clId="{66B17F8A-5E0A-4ED3-8AE5-94E8487A5B63}" dt="2024-01-23T02:52:23.120" v="368" actId="478"/>
            <ac:spMkLst>
              <pc:docMk/>
              <pc:sldMasterMk cId="2259134452" sldId="2147483673"/>
              <pc:sldLayoutMk cId="3713480343" sldId="2147483674"/>
              <ac:spMk id="6" creationId="{A7A67525-A10F-F6B6-840A-C75D14FDA157}"/>
            </ac:spMkLst>
          </pc:spChg>
          <pc:spChg chg="add del">
            <ac:chgData name="Daniel Sandoval" userId="ff7cb597e8ac16c0" providerId="LiveId" clId="{66B17F8A-5E0A-4ED3-8AE5-94E8487A5B63}" dt="2024-01-23T02:52:59.171" v="371" actId="11529"/>
            <ac:spMkLst>
              <pc:docMk/>
              <pc:sldMasterMk cId="2259134452" sldId="2147483673"/>
              <pc:sldLayoutMk cId="3713480343" sldId="2147483674"/>
              <ac:spMk id="7" creationId="{6D749D80-4FC6-0D2E-6C58-F28E9DF93239}"/>
            </ac:spMkLst>
          </pc:spChg>
          <pc:spChg chg="add mod">
            <ac:chgData name="Daniel Sandoval" userId="ff7cb597e8ac16c0" providerId="LiveId" clId="{66B17F8A-5E0A-4ED3-8AE5-94E8487A5B63}" dt="2024-01-23T02:53:16.354" v="374" actId="2711"/>
            <ac:spMkLst>
              <pc:docMk/>
              <pc:sldMasterMk cId="2259134452" sldId="2147483673"/>
              <pc:sldLayoutMk cId="3713480343" sldId="2147483674"/>
              <ac:spMk id="8" creationId="{431C4236-8621-3BBB-99F4-3D1B850B8207}"/>
            </ac:spMkLst>
          </pc:spChg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3272830032" sldId="2147483675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693328879" sldId="2147483676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1522738674" sldId="2147483677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1274108545" sldId="2147483678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3828390953" sldId="2147483679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1269406822" sldId="2147483680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2034832173" sldId="2147483681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3676041366" sldId="2147483682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2178563401" sldId="2147483683"/>
          </pc:sldLayoutMkLst>
        </pc:sldLayoutChg>
        <pc:sldLayoutChg chg="new replId">
          <pc:chgData name="Daniel Sandoval" userId="ff7cb597e8ac16c0" providerId="LiveId" clId="{66B17F8A-5E0A-4ED3-8AE5-94E8487A5B63}" dt="2024-01-23T02:51:32.140" v="363" actId="6938"/>
          <pc:sldLayoutMkLst>
            <pc:docMk/>
            <pc:sldMasterMk cId="2259134452" sldId="2147483673"/>
            <pc:sldLayoutMk cId="701432210" sldId="2147483684"/>
          </pc:sldLayoutMkLst>
        </pc:sldLayoutChg>
      </pc:sldMasterChg>
    </pc:docChg>
  </pc:docChgLst>
  <pc:docChgLst>
    <pc:chgData name="Daniel Sandoval" userId="ff7cb597e8ac16c0" providerId="LiveId" clId="{903ED331-639E-4322-8B89-8674904BEFC2}"/>
    <pc:docChg chg="custSel addSld modSld">
      <pc:chgData name="Daniel Sandoval" userId="ff7cb597e8ac16c0" providerId="LiveId" clId="{903ED331-639E-4322-8B89-8674904BEFC2}" dt="2024-03-11T15:08:22.771" v="283"/>
      <pc:docMkLst>
        <pc:docMk/>
      </pc:docMkLst>
      <pc:sldChg chg="modSp mod">
        <pc:chgData name="Daniel Sandoval" userId="ff7cb597e8ac16c0" providerId="LiveId" clId="{903ED331-639E-4322-8B89-8674904BEFC2}" dt="2024-03-11T13:39:50.356" v="25" actId="20577"/>
        <pc:sldMkLst>
          <pc:docMk/>
          <pc:sldMk cId="2259131713" sldId="266"/>
        </pc:sldMkLst>
        <pc:spChg chg="mod">
          <ac:chgData name="Daniel Sandoval" userId="ff7cb597e8ac16c0" providerId="LiveId" clId="{903ED331-639E-4322-8B89-8674904BEFC2}" dt="2024-03-11T13:39:44.224" v="19" actId="404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903ED331-639E-4322-8B89-8674904BEFC2}" dt="2024-03-11T13:39:50.356" v="25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addSp delSp modSp mod">
        <pc:chgData name="Daniel Sandoval" userId="ff7cb597e8ac16c0" providerId="LiveId" clId="{903ED331-639E-4322-8B89-8674904BEFC2}" dt="2024-03-11T13:56:46.736" v="216" actId="1076"/>
        <pc:sldMkLst>
          <pc:docMk/>
          <pc:sldMk cId="4032306865" sldId="275"/>
        </pc:sldMkLst>
        <pc:spChg chg="mod">
          <ac:chgData name="Daniel Sandoval" userId="ff7cb597e8ac16c0" providerId="LiveId" clId="{903ED331-639E-4322-8B89-8674904BEFC2}" dt="2024-03-11T13:40:01.803" v="45" actId="20577"/>
          <ac:spMkLst>
            <pc:docMk/>
            <pc:sldMk cId="4032306865" sldId="275"/>
            <ac:spMk id="2" creationId="{ABB0AE9E-BD73-5A3E-74D2-6A1FE13EEA21}"/>
          </ac:spMkLst>
        </pc:spChg>
        <pc:spChg chg="mod">
          <ac:chgData name="Daniel Sandoval" userId="ff7cb597e8ac16c0" providerId="LiveId" clId="{903ED331-639E-4322-8B89-8674904BEFC2}" dt="2024-03-11T13:56:46.736" v="216" actId="1076"/>
          <ac:spMkLst>
            <pc:docMk/>
            <pc:sldMk cId="4032306865" sldId="275"/>
            <ac:spMk id="6" creationId="{6686320B-5093-C84E-5055-238C1FA7DC4D}"/>
          </ac:spMkLst>
        </pc:spChg>
        <pc:graphicFrameChg chg="add mod">
          <ac:chgData name="Daniel Sandoval" userId="ff7cb597e8ac16c0" providerId="LiveId" clId="{903ED331-639E-4322-8B89-8674904BEFC2}" dt="2024-03-11T13:45:33.392" v="81" actId="1076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add mod ord">
          <ac:chgData name="Daniel Sandoval" userId="ff7cb597e8ac16c0" providerId="LiveId" clId="{903ED331-639E-4322-8B89-8674904BEFC2}" dt="2024-03-11T13:46:50.750" v="92" actId="207"/>
          <ac:graphicFrameMkLst>
            <pc:docMk/>
            <pc:sldMk cId="4032306865" sldId="275"/>
            <ac:graphicFrameMk id="5" creationId="{5412B719-2D5B-5E09-952B-5EE81F22F406}"/>
          </ac:graphicFrameMkLst>
        </pc:graphicFrameChg>
        <pc:graphicFrameChg chg="del">
          <ac:chgData name="Daniel Sandoval" userId="ff7cb597e8ac16c0" providerId="LiveId" clId="{903ED331-639E-4322-8B89-8674904BEFC2}" dt="2024-03-11T13:40:04.834" v="46" actId="478"/>
          <ac:graphicFrameMkLst>
            <pc:docMk/>
            <pc:sldMk cId="4032306865" sldId="275"/>
            <ac:graphicFrameMk id="7" creationId="{7D438AA0-A49B-279D-C638-F87B5FD4E0C6}"/>
          </ac:graphicFrameMkLst>
        </pc:graphicFrameChg>
        <pc:graphicFrameChg chg="del">
          <ac:chgData name="Daniel Sandoval" userId="ff7cb597e8ac16c0" providerId="LiveId" clId="{903ED331-639E-4322-8B89-8674904BEFC2}" dt="2024-03-11T13:40:06.726" v="47" actId="478"/>
          <ac:graphicFrameMkLst>
            <pc:docMk/>
            <pc:sldMk cId="4032306865" sldId="275"/>
            <ac:graphicFrameMk id="8" creationId="{5412B719-2D5B-5E09-952B-5EE81F22F406}"/>
          </ac:graphicFrameMkLst>
        </pc:graphicFrameChg>
      </pc:sldChg>
      <pc:sldChg chg="addSp delSp modSp mod modAnim">
        <pc:chgData name="Daniel Sandoval" userId="ff7cb597e8ac16c0" providerId="LiveId" clId="{903ED331-639E-4322-8B89-8674904BEFC2}" dt="2024-03-11T15:08:22.771" v="283"/>
        <pc:sldMkLst>
          <pc:docMk/>
          <pc:sldMk cId="2977519937" sldId="277"/>
        </pc:sldMkLst>
        <pc:spChg chg="mod">
          <ac:chgData name="Daniel Sandoval" userId="ff7cb597e8ac16c0" providerId="LiveId" clId="{903ED331-639E-4322-8B89-8674904BEFC2}" dt="2024-03-11T14:00:48.096" v="245" actId="1076"/>
          <ac:spMkLst>
            <pc:docMk/>
            <pc:sldMk cId="2977519937" sldId="277"/>
            <ac:spMk id="4" creationId="{81FEE596-039E-056B-7644-F2CF34E6733A}"/>
          </ac:spMkLst>
        </pc:spChg>
        <pc:spChg chg="mod">
          <ac:chgData name="Daniel Sandoval" userId="ff7cb597e8ac16c0" providerId="LiveId" clId="{903ED331-639E-4322-8B89-8674904BEFC2}" dt="2024-03-11T14:00:08.924" v="223" actId="1035"/>
          <ac:spMkLst>
            <pc:docMk/>
            <pc:sldMk cId="2977519937" sldId="277"/>
            <ac:spMk id="7" creationId="{E4549A98-D8C5-62A5-F555-9D23A87F6A9A}"/>
          </ac:spMkLst>
        </pc:spChg>
        <pc:spChg chg="del">
          <ac:chgData name="Daniel Sandoval" userId="ff7cb597e8ac16c0" providerId="LiveId" clId="{903ED331-639E-4322-8B89-8674904BEFC2}" dt="2024-03-11T13:53:32.894" v="198" actId="478"/>
          <ac:spMkLst>
            <pc:docMk/>
            <pc:sldMk cId="2977519937" sldId="277"/>
            <ac:spMk id="8" creationId="{1177020F-35D9-2558-CD7B-9503EFD64A86}"/>
          </ac:spMkLst>
        </pc:spChg>
        <pc:spChg chg="mod">
          <ac:chgData name="Daniel Sandoval" userId="ff7cb597e8ac16c0" providerId="LiveId" clId="{903ED331-639E-4322-8B89-8674904BEFC2}" dt="2024-03-11T14:00:56.826" v="251" actId="1036"/>
          <ac:spMkLst>
            <pc:docMk/>
            <pc:sldMk cId="2977519937" sldId="277"/>
            <ac:spMk id="9" creationId="{AEB146C2-BA5E-4CB7-ADEA-6D5001D9ED92}"/>
          </ac:spMkLst>
        </pc:spChg>
        <pc:spChg chg="add mod">
          <ac:chgData name="Daniel Sandoval" userId="ff7cb597e8ac16c0" providerId="LiveId" clId="{903ED331-639E-4322-8B89-8674904BEFC2}" dt="2024-03-11T14:00:34.524" v="242" actId="1076"/>
          <ac:spMkLst>
            <pc:docMk/>
            <pc:sldMk cId="2977519937" sldId="277"/>
            <ac:spMk id="10" creationId="{D391468F-404A-AA4E-33AF-E7116673F487}"/>
          </ac:spMkLst>
        </pc:spChg>
        <pc:spChg chg="mod">
          <ac:chgData name="Daniel Sandoval" userId="ff7cb597e8ac16c0" providerId="LiveId" clId="{903ED331-639E-4322-8B89-8674904BEFC2}" dt="2024-03-11T14:00:50.762" v="246" actId="1076"/>
          <ac:spMkLst>
            <pc:docMk/>
            <pc:sldMk cId="2977519937" sldId="277"/>
            <ac:spMk id="11" creationId="{018153DA-6E45-2235-7590-525055F2EC87}"/>
          </ac:spMkLst>
        </pc:spChg>
        <pc:spChg chg="add mod">
          <ac:chgData name="Daniel Sandoval" userId="ff7cb597e8ac16c0" providerId="LiveId" clId="{903ED331-639E-4322-8B89-8674904BEFC2}" dt="2024-03-11T14:00:14.602" v="235" actId="1038"/>
          <ac:spMkLst>
            <pc:docMk/>
            <pc:sldMk cId="2977519937" sldId="277"/>
            <ac:spMk id="12" creationId="{826AC805-9CB5-0088-0DC6-75BE805073C7}"/>
          </ac:spMkLst>
        </pc:spChg>
        <pc:spChg chg="add mod">
          <ac:chgData name="Daniel Sandoval" userId="ff7cb597e8ac16c0" providerId="LiveId" clId="{903ED331-639E-4322-8B89-8674904BEFC2}" dt="2024-03-11T14:00:45.388" v="244" actId="1076"/>
          <ac:spMkLst>
            <pc:docMk/>
            <pc:sldMk cId="2977519937" sldId="277"/>
            <ac:spMk id="13" creationId="{4936F52C-8F6E-B287-DB55-007DADE41E89}"/>
          </ac:spMkLst>
        </pc:spChg>
        <pc:spChg chg="mod">
          <ac:chgData name="Daniel Sandoval" userId="ff7cb597e8ac16c0" providerId="LiveId" clId="{903ED331-639E-4322-8B89-8674904BEFC2}" dt="2024-03-11T14:01:02.295" v="252" actId="1076"/>
          <ac:spMkLst>
            <pc:docMk/>
            <pc:sldMk cId="2977519937" sldId="277"/>
            <ac:spMk id="14" creationId="{ABC5F34C-C633-F153-0712-08BAFEB3EEB6}"/>
          </ac:spMkLst>
        </pc:spChg>
        <pc:spChg chg="mod">
          <ac:chgData name="Daniel Sandoval" userId="ff7cb597e8ac16c0" providerId="LiveId" clId="{903ED331-639E-4322-8B89-8674904BEFC2}" dt="2024-03-11T14:01:08.986" v="253" actId="1076"/>
          <ac:spMkLst>
            <pc:docMk/>
            <pc:sldMk cId="2977519937" sldId="277"/>
            <ac:spMk id="15" creationId="{119183DA-96DE-66C0-E8E4-E69768B18C31}"/>
          </ac:spMkLst>
        </pc:spChg>
        <pc:spChg chg="add mod">
          <ac:chgData name="Daniel Sandoval" userId="ff7cb597e8ac16c0" providerId="LiveId" clId="{903ED331-639E-4322-8B89-8674904BEFC2}" dt="2024-03-11T13:56:54.706" v="218" actId="1076"/>
          <ac:spMkLst>
            <pc:docMk/>
            <pc:sldMk cId="2977519937" sldId="277"/>
            <ac:spMk id="16" creationId="{EE3B1627-D358-53D4-B3D8-D154710D1F5A}"/>
          </ac:spMkLst>
        </pc:spChg>
        <pc:spChg chg="mod">
          <ac:chgData name="Daniel Sandoval" userId="ff7cb597e8ac16c0" providerId="LiveId" clId="{903ED331-639E-4322-8B89-8674904BEFC2}" dt="2024-03-11T14:00:33.151" v="241" actId="1076"/>
          <ac:spMkLst>
            <pc:docMk/>
            <pc:sldMk cId="2977519937" sldId="277"/>
            <ac:spMk id="17" creationId="{9FE7714F-237D-5E3B-17B0-ECD105517896}"/>
          </ac:spMkLst>
        </pc:spChg>
        <pc:spChg chg="mod">
          <ac:chgData name="Daniel Sandoval" userId="ff7cb597e8ac16c0" providerId="LiveId" clId="{903ED331-639E-4322-8B89-8674904BEFC2}" dt="2024-03-11T14:00:38.836" v="243" actId="1076"/>
          <ac:spMkLst>
            <pc:docMk/>
            <pc:sldMk cId="2977519937" sldId="277"/>
            <ac:spMk id="18" creationId="{1B1DE6A5-930B-A50F-669E-8A677CFE57C9}"/>
          </ac:spMkLst>
        </pc:spChg>
        <pc:spChg chg="mod">
          <ac:chgData name="Daniel Sandoval" userId="ff7cb597e8ac16c0" providerId="LiveId" clId="{903ED331-639E-4322-8B89-8674904BEFC2}" dt="2024-03-11T14:47:40.426" v="277" actId="20577"/>
          <ac:spMkLst>
            <pc:docMk/>
            <pc:sldMk cId="2977519937" sldId="277"/>
            <ac:spMk id="19" creationId="{EA72BEEE-712B-1837-30FB-6CDDAE9E5D33}"/>
          </ac:spMkLst>
        </pc:spChg>
        <pc:spChg chg="del">
          <ac:chgData name="Daniel Sandoval" userId="ff7cb597e8ac16c0" providerId="LiveId" clId="{903ED331-639E-4322-8B89-8674904BEFC2}" dt="2024-03-11T13:56:31.362" v="215" actId="478"/>
          <ac:spMkLst>
            <pc:docMk/>
            <pc:sldMk cId="2977519937" sldId="277"/>
            <ac:spMk id="20" creationId="{BCD071E4-7E56-9615-AEAD-7D1F4FC0CFCF}"/>
          </ac:spMkLst>
        </pc:spChg>
        <pc:graphicFrameChg chg="del">
          <ac:chgData name="Daniel Sandoval" userId="ff7cb597e8ac16c0" providerId="LiveId" clId="{903ED331-639E-4322-8B89-8674904BEFC2}" dt="2024-03-11T13:47:01.368" v="93" actId="478"/>
          <ac:graphicFrameMkLst>
            <pc:docMk/>
            <pc:sldMk cId="2977519937" sldId="277"/>
            <ac:graphicFrameMk id="5" creationId="{5412B719-2D5B-5E09-952B-5EE81F22F406}"/>
          </ac:graphicFrameMkLst>
        </pc:graphicFrameChg>
        <pc:graphicFrameChg chg="add mod ord">
          <ac:chgData name="Daniel Sandoval" userId="ff7cb597e8ac16c0" providerId="LiveId" clId="{903ED331-639E-4322-8B89-8674904BEFC2}" dt="2024-03-11T14:00:22.046" v="236"/>
          <ac:graphicFrameMkLst>
            <pc:docMk/>
            <pc:sldMk cId="2977519937" sldId="277"/>
            <ac:graphicFrameMk id="6" creationId="{015B5775-64E6-5C4E-259E-302CE3D6043F}"/>
          </ac:graphicFrameMkLst>
        </pc:graphicFrameChg>
      </pc:sldChg>
      <pc:sldChg chg="addSp delSp modSp add mod modAnim">
        <pc:chgData name="Daniel Sandoval" userId="ff7cb597e8ac16c0" providerId="LiveId" clId="{903ED331-639E-4322-8B89-8674904BEFC2}" dt="2024-03-11T13:59:45.400" v="219"/>
        <pc:sldMkLst>
          <pc:docMk/>
          <pc:sldMk cId="2875718923" sldId="302"/>
        </pc:sldMkLst>
        <pc:spChg chg="mod">
          <ac:chgData name="Daniel Sandoval" userId="ff7cb597e8ac16c0" providerId="LiveId" clId="{903ED331-639E-4322-8B89-8674904BEFC2}" dt="2024-03-11T13:56:24.866" v="214" actId="20577"/>
          <ac:spMkLst>
            <pc:docMk/>
            <pc:sldMk cId="2875718923" sldId="302"/>
            <ac:spMk id="2" creationId="{ABB0AE9E-BD73-5A3E-74D2-6A1FE13EEA21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4" creationId="{81FEE596-039E-056B-7644-F2CF34E6733A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7" creationId="{E4549A98-D8C5-62A5-F555-9D23A87F6A9A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8" creationId="{47160133-C8F4-D6EA-66D8-9C67D6FAB074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9" creationId="{AEB146C2-BA5E-4CB7-ADEA-6D5001D9ED92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0" creationId="{D391468F-404A-AA4E-33AF-E7116673F487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1" creationId="{018153DA-6E45-2235-7590-525055F2EC87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2" creationId="{826AC805-9CB5-0088-0DC6-75BE805073C7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3" creationId="{4936F52C-8F6E-B287-DB55-007DADE41E89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4" creationId="{ABC5F34C-C633-F153-0712-08BAFEB3EEB6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5" creationId="{119183DA-96DE-66C0-E8E4-E69768B18C31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16" creationId="{8A72DA18-68D5-0CE9-FCDB-C850763EF275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7" creationId="{9FE7714F-237D-5E3B-17B0-ECD105517896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8" creationId="{1B1DE6A5-930B-A50F-669E-8A677CFE57C9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19" creationId="{EA72BEEE-712B-1837-30FB-6CDDAE9E5D33}"/>
          </ac:spMkLst>
        </pc:spChg>
        <pc:spChg chg="del">
          <ac:chgData name="Daniel Sandoval" userId="ff7cb597e8ac16c0" providerId="LiveId" clId="{903ED331-639E-4322-8B89-8674904BEFC2}" dt="2024-03-11T13:56:17.010" v="205" actId="478"/>
          <ac:spMkLst>
            <pc:docMk/>
            <pc:sldMk cId="2875718923" sldId="302"/>
            <ac:spMk id="20" creationId="{BCD071E4-7E56-9615-AEAD-7D1F4FC0CFCF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1" creationId="{37B788EB-407E-C71A-83A4-9780ED3AE930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2" creationId="{E7291C1F-BEEC-24E1-872F-BEEEBD32802F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3" creationId="{871195ED-15A1-B61A-F5AB-E0DFA2F641BD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4" creationId="{55F5C070-22D0-84F5-147E-C3FEFAAAD3B0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5" creationId="{B2BD6C26-DDFE-B0BC-8C4B-0CFB29EA718F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6" creationId="{585A0D43-207C-9D9B-30FF-3581CC7859D6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7" creationId="{E4CBBB11-61EF-DC9A-F4B5-5C689FD17066}"/>
          </ac:spMkLst>
        </pc:spChg>
        <pc:spChg chg="add mod">
          <ac:chgData name="Daniel Sandoval" userId="ff7cb597e8ac16c0" providerId="LiveId" clId="{903ED331-639E-4322-8B89-8674904BEFC2}" dt="2024-03-11T13:59:45.400" v="219"/>
          <ac:spMkLst>
            <pc:docMk/>
            <pc:sldMk cId="2875718923" sldId="302"/>
            <ac:spMk id="28" creationId="{0A8EB160-AA51-0923-94B4-58B3DFEE87FF}"/>
          </ac:spMkLst>
        </pc:spChg>
        <pc:graphicFrameChg chg="del">
          <ac:chgData name="Daniel Sandoval" userId="ff7cb597e8ac16c0" providerId="LiveId" clId="{903ED331-639E-4322-8B89-8674904BEFC2}" dt="2024-03-11T13:56:17.010" v="205" actId="478"/>
          <ac:graphicFrameMkLst>
            <pc:docMk/>
            <pc:sldMk cId="2875718923" sldId="302"/>
            <ac:graphicFrameMk id="6" creationId="{015B5775-64E6-5C4E-259E-302CE3D6043F}"/>
          </ac:graphicFrameMkLst>
        </pc:graphicFrameChg>
        <pc:picChg chg="add mod">
          <ac:chgData name="Daniel Sandoval" userId="ff7cb597e8ac16c0" providerId="LiveId" clId="{903ED331-639E-4322-8B89-8674904BEFC2}" dt="2024-03-11T13:59:45.400" v="219"/>
          <ac:picMkLst>
            <pc:docMk/>
            <pc:sldMk cId="2875718923" sldId="302"/>
            <ac:picMk id="5" creationId="{7EFBAA24-F2DE-DB40-B494-0226071EC891}"/>
          </ac:picMkLst>
        </pc:picChg>
      </pc:sldChg>
    </pc:docChg>
  </pc:docChgLst>
  <pc:docChgLst>
    <pc:chgData name="Daniel Sandoval" userId="ff7cb597e8ac16c0" providerId="LiveId" clId="{DD8697CF-98BA-4E6A-B02D-98C0411929B4}"/>
    <pc:docChg chg="custSel delSld modSld">
      <pc:chgData name="Daniel Sandoval" userId="ff7cb597e8ac16c0" providerId="LiveId" clId="{DD8697CF-98BA-4E6A-B02D-98C0411929B4}" dt="2024-02-29T18:34:37.950" v="72" actId="478"/>
      <pc:docMkLst>
        <pc:docMk/>
      </pc:docMkLst>
      <pc:sldChg chg="modSp mod">
        <pc:chgData name="Daniel Sandoval" userId="ff7cb597e8ac16c0" providerId="LiveId" clId="{DD8697CF-98BA-4E6A-B02D-98C0411929B4}" dt="2024-02-26T15:30:57.358" v="12" actId="20577"/>
        <pc:sldMkLst>
          <pc:docMk/>
          <pc:sldMk cId="2259131713" sldId="266"/>
        </pc:sldMkLst>
        <pc:spChg chg="mod">
          <ac:chgData name="Daniel Sandoval" userId="ff7cb597e8ac16c0" providerId="LiveId" clId="{DD8697CF-98BA-4E6A-B02D-98C0411929B4}" dt="2024-02-26T15:30:52.990" v="10" actId="20577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DD8697CF-98BA-4E6A-B02D-98C0411929B4}" dt="2024-02-26T15:30:57.358" v="12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addSp delSp modSp mod">
        <pc:chgData name="Daniel Sandoval" userId="ff7cb597e8ac16c0" providerId="LiveId" clId="{DD8697CF-98BA-4E6A-B02D-98C0411929B4}" dt="2024-02-26T15:34:51.998" v="44" actId="1076"/>
        <pc:sldMkLst>
          <pc:docMk/>
          <pc:sldMk cId="4032306865" sldId="275"/>
        </pc:sldMkLst>
        <pc:spChg chg="mod">
          <ac:chgData name="Daniel Sandoval" userId="ff7cb597e8ac16c0" providerId="LiveId" clId="{DD8697CF-98BA-4E6A-B02D-98C0411929B4}" dt="2024-02-26T15:31:02.482" v="21" actId="20577"/>
          <ac:spMkLst>
            <pc:docMk/>
            <pc:sldMk cId="4032306865" sldId="275"/>
            <ac:spMk id="2" creationId="{ABB0AE9E-BD73-5A3E-74D2-6A1FE13EEA21}"/>
          </ac:spMkLst>
        </pc:spChg>
        <pc:spChg chg="mod">
          <ac:chgData name="Daniel Sandoval" userId="ff7cb597e8ac16c0" providerId="LiveId" clId="{DD8697CF-98BA-4E6A-B02D-98C0411929B4}" dt="2024-02-26T15:33:32.569" v="30" actId="1076"/>
          <ac:spMkLst>
            <pc:docMk/>
            <pc:sldMk cId="4032306865" sldId="275"/>
            <ac:spMk id="6" creationId="{6686320B-5093-C84E-5055-238C1FA7DC4D}"/>
          </ac:spMkLst>
        </pc:spChg>
        <pc:graphicFrameChg chg="del">
          <ac:chgData name="Daniel Sandoval" userId="ff7cb597e8ac16c0" providerId="LiveId" clId="{DD8697CF-98BA-4E6A-B02D-98C0411929B4}" dt="2024-02-26T15:33:19.207" v="23" actId="478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del">
          <ac:chgData name="Daniel Sandoval" userId="ff7cb597e8ac16c0" providerId="LiveId" clId="{DD8697CF-98BA-4E6A-B02D-98C0411929B4}" dt="2024-02-26T15:33:22.092" v="25" actId="478"/>
          <ac:graphicFrameMkLst>
            <pc:docMk/>
            <pc:sldMk cId="4032306865" sldId="275"/>
            <ac:graphicFrameMk id="5" creationId="{5412B719-2D5B-5E09-952B-5EE81F22F406}"/>
          </ac:graphicFrameMkLst>
        </pc:graphicFrameChg>
        <pc:graphicFrameChg chg="add mod ord">
          <ac:chgData name="Daniel Sandoval" userId="ff7cb597e8ac16c0" providerId="LiveId" clId="{DD8697CF-98BA-4E6A-B02D-98C0411929B4}" dt="2024-02-26T15:34:51.998" v="44" actId="1076"/>
          <ac:graphicFrameMkLst>
            <pc:docMk/>
            <pc:sldMk cId="4032306865" sldId="275"/>
            <ac:graphicFrameMk id="7" creationId="{7D438AA0-A49B-279D-C638-F87B5FD4E0C6}"/>
          </ac:graphicFrameMkLst>
        </pc:graphicFrameChg>
        <pc:graphicFrameChg chg="add mod ord">
          <ac:chgData name="Daniel Sandoval" userId="ff7cb597e8ac16c0" providerId="LiveId" clId="{DD8697CF-98BA-4E6A-B02D-98C0411929B4}" dt="2024-02-26T15:34:45.525" v="43" actId="1076"/>
          <ac:graphicFrameMkLst>
            <pc:docMk/>
            <pc:sldMk cId="4032306865" sldId="275"/>
            <ac:graphicFrameMk id="8" creationId="{5412B719-2D5B-5E09-952B-5EE81F22F406}"/>
          </ac:graphicFrameMkLst>
        </pc:graphicFrameChg>
      </pc:sldChg>
      <pc:sldChg chg="addSp delSp modSp mod delAnim modAnim">
        <pc:chgData name="Daniel Sandoval" userId="ff7cb597e8ac16c0" providerId="LiveId" clId="{DD8697CF-98BA-4E6A-B02D-98C0411929B4}" dt="2024-02-29T18:34:37.950" v="72" actId="478"/>
        <pc:sldMkLst>
          <pc:docMk/>
          <pc:sldMk cId="2977519937" sldId="277"/>
        </pc:sldMkLst>
        <pc:spChg chg="mod">
          <ac:chgData name="Daniel Sandoval" userId="ff7cb597e8ac16c0" providerId="LiveId" clId="{DD8697CF-98BA-4E6A-B02D-98C0411929B4}" dt="2024-02-26T15:35:28.739" v="52" actId="1076"/>
          <ac:spMkLst>
            <pc:docMk/>
            <pc:sldMk cId="2977519937" sldId="277"/>
            <ac:spMk id="4" creationId="{81FEE596-039E-056B-7644-F2CF34E6733A}"/>
          </ac:spMkLst>
        </pc:spChg>
        <pc:spChg chg="mod">
          <ac:chgData name="Daniel Sandoval" userId="ff7cb597e8ac16c0" providerId="LiveId" clId="{DD8697CF-98BA-4E6A-B02D-98C0411929B4}" dt="2024-02-26T15:36:08.641" v="60" actId="1076"/>
          <ac:spMkLst>
            <pc:docMk/>
            <pc:sldMk cId="2977519937" sldId="277"/>
            <ac:spMk id="7" creationId="{E4549A98-D8C5-62A5-F555-9D23A87F6A9A}"/>
          </ac:spMkLst>
        </pc:spChg>
        <pc:spChg chg="mod">
          <ac:chgData name="Daniel Sandoval" userId="ff7cb597e8ac16c0" providerId="LiveId" clId="{DD8697CF-98BA-4E6A-B02D-98C0411929B4}" dt="2024-02-26T15:36:00.637" v="59" actId="1076"/>
          <ac:spMkLst>
            <pc:docMk/>
            <pc:sldMk cId="2977519937" sldId="277"/>
            <ac:spMk id="8" creationId="{1177020F-35D9-2558-CD7B-9503EFD64A86}"/>
          </ac:spMkLst>
        </pc:spChg>
        <pc:spChg chg="add mod">
          <ac:chgData name="Daniel Sandoval" userId="ff7cb597e8ac16c0" providerId="LiveId" clId="{DD8697CF-98BA-4E6A-B02D-98C0411929B4}" dt="2024-02-26T15:37:51.416" v="65" actId="1076"/>
          <ac:spMkLst>
            <pc:docMk/>
            <pc:sldMk cId="2977519937" sldId="277"/>
            <ac:spMk id="9" creationId="{AEB146C2-BA5E-4CB7-ADEA-6D5001D9ED92}"/>
          </ac:spMkLst>
        </pc:spChg>
        <pc:spChg chg="del">
          <ac:chgData name="Daniel Sandoval" userId="ff7cb597e8ac16c0" providerId="LiveId" clId="{DD8697CF-98BA-4E6A-B02D-98C0411929B4}" dt="2024-02-26T15:36:16.606" v="62" actId="478"/>
          <ac:spMkLst>
            <pc:docMk/>
            <pc:sldMk cId="2977519937" sldId="277"/>
            <ac:spMk id="10" creationId="{FCBF4BE2-59EE-22A5-8B4E-1CED4FDB1B98}"/>
          </ac:spMkLst>
        </pc:spChg>
        <pc:spChg chg="mod">
          <ac:chgData name="Daniel Sandoval" userId="ff7cb597e8ac16c0" providerId="LiveId" clId="{DD8697CF-98BA-4E6A-B02D-98C0411929B4}" dt="2024-02-26T15:35:50.912" v="57" actId="1076"/>
          <ac:spMkLst>
            <pc:docMk/>
            <pc:sldMk cId="2977519937" sldId="277"/>
            <ac:spMk id="11" creationId="{018153DA-6E45-2235-7590-525055F2EC87}"/>
          </ac:spMkLst>
        </pc:spChg>
        <pc:spChg chg="del">
          <ac:chgData name="Daniel Sandoval" userId="ff7cb597e8ac16c0" providerId="LiveId" clId="{DD8697CF-98BA-4E6A-B02D-98C0411929B4}" dt="2024-02-29T18:34:37.950" v="72" actId="478"/>
          <ac:spMkLst>
            <pc:docMk/>
            <pc:sldMk cId="2977519937" sldId="277"/>
            <ac:spMk id="12" creationId="{F9AF6832-E6A0-CCAC-65E3-BDAA231E4ACB}"/>
          </ac:spMkLst>
        </pc:spChg>
        <pc:spChg chg="del">
          <ac:chgData name="Daniel Sandoval" userId="ff7cb597e8ac16c0" providerId="LiveId" clId="{DD8697CF-98BA-4E6A-B02D-98C0411929B4}" dt="2024-02-26T15:36:13.640" v="61" actId="478"/>
          <ac:spMkLst>
            <pc:docMk/>
            <pc:sldMk cId="2977519937" sldId="277"/>
            <ac:spMk id="13" creationId="{412DE43A-3F37-C7DC-1E7C-A0D30F36F1A2}"/>
          </ac:spMkLst>
        </pc:spChg>
        <pc:spChg chg="mod">
          <ac:chgData name="Daniel Sandoval" userId="ff7cb597e8ac16c0" providerId="LiveId" clId="{DD8697CF-98BA-4E6A-B02D-98C0411929B4}" dt="2024-02-26T15:35:25.133" v="51" actId="1076"/>
          <ac:spMkLst>
            <pc:docMk/>
            <pc:sldMk cId="2977519937" sldId="277"/>
            <ac:spMk id="14" creationId="{ABC5F34C-C633-F153-0712-08BAFEB3EEB6}"/>
          </ac:spMkLst>
        </pc:spChg>
        <pc:spChg chg="mod">
          <ac:chgData name="Daniel Sandoval" userId="ff7cb597e8ac16c0" providerId="LiveId" clId="{DD8697CF-98BA-4E6A-B02D-98C0411929B4}" dt="2024-02-26T15:35:41.395" v="55" actId="1076"/>
          <ac:spMkLst>
            <pc:docMk/>
            <pc:sldMk cId="2977519937" sldId="277"/>
            <ac:spMk id="15" creationId="{119183DA-96DE-66C0-E8E4-E69768B18C31}"/>
          </ac:spMkLst>
        </pc:spChg>
        <pc:spChg chg="mod">
          <ac:chgData name="Daniel Sandoval" userId="ff7cb597e8ac16c0" providerId="LiveId" clId="{DD8697CF-98BA-4E6A-B02D-98C0411929B4}" dt="2024-02-26T15:36:19.270" v="63" actId="1076"/>
          <ac:spMkLst>
            <pc:docMk/>
            <pc:sldMk cId="2977519937" sldId="277"/>
            <ac:spMk id="17" creationId="{9FE7714F-237D-5E3B-17B0-ECD105517896}"/>
          </ac:spMkLst>
        </pc:spChg>
        <pc:spChg chg="mod">
          <ac:chgData name="Daniel Sandoval" userId="ff7cb597e8ac16c0" providerId="LiveId" clId="{DD8697CF-98BA-4E6A-B02D-98C0411929B4}" dt="2024-02-26T15:35:35.560" v="54" actId="1076"/>
          <ac:spMkLst>
            <pc:docMk/>
            <pc:sldMk cId="2977519937" sldId="277"/>
            <ac:spMk id="18" creationId="{1B1DE6A5-930B-A50F-669E-8A677CFE57C9}"/>
          </ac:spMkLst>
        </pc:spChg>
        <pc:spChg chg="mod">
          <ac:chgData name="Daniel Sandoval" userId="ff7cb597e8ac16c0" providerId="LiveId" clId="{DD8697CF-98BA-4E6A-B02D-98C0411929B4}" dt="2024-02-26T15:35:55.494" v="58" actId="1076"/>
          <ac:spMkLst>
            <pc:docMk/>
            <pc:sldMk cId="2977519937" sldId="277"/>
            <ac:spMk id="19" creationId="{EA72BEEE-712B-1837-30FB-6CDDAE9E5D33}"/>
          </ac:spMkLst>
        </pc:spChg>
        <pc:graphicFrameChg chg="add mod ord">
          <ac:chgData name="Daniel Sandoval" userId="ff7cb597e8ac16c0" providerId="LiveId" clId="{DD8697CF-98BA-4E6A-B02D-98C0411929B4}" dt="2024-02-26T15:35:43.247" v="56"/>
          <ac:graphicFrameMkLst>
            <pc:docMk/>
            <pc:sldMk cId="2977519937" sldId="277"/>
            <ac:graphicFrameMk id="5" creationId="{5412B719-2D5B-5E09-952B-5EE81F22F406}"/>
          </ac:graphicFrameMkLst>
        </pc:graphicFrameChg>
        <pc:graphicFrameChg chg="del">
          <ac:chgData name="Daniel Sandoval" userId="ff7cb597e8ac16c0" providerId="LiveId" clId="{DD8697CF-98BA-4E6A-B02D-98C0411929B4}" dt="2024-02-26T15:34:59.683" v="45" actId="478"/>
          <ac:graphicFrameMkLst>
            <pc:docMk/>
            <pc:sldMk cId="2977519937" sldId="277"/>
            <ac:graphicFrameMk id="6" creationId="{5412B719-2D5B-5E09-952B-5EE81F22F406}"/>
          </ac:graphicFrameMkLst>
        </pc:graphicFrameChg>
      </pc:sldChg>
      <pc:sldChg chg="del">
        <pc:chgData name="Daniel Sandoval" userId="ff7cb597e8ac16c0" providerId="LiveId" clId="{DD8697CF-98BA-4E6A-B02D-98C0411929B4}" dt="2024-02-26T15:31:14.958" v="22" actId="47"/>
        <pc:sldMkLst>
          <pc:docMk/>
          <pc:sldMk cId="4072614677" sldId="302"/>
        </pc:sldMkLst>
      </pc:sldChg>
      <pc:sldChg chg="del">
        <pc:chgData name="Daniel Sandoval" userId="ff7cb597e8ac16c0" providerId="LiveId" clId="{DD8697CF-98BA-4E6A-B02D-98C0411929B4}" dt="2024-02-26T15:31:14.958" v="22" actId="47"/>
        <pc:sldMkLst>
          <pc:docMk/>
          <pc:sldMk cId="4034021038" sldId="303"/>
        </pc:sldMkLst>
      </pc:sldChg>
      <pc:sldChg chg="del">
        <pc:chgData name="Daniel Sandoval" userId="ff7cb597e8ac16c0" providerId="LiveId" clId="{DD8697CF-98BA-4E6A-B02D-98C0411929B4}" dt="2024-02-26T15:31:14.958" v="22" actId="47"/>
        <pc:sldMkLst>
          <pc:docMk/>
          <pc:sldMk cId="577838029" sldId="305"/>
        </pc:sldMkLst>
      </pc:sldChg>
      <pc:sldChg chg="del">
        <pc:chgData name="Daniel Sandoval" userId="ff7cb597e8ac16c0" providerId="LiveId" clId="{DD8697CF-98BA-4E6A-B02D-98C0411929B4}" dt="2024-02-26T15:31:14.958" v="22" actId="47"/>
        <pc:sldMkLst>
          <pc:docMk/>
          <pc:sldMk cId="3014931664" sldId="306"/>
        </pc:sldMkLst>
      </pc:sldChg>
    </pc:docChg>
  </pc:docChgLst>
  <pc:docChgLst>
    <pc:chgData name="Daniel Sandoval" userId="ff7cb597e8ac16c0" providerId="LiveId" clId="{CB9E82B8-5EDE-42E0-A6C4-1512BF0BC1C1}"/>
    <pc:docChg chg="undo custSel addSld delSld modSld sldOrd modMainMaster">
      <pc:chgData name="Daniel Sandoval" userId="ff7cb597e8ac16c0" providerId="LiveId" clId="{CB9E82B8-5EDE-42E0-A6C4-1512BF0BC1C1}" dt="2024-04-02T17:50:28.950" v="4707" actId="729"/>
      <pc:docMkLst>
        <pc:docMk/>
      </pc:docMkLst>
      <pc:sldChg chg="modSp mod">
        <pc:chgData name="Daniel Sandoval" userId="ff7cb597e8ac16c0" providerId="LiveId" clId="{CB9E82B8-5EDE-42E0-A6C4-1512BF0BC1C1}" dt="2024-03-11T18:32:44.296" v="34" actId="1076"/>
        <pc:sldMkLst>
          <pc:docMk/>
          <pc:sldMk cId="2259131713" sldId="266"/>
        </pc:sldMkLst>
        <pc:spChg chg="mod">
          <ac:chgData name="Daniel Sandoval" userId="ff7cb597e8ac16c0" providerId="LiveId" clId="{CB9E82B8-5EDE-42E0-A6C4-1512BF0BC1C1}" dt="2024-03-11T18:32:28.442" v="29" actId="14100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CB9E82B8-5EDE-42E0-A6C4-1512BF0BC1C1}" dt="2024-03-11T18:32:44.296" v="34" actId="1076"/>
          <ac:spMkLst>
            <pc:docMk/>
            <pc:sldMk cId="2259131713" sldId="266"/>
            <ac:spMk id="3" creationId="{57A8AC94-9E47-6C95-8961-B7E4E50D705E}"/>
          </ac:spMkLst>
        </pc:spChg>
      </pc:sldChg>
      <pc:sldChg chg="addSp delSp modSp mod">
        <pc:chgData name="Daniel Sandoval" userId="ff7cb597e8ac16c0" providerId="LiveId" clId="{CB9E82B8-5EDE-42E0-A6C4-1512BF0BC1C1}" dt="2024-03-18T17:11:01.797" v="4706" actId="1038"/>
        <pc:sldMkLst>
          <pc:docMk/>
          <pc:sldMk cId="4032306865" sldId="275"/>
        </pc:sldMkLst>
        <pc:spChg chg="mod">
          <ac:chgData name="Daniel Sandoval" userId="ff7cb597e8ac16c0" providerId="LiveId" clId="{CB9E82B8-5EDE-42E0-A6C4-1512BF0BC1C1}" dt="2024-03-14T01:34:34.065" v="2436" actId="20577"/>
          <ac:spMkLst>
            <pc:docMk/>
            <pc:sldMk cId="4032306865" sldId="275"/>
            <ac:spMk id="2" creationId="{ABB0AE9E-BD73-5A3E-74D2-6A1FE13EEA21}"/>
          </ac:spMkLst>
        </pc:spChg>
        <pc:spChg chg="mod">
          <ac:chgData name="Daniel Sandoval" userId="ff7cb597e8ac16c0" providerId="LiveId" clId="{CB9E82B8-5EDE-42E0-A6C4-1512BF0BC1C1}" dt="2024-03-18T16:19:24.730" v="4052" actId="1036"/>
          <ac:spMkLst>
            <pc:docMk/>
            <pc:sldMk cId="4032306865" sldId="275"/>
            <ac:spMk id="3" creationId="{396829C4-6170-26B5-AFBE-12BA79F690D2}"/>
          </ac:spMkLst>
        </pc:spChg>
        <pc:spChg chg="del">
          <ac:chgData name="Daniel Sandoval" userId="ff7cb597e8ac16c0" providerId="LiveId" clId="{CB9E82B8-5EDE-42E0-A6C4-1512BF0BC1C1}" dt="2024-03-11T18:33:46.240" v="96" actId="478"/>
          <ac:spMkLst>
            <pc:docMk/>
            <pc:sldMk cId="4032306865" sldId="275"/>
            <ac:spMk id="6" creationId="{6686320B-5093-C84E-5055-238C1FA7DC4D}"/>
          </ac:spMkLst>
        </pc:spChg>
        <pc:spChg chg="add del mod">
          <ac:chgData name="Daniel Sandoval" userId="ff7cb597e8ac16c0" providerId="LiveId" clId="{CB9E82B8-5EDE-42E0-A6C4-1512BF0BC1C1}" dt="2024-03-11T19:40:54.899" v="211" actId="478"/>
          <ac:spMkLst>
            <pc:docMk/>
            <pc:sldMk cId="4032306865" sldId="275"/>
            <ac:spMk id="7" creationId="{5E943C73-7444-BE7F-B82D-2DB19F21A753}"/>
          </ac:spMkLst>
        </pc:spChg>
        <pc:spChg chg="add del mod">
          <ac:chgData name="Daniel Sandoval" userId="ff7cb597e8ac16c0" providerId="LiveId" clId="{CB9E82B8-5EDE-42E0-A6C4-1512BF0BC1C1}" dt="2024-03-11T19:40:54.899" v="211" actId="478"/>
          <ac:spMkLst>
            <pc:docMk/>
            <pc:sldMk cId="4032306865" sldId="275"/>
            <ac:spMk id="9" creationId="{7FCD956B-57E7-97BC-5925-F334DE2BD9F0}"/>
          </ac:spMkLst>
        </pc:spChg>
        <pc:spChg chg="add del mod">
          <ac:chgData name="Daniel Sandoval" userId="ff7cb597e8ac16c0" providerId="LiveId" clId="{CB9E82B8-5EDE-42E0-A6C4-1512BF0BC1C1}" dt="2024-03-11T19:40:54.899" v="211" actId="478"/>
          <ac:spMkLst>
            <pc:docMk/>
            <pc:sldMk cId="4032306865" sldId="275"/>
            <ac:spMk id="10" creationId="{F6A2999E-AD5F-2496-7CCB-432AAF6007AB}"/>
          </ac:spMkLst>
        </pc:spChg>
        <pc:spChg chg="add del mod">
          <ac:chgData name="Daniel Sandoval" userId="ff7cb597e8ac16c0" providerId="LiveId" clId="{CB9E82B8-5EDE-42E0-A6C4-1512BF0BC1C1}" dt="2024-03-11T19:40:54.899" v="211" actId="478"/>
          <ac:spMkLst>
            <pc:docMk/>
            <pc:sldMk cId="4032306865" sldId="275"/>
            <ac:spMk id="11" creationId="{5997829F-6759-6AAA-D6A7-53EE9278E401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18" creationId="{93EDC9DB-61F3-A32E-2363-CA60C65E18E5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19" creationId="{D8193168-0C91-B19A-F4F2-BDD818BA09BF}"/>
          </ac:spMkLst>
        </pc:spChg>
        <pc:spChg chg="add del mod">
          <ac:chgData name="Daniel Sandoval" userId="ff7cb597e8ac16c0" providerId="LiveId" clId="{CB9E82B8-5EDE-42E0-A6C4-1512BF0BC1C1}" dt="2024-03-18T15:34:21.364" v="3044" actId="478"/>
          <ac:spMkLst>
            <pc:docMk/>
            <pc:sldMk cId="4032306865" sldId="275"/>
            <ac:spMk id="20" creationId="{33C7F1F5-8791-A672-57A8-AD14ECFB52BD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21" creationId="{B326D309-B14D-F0BB-CB4F-1C7AE7608E09}"/>
          </ac:spMkLst>
        </pc:spChg>
        <pc:spChg chg="add mod">
          <ac:chgData name="Daniel Sandoval" userId="ff7cb597e8ac16c0" providerId="LiveId" clId="{CB9E82B8-5EDE-42E0-A6C4-1512BF0BC1C1}" dt="2024-03-18T17:08:11.772" v="4686" actId="1037"/>
          <ac:spMkLst>
            <pc:docMk/>
            <pc:sldMk cId="4032306865" sldId="275"/>
            <ac:spMk id="22" creationId="{C8731840-E74D-4EB2-558A-C5086C8D3785}"/>
          </ac:spMkLst>
        </pc:spChg>
        <pc:spChg chg="add del mod topLvl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24" creationId="{A77D1CB2-2B1A-9F65-F6C4-DEF67B201D32}"/>
          </ac:spMkLst>
        </pc:spChg>
        <pc:spChg chg="add del mod">
          <ac:chgData name="Daniel Sandoval" userId="ff7cb597e8ac16c0" providerId="LiveId" clId="{CB9E82B8-5EDE-42E0-A6C4-1512BF0BC1C1}" dt="2024-03-18T15:39:34.440" v="3141" actId="478"/>
          <ac:spMkLst>
            <pc:docMk/>
            <pc:sldMk cId="4032306865" sldId="275"/>
            <ac:spMk id="26" creationId="{E00EC359-503E-9F6B-829A-CA8E2B5D0ABA}"/>
          </ac:spMkLst>
        </pc:spChg>
        <pc:spChg chg="add del mod topLvl">
          <ac:chgData name="Daniel Sandoval" userId="ff7cb597e8ac16c0" providerId="LiveId" clId="{CB9E82B8-5EDE-42E0-A6C4-1512BF0BC1C1}" dt="2024-03-18T16:29:14.800" v="4278" actId="478"/>
          <ac:spMkLst>
            <pc:docMk/>
            <pc:sldMk cId="4032306865" sldId="275"/>
            <ac:spMk id="28" creationId="{04741E9F-2CAF-EDD7-37D3-4886A75D2AAB}"/>
          </ac:spMkLst>
        </pc:spChg>
        <pc:spChg chg="add mod topLvl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29" creationId="{F3E5FA63-E445-FEF3-DEF2-B8A2A2CF74D4}"/>
          </ac:spMkLst>
        </pc:spChg>
        <pc:spChg chg="add mod topLvl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1" creationId="{25E1760B-07B3-09CE-1967-7F1DBC290711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3" creationId="{1DA51728-37F4-5526-A98A-F868CE972146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4" creationId="{6A9A9326-542E-C48A-9603-E310FE6CA3C1}"/>
          </ac:spMkLst>
        </pc:spChg>
        <pc:spChg chg="add del mod">
          <ac:chgData name="Daniel Sandoval" userId="ff7cb597e8ac16c0" providerId="LiveId" clId="{CB9E82B8-5EDE-42E0-A6C4-1512BF0BC1C1}" dt="2024-03-18T16:34:04.696" v="4378" actId="478"/>
          <ac:spMkLst>
            <pc:docMk/>
            <pc:sldMk cId="4032306865" sldId="275"/>
            <ac:spMk id="35" creationId="{04172DE0-AA7E-16CD-2E5F-4504CB395E78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6" creationId="{0D25B07F-0BF9-580F-426F-88A5A52C65B1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7" creationId="{8D12567A-5AE3-BF27-E8A6-B06C487C7340}"/>
          </ac:spMkLst>
        </pc:spChg>
        <pc:spChg chg="add mod">
          <ac:chgData name="Daniel Sandoval" userId="ff7cb597e8ac16c0" providerId="LiveId" clId="{CB9E82B8-5EDE-42E0-A6C4-1512BF0BC1C1}" dt="2024-03-18T17:07:44.180" v="4683" actId="113"/>
          <ac:spMkLst>
            <pc:docMk/>
            <pc:sldMk cId="4032306865" sldId="275"/>
            <ac:spMk id="38" creationId="{8299C8E1-79D8-DC9F-C31C-D8DD4D5FA288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39" creationId="{878BA5BE-8820-B0EE-21DD-2C026B0CA9C3}"/>
          </ac:spMkLst>
        </pc:spChg>
        <pc:spChg chg="add mod">
          <ac:chgData name="Daniel Sandoval" userId="ff7cb597e8ac16c0" providerId="LiveId" clId="{CB9E82B8-5EDE-42E0-A6C4-1512BF0BC1C1}" dt="2024-03-18T17:07:41.293" v="4682" actId="113"/>
          <ac:spMkLst>
            <pc:docMk/>
            <pc:sldMk cId="4032306865" sldId="275"/>
            <ac:spMk id="40" creationId="{993AA76E-D647-ABDD-0EEF-335FE4343312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42" creationId="{E0ABCFFF-CACF-ADCD-45EF-15844F4C5903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43" creationId="{3D3DA3D3-BD4E-9B79-CFB4-982152976107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44" creationId="{CFBB5152-A7E1-A757-A07C-9BCB8B51D3E2}"/>
          </ac:spMkLst>
        </pc:spChg>
        <pc:spChg chg="add del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45" creationId="{F04AB35A-C0E1-4A78-574A-607FD1177E2D}"/>
          </ac:spMkLst>
        </pc:spChg>
        <pc:spChg chg="add mod">
          <ac:chgData name="Daniel Sandoval" userId="ff7cb597e8ac16c0" providerId="LiveId" clId="{CB9E82B8-5EDE-42E0-A6C4-1512BF0BC1C1}" dt="2024-03-18T17:08:11.772" v="4686" actId="1037"/>
          <ac:spMkLst>
            <pc:docMk/>
            <pc:sldMk cId="4032306865" sldId="275"/>
            <ac:spMk id="46" creationId="{FD7389DA-CD09-C9C8-5B61-76B996757C43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2" creationId="{2B12447D-F42F-7036-0D46-305999C03F0D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3" creationId="{B43BB871-231F-C1F7-37FB-67DF8E5D1213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4" creationId="{96FB5AE9-2589-C4D2-FFDB-54A18ACF0640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5" creationId="{69DB9FE7-D647-ABAA-36A2-F14B075B2C8D}"/>
          </ac:spMkLst>
        </pc:spChg>
        <pc:spChg chg="add del mod">
          <ac:chgData name="Daniel Sandoval" userId="ff7cb597e8ac16c0" providerId="LiveId" clId="{CB9E82B8-5EDE-42E0-A6C4-1512BF0BC1C1}" dt="2024-03-18T16:04:13.082" v="3694" actId="478"/>
          <ac:spMkLst>
            <pc:docMk/>
            <pc:sldMk cId="4032306865" sldId="275"/>
            <ac:spMk id="56" creationId="{87590E40-1A62-1C92-D0A8-7F814BDC6549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7" creationId="{45AECE1A-0593-7CE3-4199-B03A12F4E548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8" creationId="{B32AFD32-C5EF-C020-10E8-2C14F934A555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59" creationId="{3FF2245B-BEC0-6921-9D8D-4DD5E4A7B22F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0" creationId="{50E54802-3CFA-FAD3-919F-7DA90C884E7C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1" creationId="{3319DA91-484A-331A-0574-DA9864A270C4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2" creationId="{80A1357E-7A00-6760-0E8D-1240B0BBF7DF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3" creationId="{A1A4FFB4-7225-378B-F028-6BEFACA7ABCE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4" creationId="{3DBC288D-6063-B3EF-069A-2BC7A1936BD4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65" creationId="{B17B847F-1D6B-6D40-9098-E42EC15EBD8E}"/>
          </ac:spMkLst>
        </pc:spChg>
        <pc:spChg chg="add del mod">
          <ac:chgData name="Daniel Sandoval" userId="ff7cb597e8ac16c0" providerId="LiveId" clId="{CB9E82B8-5EDE-42E0-A6C4-1512BF0BC1C1}" dt="2024-03-18T16:11:56.782" v="3810" actId="478"/>
          <ac:spMkLst>
            <pc:docMk/>
            <pc:sldMk cId="4032306865" sldId="275"/>
            <ac:spMk id="68" creationId="{72C9AD2F-5E6D-4E8F-A967-98832C54B592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70" creationId="{A339F355-6D33-CB0F-3478-62604AE7AB44}"/>
          </ac:spMkLst>
        </pc:spChg>
        <pc:spChg chg="add mod">
          <ac:chgData name="Daniel Sandoval" userId="ff7cb597e8ac16c0" providerId="LiveId" clId="{CB9E82B8-5EDE-42E0-A6C4-1512BF0BC1C1}" dt="2024-03-18T17:11:01.797" v="4706" actId="1038"/>
          <ac:spMkLst>
            <pc:docMk/>
            <pc:sldMk cId="4032306865" sldId="275"/>
            <ac:spMk id="71" creationId="{F19AC3B1-5E86-8D80-702B-83510AE6049A}"/>
          </ac:spMkLst>
        </pc:spChg>
        <pc:spChg chg="add mod">
          <ac:chgData name="Daniel Sandoval" userId="ff7cb597e8ac16c0" providerId="LiveId" clId="{CB9E82B8-5EDE-42E0-A6C4-1512BF0BC1C1}" dt="2024-03-18T17:10:48.190" v="4703" actId="6549"/>
          <ac:spMkLst>
            <pc:docMk/>
            <pc:sldMk cId="4032306865" sldId="275"/>
            <ac:spMk id="74" creationId="{56C0E652-3452-1525-29B5-5AB7097ADD64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75" creationId="{96719AC9-4B6F-1E9A-6C0D-756016B963E2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78" creationId="{C057EE97-1A1B-A545-EC6F-EDEAADDB9601}"/>
          </ac:spMkLst>
        </pc:spChg>
        <pc:spChg chg="add mod">
          <ac:chgData name="Daniel Sandoval" userId="ff7cb597e8ac16c0" providerId="LiveId" clId="{CB9E82B8-5EDE-42E0-A6C4-1512BF0BC1C1}" dt="2024-03-18T16:31:24.725" v="4334" actId="1036"/>
          <ac:spMkLst>
            <pc:docMk/>
            <pc:sldMk cId="4032306865" sldId="275"/>
            <ac:spMk id="79" creationId="{3E1F3E60-7F5B-2CE5-0539-7C41DCA2CA32}"/>
          </ac:spMkLst>
        </pc:spChg>
        <pc:spChg chg="add mod ord">
          <ac:chgData name="Daniel Sandoval" userId="ff7cb597e8ac16c0" providerId="LiveId" clId="{CB9E82B8-5EDE-42E0-A6C4-1512BF0BC1C1}" dt="2024-03-18T16:58:43.269" v="4380" actId="1037"/>
          <ac:spMkLst>
            <pc:docMk/>
            <pc:sldMk cId="4032306865" sldId="275"/>
            <ac:spMk id="80" creationId="{DF50D08F-0804-81D4-2B68-7BDE79A39359}"/>
          </ac:spMkLst>
        </pc:spChg>
        <pc:spChg chg="add mod ord">
          <ac:chgData name="Daniel Sandoval" userId="ff7cb597e8ac16c0" providerId="LiveId" clId="{CB9E82B8-5EDE-42E0-A6C4-1512BF0BC1C1}" dt="2024-03-18T16:33:57.874" v="4377" actId="167"/>
          <ac:spMkLst>
            <pc:docMk/>
            <pc:sldMk cId="4032306865" sldId="275"/>
            <ac:spMk id="81" creationId="{C08E0920-2273-B75A-8129-DA7FC8AC47F0}"/>
          </ac:spMkLst>
        </pc:spChg>
        <pc:spChg chg="add mod">
          <ac:chgData name="Daniel Sandoval" userId="ff7cb597e8ac16c0" providerId="LiveId" clId="{CB9E82B8-5EDE-42E0-A6C4-1512BF0BC1C1}" dt="2024-03-18T17:07:56.708" v="4684" actId="20577"/>
          <ac:spMkLst>
            <pc:docMk/>
            <pc:sldMk cId="4032306865" sldId="275"/>
            <ac:spMk id="82" creationId="{0FAE33A3-2E77-9EDB-73F3-76840BEB3F11}"/>
          </ac:spMkLst>
        </pc:spChg>
        <pc:grpChg chg="add del mod ord">
          <ac:chgData name="Daniel Sandoval" userId="ff7cb597e8ac16c0" providerId="LiveId" clId="{CB9E82B8-5EDE-42E0-A6C4-1512BF0BC1C1}" dt="2024-03-18T15:53:52.526" v="3370" actId="165"/>
          <ac:grpSpMkLst>
            <pc:docMk/>
            <pc:sldMk cId="4032306865" sldId="275"/>
            <ac:grpSpMk id="32" creationId="{9F64FAD3-7F53-9EF4-BEF8-66BC34356C82}"/>
          </ac:grpSpMkLst>
        </pc:grpChg>
        <pc:graphicFrameChg chg="del">
          <ac:chgData name="Daniel Sandoval" userId="ff7cb597e8ac16c0" providerId="LiveId" clId="{CB9E82B8-5EDE-42E0-A6C4-1512BF0BC1C1}" dt="2024-03-11T18:33:50.847" v="97" actId="478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del">
          <ac:chgData name="Daniel Sandoval" userId="ff7cb597e8ac16c0" providerId="LiveId" clId="{CB9E82B8-5EDE-42E0-A6C4-1512BF0BC1C1}" dt="2024-03-11T18:33:46.240" v="96" actId="478"/>
          <ac:graphicFrameMkLst>
            <pc:docMk/>
            <pc:sldMk cId="4032306865" sldId="275"/>
            <ac:graphicFrameMk id="5" creationId="{5412B719-2D5B-5E09-952B-5EE81F22F406}"/>
          </ac:graphicFrameMkLst>
        </pc:graphicFrameChg>
        <pc:graphicFrameChg chg="add del mod">
          <ac:chgData name="Daniel Sandoval" userId="ff7cb597e8ac16c0" providerId="LiveId" clId="{CB9E82B8-5EDE-42E0-A6C4-1512BF0BC1C1}" dt="2024-03-18T15:17:47.820" v="2802" actId="478"/>
          <ac:graphicFrameMkLst>
            <pc:docMk/>
            <pc:sldMk cId="4032306865" sldId="275"/>
            <ac:graphicFrameMk id="6" creationId="{689F1BC6-06D6-3360-CB3F-E2A153F66BA9}"/>
          </ac:graphicFrameMkLst>
        </pc:graphicFrameChg>
        <pc:graphicFrameChg chg="add del mod">
          <ac:chgData name="Daniel Sandoval" userId="ff7cb597e8ac16c0" providerId="LiveId" clId="{CB9E82B8-5EDE-42E0-A6C4-1512BF0BC1C1}" dt="2024-03-18T15:18:48.986" v="2811" actId="478"/>
          <ac:graphicFrameMkLst>
            <pc:docMk/>
            <pc:sldMk cId="4032306865" sldId="275"/>
            <ac:graphicFrameMk id="7" creationId="{03EF07E4-CCA7-A85C-D017-48507EEA63AA}"/>
          </ac:graphicFrameMkLst>
        </pc:graphicFrameChg>
        <pc:picChg chg="add mod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8" creationId="{F1456052-0CF0-A2E2-40E8-46CAF51FDF11}"/>
          </ac:picMkLst>
        </pc:picChg>
        <pc:picChg chg="add del">
          <ac:chgData name="Daniel Sandoval" userId="ff7cb597e8ac16c0" providerId="LiveId" clId="{CB9E82B8-5EDE-42E0-A6C4-1512BF0BC1C1}" dt="2024-03-18T15:19:54.567" v="2813" actId="478"/>
          <ac:picMkLst>
            <pc:docMk/>
            <pc:sldMk cId="4032306865" sldId="275"/>
            <ac:picMk id="9" creationId="{995D22DC-8AB6-AB68-F172-3685F98F8F14}"/>
          </ac:picMkLst>
        </pc:picChg>
        <pc:picChg chg="add del mod">
          <ac:chgData name="Daniel Sandoval" userId="ff7cb597e8ac16c0" providerId="LiveId" clId="{CB9E82B8-5EDE-42E0-A6C4-1512BF0BC1C1}" dt="2024-03-18T15:22:40.552" v="2821" actId="478"/>
          <ac:picMkLst>
            <pc:docMk/>
            <pc:sldMk cId="4032306865" sldId="275"/>
            <ac:picMk id="10" creationId="{A4C3CA28-5800-8E82-46AD-0827AE434458}"/>
          </ac:picMkLst>
        </pc:picChg>
        <pc:picChg chg="add del mod ord">
          <ac:chgData name="Daniel Sandoval" userId="ff7cb597e8ac16c0" providerId="LiveId" clId="{CB9E82B8-5EDE-42E0-A6C4-1512BF0BC1C1}" dt="2024-03-18T15:41:47.883" v="3160" actId="478"/>
          <ac:picMkLst>
            <pc:docMk/>
            <pc:sldMk cId="4032306865" sldId="275"/>
            <ac:picMk id="11" creationId="{5281F55D-4030-81CC-9119-33662296095A}"/>
          </ac:picMkLst>
        </pc:picChg>
        <pc:picChg chg="add mod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23" creationId="{E338B067-BBFD-0C95-9A1B-9C8BE78ED19F}"/>
          </ac:picMkLst>
        </pc:picChg>
        <pc:picChg chg="add mod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25" creationId="{2E5F9336-856C-1ABA-44D7-21FD4B001141}"/>
          </ac:picMkLst>
        </pc:picChg>
        <pc:picChg chg="add mod">
          <ac:chgData name="Daniel Sandoval" userId="ff7cb597e8ac16c0" providerId="LiveId" clId="{CB9E82B8-5EDE-42E0-A6C4-1512BF0BC1C1}" dt="2024-03-18T17:08:11.772" v="4686" actId="1037"/>
          <ac:picMkLst>
            <pc:docMk/>
            <pc:sldMk cId="4032306865" sldId="275"/>
            <ac:picMk id="27" creationId="{57C77BDD-854F-0896-E54B-8235E63D6270}"/>
          </ac:picMkLst>
        </pc:picChg>
        <pc:picChg chg="add del mod ord topLvl">
          <ac:chgData name="Daniel Sandoval" userId="ff7cb597e8ac16c0" providerId="LiveId" clId="{CB9E82B8-5EDE-42E0-A6C4-1512BF0BC1C1}" dt="2024-03-18T15:54:01.131" v="3371" actId="478"/>
          <ac:picMkLst>
            <pc:docMk/>
            <pc:sldMk cId="4032306865" sldId="275"/>
            <ac:picMk id="30" creationId="{7B1E110D-81B1-10A1-E18D-41DD5F48DCB1}"/>
          </ac:picMkLst>
        </pc:picChg>
        <pc:picChg chg="add mod ord">
          <ac:chgData name="Daniel Sandoval" userId="ff7cb597e8ac16c0" providerId="LiveId" clId="{CB9E82B8-5EDE-42E0-A6C4-1512BF0BC1C1}" dt="2024-03-18T17:07:30.659" v="4681" actId="29295"/>
          <ac:picMkLst>
            <pc:docMk/>
            <pc:sldMk cId="4032306865" sldId="275"/>
            <ac:picMk id="41" creationId="{C5CF00D2-6DB8-80E4-77AB-31E72F823025}"/>
          </ac:picMkLst>
        </pc:picChg>
        <pc:picChg chg="add mod">
          <ac:chgData name="Daniel Sandoval" userId="ff7cb597e8ac16c0" providerId="LiveId" clId="{CB9E82B8-5EDE-42E0-A6C4-1512BF0BC1C1}" dt="2024-03-18T16:59:05.574" v="4386" actId="1035"/>
          <ac:picMkLst>
            <pc:docMk/>
            <pc:sldMk cId="4032306865" sldId="275"/>
            <ac:picMk id="47" creationId="{0E07F983-7BB7-CCCE-965A-11A6FA07FF79}"/>
          </ac:picMkLst>
        </pc:picChg>
        <pc:picChg chg="add mod">
          <ac:chgData name="Daniel Sandoval" userId="ff7cb597e8ac16c0" providerId="LiveId" clId="{CB9E82B8-5EDE-42E0-A6C4-1512BF0BC1C1}" dt="2024-03-18T16:59:05.574" v="4386" actId="1035"/>
          <ac:picMkLst>
            <pc:docMk/>
            <pc:sldMk cId="4032306865" sldId="275"/>
            <ac:picMk id="48" creationId="{A8F0FACA-2DE0-F0D5-9272-7098613B84CB}"/>
          </ac:picMkLst>
        </pc:picChg>
        <pc:picChg chg="add mod">
          <ac:chgData name="Daniel Sandoval" userId="ff7cb597e8ac16c0" providerId="LiveId" clId="{CB9E82B8-5EDE-42E0-A6C4-1512BF0BC1C1}" dt="2024-03-18T16:59:05.574" v="4386" actId="1035"/>
          <ac:picMkLst>
            <pc:docMk/>
            <pc:sldMk cId="4032306865" sldId="275"/>
            <ac:picMk id="49" creationId="{58F8916A-DEBE-59A7-FC23-12D1C4E81FBF}"/>
          </ac:picMkLst>
        </pc:picChg>
        <pc:picChg chg="add mod">
          <ac:chgData name="Daniel Sandoval" userId="ff7cb597e8ac16c0" providerId="LiveId" clId="{CB9E82B8-5EDE-42E0-A6C4-1512BF0BC1C1}" dt="2024-03-18T16:59:05.574" v="4386" actId="1035"/>
          <ac:picMkLst>
            <pc:docMk/>
            <pc:sldMk cId="4032306865" sldId="275"/>
            <ac:picMk id="50" creationId="{6C47ABB9-35F1-2B8E-D029-784AA6C3ACEC}"/>
          </ac:picMkLst>
        </pc:picChg>
        <pc:picChg chg="add del mod">
          <ac:chgData name="Daniel Sandoval" userId="ff7cb597e8ac16c0" providerId="LiveId" clId="{CB9E82B8-5EDE-42E0-A6C4-1512BF0BC1C1}" dt="2024-03-18T16:06:47.070" v="3766" actId="478"/>
          <ac:picMkLst>
            <pc:docMk/>
            <pc:sldMk cId="4032306865" sldId="275"/>
            <ac:picMk id="51" creationId="{A954BF51-C862-511F-343A-750FE441FD0B}"/>
          </ac:picMkLst>
        </pc:picChg>
        <pc:picChg chg="add mod modCrop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66" creationId="{4AAE1302-6C80-D22F-4226-BCBFEA5F582E}"/>
          </ac:picMkLst>
        </pc:picChg>
        <pc:picChg chg="add mod modCrop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72" creationId="{791B6CF2-E94D-13B0-E067-AA04D5415179}"/>
          </ac:picMkLst>
        </pc:picChg>
        <pc:picChg chg="add mod modCrop">
          <ac:chgData name="Daniel Sandoval" userId="ff7cb597e8ac16c0" providerId="LiveId" clId="{CB9E82B8-5EDE-42E0-A6C4-1512BF0BC1C1}" dt="2024-03-18T16:31:24.725" v="4334" actId="1036"/>
          <ac:picMkLst>
            <pc:docMk/>
            <pc:sldMk cId="4032306865" sldId="275"/>
            <ac:picMk id="76" creationId="{7355A235-B62D-8788-62E0-113FC960DC11}"/>
          </ac:picMkLst>
        </pc:picChg>
        <pc:picChg chg="add mod">
          <ac:chgData name="Daniel Sandoval" userId="ff7cb597e8ac16c0" providerId="LiveId" clId="{CB9E82B8-5EDE-42E0-A6C4-1512BF0BC1C1}" dt="2024-03-18T16:33:43.254" v="4374" actId="1036"/>
          <ac:picMkLst>
            <pc:docMk/>
            <pc:sldMk cId="4032306865" sldId="275"/>
            <ac:picMk id="1026" creationId="{84A05355-3EBC-A080-A5E0-82A68699D49F}"/>
          </ac:picMkLst>
        </pc:picChg>
        <pc:picChg chg="add mod">
          <ac:chgData name="Daniel Sandoval" userId="ff7cb597e8ac16c0" providerId="LiveId" clId="{CB9E82B8-5EDE-42E0-A6C4-1512BF0BC1C1}" dt="2024-03-18T16:33:43.254" v="4374" actId="1036"/>
          <ac:picMkLst>
            <pc:docMk/>
            <pc:sldMk cId="4032306865" sldId="275"/>
            <ac:picMk id="1028" creationId="{D8F60E6A-45E2-8964-4CE5-496770064AC5}"/>
          </ac:picMkLst>
        </pc:picChg>
        <pc:picChg chg="add mod">
          <ac:chgData name="Daniel Sandoval" userId="ff7cb597e8ac16c0" providerId="LiveId" clId="{CB9E82B8-5EDE-42E0-A6C4-1512BF0BC1C1}" dt="2024-03-18T16:33:43.254" v="4374" actId="1036"/>
          <ac:picMkLst>
            <pc:docMk/>
            <pc:sldMk cId="4032306865" sldId="275"/>
            <ac:picMk id="1030" creationId="{7526A178-B9E3-F56D-0031-61D89CAFBB1C}"/>
          </ac:picMkLst>
        </pc:picChg>
        <pc:picChg chg="add mod">
          <ac:chgData name="Daniel Sandoval" userId="ff7cb597e8ac16c0" providerId="LiveId" clId="{CB9E82B8-5EDE-42E0-A6C4-1512BF0BC1C1}" dt="2024-03-18T17:01:25.929" v="4391" actId="1076"/>
          <ac:picMkLst>
            <pc:docMk/>
            <pc:sldMk cId="4032306865" sldId="275"/>
            <ac:picMk id="1032" creationId="{29511E92-AAD3-3151-8508-B3EAB6DC136B}"/>
          </ac:picMkLst>
        </pc:picChg>
        <pc:cxnChg chg="add del">
          <ac:chgData name="Daniel Sandoval" userId="ff7cb597e8ac16c0" providerId="LiveId" clId="{CB9E82B8-5EDE-42E0-A6C4-1512BF0BC1C1}" dt="2024-03-18T15:25:55.785" v="2832" actId="478"/>
          <ac:cxnSpMkLst>
            <pc:docMk/>
            <pc:sldMk cId="4032306865" sldId="275"/>
            <ac:cxnSpMk id="5" creationId="{01D354E3-F404-F7DA-3EAC-45A719869287}"/>
          </ac:cxnSpMkLst>
        </pc:cxnChg>
        <pc:cxnChg chg="add mod">
          <ac:chgData name="Daniel Sandoval" userId="ff7cb597e8ac16c0" providerId="LiveId" clId="{CB9E82B8-5EDE-42E0-A6C4-1512BF0BC1C1}" dt="2024-03-18T16:31:24.725" v="4334" actId="1036"/>
          <ac:cxnSpMkLst>
            <pc:docMk/>
            <pc:sldMk cId="4032306865" sldId="275"/>
            <ac:cxnSpMk id="13" creationId="{62A654FB-3F2B-25E4-6BFE-7A800150815E}"/>
          </ac:cxnSpMkLst>
        </pc:cxnChg>
        <pc:cxnChg chg="add mod">
          <ac:chgData name="Daniel Sandoval" userId="ff7cb597e8ac16c0" providerId="LiveId" clId="{CB9E82B8-5EDE-42E0-A6C4-1512BF0BC1C1}" dt="2024-03-18T16:31:24.725" v="4334" actId="1036"/>
          <ac:cxnSpMkLst>
            <pc:docMk/>
            <pc:sldMk cId="4032306865" sldId="275"/>
            <ac:cxnSpMk id="15" creationId="{81BB63BE-E58F-5F73-9241-43309D09F855}"/>
          </ac:cxnSpMkLst>
        </pc:cxnChg>
        <pc:cxnChg chg="add mod">
          <ac:chgData name="Daniel Sandoval" userId="ff7cb597e8ac16c0" providerId="LiveId" clId="{CB9E82B8-5EDE-42E0-A6C4-1512BF0BC1C1}" dt="2024-03-18T16:31:24.725" v="4334" actId="1036"/>
          <ac:cxnSpMkLst>
            <pc:docMk/>
            <pc:sldMk cId="4032306865" sldId="275"/>
            <ac:cxnSpMk id="16" creationId="{D7FAF2B5-0275-78B6-C369-C7D4B0DA0DC0}"/>
          </ac:cxnSpMkLst>
        </pc:cxnChg>
        <pc:cxnChg chg="add mod">
          <ac:chgData name="Daniel Sandoval" userId="ff7cb597e8ac16c0" providerId="LiveId" clId="{CB9E82B8-5EDE-42E0-A6C4-1512BF0BC1C1}" dt="2024-03-18T17:08:11.772" v="4686" actId="1037"/>
          <ac:cxnSpMkLst>
            <pc:docMk/>
            <pc:sldMk cId="4032306865" sldId="275"/>
            <ac:cxnSpMk id="17" creationId="{F8583269-F969-AF2F-BE0E-38A507AED5A2}"/>
          </ac:cxnSpMkLst>
        </pc:cxnChg>
        <pc:cxnChg chg="add del mod">
          <ac:chgData name="Daniel Sandoval" userId="ff7cb597e8ac16c0" providerId="LiveId" clId="{CB9E82B8-5EDE-42E0-A6C4-1512BF0BC1C1}" dt="2024-03-18T16:11:56.782" v="3810" actId="478"/>
          <ac:cxnSpMkLst>
            <pc:docMk/>
            <pc:sldMk cId="4032306865" sldId="275"/>
            <ac:cxnSpMk id="67" creationId="{4F13D7D8-CB4E-C50A-13F8-843E41F48BCD}"/>
          </ac:cxnSpMkLst>
        </pc:cxnChg>
        <pc:cxnChg chg="add mod">
          <ac:chgData name="Daniel Sandoval" userId="ff7cb597e8ac16c0" providerId="LiveId" clId="{CB9E82B8-5EDE-42E0-A6C4-1512BF0BC1C1}" dt="2024-03-18T17:11:01.797" v="4706" actId="1038"/>
          <ac:cxnSpMkLst>
            <pc:docMk/>
            <pc:sldMk cId="4032306865" sldId="275"/>
            <ac:cxnSpMk id="69" creationId="{D9E25E63-918D-BB49-A542-44A5C13869A2}"/>
          </ac:cxnSpMkLst>
        </pc:cxnChg>
        <pc:cxnChg chg="add mod">
          <ac:chgData name="Daniel Sandoval" userId="ff7cb597e8ac16c0" providerId="LiveId" clId="{CB9E82B8-5EDE-42E0-A6C4-1512BF0BC1C1}" dt="2024-03-18T16:31:24.725" v="4334" actId="1036"/>
          <ac:cxnSpMkLst>
            <pc:docMk/>
            <pc:sldMk cId="4032306865" sldId="275"/>
            <ac:cxnSpMk id="73" creationId="{7482E622-D250-6A46-3DD1-9D8465E5D7A9}"/>
          </ac:cxnSpMkLst>
        </pc:cxnChg>
        <pc:cxnChg chg="add mod">
          <ac:chgData name="Daniel Sandoval" userId="ff7cb597e8ac16c0" providerId="LiveId" clId="{CB9E82B8-5EDE-42E0-A6C4-1512BF0BC1C1}" dt="2024-03-18T16:31:24.725" v="4334" actId="1036"/>
          <ac:cxnSpMkLst>
            <pc:docMk/>
            <pc:sldMk cId="4032306865" sldId="275"/>
            <ac:cxnSpMk id="77" creationId="{12E075E0-A23E-5C7E-F095-DBB3CFAC83D7}"/>
          </ac:cxnSpMkLst>
        </pc:cxnChg>
      </pc:sldChg>
      <pc:sldChg chg="addSp delSp modSp del mod delAnim">
        <pc:chgData name="Daniel Sandoval" userId="ff7cb597e8ac16c0" providerId="LiveId" clId="{CB9E82B8-5EDE-42E0-A6C4-1512BF0BC1C1}" dt="2024-03-13T11:04:51.075" v="915" actId="47"/>
        <pc:sldMkLst>
          <pc:docMk/>
          <pc:sldMk cId="2977519937" sldId="277"/>
        </pc:sldMkLst>
        <pc:spChg chg="mod">
          <ac:chgData name="Daniel Sandoval" userId="ff7cb597e8ac16c0" providerId="LiveId" clId="{CB9E82B8-5EDE-42E0-A6C4-1512BF0BC1C1}" dt="2024-03-11T18:33:01.264" v="65" actId="20577"/>
          <ac:spMkLst>
            <pc:docMk/>
            <pc:sldMk cId="2977519937" sldId="277"/>
            <ac:spMk id="2" creationId="{ABB0AE9E-BD73-5A3E-74D2-6A1FE13EEA21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4" creationId="{81FEE596-039E-056B-7644-F2CF34E6733A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7" creationId="{E4549A98-D8C5-62A5-F555-9D23A87F6A9A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9" creationId="{AEB146C2-BA5E-4CB7-ADEA-6D5001D9ED92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0" creationId="{D391468F-404A-AA4E-33AF-E7116673F487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1" creationId="{018153DA-6E45-2235-7590-525055F2EC87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2" creationId="{826AC805-9CB5-0088-0DC6-75BE805073C7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3" creationId="{4936F52C-8F6E-B287-DB55-007DADE41E89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4" creationId="{ABC5F34C-C633-F153-0712-08BAFEB3EEB6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5" creationId="{119183DA-96DE-66C0-E8E4-E69768B18C31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6" creationId="{EE3B1627-D358-53D4-B3D8-D154710D1F5A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7" creationId="{9FE7714F-237D-5E3B-17B0-ECD105517896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8" creationId="{1B1DE6A5-930B-A50F-669E-8A677CFE57C9}"/>
          </ac:spMkLst>
        </pc:spChg>
        <pc:spChg chg="del">
          <ac:chgData name="Daniel Sandoval" userId="ff7cb597e8ac16c0" providerId="LiveId" clId="{CB9E82B8-5EDE-42E0-A6C4-1512BF0BC1C1}" dt="2024-03-11T18:33:56.449" v="98" actId="478"/>
          <ac:spMkLst>
            <pc:docMk/>
            <pc:sldMk cId="2977519937" sldId="277"/>
            <ac:spMk id="19" creationId="{EA72BEEE-712B-1837-30FB-6CDDAE9E5D33}"/>
          </ac:spMkLst>
        </pc:spChg>
        <pc:graphicFrameChg chg="del">
          <ac:chgData name="Daniel Sandoval" userId="ff7cb597e8ac16c0" providerId="LiveId" clId="{CB9E82B8-5EDE-42E0-A6C4-1512BF0BC1C1}" dt="2024-03-11T18:33:56.449" v="98" actId="478"/>
          <ac:graphicFrameMkLst>
            <pc:docMk/>
            <pc:sldMk cId="2977519937" sldId="277"/>
            <ac:graphicFrameMk id="6" creationId="{015B5775-64E6-5C4E-259E-302CE3D6043F}"/>
          </ac:graphicFrameMkLst>
        </pc:graphicFrameChg>
        <pc:picChg chg="add del mod modCrop">
          <ac:chgData name="Daniel Sandoval" userId="ff7cb597e8ac16c0" providerId="LiveId" clId="{CB9E82B8-5EDE-42E0-A6C4-1512BF0BC1C1}" dt="2024-03-11T18:52:35.255" v="187" actId="21"/>
          <ac:picMkLst>
            <pc:docMk/>
            <pc:sldMk cId="2977519937" sldId="277"/>
            <ac:picMk id="8" creationId="{F1456052-0CF0-A2E2-40E8-46CAF51FDF11}"/>
          </ac:picMkLst>
        </pc:picChg>
        <pc:picChg chg="add del mod">
          <ac:chgData name="Daniel Sandoval" userId="ff7cb597e8ac16c0" providerId="LiveId" clId="{CB9E82B8-5EDE-42E0-A6C4-1512BF0BC1C1}" dt="2024-03-11T18:38:13.028" v="123" actId="478"/>
          <ac:picMkLst>
            <pc:docMk/>
            <pc:sldMk cId="2977519937" sldId="277"/>
            <ac:picMk id="21" creationId="{1DCE6115-8427-901B-6571-6291DDA3BBBA}"/>
          </ac:picMkLst>
        </pc:picChg>
        <pc:picChg chg="add del mod">
          <ac:chgData name="Daniel Sandoval" userId="ff7cb597e8ac16c0" providerId="LiveId" clId="{CB9E82B8-5EDE-42E0-A6C4-1512BF0BC1C1}" dt="2024-03-11T18:52:35.255" v="187" actId="21"/>
          <ac:picMkLst>
            <pc:docMk/>
            <pc:sldMk cId="2977519937" sldId="277"/>
            <ac:picMk id="23" creationId="{E338B067-BBFD-0C95-9A1B-9C8BE78ED19F}"/>
          </ac:picMkLst>
        </pc:picChg>
        <pc:picChg chg="add del mod">
          <ac:chgData name="Daniel Sandoval" userId="ff7cb597e8ac16c0" providerId="LiveId" clId="{CB9E82B8-5EDE-42E0-A6C4-1512BF0BC1C1}" dt="2024-03-11T18:52:35.255" v="187" actId="21"/>
          <ac:picMkLst>
            <pc:docMk/>
            <pc:sldMk cId="2977519937" sldId="277"/>
            <ac:picMk id="25" creationId="{2E5F9336-856C-1ABA-44D7-21FD4B001141}"/>
          </ac:picMkLst>
        </pc:picChg>
        <pc:picChg chg="add del mod modCrop">
          <ac:chgData name="Daniel Sandoval" userId="ff7cb597e8ac16c0" providerId="LiveId" clId="{CB9E82B8-5EDE-42E0-A6C4-1512BF0BC1C1}" dt="2024-03-11T18:52:35.255" v="187" actId="21"/>
          <ac:picMkLst>
            <pc:docMk/>
            <pc:sldMk cId="2977519937" sldId="277"/>
            <ac:picMk id="27" creationId="{57C77BDD-854F-0896-E54B-8235E63D6270}"/>
          </ac:picMkLst>
        </pc:picChg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946974225" sldId="280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338263981" sldId="295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1452230464" sldId="296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1977158552" sldId="297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31500458" sldId="298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2337578146" sldId="299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3311812987" sldId="300"/>
        </pc:sldMkLst>
      </pc:sldChg>
      <pc:sldChg chg="del">
        <pc:chgData name="Daniel Sandoval" userId="ff7cb597e8ac16c0" providerId="LiveId" clId="{CB9E82B8-5EDE-42E0-A6C4-1512BF0BC1C1}" dt="2024-03-11T18:34:17.357" v="101" actId="47"/>
        <pc:sldMkLst>
          <pc:docMk/>
          <pc:sldMk cId="768239563" sldId="301"/>
        </pc:sldMkLst>
      </pc:sldChg>
      <pc:sldChg chg="addSp delSp modSp mod ord modAnim modShow">
        <pc:chgData name="Daniel Sandoval" userId="ff7cb597e8ac16c0" providerId="LiveId" clId="{CB9E82B8-5EDE-42E0-A6C4-1512BF0BC1C1}" dt="2024-04-02T17:50:28.950" v="4707" actId="729"/>
        <pc:sldMkLst>
          <pc:docMk/>
          <pc:sldMk cId="2875718923" sldId="302"/>
        </pc:sldMkLst>
        <pc:spChg chg="mod">
          <ac:chgData name="Daniel Sandoval" userId="ff7cb597e8ac16c0" providerId="LiveId" clId="{CB9E82B8-5EDE-42E0-A6C4-1512BF0BC1C1}" dt="2024-03-13T11:05:14.228" v="932" actId="20577"/>
          <ac:spMkLst>
            <pc:docMk/>
            <pc:sldMk cId="2875718923" sldId="302"/>
            <ac:spMk id="2" creationId="{ABB0AE9E-BD73-5A3E-74D2-6A1FE13EEA21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8" creationId="{47160133-C8F4-D6EA-66D8-9C67D6FAB074}"/>
          </ac:spMkLst>
        </pc:spChg>
        <pc:spChg chg="add del mod ord">
          <ac:chgData name="Daniel Sandoval" userId="ff7cb597e8ac16c0" providerId="LiveId" clId="{CB9E82B8-5EDE-42E0-A6C4-1512BF0BC1C1}" dt="2024-03-13T11:05:17.954" v="933" actId="478"/>
          <ac:spMkLst>
            <pc:docMk/>
            <pc:sldMk cId="2875718923" sldId="302"/>
            <ac:spMk id="9" creationId="{FD8F4664-D5F4-3790-2D85-030D4CAF09C4}"/>
          </ac:spMkLst>
        </pc:spChg>
        <pc:spChg chg="add del mod ord">
          <ac:chgData name="Daniel Sandoval" userId="ff7cb597e8ac16c0" providerId="LiveId" clId="{CB9E82B8-5EDE-42E0-A6C4-1512BF0BC1C1}" dt="2024-03-13T11:05:17.954" v="933" actId="478"/>
          <ac:spMkLst>
            <pc:docMk/>
            <pc:sldMk cId="2875718923" sldId="302"/>
            <ac:spMk id="10" creationId="{CCD37307-A24D-C3B6-B8F3-73597614384B}"/>
          </ac:spMkLst>
        </pc:spChg>
        <pc:spChg chg="add del mod ord">
          <ac:chgData name="Daniel Sandoval" userId="ff7cb597e8ac16c0" providerId="LiveId" clId="{CB9E82B8-5EDE-42E0-A6C4-1512BF0BC1C1}" dt="2024-03-13T11:05:17.954" v="933" actId="478"/>
          <ac:spMkLst>
            <pc:docMk/>
            <pc:sldMk cId="2875718923" sldId="302"/>
            <ac:spMk id="11" creationId="{7D4D3395-E11F-4FF1-4F87-B635A7B55C18}"/>
          </ac:spMkLst>
        </pc:spChg>
        <pc:spChg chg="add del mod ord">
          <ac:chgData name="Daniel Sandoval" userId="ff7cb597e8ac16c0" providerId="LiveId" clId="{CB9E82B8-5EDE-42E0-A6C4-1512BF0BC1C1}" dt="2024-03-13T11:05:17.954" v="933" actId="478"/>
          <ac:spMkLst>
            <pc:docMk/>
            <pc:sldMk cId="2875718923" sldId="302"/>
            <ac:spMk id="12" creationId="{C4A90C94-AD07-314A-289A-C3DAFF4BA111}"/>
          </ac:spMkLst>
        </pc:spChg>
        <pc:spChg chg="add del mod">
          <ac:chgData name="Daniel Sandoval" userId="ff7cb597e8ac16c0" providerId="LiveId" clId="{CB9E82B8-5EDE-42E0-A6C4-1512BF0BC1C1}" dt="2024-03-13T11:05:17.954" v="933" actId="478"/>
          <ac:spMkLst>
            <pc:docMk/>
            <pc:sldMk cId="2875718923" sldId="302"/>
            <ac:spMk id="13" creationId="{C0E492F6-9C8A-85C7-60D8-0DEB3697ED09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16" creationId="{8A72DA18-68D5-0CE9-FCDB-C850763EF275}"/>
          </ac:spMkLst>
        </pc:spChg>
        <pc:spChg chg="add mod">
          <ac:chgData name="Daniel Sandoval" userId="ff7cb597e8ac16c0" providerId="LiveId" clId="{CB9E82B8-5EDE-42E0-A6C4-1512BF0BC1C1}" dt="2024-03-15T00:33:48.656" v="2634" actId="14100"/>
          <ac:spMkLst>
            <pc:docMk/>
            <pc:sldMk cId="2875718923" sldId="302"/>
            <ac:spMk id="20" creationId="{E03050AD-039B-3923-33D0-A7903347C059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1" creationId="{37B788EB-407E-C71A-83A4-9780ED3AE930}"/>
          </ac:spMkLst>
        </pc:spChg>
        <pc:spChg chg="add mod ord">
          <ac:chgData name="Daniel Sandoval" userId="ff7cb597e8ac16c0" providerId="LiveId" clId="{CB9E82B8-5EDE-42E0-A6C4-1512BF0BC1C1}" dt="2024-03-15T00:34:00.858" v="2636" actId="14100"/>
          <ac:spMkLst>
            <pc:docMk/>
            <pc:sldMk cId="2875718923" sldId="302"/>
            <ac:spMk id="21" creationId="{93ECC8C9-9E4B-E22C-0058-6BAEF69D0AF0}"/>
          </ac:spMkLst>
        </pc:spChg>
        <pc:spChg chg="add mod">
          <ac:chgData name="Daniel Sandoval" userId="ff7cb597e8ac16c0" providerId="LiveId" clId="{CB9E82B8-5EDE-42E0-A6C4-1512BF0BC1C1}" dt="2024-03-15T00:27:12.339" v="2546" actId="1076"/>
          <ac:spMkLst>
            <pc:docMk/>
            <pc:sldMk cId="2875718923" sldId="302"/>
            <ac:spMk id="22" creationId="{34639FC9-323C-3CE5-8CC5-020075579B21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2" creationId="{E7291C1F-BEEC-24E1-872F-BEEEBD32802F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3" creationId="{871195ED-15A1-B61A-F5AB-E0DFA2F641BD}"/>
          </ac:spMkLst>
        </pc:spChg>
        <pc:spChg chg="add mod">
          <ac:chgData name="Daniel Sandoval" userId="ff7cb597e8ac16c0" providerId="LiveId" clId="{CB9E82B8-5EDE-42E0-A6C4-1512BF0BC1C1}" dt="2024-03-15T00:38:36.151" v="2776" actId="20577"/>
          <ac:spMkLst>
            <pc:docMk/>
            <pc:sldMk cId="2875718923" sldId="302"/>
            <ac:spMk id="23" creationId="{FAB343CC-CB3F-1414-BC81-C54829AEE578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4" creationId="{55F5C070-22D0-84F5-147E-C3FEFAAAD3B0}"/>
          </ac:spMkLst>
        </pc:spChg>
        <pc:spChg chg="add mod">
          <ac:chgData name="Daniel Sandoval" userId="ff7cb597e8ac16c0" providerId="LiveId" clId="{CB9E82B8-5EDE-42E0-A6C4-1512BF0BC1C1}" dt="2024-03-13T13:18:00.730" v="2331" actId="403"/>
          <ac:spMkLst>
            <pc:docMk/>
            <pc:sldMk cId="2875718923" sldId="302"/>
            <ac:spMk id="24" creationId="{7C05277F-54CD-CBDF-0AAD-0FB318DF6072}"/>
          </ac:spMkLst>
        </pc:spChg>
        <pc:spChg chg="add mod">
          <ac:chgData name="Daniel Sandoval" userId="ff7cb597e8ac16c0" providerId="LiveId" clId="{CB9E82B8-5EDE-42E0-A6C4-1512BF0BC1C1}" dt="2024-03-13T14:02:10.507" v="2420" actId="1036"/>
          <ac:spMkLst>
            <pc:docMk/>
            <pc:sldMk cId="2875718923" sldId="302"/>
            <ac:spMk id="25" creationId="{4EB4914C-BCCF-D92D-0DB4-925336962477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5" creationId="{B2BD6C26-DDFE-B0BC-8C4B-0CFB29EA718F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6" creationId="{585A0D43-207C-9D9B-30FF-3581CC7859D6}"/>
          </ac:spMkLst>
        </pc:spChg>
        <pc:spChg chg="add mod">
          <ac:chgData name="Daniel Sandoval" userId="ff7cb597e8ac16c0" providerId="LiveId" clId="{CB9E82B8-5EDE-42E0-A6C4-1512BF0BC1C1}" dt="2024-03-15T00:34:15.667" v="2640" actId="1076"/>
          <ac:spMkLst>
            <pc:docMk/>
            <pc:sldMk cId="2875718923" sldId="302"/>
            <ac:spMk id="26" creationId="{F44E1BED-9803-7B09-E746-BEAFCC3CBF2B}"/>
          </ac:spMkLst>
        </pc:spChg>
        <pc:spChg chg="add mod">
          <ac:chgData name="Daniel Sandoval" userId="ff7cb597e8ac16c0" providerId="LiveId" clId="{CB9E82B8-5EDE-42E0-A6C4-1512BF0BC1C1}" dt="2024-03-18T17:04:11.514" v="4676" actId="14100"/>
          <ac:spMkLst>
            <pc:docMk/>
            <pc:sldMk cId="2875718923" sldId="302"/>
            <ac:spMk id="27" creationId="{3178D837-1FE3-11EE-7AAB-E4DF1AD945E8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7" creationId="{E4CBBB11-61EF-DC9A-F4B5-5C689FD17066}"/>
          </ac:spMkLst>
        </pc:spChg>
        <pc:spChg chg="del">
          <ac:chgData name="Daniel Sandoval" userId="ff7cb597e8ac16c0" providerId="LiveId" clId="{CB9E82B8-5EDE-42E0-A6C4-1512BF0BC1C1}" dt="2024-03-11T18:34:02.486" v="99" actId="478"/>
          <ac:spMkLst>
            <pc:docMk/>
            <pc:sldMk cId="2875718923" sldId="302"/>
            <ac:spMk id="28" creationId="{0A8EB160-AA51-0923-94B4-58B3DFEE87FF}"/>
          </ac:spMkLst>
        </pc:spChg>
        <pc:picChg chg="add del mod">
          <ac:chgData name="Daniel Sandoval" userId="ff7cb597e8ac16c0" providerId="LiveId" clId="{CB9E82B8-5EDE-42E0-A6C4-1512BF0BC1C1}" dt="2024-03-13T11:05:17.954" v="933" actId="478"/>
          <ac:picMkLst>
            <pc:docMk/>
            <pc:sldMk cId="2875718923" sldId="302"/>
            <ac:picMk id="4" creationId="{CF90042A-837D-5619-7C8C-8635F93AB6E4}"/>
          </ac:picMkLst>
        </pc:picChg>
        <pc:picChg chg="del">
          <ac:chgData name="Daniel Sandoval" userId="ff7cb597e8ac16c0" providerId="LiveId" clId="{CB9E82B8-5EDE-42E0-A6C4-1512BF0BC1C1}" dt="2024-03-11T18:34:02.486" v="99" actId="478"/>
          <ac:picMkLst>
            <pc:docMk/>
            <pc:sldMk cId="2875718923" sldId="302"/>
            <ac:picMk id="5" creationId="{7EFBAA24-F2DE-DB40-B494-0226071EC891}"/>
          </ac:picMkLst>
        </pc:picChg>
        <pc:picChg chg="add del mod">
          <ac:chgData name="Daniel Sandoval" userId="ff7cb597e8ac16c0" providerId="LiveId" clId="{CB9E82B8-5EDE-42E0-A6C4-1512BF0BC1C1}" dt="2024-03-13T11:05:17.954" v="933" actId="478"/>
          <ac:picMkLst>
            <pc:docMk/>
            <pc:sldMk cId="2875718923" sldId="302"/>
            <ac:picMk id="6" creationId="{DF73FD23-96E1-2E6F-19C8-05B5BDF4B744}"/>
          </ac:picMkLst>
        </pc:picChg>
        <pc:picChg chg="add del mod">
          <ac:chgData name="Daniel Sandoval" userId="ff7cb597e8ac16c0" providerId="LiveId" clId="{CB9E82B8-5EDE-42E0-A6C4-1512BF0BC1C1}" dt="2024-03-13T11:05:17.954" v="933" actId="478"/>
          <ac:picMkLst>
            <pc:docMk/>
            <pc:sldMk cId="2875718923" sldId="302"/>
            <ac:picMk id="7" creationId="{0127A73F-B379-B66F-BC50-D90D727D6848}"/>
          </ac:picMkLst>
        </pc:picChg>
        <pc:picChg chg="add del mod">
          <ac:chgData name="Daniel Sandoval" userId="ff7cb597e8ac16c0" providerId="LiveId" clId="{CB9E82B8-5EDE-42E0-A6C4-1512BF0BC1C1}" dt="2024-03-13T11:06:30.294" v="942" actId="478"/>
          <ac:picMkLst>
            <pc:docMk/>
            <pc:sldMk cId="2875718923" sldId="302"/>
            <ac:picMk id="8" creationId="{F2D2962F-2A01-EC2E-EB69-87DD25137856}"/>
          </ac:picMkLst>
        </pc:picChg>
        <pc:picChg chg="add del mod">
          <ac:chgData name="Daniel Sandoval" userId="ff7cb597e8ac16c0" providerId="LiveId" clId="{CB9E82B8-5EDE-42E0-A6C4-1512BF0BC1C1}" dt="2024-03-11T20:58:56.437" v="739" actId="478"/>
          <ac:picMkLst>
            <pc:docMk/>
            <pc:sldMk cId="2875718923" sldId="302"/>
            <ac:picMk id="14" creationId="{9D0AE735-EFB4-147E-99F5-D7629BC8D775}"/>
          </ac:picMkLst>
        </pc:picChg>
        <pc:picChg chg="add mod ord">
          <ac:chgData name="Daniel Sandoval" userId="ff7cb597e8ac16c0" providerId="LiveId" clId="{CB9E82B8-5EDE-42E0-A6C4-1512BF0BC1C1}" dt="2024-03-13T13:17:36.143" v="2324" actId="1076"/>
          <ac:picMkLst>
            <pc:docMk/>
            <pc:sldMk cId="2875718923" sldId="302"/>
            <ac:picMk id="15" creationId="{CDF8ED79-C397-E71A-97A0-BA51FAE796B9}"/>
          </ac:picMkLst>
        </pc:picChg>
        <pc:picChg chg="add del mod">
          <ac:chgData name="Daniel Sandoval" userId="ff7cb597e8ac16c0" providerId="LiveId" clId="{CB9E82B8-5EDE-42E0-A6C4-1512BF0BC1C1}" dt="2024-03-13T11:10:54.608" v="949" actId="478"/>
          <ac:picMkLst>
            <pc:docMk/>
            <pc:sldMk cId="2875718923" sldId="302"/>
            <ac:picMk id="17" creationId="{A397D588-9C04-7A22-93B5-B2640B40E84D}"/>
          </ac:picMkLst>
        </pc:picChg>
        <pc:picChg chg="add mod">
          <ac:chgData name="Daniel Sandoval" userId="ff7cb597e8ac16c0" providerId="LiveId" clId="{CB9E82B8-5EDE-42E0-A6C4-1512BF0BC1C1}" dt="2024-03-13T14:02:10.507" v="2420" actId="1036"/>
          <ac:picMkLst>
            <pc:docMk/>
            <pc:sldMk cId="2875718923" sldId="302"/>
            <ac:picMk id="19" creationId="{C02112A1-EAF8-8988-23DD-81BE34FEFDB9}"/>
          </ac:picMkLst>
        </pc:picChg>
        <pc:picChg chg="add del mod">
          <ac:chgData name="Daniel Sandoval" userId="ff7cb597e8ac16c0" providerId="LiveId" clId="{CB9E82B8-5EDE-42E0-A6C4-1512BF0BC1C1}" dt="2024-03-13T11:05:17.954" v="933" actId="478"/>
          <ac:picMkLst>
            <pc:docMk/>
            <pc:sldMk cId="2875718923" sldId="302"/>
            <ac:picMk id="2050" creationId="{2EFF9A84-27F7-D3A2-BDC8-1C19B082F3CB}"/>
          </ac:picMkLst>
        </pc:picChg>
        <pc:picChg chg="add del mod">
          <ac:chgData name="Daniel Sandoval" userId="ff7cb597e8ac16c0" providerId="LiveId" clId="{CB9E82B8-5EDE-42E0-A6C4-1512BF0BC1C1}" dt="2024-03-11T21:01:53.071" v="748" actId="478"/>
          <ac:picMkLst>
            <pc:docMk/>
            <pc:sldMk cId="2875718923" sldId="302"/>
            <ac:picMk id="2052" creationId="{45BEC18B-95F4-B1BA-953E-80368EE53A2D}"/>
          </ac:picMkLst>
        </pc:picChg>
        <pc:picChg chg="add del">
          <ac:chgData name="Daniel Sandoval" userId="ff7cb597e8ac16c0" providerId="LiveId" clId="{CB9E82B8-5EDE-42E0-A6C4-1512BF0BC1C1}" dt="2024-03-11T21:02:22.278" v="750" actId="478"/>
          <ac:picMkLst>
            <pc:docMk/>
            <pc:sldMk cId="2875718923" sldId="302"/>
            <ac:picMk id="2054" creationId="{E7B60363-5ABD-D43C-3EC7-7611212AC518}"/>
          </ac:picMkLst>
        </pc:picChg>
        <pc:picChg chg="add del mod">
          <ac:chgData name="Daniel Sandoval" userId="ff7cb597e8ac16c0" providerId="LiveId" clId="{CB9E82B8-5EDE-42E0-A6C4-1512BF0BC1C1}" dt="2024-03-11T21:02:37.356" v="753" actId="478"/>
          <ac:picMkLst>
            <pc:docMk/>
            <pc:sldMk cId="2875718923" sldId="302"/>
            <ac:picMk id="2056" creationId="{8E0F7EC1-D0D5-4CE6-DA96-7C7494765B28}"/>
          </ac:picMkLst>
        </pc:picChg>
        <pc:picChg chg="add del mod">
          <ac:chgData name="Daniel Sandoval" userId="ff7cb597e8ac16c0" providerId="LiveId" clId="{CB9E82B8-5EDE-42E0-A6C4-1512BF0BC1C1}" dt="2024-03-11T21:03:18.573" v="759" actId="478"/>
          <ac:picMkLst>
            <pc:docMk/>
            <pc:sldMk cId="2875718923" sldId="302"/>
            <ac:picMk id="2058" creationId="{1A4B3E7F-98F1-F2AB-358A-802CD73178F5}"/>
          </ac:picMkLst>
        </pc:picChg>
      </pc:sldChg>
      <pc:sldChg chg="addSp delSp modSp add mod ord modAnim">
        <pc:chgData name="Daniel Sandoval" userId="ff7cb597e8ac16c0" providerId="LiveId" clId="{CB9E82B8-5EDE-42E0-A6C4-1512BF0BC1C1}" dt="2024-03-18T17:07:05.279" v="4680" actId="207"/>
        <pc:sldMkLst>
          <pc:docMk/>
          <pc:sldMk cId="2420819066" sldId="303"/>
        </pc:sldMkLst>
        <pc:spChg chg="mod">
          <ac:chgData name="Daniel Sandoval" userId="ff7cb597e8ac16c0" providerId="LiveId" clId="{CB9E82B8-5EDE-42E0-A6C4-1512BF0BC1C1}" dt="2024-03-11T18:33:40.493" v="95" actId="20577"/>
          <ac:spMkLst>
            <pc:docMk/>
            <pc:sldMk cId="2420819066" sldId="303"/>
            <ac:spMk id="2" creationId="{ABB0AE9E-BD73-5A3E-74D2-6A1FE13EEA21}"/>
          </ac:spMkLst>
        </pc:spChg>
        <pc:spChg chg="add del mod">
          <ac:chgData name="Daniel Sandoval" userId="ff7cb597e8ac16c0" providerId="LiveId" clId="{CB9E82B8-5EDE-42E0-A6C4-1512BF0BC1C1}" dt="2024-03-11T20:03:06.686" v="242"/>
          <ac:spMkLst>
            <pc:docMk/>
            <pc:sldMk cId="2420819066" sldId="303"/>
            <ac:spMk id="4" creationId="{6A99417F-07EB-1BCB-D603-E04C6278FB18}"/>
          </ac:spMkLst>
        </pc:spChg>
        <pc:spChg chg="add mod">
          <ac:chgData name="Daniel Sandoval" userId="ff7cb597e8ac16c0" providerId="LiveId" clId="{CB9E82B8-5EDE-42E0-A6C4-1512BF0BC1C1}" dt="2024-03-18T17:07:05.279" v="4680" actId="207"/>
          <ac:spMkLst>
            <pc:docMk/>
            <pc:sldMk cId="2420819066" sldId="303"/>
            <ac:spMk id="6" creationId="{0E5AA6D2-E623-0ED1-6520-163111CB3F24}"/>
          </ac:spMkLst>
        </pc:spChg>
        <pc:spChg chg="add mod ord">
          <ac:chgData name="Daniel Sandoval" userId="ff7cb597e8ac16c0" providerId="LiveId" clId="{CB9E82B8-5EDE-42E0-A6C4-1512BF0BC1C1}" dt="2024-03-15T00:39:49.056" v="2783" actId="207"/>
          <ac:spMkLst>
            <pc:docMk/>
            <pc:sldMk cId="2420819066" sldId="303"/>
            <ac:spMk id="7" creationId="{67106CE3-5359-0615-8388-76F895509D54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8" creationId="{47160133-C8F4-D6EA-66D8-9C67D6FAB074}"/>
          </ac:spMkLst>
        </pc:spChg>
        <pc:spChg chg="add mod">
          <ac:chgData name="Daniel Sandoval" userId="ff7cb597e8ac16c0" providerId="LiveId" clId="{CB9E82B8-5EDE-42E0-A6C4-1512BF0BC1C1}" dt="2024-03-15T00:39:46.787" v="2782" actId="207"/>
          <ac:spMkLst>
            <pc:docMk/>
            <pc:sldMk cId="2420819066" sldId="303"/>
            <ac:spMk id="9" creationId="{BE8ED86F-8951-DADB-349D-39D57C313277}"/>
          </ac:spMkLst>
        </pc:spChg>
        <pc:spChg chg="add mod">
          <ac:chgData name="Daniel Sandoval" userId="ff7cb597e8ac16c0" providerId="LiveId" clId="{CB9E82B8-5EDE-42E0-A6C4-1512BF0BC1C1}" dt="2024-03-18T17:07:01.232" v="4679" actId="207"/>
          <ac:spMkLst>
            <pc:docMk/>
            <pc:sldMk cId="2420819066" sldId="303"/>
            <ac:spMk id="10" creationId="{7910E34E-11E1-4E8B-FA58-75F8408B96FA}"/>
          </ac:spMkLst>
        </pc:spChg>
        <pc:spChg chg="add mod">
          <ac:chgData name="Daniel Sandoval" userId="ff7cb597e8ac16c0" providerId="LiveId" clId="{CB9E82B8-5EDE-42E0-A6C4-1512BF0BC1C1}" dt="2024-03-15T00:39:21.973" v="2778" actId="207"/>
          <ac:spMkLst>
            <pc:docMk/>
            <pc:sldMk cId="2420819066" sldId="303"/>
            <ac:spMk id="11" creationId="{B371704A-3EF8-BE20-12FF-AE6CD932834F}"/>
          </ac:spMkLst>
        </pc:spChg>
        <pc:spChg chg="add mod">
          <ac:chgData name="Daniel Sandoval" userId="ff7cb597e8ac16c0" providerId="LiveId" clId="{CB9E82B8-5EDE-42E0-A6C4-1512BF0BC1C1}" dt="2024-03-18T17:06:58.245" v="4678" actId="207"/>
          <ac:spMkLst>
            <pc:docMk/>
            <pc:sldMk cId="2420819066" sldId="303"/>
            <ac:spMk id="12" creationId="{1DF5C5B4-560F-6CC9-13EB-46D312D8A144}"/>
          </ac:spMkLst>
        </pc:spChg>
        <pc:spChg chg="add mod">
          <ac:chgData name="Daniel Sandoval" userId="ff7cb597e8ac16c0" providerId="LiveId" clId="{CB9E82B8-5EDE-42E0-A6C4-1512BF0BC1C1}" dt="2024-03-13T11:26:19.303" v="1016" actId="114"/>
          <ac:spMkLst>
            <pc:docMk/>
            <pc:sldMk cId="2420819066" sldId="303"/>
            <ac:spMk id="13" creationId="{47BE5161-588B-C322-994C-A68348E60B0A}"/>
          </ac:spMkLst>
        </pc:spChg>
        <pc:spChg chg="add mod">
          <ac:chgData name="Daniel Sandoval" userId="ff7cb597e8ac16c0" providerId="LiveId" clId="{CB9E82B8-5EDE-42E0-A6C4-1512BF0BC1C1}" dt="2024-03-13T11:26:45.887" v="1040" actId="20577"/>
          <ac:spMkLst>
            <pc:docMk/>
            <pc:sldMk cId="2420819066" sldId="303"/>
            <ac:spMk id="14" creationId="{0EBE51A6-50DF-B023-73B8-1D17421B419B}"/>
          </ac:spMkLst>
        </pc:spChg>
        <pc:spChg chg="add mod">
          <ac:chgData name="Daniel Sandoval" userId="ff7cb597e8ac16c0" providerId="LiveId" clId="{CB9E82B8-5EDE-42E0-A6C4-1512BF0BC1C1}" dt="2024-03-13T11:47:13.205" v="1393" actId="20577"/>
          <ac:spMkLst>
            <pc:docMk/>
            <pc:sldMk cId="2420819066" sldId="303"/>
            <ac:spMk id="15" creationId="{0565888C-ECCE-7EA8-F654-BDA98EA556EF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16" creationId="{8A72DA18-68D5-0CE9-FCDB-C850763EF275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1" creationId="{37B788EB-407E-C71A-83A4-9780ED3AE930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2" creationId="{E7291C1F-BEEC-24E1-872F-BEEEBD32802F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3" creationId="{871195ED-15A1-B61A-F5AB-E0DFA2F641BD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4" creationId="{55F5C070-22D0-84F5-147E-C3FEFAAAD3B0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5" creationId="{B2BD6C26-DDFE-B0BC-8C4B-0CFB29EA718F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6" creationId="{585A0D43-207C-9D9B-30FF-3581CC7859D6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7" creationId="{E4CBBB11-61EF-DC9A-F4B5-5C689FD17066}"/>
          </ac:spMkLst>
        </pc:spChg>
        <pc:spChg chg="del">
          <ac:chgData name="Daniel Sandoval" userId="ff7cb597e8ac16c0" providerId="LiveId" clId="{CB9E82B8-5EDE-42E0-A6C4-1512BF0BC1C1}" dt="2024-03-11T18:34:09.639" v="100" actId="478"/>
          <ac:spMkLst>
            <pc:docMk/>
            <pc:sldMk cId="2420819066" sldId="303"/>
            <ac:spMk id="28" creationId="{0A8EB160-AA51-0923-94B4-58B3DFEE87FF}"/>
          </ac:spMkLst>
        </pc:spChg>
        <pc:picChg chg="del">
          <ac:chgData name="Daniel Sandoval" userId="ff7cb597e8ac16c0" providerId="LiveId" clId="{CB9E82B8-5EDE-42E0-A6C4-1512BF0BC1C1}" dt="2024-03-11T18:34:09.639" v="100" actId="478"/>
          <ac:picMkLst>
            <pc:docMk/>
            <pc:sldMk cId="2420819066" sldId="303"/>
            <ac:picMk id="5" creationId="{7EFBAA24-F2DE-DB40-B494-0226071EC891}"/>
          </ac:picMkLst>
        </pc:picChg>
        <pc:picChg chg="add mod">
          <ac:chgData name="Daniel Sandoval" userId="ff7cb597e8ac16c0" providerId="LiveId" clId="{CB9E82B8-5EDE-42E0-A6C4-1512BF0BC1C1}" dt="2024-03-11T20:29:51.314" v="487" actId="167"/>
          <ac:picMkLst>
            <pc:docMk/>
            <pc:sldMk cId="2420819066" sldId="303"/>
            <ac:picMk id="1026" creationId="{F968F8AA-ACF6-8EAF-A4DE-4DB03267DEF4}"/>
          </ac:picMkLst>
        </pc:picChg>
        <pc:picChg chg="add mod">
          <ac:chgData name="Daniel Sandoval" userId="ff7cb597e8ac16c0" providerId="LiveId" clId="{CB9E82B8-5EDE-42E0-A6C4-1512BF0BC1C1}" dt="2024-03-11T20:29:40.370" v="485" actId="167"/>
          <ac:picMkLst>
            <pc:docMk/>
            <pc:sldMk cId="2420819066" sldId="303"/>
            <ac:picMk id="1028" creationId="{69EAF193-0670-FD12-CDAE-B708695BFD1A}"/>
          </ac:picMkLst>
        </pc:picChg>
        <pc:picChg chg="add mod">
          <ac:chgData name="Daniel Sandoval" userId="ff7cb597e8ac16c0" providerId="LiveId" clId="{CB9E82B8-5EDE-42E0-A6C4-1512BF0BC1C1}" dt="2024-03-11T20:29:48.366" v="486" actId="167"/>
          <ac:picMkLst>
            <pc:docMk/>
            <pc:sldMk cId="2420819066" sldId="303"/>
            <ac:picMk id="1030" creationId="{2F5CD765-87DB-7B4D-7DE6-45F00E3D64B6}"/>
          </ac:picMkLst>
        </pc:picChg>
      </pc:sldChg>
      <pc:sldChg chg="addSp delSp modSp add mod">
        <pc:chgData name="Daniel Sandoval" userId="ff7cb597e8ac16c0" providerId="LiveId" clId="{CB9E82B8-5EDE-42E0-A6C4-1512BF0BC1C1}" dt="2024-03-18T16:06:52.535" v="3768" actId="20577"/>
        <pc:sldMkLst>
          <pc:docMk/>
          <pc:sldMk cId="2154325032" sldId="304"/>
        </pc:sldMkLst>
        <pc:spChg chg="add del mod">
          <ac:chgData name="Daniel Sandoval" userId="ff7cb597e8ac16c0" providerId="LiveId" clId="{CB9E82B8-5EDE-42E0-A6C4-1512BF0BC1C1}" dt="2024-03-13T11:14:03.977" v="974" actId="478"/>
          <ac:spMkLst>
            <pc:docMk/>
            <pc:sldMk cId="2154325032" sldId="304"/>
            <ac:spMk id="5" creationId="{0C89B81D-2112-9645-4F17-AF50C2ECA892}"/>
          </ac:spMkLst>
        </pc:spChg>
        <pc:spChg chg="add del mod">
          <ac:chgData name="Daniel Sandoval" userId="ff7cb597e8ac16c0" providerId="LiveId" clId="{CB9E82B8-5EDE-42E0-A6C4-1512BF0BC1C1}" dt="2024-03-13T11:14:03.977" v="974" actId="478"/>
          <ac:spMkLst>
            <pc:docMk/>
            <pc:sldMk cId="2154325032" sldId="304"/>
            <ac:spMk id="8" creationId="{4449026B-2458-A797-EC06-4404F838E600}"/>
          </ac:spMkLst>
        </pc:spChg>
        <pc:spChg chg="del mod">
          <ac:chgData name="Daniel Sandoval" userId="ff7cb597e8ac16c0" providerId="LiveId" clId="{CB9E82B8-5EDE-42E0-A6C4-1512BF0BC1C1}" dt="2024-03-13T11:14:17.546" v="980" actId="478"/>
          <ac:spMkLst>
            <pc:docMk/>
            <pc:sldMk cId="2154325032" sldId="304"/>
            <ac:spMk id="9" creationId="{FD8F4664-D5F4-3790-2D85-030D4CAF09C4}"/>
          </ac:spMkLst>
        </pc:spChg>
        <pc:spChg chg="del mod">
          <ac:chgData name="Daniel Sandoval" userId="ff7cb597e8ac16c0" providerId="LiveId" clId="{CB9E82B8-5EDE-42E0-A6C4-1512BF0BC1C1}" dt="2024-03-13T11:14:14.765" v="979" actId="478"/>
          <ac:spMkLst>
            <pc:docMk/>
            <pc:sldMk cId="2154325032" sldId="304"/>
            <ac:spMk id="10" creationId="{CCD37307-A24D-C3B6-B8F3-73597614384B}"/>
          </ac:spMkLst>
        </pc:spChg>
        <pc:spChg chg="del mod ord">
          <ac:chgData name="Daniel Sandoval" userId="ff7cb597e8ac16c0" providerId="LiveId" clId="{CB9E82B8-5EDE-42E0-A6C4-1512BF0BC1C1}" dt="2024-03-13T11:14:12.647" v="978" actId="478"/>
          <ac:spMkLst>
            <pc:docMk/>
            <pc:sldMk cId="2154325032" sldId="304"/>
            <ac:spMk id="11" creationId="{7D4D3395-E11F-4FF1-4F87-B635A7B55C18}"/>
          </ac:spMkLst>
        </pc:spChg>
        <pc:spChg chg="del mod">
          <ac:chgData name="Daniel Sandoval" userId="ff7cb597e8ac16c0" providerId="LiveId" clId="{CB9E82B8-5EDE-42E0-A6C4-1512BF0BC1C1}" dt="2024-03-13T11:14:10.989" v="976" actId="478"/>
          <ac:spMkLst>
            <pc:docMk/>
            <pc:sldMk cId="2154325032" sldId="304"/>
            <ac:spMk id="12" creationId="{C4A90C94-AD07-314A-289A-C3DAFF4BA111}"/>
          </ac:spMkLst>
        </pc:spChg>
        <pc:spChg chg="del mod">
          <ac:chgData name="Daniel Sandoval" userId="ff7cb597e8ac16c0" providerId="LiveId" clId="{CB9E82B8-5EDE-42E0-A6C4-1512BF0BC1C1}" dt="2024-03-13T11:14:08.680" v="975" actId="478"/>
          <ac:spMkLst>
            <pc:docMk/>
            <pc:sldMk cId="2154325032" sldId="304"/>
            <ac:spMk id="13" creationId="{C0E492F6-9C8A-85C7-60D8-0DEB3697ED09}"/>
          </ac:spMkLst>
        </pc:spChg>
        <pc:spChg chg="add del mod">
          <ac:chgData name="Daniel Sandoval" userId="ff7cb597e8ac16c0" providerId="LiveId" clId="{CB9E82B8-5EDE-42E0-A6C4-1512BF0BC1C1}" dt="2024-03-13T11:14:03.977" v="974" actId="478"/>
          <ac:spMkLst>
            <pc:docMk/>
            <pc:sldMk cId="2154325032" sldId="304"/>
            <ac:spMk id="14" creationId="{9EB2DE6C-B544-1097-9F75-FEDFA3999D11}"/>
          </ac:spMkLst>
        </pc:spChg>
        <pc:spChg chg="add del mod">
          <ac:chgData name="Daniel Sandoval" userId="ff7cb597e8ac16c0" providerId="LiveId" clId="{CB9E82B8-5EDE-42E0-A6C4-1512BF0BC1C1}" dt="2024-03-13T11:14:03.977" v="974" actId="478"/>
          <ac:spMkLst>
            <pc:docMk/>
            <pc:sldMk cId="2154325032" sldId="304"/>
            <ac:spMk id="15" creationId="{5554ED3C-BA8E-BC11-57EE-229D713A8F63}"/>
          </ac:spMkLst>
        </pc:spChg>
        <pc:spChg chg="add del mod">
          <ac:chgData name="Daniel Sandoval" userId="ff7cb597e8ac16c0" providerId="LiveId" clId="{CB9E82B8-5EDE-42E0-A6C4-1512BF0BC1C1}" dt="2024-03-13T11:14:03.977" v="974" actId="478"/>
          <ac:spMkLst>
            <pc:docMk/>
            <pc:sldMk cId="2154325032" sldId="304"/>
            <ac:spMk id="16" creationId="{5A263E6E-204E-F8D3-1F1E-CCE30277669E}"/>
          </ac:spMkLst>
        </pc:spChg>
        <pc:spChg chg="add del mod">
          <ac:chgData name="Daniel Sandoval" userId="ff7cb597e8ac16c0" providerId="LiveId" clId="{CB9E82B8-5EDE-42E0-A6C4-1512BF0BC1C1}" dt="2024-03-13T11:30:17.128" v="1140" actId="478"/>
          <ac:spMkLst>
            <pc:docMk/>
            <pc:sldMk cId="2154325032" sldId="304"/>
            <ac:spMk id="19" creationId="{8FB42430-BAD4-9493-C4AF-6A39E5F25A39}"/>
          </ac:spMkLst>
        </pc:spChg>
        <pc:spChg chg="add mod">
          <ac:chgData name="Daniel Sandoval" userId="ff7cb597e8ac16c0" providerId="LiveId" clId="{CB9E82B8-5EDE-42E0-A6C4-1512BF0BC1C1}" dt="2024-03-18T16:06:52.535" v="3768" actId="20577"/>
          <ac:spMkLst>
            <pc:docMk/>
            <pc:sldMk cId="2154325032" sldId="304"/>
            <ac:spMk id="24" creationId="{D00ED950-B115-8AE4-F4D2-500C0558FDDD}"/>
          </ac:spMkLst>
        </pc:spChg>
        <pc:spChg chg="add mod">
          <ac:chgData name="Daniel Sandoval" userId="ff7cb597e8ac16c0" providerId="LiveId" clId="{CB9E82B8-5EDE-42E0-A6C4-1512BF0BC1C1}" dt="2024-03-13T13:22:33.166" v="2406" actId="1076"/>
          <ac:spMkLst>
            <pc:docMk/>
            <pc:sldMk cId="2154325032" sldId="304"/>
            <ac:spMk id="26" creationId="{CF2BA9D3-1C2F-63BE-87ED-F5190553766A}"/>
          </ac:spMkLst>
        </pc:spChg>
        <pc:spChg chg="add mod">
          <ac:chgData name="Daniel Sandoval" userId="ff7cb597e8ac16c0" providerId="LiveId" clId="{CB9E82B8-5EDE-42E0-A6C4-1512BF0BC1C1}" dt="2024-03-13T13:22:33.166" v="2406" actId="1076"/>
          <ac:spMkLst>
            <pc:docMk/>
            <pc:sldMk cId="2154325032" sldId="304"/>
            <ac:spMk id="29" creationId="{9CF0E096-5110-741B-C2F3-06FD5941A91F}"/>
          </ac:spMkLst>
        </pc:spChg>
        <pc:spChg chg="add mod">
          <ac:chgData name="Daniel Sandoval" userId="ff7cb597e8ac16c0" providerId="LiveId" clId="{CB9E82B8-5EDE-42E0-A6C4-1512BF0BC1C1}" dt="2024-03-13T13:22:33.166" v="2406" actId="1076"/>
          <ac:spMkLst>
            <pc:docMk/>
            <pc:sldMk cId="2154325032" sldId="304"/>
            <ac:spMk id="30" creationId="{9DFC6D92-603F-F332-712E-E51ED0D39644}"/>
          </ac:spMkLst>
        </pc:spChg>
        <pc:spChg chg="add del mod">
          <ac:chgData name="Daniel Sandoval" userId="ff7cb597e8ac16c0" providerId="LiveId" clId="{CB9E82B8-5EDE-42E0-A6C4-1512BF0BC1C1}" dt="2024-03-13T11:37:05.175" v="1255" actId="478"/>
          <ac:spMkLst>
            <pc:docMk/>
            <pc:sldMk cId="2154325032" sldId="304"/>
            <ac:spMk id="32" creationId="{C025E44D-F1F2-2BBF-9CEC-22F959F90CFC}"/>
          </ac:spMkLst>
        </pc:spChg>
        <pc:spChg chg="add mod">
          <ac:chgData name="Daniel Sandoval" userId="ff7cb597e8ac16c0" providerId="LiveId" clId="{CB9E82B8-5EDE-42E0-A6C4-1512BF0BC1C1}" dt="2024-03-13T13:22:33.166" v="2406" actId="1076"/>
          <ac:spMkLst>
            <pc:docMk/>
            <pc:sldMk cId="2154325032" sldId="304"/>
            <ac:spMk id="34" creationId="{5057731A-70B0-B319-7DB8-37559C9EFA7F}"/>
          </ac:spMkLst>
        </pc:spChg>
        <pc:picChg chg="mod">
          <ac:chgData name="Daniel Sandoval" userId="ff7cb597e8ac16c0" providerId="LiveId" clId="{CB9E82B8-5EDE-42E0-A6C4-1512BF0BC1C1}" dt="2024-03-13T13:22:33.166" v="2406" actId="1076"/>
          <ac:picMkLst>
            <pc:docMk/>
            <pc:sldMk cId="2154325032" sldId="304"/>
            <ac:picMk id="4" creationId="{CF90042A-837D-5619-7C8C-8635F93AB6E4}"/>
          </ac:picMkLst>
        </pc:picChg>
        <pc:picChg chg="mod">
          <ac:chgData name="Daniel Sandoval" userId="ff7cb597e8ac16c0" providerId="LiveId" clId="{CB9E82B8-5EDE-42E0-A6C4-1512BF0BC1C1}" dt="2024-03-13T13:22:33.166" v="2406" actId="1076"/>
          <ac:picMkLst>
            <pc:docMk/>
            <pc:sldMk cId="2154325032" sldId="304"/>
            <ac:picMk id="6" creationId="{DF73FD23-96E1-2E6F-19C8-05B5BDF4B744}"/>
          </ac:picMkLst>
        </pc:picChg>
        <pc:picChg chg="mod">
          <ac:chgData name="Daniel Sandoval" userId="ff7cb597e8ac16c0" providerId="LiveId" clId="{CB9E82B8-5EDE-42E0-A6C4-1512BF0BC1C1}" dt="2024-03-13T13:22:33.166" v="2406" actId="1076"/>
          <ac:picMkLst>
            <pc:docMk/>
            <pc:sldMk cId="2154325032" sldId="304"/>
            <ac:picMk id="7" creationId="{0127A73F-B379-B66F-BC50-D90D727D6848}"/>
          </ac:picMkLst>
        </pc:picChg>
        <pc:picChg chg="add mod">
          <ac:chgData name="Daniel Sandoval" userId="ff7cb597e8ac16c0" providerId="LiveId" clId="{CB9E82B8-5EDE-42E0-A6C4-1512BF0BC1C1}" dt="2024-03-13T13:22:33.166" v="2406" actId="1076"/>
          <ac:picMkLst>
            <pc:docMk/>
            <pc:sldMk cId="2154325032" sldId="304"/>
            <ac:picMk id="36" creationId="{52DE431B-4DE6-DECD-07F7-2C04A1F0005C}"/>
          </ac:picMkLst>
        </pc:picChg>
        <pc:picChg chg="mod">
          <ac:chgData name="Daniel Sandoval" userId="ff7cb597e8ac16c0" providerId="LiveId" clId="{CB9E82B8-5EDE-42E0-A6C4-1512BF0BC1C1}" dt="2024-03-13T13:22:33.166" v="2406" actId="1076"/>
          <ac:picMkLst>
            <pc:docMk/>
            <pc:sldMk cId="2154325032" sldId="304"/>
            <ac:picMk id="2050" creationId="{2EFF9A84-27F7-D3A2-BDC8-1C19B082F3CB}"/>
          </ac:picMkLst>
        </pc:picChg>
        <pc:cxnChg chg="add mod">
          <ac:chgData name="Daniel Sandoval" userId="ff7cb597e8ac16c0" providerId="LiveId" clId="{CB9E82B8-5EDE-42E0-A6C4-1512BF0BC1C1}" dt="2024-03-13T13:22:33.166" v="2406" actId="1076"/>
          <ac:cxnSpMkLst>
            <pc:docMk/>
            <pc:sldMk cId="2154325032" sldId="304"/>
            <ac:cxnSpMk id="18" creationId="{3D0B4113-0236-5066-A9CD-96F25ED45474}"/>
          </ac:cxnSpMkLst>
        </pc:cxnChg>
        <pc:cxnChg chg="add del mod">
          <ac:chgData name="Daniel Sandoval" userId="ff7cb597e8ac16c0" providerId="LiveId" clId="{CB9E82B8-5EDE-42E0-A6C4-1512BF0BC1C1}" dt="2024-03-13T11:29:03.655" v="1079" actId="478"/>
          <ac:cxnSpMkLst>
            <pc:docMk/>
            <pc:sldMk cId="2154325032" sldId="304"/>
            <ac:cxnSpMk id="21" creationId="{038696F2-07F1-6B92-1882-7664438C043C}"/>
          </ac:cxnSpMkLst>
        </pc:cxnChg>
        <pc:cxnChg chg="add mod">
          <ac:chgData name="Daniel Sandoval" userId="ff7cb597e8ac16c0" providerId="LiveId" clId="{CB9E82B8-5EDE-42E0-A6C4-1512BF0BC1C1}" dt="2024-03-13T13:22:33.166" v="2406" actId="1076"/>
          <ac:cxnSpMkLst>
            <pc:docMk/>
            <pc:sldMk cId="2154325032" sldId="304"/>
            <ac:cxnSpMk id="23" creationId="{E168EBEB-AC13-19C6-F776-381FCB46806F}"/>
          </ac:cxnSpMkLst>
        </pc:cxnChg>
        <pc:cxnChg chg="add mod">
          <ac:chgData name="Daniel Sandoval" userId="ff7cb597e8ac16c0" providerId="LiveId" clId="{CB9E82B8-5EDE-42E0-A6C4-1512BF0BC1C1}" dt="2024-03-13T13:22:33.166" v="2406" actId="1076"/>
          <ac:cxnSpMkLst>
            <pc:docMk/>
            <pc:sldMk cId="2154325032" sldId="304"/>
            <ac:cxnSpMk id="27" creationId="{EDAAC5CB-BE5D-798C-E0CD-539BD80E5059}"/>
          </ac:cxnSpMkLst>
        </pc:cxnChg>
        <pc:cxnChg chg="add mod">
          <ac:chgData name="Daniel Sandoval" userId="ff7cb597e8ac16c0" providerId="LiveId" clId="{CB9E82B8-5EDE-42E0-A6C4-1512BF0BC1C1}" dt="2024-03-13T13:22:33.166" v="2406" actId="1076"/>
          <ac:cxnSpMkLst>
            <pc:docMk/>
            <pc:sldMk cId="2154325032" sldId="304"/>
            <ac:cxnSpMk id="28" creationId="{8960114D-7986-6F5B-7228-EEC31B1A2758}"/>
          </ac:cxnSpMkLst>
        </pc:cxnChg>
        <pc:cxnChg chg="add del mod">
          <ac:chgData name="Daniel Sandoval" userId="ff7cb597e8ac16c0" providerId="LiveId" clId="{CB9E82B8-5EDE-42E0-A6C4-1512BF0BC1C1}" dt="2024-03-13T11:37:05.175" v="1255" actId="478"/>
          <ac:cxnSpMkLst>
            <pc:docMk/>
            <pc:sldMk cId="2154325032" sldId="304"/>
            <ac:cxnSpMk id="31" creationId="{9F37907C-E0A1-9146-2FD8-69F303FA29CE}"/>
          </ac:cxnSpMkLst>
        </pc:cxnChg>
        <pc:cxnChg chg="add mod">
          <ac:chgData name="Daniel Sandoval" userId="ff7cb597e8ac16c0" providerId="LiveId" clId="{CB9E82B8-5EDE-42E0-A6C4-1512BF0BC1C1}" dt="2024-03-13T13:22:33.166" v="2406" actId="1076"/>
          <ac:cxnSpMkLst>
            <pc:docMk/>
            <pc:sldMk cId="2154325032" sldId="304"/>
            <ac:cxnSpMk id="33" creationId="{3DCECECD-E942-BC47-DFBD-044474B82CB6}"/>
          </ac:cxnSpMkLst>
        </pc:cxnChg>
      </pc:sldChg>
      <pc:sldMasterChg chg="addSp delSp modSp mod modSldLayout">
        <pc:chgData name="Daniel Sandoval" userId="ff7cb597e8ac16c0" providerId="LiveId" clId="{CB9E82B8-5EDE-42E0-A6C4-1512BF0BC1C1}" dt="2024-03-15T00:22:31.784" v="2481" actId="478"/>
        <pc:sldMasterMkLst>
          <pc:docMk/>
          <pc:sldMasterMk cId="3609295696" sldId="2147483648"/>
        </pc:sldMasterMkLst>
        <pc:picChg chg="del">
          <ac:chgData name="Daniel Sandoval" userId="ff7cb597e8ac16c0" providerId="LiveId" clId="{CB9E82B8-5EDE-42E0-A6C4-1512BF0BC1C1}" dt="2024-03-15T00:22:11.454" v="2472" actId="478"/>
          <ac:picMkLst>
            <pc:docMk/>
            <pc:sldMasterMk cId="3609295696" sldId="2147483648"/>
            <ac:picMk id="2" creationId="{E2F2A09E-FB77-0726-3000-97FFDA2611B2}"/>
          </ac:picMkLst>
        </pc:picChg>
        <pc:picChg chg="add del mod">
          <ac:chgData name="Daniel Sandoval" userId="ff7cb597e8ac16c0" providerId="LiveId" clId="{CB9E82B8-5EDE-42E0-A6C4-1512BF0BC1C1}" dt="2024-03-15T00:22:17.940" v="2478" actId="478"/>
          <ac:picMkLst>
            <pc:docMk/>
            <pc:sldMasterMk cId="3609295696" sldId="2147483648"/>
            <ac:picMk id="9" creationId="{4411AA11-3870-B911-D08D-E60D1DECEAFD}"/>
          </ac:picMkLst>
        </pc:picChg>
        <pc:picChg chg="add mod">
          <ac:chgData name="Daniel Sandoval" userId="ff7cb597e8ac16c0" providerId="LiveId" clId="{CB9E82B8-5EDE-42E0-A6C4-1512BF0BC1C1}" dt="2024-03-15T00:22:24.328" v="2479"/>
          <ac:picMkLst>
            <pc:docMk/>
            <pc:sldMasterMk cId="3609295696" sldId="2147483648"/>
            <ac:picMk id="12" creationId="{944E4D99-6A3C-DB1C-14CB-2DDF32AC1636}"/>
          </ac:picMkLst>
        </pc:picChg>
        <pc:sldLayoutChg chg="delSp mod">
          <pc:chgData name="Daniel Sandoval" userId="ff7cb597e8ac16c0" providerId="LiveId" clId="{CB9E82B8-5EDE-42E0-A6C4-1512BF0BC1C1}" dt="2024-03-15T00:22:28.199" v="2480" actId="478"/>
          <pc:sldLayoutMkLst>
            <pc:docMk/>
            <pc:sldMasterMk cId="3609295696" sldId="2147483648"/>
            <pc:sldLayoutMk cId="3400349170" sldId="2147483649"/>
          </pc:sldLayoutMkLst>
          <pc:picChg chg="del">
            <ac:chgData name="Daniel Sandoval" userId="ff7cb597e8ac16c0" providerId="LiveId" clId="{CB9E82B8-5EDE-42E0-A6C4-1512BF0BC1C1}" dt="2024-03-15T00:22:28.199" v="2480" actId="478"/>
            <ac:picMkLst>
              <pc:docMk/>
              <pc:sldMasterMk cId="3609295696" sldId="2147483648"/>
              <pc:sldLayoutMk cId="3400349170" sldId="2147483649"/>
              <ac:picMk id="7" creationId="{1FC0CFEF-49FA-2CB9-182E-824AAAB19494}"/>
            </ac:picMkLst>
          </pc:picChg>
        </pc:sldLayoutChg>
        <pc:sldLayoutChg chg="delSp mod">
          <pc:chgData name="Daniel Sandoval" userId="ff7cb597e8ac16c0" providerId="LiveId" clId="{CB9E82B8-5EDE-42E0-A6C4-1512BF0BC1C1}" dt="2024-03-15T00:22:31.784" v="2481" actId="478"/>
          <pc:sldLayoutMkLst>
            <pc:docMk/>
            <pc:sldMasterMk cId="3609295696" sldId="2147483648"/>
            <pc:sldLayoutMk cId="2878348989" sldId="2147483650"/>
          </pc:sldLayoutMkLst>
          <pc:picChg chg="del">
            <ac:chgData name="Daniel Sandoval" userId="ff7cb597e8ac16c0" providerId="LiveId" clId="{CB9E82B8-5EDE-42E0-A6C4-1512BF0BC1C1}" dt="2024-03-15T00:22:31.784" v="2481" actId="478"/>
            <ac:picMkLst>
              <pc:docMk/>
              <pc:sldMasterMk cId="3609295696" sldId="2147483648"/>
              <pc:sldLayoutMk cId="2878348989" sldId="2147483650"/>
              <ac:picMk id="3" creationId="{53894221-B53E-AB94-C667-B745D82763DA}"/>
            </ac:picMkLst>
          </pc:picChg>
        </pc:sldLayoutChg>
      </pc:sldMasterChg>
      <pc:sldMasterChg chg="addSp delSp modSp mod modSldLayout">
        <pc:chgData name="Daniel Sandoval" userId="ff7cb597e8ac16c0" providerId="LiveId" clId="{CB9E82B8-5EDE-42E0-A6C4-1512BF0BC1C1}" dt="2024-03-15T00:22:07.774" v="2471" actId="478"/>
        <pc:sldMasterMkLst>
          <pc:docMk/>
          <pc:sldMasterMk cId="2040488224" sldId="2147483685"/>
        </pc:sldMasterMkLst>
        <pc:picChg chg="add del">
          <ac:chgData name="Daniel Sandoval" userId="ff7cb597e8ac16c0" providerId="LiveId" clId="{CB9E82B8-5EDE-42E0-A6C4-1512BF0BC1C1}" dt="2024-03-15T00:20:47.997" v="2456" actId="478"/>
          <ac:picMkLst>
            <pc:docMk/>
            <pc:sldMasterMk cId="2040488224" sldId="2147483685"/>
            <ac:picMk id="2" creationId="{E2F2A09E-FB77-0726-3000-97FFDA2611B2}"/>
          </ac:picMkLst>
        </pc:picChg>
        <pc:picChg chg="add del mod">
          <ac:chgData name="Daniel Sandoval" userId="ff7cb597e8ac16c0" providerId="LiveId" clId="{CB9E82B8-5EDE-42E0-A6C4-1512BF0BC1C1}" dt="2024-03-14T19:26:14.529" v="2450"/>
          <ac:picMkLst>
            <pc:docMk/>
            <pc:sldMasterMk cId="2040488224" sldId="2147483685"/>
            <ac:picMk id="4" creationId="{E5C56FF2-7AE4-62A5-9B73-E94D53F90659}"/>
          </ac:picMkLst>
        </pc:picChg>
        <pc:picChg chg="add del mod">
          <ac:chgData name="Daniel Sandoval" userId="ff7cb597e8ac16c0" providerId="LiveId" clId="{CB9E82B8-5EDE-42E0-A6C4-1512BF0BC1C1}" dt="2024-03-15T00:21:27.090" v="2461" actId="478"/>
          <ac:picMkLst>
            <pc:docMk/>
            <pc:sldMasterMk cId="2040488224" sldId="2147483685"/>
            <ac:picMk id="8" creationId="{7007CC14-F5D1-F286-FAD2-EB2EA455F414}"/>
          </ac:picMkLst>
        </pc:picChg>
        <pc:picChg chg="add del">
          <ac:chgData name="Daniel Sandoval" userId="ff7cb597e8ac16c0" providerId="LiveId" clId="{CB9E82B8-5EDE-42E0-A6C4-1512BF0BC1C1}" dt="2024-03-15T00:21:24.970" v="2460" actId="478"/>
          <ac:picMkLst>
            <pc:docMk/>
            <pc:sldMasterMk cId="2040488224" sldId="2147483685"/>
            <ac:picMk id="12" creationId="{B9A0C050-0370-E081-1E5D-6FB5F2A3D5D7}"/>
          </ac:picMkLst>
        </pc:picChg>
        <pc:picChg chg="add mod">
          <ac:chgData name="Daniel Sandoval" userId="ff7cb597e8ac16c0" providerId="LiveId" clId="{CB9E82B8-5EDE-42E0-A6C4-1512BF0BC1C1}" dt="2024-03-15T00:21:54.413" v="2468" actId="1076"/>
          <ac:picMkLst>
            <pc:docMk/>
            <pc:sldMasterMk cId="2040488224" sldId="2147483685"/>
            <ac:picMk id="14" creationId="{F864B0DD-41AC-743D-5BDC-91F54F7BB43B}"/>
          </ac:picMkLst>
        </pc:picChg>
        <pc:sldLayoutChg chg="delSp modSp mod">
          <pc:chgData name="Daniel Sandoval" userId="ff7cb597e8ac16c0" providerId="LiveId" clId="{CB9E82B8-5EDE-42E0-A6C4-1512BF0BC1C1}" dt="2024-03-15T00:22:04.675" v="2470" actId="478"/>
          <pc:sldLayoutMkLst>
            <pc:docMk/>
            <pc:sldMasterMk cId="2040488224" sldId="2147483685"/>
            <pc:sldLayoutMk cId="3029463737" sldId="2147483686"/>
          </pc:sldLayoutMkLst>
          <pc:picChg chg="del mod">
            <ac:chgData name="Daniel Sandoval" userId="ff7cb597e8ac16c0" providerId="LiveId" clId="{CB9E82B8-5EDE-42E0-A6C4-1512BF0BC1C1}" dt="2024-03-15T00:22:04.675" v="2470" actId="478"/>
            <ac:picMkLst>
              <pc:docMk/>
              <pc:sldMasterMk cId="2040488224" sldId="2147483685"/>
              <pc:sldLayoutMk cId="3029463737" sldId="2147483686"/>
              <ac:picMk id="7" creationId="{1FC0CFEF-49FA-2CB9-182E-824AAAB19494}"/>
            </ac:picMkLst>
          </pc:picChg>
        </pc:sldLayoutChg>
        <pc:sldLayoutChg chg="delSp mod">
          <pc:chgData name="Daniel Sandoval" userId="ff7cb597e8ac16c0" providerId="LiveId" clId="{CB9E82B8-5EDE-42E0-A6C4-1512BF0BC1C1}" dt="2024-03-15T00:22:07.774" v="2471" actId="478"/>
          <pc:sldLayoutMkLst>
            <pc:docMk/>
            <pc:sldMasterMk cId="2040488224" sldId="2147483685"/>
            <pc:sldLayoutMk cId="2678953965" sldId="2147483687"/>
          </pc:sldLayoutMkLst>
          <pc:picChg chg="del">
            <ac:chgData name="Daniel Sandoval" userId="ff7cb597e8ac16c0" providerId="LiveId" clId="{CB9E82B8-5EDE-42E0-A6C4-1512BF0BC1C1}" dt="2024-03-15T00:22:07.774" v="2471" actId="478"/>
            <ac:picMkLst>
              <pc:docMk/>
              <pc:sldMasterMk cId="2040488224" sldId="2147483685"/>
              <pc:sldLayoutMk cId="2678953965" sldId="2147483687"/>
              <ac:picMk id="3" creationId="{53894221-B53E-AB94-C667-B745D82763DA}"/>
            </ac:picMkLst>
          </pc:picChg>
        </pc:sldLayoutChg>
      </pc:sldMasterChg>
    </pc:docChg>
  </pc:docChgLst>
  <pc:docChgLst>
    <pc:chgData name="Daniel Sandoval" userId="ff7cb597e8ac16c0" providerId="LiveId" clId="{F0F6D09F-3F08-4B2C-B6BC-013085CFED65}"/>
    <pc:docChg chg="custSel modSld">
      <pc:chgData name="Daniel Sandoval" userId="ff7cb597e8ac16c0" providerId="LiveId" clId="{F0F6D09F-3F08-4B2C-B6BC-013085CFED65}" dt="2024-01-26T19:53:56.450" v="196" actId="1038"/>
      <pc:docMkLst>
        <pc:docMk/>
      </pc:docMkLst>
      <pc:sldChg chg="modSp mod">
        <pc:chgData name="Daniel Sandoval" userId="ff7cb597e8ac16c0" providerId="LiveId" clId="{F0F6D09F-3F08-4B2C-B6BC-013085CFED65}" dt="2024-01-26T19:08:02.597" v="17" actId="20577"/>
        <pc:sldMkLst>
          <pc:docMk/>
          <pc:sldMk cId="2259131713" sldId="266"/>
        </pc:sldMkLst>
        <pc:spChg chg="mod">
          <ac:chgData name="Daniel Sandoval" userId="ff7cb597e8ac16c0" providerId="LiveId" clId="{F0F6D09F-3F08-4B2C-B6BC-013085CFED65}" dt="2024-01-26T19:07:58.354" v="13" actId="20577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F0F6D09F-3F08-4B2C-B6BC-013085CFED65}" dt="2024-01-26T19:08:02.597" v="17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addSp delSp modSp mod">
        <pc:chgData name="Daniel Sandoval" userId="ff7cb597e8ac16c0" providerId="LiveId" clId="{F0F6D09F-3F08-4B2C-B6BC-013085CFED65}" dt="2024-01-26T19:53:56.450" v="196" actId="1038"/>
        <pc:sldMkLst>
          <pc:docMk/>
          <pc:sldMk cId="4032306865" sldId="275"/>
        </pc:sldMkLst>
        <pc:spChg chg="mod">
          <ac:chgData name="Daniel Sandoval" userId="ff7cb597e8ac16c0" providerId="LiveId" clId="{F0F6D09F-3F08-4B2C-B6BC-013085CFED65}" dt="2024-01-26T19:08:26.930" v="31" actId="20577"/>
          <ac:spMkLst>
            <pc:docMk/>
            <pc:sldMk cId="4032306865" sldId="275"/>
            <ac:spMk id="2" creationId="{ABB0AE9E-BD73-5A3E-74D2-6A1FE13EEA21}"/>
          </ac:spMkLst>
        </pc:spChg>
        <pc:spChg chg="mod">
          <ac:chgData name="Daniel Sandoval" userId="ff7cb597e8ac16c0" providerId="LiveId" clId="{F0F6D09F-3F08-4B2C-B6BC-013085CFED65}" dt="2024-01-26T19:19:34.810" v="94" actId="1076"/>
          <ac:spMkLst>
            <pc:docMk/>
            <pc:sldMk cId="4032306865" sldId="275"/>
            <ac:spMk id="6" creationId="{6686320B-5093-C84E-5055-238C1FA7DC4D}"/>
          </ac:spMkLst>
        </pc:spChg>
        <pc:graphicFrameChg chg="del">
          <ac:chgData name="Daniel Sandoval" userId="ff7cb597e8ac16c0" providerId="LiveId" clId="{F0F6D09F-3F08-4B2C-B6BC-013085CFED65}" dt="2024-01-26T19:14:03.925" v="33" actId="478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del">
          <ac:chgData name="Daniel Sandoval" userId="ff7cb597e8ac16c0" providerId="LiveId" clId="{F0F6D09F-3F08-4B2C-B6BC-013085CFED65}" dt="2024-01-26T19:14:01.651" v="32" actId="478"/>
          <ac:graphicFrameMkLst>
            <pc:docMk/>
            <pc:sldMk cId="4032306865" sldId="275"/>
            <ac:graphicFrameMk id="5" creationId="{5412B719-2D5B-5E09-952B-5EE81F22F406}"/>
          </ac:graphicFrameMkLst>
        </pc:graphicFrameChg>
        <pc:graphicFrameChg chg="add mod">
          <ac:chgData name="Daniel Sandoval" userId="ff7cb597e8ac16c0" providerId="LiveId" clId="{F0F6D09F-3F08-4B2C-B6BC-013085CFED65}" dt="2024-01-26T19:53:56.450" v="196" actId="1038"/>
          <ac:graphicFrameMkLst>
            <pc:docMk/>
            <pc:sldMk cId="4032306865" sldId="275"/>
            <ac:graphicFrameMk id="7" creationId="{7D438AA0-A49B-279D-C638-F87B5FD4E0C6}"/>
          </ac:graphicFrameMkLst>
        </pc:graphicFrameChg>
        <pc:graphicFrameChg chg="add mod ord">
          <ac:chgData name="Daniel Sandoval" userId="ff7cb597e8ac16c0" providerId="LiveId" clId="{F0F6D09F-3F08-4B2C-B6BC-013085CFED65}" dt="2024-01-26T19:53:51.661" v="183" actId="1038"/>
          <ac:graphicFrameMkLst>
            <pc:docMk/>
            <pc:sldMk cId="4032306865" sldId="275"/>
            <ac:graphicFrameMk id="8" creationId="{5412B719-2D5B-5E09-952B-5EE81F22F406}"/>
          </ac:graphicFrameMkLst>
        </pc:graphicFrameChg>
      </pc:sldChg>
      <pc:sldChg chg="addSp delSp modSp mod delAnim modAnim">
        <pc:chgData name="Daniel Sandoval" userId="ff7cb597e8ac16c0" providerId="LiveId" clId="{F0F6D09F-3F08-4B2C-B6BC-013085CFED65}" dt="2024-01-26T19:23:36.770" v="150" actId="1076"/>
        <pc:sldMkLst>
          <pc:docMk/>
          <pc:sldMk cId="2977519937" sldId="277"/>
        </pc:sldMkLst>
        <pc:spChg chg="mod">
          <ac:chgData name="Daniel Sandoval" userId="ff7cb597e8ac16c0" providerId="LiveId" clId="{F0F6D09F-3F08-4B2C-B6BC-013085CFED65}" dt="2024-01-26T19:20:16.073" v="104" actId="1037"/>
          <ac:spMkLst>
            <pc:docMk/>
            <pc:sldMk cId="2977519937" sldId="277"/>
            <ac:spMk id="4" creationId="{81FEE596-039E-056B-7644-F2CF34E6733A}"/>
          </ac:spMkLst>
        </pc:spChg>
        <pc:spChg chg="del">
          <ac:chgData name="Daniel Sandoval" userId="ff7cb597e8ac16c0" providerId="LiveId" clId="{F0F6D09F-3F08-4B2C-B6BC-013085CFED65}" dt="2024-01-26T19:23:24.377" v="148" actId="478"/>
          <ac:spMkLst>
            <pc:docMk/>
            <pc:sldMk cId="2977519937" sldId="277"/>
            <ac:spMk id="6" creationId="{6686320B-5093-C84E-5055-238C1FA7DC4D}"/>
          </ac:spMkLst>
        </pc:spChg>
        <pc:spChg chg="mod">
          <ac:chgData name="Daniel Sandoval" userId="ff7cb597e8ac16c0" providerId="LiveId" clId="{F0F6D09F-3F08-4B2C-B6BC-013085CFED65}" dt="2024-01-26T19:20:36.635" v="111" actId="1076"/>
          <ac:spMkLst>
            <pc:docMk/>
            <pc:sldMk cId="2977519937" sldId="277"/>
            <ac:spMk id="7" creationId="{E4549A98-D8C5-62A5-F555-9D23A87F6A9A}"/>
          </ac:spMkLst>
        </pc:spChg>
        <pc:spChg chg="mod">
          <ac:chgData name="Daniel Sandoval" userId="ff7cb597e8ac16c0" providerId="LiveId" clId="{F0F6D09F-3F08-4B2C-B6BC-013085CFED65}" dt="2024-01-26T19:20:41.924" v="117" actId="1038"/>
          <ac:spMkLst>
            <pc:docMk/>
            <pc:sldMk cId="2977519937" sldId="277"/>
            <ac:spMk id="8" creationId="{1177020F-35D9-2558-CD7B-9503EFD64A86}"/>
          </ac:spMkLst>
        </pc:spChg>
        <pc:spChg chg="del mod">
          <ac:chgData name="Daniel Sandoval" userId="ff7cb597e8ac16c0" providerId="LiveId" clId="{F0F6D09F-3F08-4B2C-B6BC-013085CFED65}" dt="2024-01-26T19:21:28.236" v="123" actId="478"/>
          <ac:spMkLst>
            <pc:docMk/>
            <pc:sldMk cId="2977519937" sldId="277"/>
            <ac:spMk id="9" creationId="{282B9F67-8C81-001C-E96B-F7B0315D735A}"/>
          </ac:spMkLst>
        </pc:spChg>
        <pc:spChg chg="mod">
          <ac:chgData name="Daniel Sandoval" userId="ff7cb597e8ac16c0" providerId="LiveId" clId="{F0F6D09F-3F08-4B2C-B6BC-013085CFED65}" dt="2024-01-26T19:20:31.870" v="109" actId="1076"/>
          <ac:spMkLst>
            <pc:docMk/>
            <pc:sldMk cId="2977519937" sldId="277"/>
            <ac:spMk id="10" creationId="{FCBF4BE2-59EE-22A5-8B4E-1CED4FDB1B98}"/>
          </ac:spMkLst>
        </pc:spChg>
        <pc:spChg chg="mod">
          <ac:chgData name="Daniel Sandoval" userId="ff7cb597e8ac16c0" providerId="LiveId" clId="{F0F6D09F-3F08-4B2C-B6BC-013085CFED65}" dt="2024-01-26T19:20:54.306" v="121" actId="1037"/>
          <ac:spMkLst>
            <pc:docMk/>
            <pc:sldMk cId="2977519937" sldId="277"/>
            <ac:spMk id="11" creationId="{018153DA-6E45-2235-7590-525055F2EC87}"/>
          </ac:spMkLst>
        </pc:spChg>
        <pc:spChg chg="mod">
          <ac:chgData name="Daniel Sandoval" userId="ff7cb597e8ac16c0" providerId="LiveId" clId="{F0F6D09F-3F08-4B2C-B6BC-013085CFED65}" dt="2024-01-26T19:20:23.740" v="106" actId="1076"/>
          <ac:spMkLst>
            <pc:docMk/>
            <pc:sldMk cId="2977519937" sldId="277"/>
            <ac:spMk id="12" creationId="{F9AF6832-E6A0-CCAC-65E3-BDAA231E4ACB}"/>
          </ac:spMkLst>
        </pc:spChg>
        <pc:spChg chg="mod">
          <ac:chgData name="Daniel Sandoval" userId="ff7cb597e8ac16c0" providerId="LiveId" clId="{F0F6D09F-3F08-4B2C-B6BC-013085CFED65}" dt="2024-01-26T19:20:29.794" v="108" actId="1076"/>
          <ac:spMkLst>
            <pc:docMk/>
            <pc:sldMk cId="2977519937" sldId="277"/>
            <ac:spMk id="13" creationId="{412DE43A-3F37-C7DC-1E7C-A0D30F36F1A2}"/>
          </ac:spMkLst>
        </pc:spChg>
        <pc:spChg chg="mod">
          <ac:chgData name="Daniel Sandoval" userId="ff7cb597e8ac16c0" providerId="LiveId" clId="{F0F6D09F-3F08-4B2C-B6BC-013085CFED65}" dt="2024-01-26T19:20:27.198" v="107" actId="1076"/>
          <ac:spMkLst>
            <pc:docMk/>
            <pc:sldMk cId="2977519937" sldId="277"/>
            <ac:spMk id="14" creationId="{ABC5F34C-C633-F153-0712-08BAFEB3EEB6}"/>
          </ac:spMkLst>
        </pc:spChg>
        <pc:spChg chg="mod">
          <ac:chgData name="Daniel Sandoval" userId="ff7cb597e8ac16c0" providerId="LiveId" clId="{F0F6D09F-3F08-4B2C-B6BC-013085CFED65}" dt="2024-01-26T19:20:49.230" v="118" actId="1076"/>
          <ac:spMkLst>
            <pc:docMk/>
            <pc:sldMk cId="2977519937" sldId="277"/>
            <ac:spMk id="15" creationId="{119183DA-96DE-66C0-E8E4-E69768B18C31}"/>
          </ac:spMkLst>
        </pc:spChg>
        <pc:spChg chg="add mod">
          <ac:chgData name="Daniel Sandoval" userId="ff7cb597e8ac16c0" providerId="LiveId" clId="{F0F6D09F-3F08-4B2C-B6BC-013085CFED65}" dt="2024-01-26T19:21:38.463" v="125" actId="1076"/>
          <ac:spMkLst>
            <pc:docMk/>
            <pc:sldMk cId="2977519937" sldId="277"/>
            <ac:spMk id="17" creationId="{9FE7714F-237D-5E3B-17B0-ECD105517896}"/>
          </ac:spMkLst>
        </pc:spChg>
        <pc:spChg chg="add mod">
          <ac:chgData name="Daniel Sandoval" userId="ff7cb597e8ac16c0" providerId="LiveId" clId="{F0F6D09F-3F08-4B2C-B6BC-013085CFED65}" dt="2024-01-26T19:21:44.212" v="127" actId="1076"/>
          <ac:spMkLst>
            <pc:docMk/>
            <pc:sldMk cId="2977519937" sldId="277"/>
            <ac:spMk id="18" creationId="{1B1DE6A5-930B-A50F-669E-8A677CFE57C9}"/>
          </ac:spMkLst>
        </pc:spChg>
        <pc:spChg chg="add mod">
          <ac:chgData name="Daniel Sandoval" userId="ff7cb597e8ac16c0" providerId="LiveId" clId="{F0F6D09F-3F08-4B2C-B6BC-013085CFED65}" dt="2024-01-26T19:23:01.153" v="147" actId="20577"/>
          <ac:spMkLst>
            <pc:docMk/>
            <pc:sldMk cId="2977519937" sldId="277"/>
            <ac:spMk id="19" creationId="{EA72BEEE-712B-1837-30FB-6CDDAE9E5D33}"/>
          </ac:spMkLst>
        </pc:spChg>
        <pc:spChg chg="add mod">
          <ac:chgData name="Daniel Sandoval" userId="ff7cb597e8ac16c0" providerId="LiveId" clId="{F0F6D09F-3F08-4B2C-B6BC-013085CFED65}" dt="2024-01-26T19:23:36.770" v="150" actId="1076"/>
          <ac:spMkLst>
            <pc:docMk/>
            <pc:sldMk cId="2977519937" sldId="277"/>
            <ac:spMk id="20" creationId="{BCD071E4-7E56-9615-AEAD-7D1F4FC0CFCF}"/>
          </ac:spMkLst>
        </pc:spChg>
        <pc:graphicFrameChg chg="del">
          <ac:chgData name="Daniel Sandoval" userId="ff7cb597e8ac16c0" providerId="LiveId" clId="{F0F6D09F-3F08-4B2C-B6BC-013085CFED65}" dt="2024-01-26T19:19:39.536" v="95" actId="478"/>
          <ac:graphicFrameMkLst>
            <pc:docMk/>
            <pc:sldMk cId="2977519937" sldId="277"/>
            <ac:graphicFrameMk id="5" creationId="{5412B719-2D5B-5E09-952B-5EE81F22F406}"/>
          </ac:graphicFrameMkLst>
        </pc:graphicFrameChg>
        <pc:graphicFrameChg chg="add mod ord">
          <ac:chgData name="Daniel Sandoval" userId="ff7cb597e8ac16c0" providerId="LiveId" clId="{F0F6D09F-3F08-4B2C-B6BC-013085CFED65}" dt="2024-01-26T19:20:01.467" v="99" actId="167"/>
          <ac:graphicFrameMkLst>
            <pc:docMk/>
            <pc:sldMk cId="2977519937" sldId="277"/>
            <ac:graphicFrameMk id="16" creationId="{5412B719-2D5B-5E09-952B-5EE81F22F406}"/>
          </ac:graphicFrameMkLst>
        </pc:graphicFrameChg>
      </pc:sldChg>
      <pc:sldChg chg="addSp delSp modSp mod">
        <pc:chgData name="Daniel Sandoval" userId="ff7cb597e8ac16c0" providerId="LiveId" clId="{F0F6D09F-3F08-4B2C-B6BC-013085CFED65}" dt="2024-01-26T19:27:27.696" v="164" actId="1076"/>
        <pc:sldMkLst>
          <pc:docMk/>
          <pc:sldMk cId="1178865850" sldId="278"/>
        </pc:sldMkLst>
        <pc:spChg chg="mod">
          <ac:chgData name="Daniel Sandoval" userId="ff7cb597e8ac16c0" providerId="LiveId" clId="{F0F6D09F-3F08-4B2C-B6BC-013085CFED65}" dt="2024-01-26T19:26:40.355" v="158" actId="20577"/>
          <ac:spMkLst>
            <pc:docMk/>
            <pc:sldMk cId="1178865850" sldId="278"/>
            <ac:spMk id="2" creationId="{ABB0AE9E-BD73-5A3E-74D2-6A1FE13EEA21}"/>
          </ac:spMkLst>
        </pc:spChg>
        <pc:picChg chg="add mod">
          <ac:chgData name="Daniel Sandoval" userId="ff7cb597e8ac16c0" providerId="LiveId" clId="{F0F6D09F-3F08-4B2C-B6BC-013085CFED65}" dt="2024-01-26T19:27:27.696" v="164" actId="1076"/>
          <ac:picMkLst>
            <pc:docMk/>
            <pc:sldMk cId="1178865850" sldId="278"/>
            <ac:picMk id="5" creationId="{EB92D679-751E-E974-BA96-5F8C3289070A}"/>
          </ac:picMkLst>
        </pc:picChg>
        <pc:picChg chg="del">
          <ac:chgData name="Daniel Sandoval" userId="ff7cb597e8ac16c0" providerId="LiveId" clId="{F0F6D09F-3F08-4B2C-B6BC-013085CFED65}" dt="2024-01-26T19:26:42.500" v="159" actId="478"/>
          <ac:picMkLst>
            <pc:docMk/>
            <pc:sldMk cId="1178865850" sldId="278"/>
            <ac:picMk id="8" creationId="{BD5313EC-A282-D0EE-2984-485F54C2B2B9}"/>
          </ac:picMkLst>
        </pc:picChg>
      </pc:sldChg>
    </pc:docChg>
  </pc:docChgLst>
  <pc:docChgLst>
    <pc:chgData name="Daniel Sandoval" userId="ff7cb597e8ac16c0" providerId="LiveId" clId="{4291B78D-E0DB-40E2-8DE7-D0138FE36F01}"/>
    <pc:docChg chg="undo custSel addSld delSld modSld sldOrd addMainMaster delMainMaster modMainMaster">
      <pc:chgData name="Daniel Sandoval" userId="ff7cb597e8ac16c0" providerId="LiveId" clId="{4291B78D-E0DB-40E2-8DE7-D0138FE36F01}" dt="2024-01-26T19:03:29.195" v="2994" actId="680"/>
      <pc:docMkLst>
        <pc:docMk/>
      </pc:docMkLst>
      <pc:sldChg chg="modSp mod">
        <pc:chgData name="Daniel Sandoval" userId="ff7cb597e8ac16c0" providerId="LiveId" clId="{4291B78D-E0DB-40E2-8DE7-D0138FE36F01}" dt="2024-01-26T12:35:28.889" v="14" actId="20577"/>
        <pc:sldMkLst>
          <pc:docMk/>
          <pc:sldMk cId="2259131713" sldId="266"/>
        </pc:sldMkLst>
        <pc:spChg chg="mod">
          <ac:chgData name="Daniel Sandoval" userId="ff7cb597e8ac16c0" providerId="LiveId" clId="{4291B78D-E0DB-40E2-8DE7-D0138FE36F01}" dt="2024-01-26T12:35:24.649" v="10" actId="20577"/>
          <ac:spMkLst>
            <pc:docMk/>
            <pc:sldMk cId="2259131713" sldId="266"/>
            <ac:spMk id="2" creationId="{EA795185-F3E2-7A70-E60E-48751B3F1904}"/>
          </ac:spMkLst>
        </pc:spChg>
        <pc:spChg chg="mod">
          <ac:chgData name="Daniel Sandoval" userId="ff7cb597e8ac16c0" providerId="LiveId" clId="{4291B78D-E0DB-40E2-8DE7-D0138FE36F01}" dt="2024-01-26T12:35:28.889" v="14" actId="20577"/>
          <ac:spMkLst>
            <pc:docMk/>
            <pc:sldMk cId="2259131713" sldId="266"/>
            <ac:spMk id="3" creationId="{57A8AC94-9E47-6C95-8961-B7E4E50D705E}"/>
          </ac:spMkLst>
        </pc:spChg>
      </pc:sldChg>
      <pc:sldChg chg="new add del">
        <pc:chgData name="Daniel Sandoval" userId="ff7cb597e8ac16c0" providerId="LiveId" clId="{4291B78D-E0DB-40E2-8DE7-D0138FE36F01}" dt="2024-01-26T12:45:14.519" v="115" actId="680"/>
        <pc:sldMkLst>
          <pc:docMk/>
          <pc:sldMk cId="2218703584" sldId="267"/>
        </pc:sldMkLst>
      </pc:sldChg>
      <pc:sldChg chg="del">
        <pc:chgData name="Daniel Sandoval" userId="ff7cb597e8ac16c0" providerId="LiveId" clId="{4291B78D-E0DB-40E2-8DE7-D0138FE36F01}" dt="2024-01-26T12:39:28.011" v="58" actId="47"/>
        <pc:sldMkLst>
          <pc:docMk/>
          <pc:sldMk cId="3743407832" sldId="271"/>
        </pc:sldMkLst>
      </pc:sldChg>
      <pc:sldChg chg="modSp add del mod ord">
        <pc:chgData name="Daniel Sandoval" userId="ff7cb597e8ac16c0" providerId="LiveId" clId="{4291B78D-E0DB-40E2-8DE7-D0138FE36F01}" dt="2024-01-26T12:39:28.011" v="58" actId="47"/>
        <pc:sldMkLst>
          <pc:docMk/>
          <pc:sldMk cId="2134242014" sldId="272"/>
        </pc:sldMkLst>
        <pc:spChg chg="mod">
          <ac:chgData name="Daniel Sandoval" userId="ff7cb597e8ac16c0" providerId="LiveId" clId="{4291B78D-E0DB-40E2-8DE7-D0138FE36F01}" dt="2024-01-26T12:35:45.050" v="22" actId="20577"/>
          <ac:spMkLst>
            <pc:docMk/>
            <pc:sldMk cId="2134242014" sldId="272"/>
            <ac:spMk id="2" creationId="{9DE32D50-EA29-2C13-F575-29E166E03E83}"/>
          </ac:spMkLst>
        </pc:spChg>
      </pc:sldChg>
      <pc:sldChg chg="new add del">
        <pc:chgData name="Daniel Sandoval" userId="ff7cb597e8ac16c0" providerId="LiveId" clId="{4291B78D-E0DB-40E2-8DE7-D0138FE36F01}" dt="2024-01-26T12:45:39.220" v="118" actId="47"/>
        <pc:sldMkLst>
          <pc:docMk/>
          <pc:sldMk cId="685774263" sldId="273"/>
        </pc:sldMkLst>
      </pc:sldChg>
      <pc:sldChg chg="new add del">
        <pc:chgData name="Daniel Sandoval" userId="ff7cb597e8ac16c0" providerId="LiveId" clId="{4291B78D-E0DB-40E2-8DE7-D0138FE36F01}" dt="2024-01-26T12:45:39.220" v="118" actId="47"/>
        <pc:sldMkLst>
          <pc:docMk/>
          <pc:sldMk cId="1794027096" sldId="274"/>
        </pc:sldMkLst>
      </pc:sldChg>
      <pc:sldChg chg="addSp modSp new mod">
        <pc:chgData name="Daniel Sandoval" userId="ff7cb597e8ac16c0" providerId="LiveId" clId="{4291B78D-E0DB-40E2-8DE7-D0138FE36F01}" dt="2024-01-26T15:27:20.967" v="2132" actId="20577"/>
        <pc:sldMkLst>
          <pc:docMk/>
          <pc:sldMk cId="4032306865" sldId="275"/>
        </pc:sldMkLst>
        <pc:spChg chg="mod">
          <ac:chgData name="Daniel Sandoval" userId="ff7cb597e8ac16c0" providerId="LiveId" clId="{4291B78D-E0DB-40E2-8DE7-D0138FE36F01}" dt="2024-01-26T12:56:27.564" v="203" actId="20577"/>
          <ac:spMkLst>
            <pc:docMk/>
            <pc:sldMk cId="4032306865" sldId="275"/>
            <ac:spMk id="2" creationId="{ABB0AE9E-BD73-5A3E-74D2-6A1FE13EEA21}"/>
          </ac:spMkLst>
        </pc:spChg>
        <pc:spChg chg="add mod">
          <ac:chgData name="Daniel Sandoval" userId="ff7cb597e8ac16c0" providerId="LiveId" clId="{4291B78D-E0DB-40E2-8DE7-D0138FE36F01}" dt="2024-01-26T15:27:20.967" v="2132" actId="20577"/>
          <ac:spMkLst>
            <pc:docMk/>
            <pc:sldMk cId="4032306865" sldId="275"/>
            <ac:spMk id="6" creationId="{6686320B-5093-C84E-5055-238C1FA7DC4D}"/>
          </ac:spMkLst>
        </pc:spChg>
        <pc:graphicFrameChg chg="add mod">
          <ac:chgData name="Daniel Sandoval" userId="ff7cb597e8ac16c0" providerId="LiveId" clId="{4291B78D-E0DB-40E2-8DE7-D0138FE36F01}" dt="2024-01-26T13:01:11.664" v="217" actId="1076"/>
          <ac:graphicFrameMkLst>
            <pc:docMk/>
            <pc:sldMk cId="4032306865" sldId="275"/>
            <ac:graphicFrameMk id="4" creationId="{7D438AA0-A49B-279D-C638-F87B5FD4E0C6}"/>
          </ac:graphicFrameMkLst>
        </pc:graphicFrameChg>
        <pc:graphicFrameChg chg="add mod ord">
          <ac:chgData name="Daniel Sandoval" userId="ff7cb597e8ac16c0" providerId="LiveId" clId="{4291B78D-E0DB-40E2-8DE7-D0138FE36F01}" dt="2024-01-26T13:02:12.120" v="220" actId="166"/>
          <ac:graphicFrameMkLst>
            <pc:docMk/>
            <pc:sldMk cId="4032306865" sldId="275"/>
            <ac:graphicFrameMk id="5" creationId="{5412B719-2D5B-5E09-952B-5EE81F22F406}"/>
          </ac:graphicFrameMkLst>
        </pc:graphicFrameChg>
      </pc:sldChg>
      <pc:sldChg chg="addSp delSp modSp add mod ord modAnim">
        <pc:chgData name="Daniel Sandoval" userId="ff7cb597e8ac16c0" providerId="LiveId" clId="{4291B78D-E0DB-40E2-8DE7-D0138FE36F01}" dt="2024-01-26T18:16:16.316" v="2841" actId="20577"/>
        <pc:sldMkLst>
          <pc:docMk/>
          <pc:sldMk cId="3269983843" sldId="276"/>
        </pc:sldMkLst>
        <pc:spChg chg="mod">
          <ac:chgData name="Daniel Sandoval" userId="ff7cb597e8ac16c0" providerId="LiveId" clId="{4291B78D-E0DB-40E2-8DE7-D0138FE36F01}" dt="2024-01-26T12:56:14.337" v="176" actId="20577"/>
          <ac:spMkLst>
            <pc:docMk/>
            <pc:sldMk cId="3269983843" sldId="276"/>
            <ac:spMk id="2" creationId="{ABB0AE9E-BD73-5A3E-74D2-6A1FE13EEA21}"/>
          </ac:spMkLst>
        </pc:spChg>
        <pc:spChg chg="add del mod">
          <ac:chgData name="Daniel Sandoval" userId="ff7cb597e8ac16c0" providerId="LiveId" clId="{4291B78D-E0DB-40E2-8DE7-D0138FE36F01}" dt="2024-01-26T13:10:01.712" v="283" actId="478"/>
          <ac:spMkLst>
            <pc:docMk/>
            <pc:sldMk cId="3269983843" sldId="276"/>
            <ac:spMk id="4" creationId="{2A203AF1-C7B9-0F5A-A47F-C20A3E901FD8}"/>
          </ac:spMkLst>
        </pc:spChg>
        <pc:spChg chg="add mod">
          <ac:chgData name="Daniel Sandoval" userId="ff7cb597e8ac16c0" providerId="LiveId" clId="{4291B78D-E0DB-40E2-8DE7-D0138FE36F01}" dt="2024-01-26T13:10:40.827" v="297" actId="1038"/>
          <ac:spMkLst>
            <pc:docMk/>
            <pc:sldMk cId="3269983843" sldId="276"/>
            <ac:spMk id="5" creationId="{DC0DC130-C904-AC73-E20C-11725FA37D2F}"/>
          </ac:spMkLst>
        </pc:spChg>
        <pc:spChg chg="add mod">
          <ac:chgData name="Daniel Sandoval" userId="ff7cb597e8ac16c0" providerId="LiveId" clId="{4291B78D-E0DB-40E2-8DE7-D0138FE36F01}" dt="2024-01-26T13:11:06.395" v="301" actId="207"/>
          <ac:spMkLst>
            <pc:docMk/>
            <pc:sldMk cId="3269983843" sldId="276"/>
            <ac:spMk id="6" creationId="{1883F170-56F4-C13D-E5EE-1B4693221943}"/>
          </ac:spMkLst>
        </pc:spChg>
        <pc:spChg chg="add mod">
          <ac:chgData name="Daniel Sandoval" userId="ff7cb597e8ac16c0" providerId="LiveId" clId="{4291B78D-E0DB-40E2-8DE7-D0138FE36F01}" dt="2024-01-26T15:10:22.624" v="1614" actId="1037"/>
          <ac:spMkLst>
            <pc:docMk/>
            <pc:sldMk cId="3269983843" sldId="276"/>
            <ac:spMk id="7" creationId="{32FF1685-E392-3B09-C724-06E85A02D490}"/>
          </ac:spMkLst>
        </pc:spChg>
        <pc:spChg chg="add mod">
          <ac:chgData name="Daniel Sandoval" userId="ff7cb597e8ac16c0" providerId="LiveId" clId="{4291B78D-E0DB-40E2-8DE7-D0138FE36F01}" dt="2024-01-26T13:12:19.192" v="315" actId="208"/>
          <ac:spMkLst>
            <pc:docMk/>
            <pc:sldMk cId="3269983843" sldId="276"/>
            <ac:spMk id="8" creationId="{AA5F2993-EB77-8AC7-49B5-BE204884A892}"/>
          </ac:spMkLst>
        </pc:spChg>
        <pc:spChg chg="add mod">
          <ac:chgData name="Daniel Sandoval" userId="ff7cb597e8ac16c0" providerId="LiveId" clId="{4291B78D-E0DB-40E2-8DE7-D0138FE36F01}" dt="2024-01-26T13:14:40.627" v="320" actId="207"/>
          <ac:spMkLst>
            <pc:docMk/>
            <pc:sldMk cId="3269983843" sldId="276"/>
            <ac:spMk id="9" creationId="{469A67C5-DD36-DBD9-B3BA-92A82878D7C4}"/>
          </ac:spMkLst>
        </pc:spChg>
        <pc:spChg chg="add mod">
          <ac:chgData name="Daniel Sandoval" userId="ff7cb597e8ac16c0" providerId="LiveId" clId="{4291B78D-E0DB-40E2-8DE7-D0138FE36F01}" dt="2024-01-26T18:15:57.381" v="2832" actId="14100"/>
          <ac:spMkLst>
            <pc:docMk/>
            <pc:sldMk cId="3269983843" sldId="276"/>
            <ac:spMk id="10" creationId="{2A4B95E1-B48A-2B67-1A79-02724C9B68B1}"/>
          </ac:spMkLst>
        </pc:spChg>
        <pc:spChg chg="add mod">
          <ac:chgData name="Daniel Sandoval" userId="ff7cb597e8ac16c0" providerId="LiveId" clId="{4291B78D-E0DB-40E2-8DE7-D0138FE36F01}" dt="2024-01-26T18:16:16.316" v="2841" actId="20577"/>
          <ac:spMkLst>
            <pc:docMk/>
            <pc:sldMk cId="3269983843" sldId="276"/>
            <ac:spMk id="11" creationId="{C0AB282A-445E-D621-9D50-84695B1C569B}"/>
          </ac:spMkLst>
        </pc:spChg>
        <pc:spChg chg="add mod">
          <ac:chgData name="Daniel Sandoval" userId="ff7cb597e8ac16c0" providerId="LiveId" clId="{4291B78D-E0DB-40E2-8DE7-D0138FE36F01}" dt="2024-01-26T18:14:01.446" v="2675" actId="1076"/>
          <ac:spMkLst>
            <pc:docMk/>
            <pc:sldMk cId="3269983843" sldId="276"/>
            <ac:spMk id="12" creationId="{7045B6A8-0C69-5F68-E18C-E02703D63780}"/>
          </ac:spMkLst>
        </pc:spChg>
        <pc:spChg chg="add mod">
          <ac:chgData name="Daniel Sandoval" userId="ff7cb597e8ac16c0" providerId="LiveId" clId="{4291B78D-E0DB-40E2-8DE7-D0138FE36F01}" dt="2024-01-26T15:10:34.265" v="1617" actId="14100"/>
          <ac:spMkLst>
            <pc:docMk/>
            <pc:sldMk cId="3269983843" sldId="276"/>
            <ac:spMk id="13" creationId="{8270C3E3-7E3A-21E8-FF43-CEC69B1FF917}"/>
          </ac:spMkLst>
        </pc:spChg>
        <pc:spChg chg="add mod">
          <ac:chgData name="Daniel Sandoval" userId="ff7cb597e8ac16c0" providerId="LiveId" clId="{4291B78D-E0DB-40E2-8DE7-D0138FE36F01}" dt="2024-01-26T13:57:38.862" v="800" actId="14100"/>
          <ac:spMkLst>
            <pc:docMk/>
            <pc:sldMk cId="3269983843" sldId="276"/>
            <ac:spMk id="14" creationId="{ECB22684-0058-B6D6-7D30-A05B5A9BFB3E}"/>
          </ac:spMkLst>
        </pc:spChg>
        <pc:picChg chg="add mod">
          <ac:chgData name="Daniel Sandoval" userId="ff7cb597e8ac16c0" providerId="LiveId" clId="{4291B78D-E0DB-40E2-8DE7-D0138FE36F01}" dt="2024-01-26T13:54:29.107" v="669" actId="1076"/>
          <ac:picMkLst>
            <pc:docMk/>
            <pc:sldMk cId="3269983843" sldId="276"/>
            <ac:picMk id="1026" creationId="{B10976A1-5477-F81E-7230-24EA7AD8C14E}"/>
          </ac:picMkLst>
        </pc:picChg>
      </pc:sldChg>
      <pc:sldChg chg="addSp delSp modSp add mod modAnim">
        <pc:chgData name="Daniel Sandoval" userId="ff7cb597e8ac16c0" providerId="LiveId" clId="{4291B78D-E0DB-40E2-8DE7-D0138FE36F01}" dt="2024-01-26T15:27:26.451" v="2134" actId="20577"/>
        <pc:sldMkLst>
          <pc:docMk/>
          <pc:sldMk cId="2977519937" sldId="277"/>
        </pc:sldMkLst>
        <pc:spChg chg="mod">
          <ac:chgData name="Daniel Sandoval" userId="ff7cb597e8ac16c0" providerId="LiveId" clId="{4291B78D-E0DB-40E2-8DE7-D0138FE36F01}" dt="2024-01-26T13:26:22.008" v="535" actId="20577"/>
          <ac:spMkLst>
            <pc:docMk/>
            <pc:sldMk cId="2977519937" sldId="277"/>
            <ac:spMk id="2" creationId="{ABB0AE9E-BD73-5A3E-74D2-6A1FE13EEA21}"/>
          </ac:spMkLst>
        </pc:spChg>
        <pc:spChg chg="add mod">
          <ac:chgData name="Daniel Sandoval" userId="ff7cb597e8ac16c0" providerId="LiveId" clId="{4291B78D-E0DB-40E2-8DE7-D0138FE36F01}" dt="2024-01-26T15:25:02.062" v="2130" actId="1038"/>
          <ac:spMkLst>
            <pc:docMk/>
            <pc:sldMk cId="2977519937" sldId="277"/>
            <ac:spMk id="4" creationId="{81FEE596-039E-056B-7644-F2CF34E6733A}"/>
          </ac:spMkLst>
        </pc:spChg>
        <pc:spChg chg="mod">
          <ac:chgData name="Daniel Sandoval" userId="ff7cb597e8ac16c0" providerId="LiveId" clId="{4291B78D-E0DB-40E2-8DE7-D0138FE36F01}" dt="2024-01-26T15:27:26.451" v="2134" actId="20577"/>
          <ac:spMkLst>
            <pc:docMk/>
            <pc:sldMk cId="2977519937" sldId="277"/>
            <ac:spMk id="6" creationId="{6686320B-5093-C84E-5055-238C1FA7DC4D}"/>
          </ac:spMkLst>
        </pc:spChg>
        <pc:spChg chg="add mod">
          <ac:chgData name="Daniel Sandoval" userId="ff7cb597e8ac16c0" providerId="LiveId" clId="{4291B78D-E0DB-40E2-8DE7-D0138FE36F01}" dt="2024-01-26T15:24:47.368" v="2102" actId="1037"/>
          <ac:spMkLst>
            <pc:docMk/>
            <pc:sldMk cId="2977519937" sldId="277"/>
            <ac:spMk id="7" creationId="{E4549A98-D8C5-62A5-F555-9D23A87F6A9A}"/>
          </ac:spMkLst>
        </pc:spChg>
        <pc:spChg chg="add mod">
          <ac:chgData name="Daniel Sandoval" userId="ff7cb597e8ac16c0" providerId="LiveId" clId="{4291B78D-E0DB-40E2-8DE7-D0138FE36F01}" dt="2024-01-26T15:24:53.663" v="2116" actId="1037"/>
          <ac:spMkLst>
            <pc:docMk/>
            <pc:sldMk cId="2977519937" sldId="277"/>
            <ac:spMk id="8" creationId="{1177020F-35D9-2558-CD7B-9503EFD64A86}"/>
          </ac:spMkLst>
        </pc:spChg>
        <pc:spChg chg="add mod">
          <ac:chgData name="Daniel Sandoval" userId="ff7cb597e8ac16c0" providerId="LiveId" clId="{4291B78D-E0DB-40E2-8DE7-D0138FE36F01}" dt="2024-01-26T15:20:51.533" v="1954" actId="1076"/>
          <ac:spMkLst>
            <pc:docMk/>
            <pc:sldMk cId="2977519937" sldId="277"/>
            <ac:spMk id="9" creationId="{282B9F67-8C81-001C-E96B-F7B0315D735A}"/>
          </ac:spMkLst>
        </pc:spChg>
        <pc:spChg chg="add mod">
          <ac:chgData name="Daniel Sandoval" userId="ff7cb597e8ac16c0" providerId="LiveId" clId="{4291B78D-E0DB-40E2-8DE7-D0138FE36F01}" dt="2024-01-26T15:20:49.775" v="1953" actId="1076"/>
          <ac:spMkLst>
            <pc:docMk/>
            <pc:sldMk cId="2977519937" sldId="277"/>
            <ac:spMk id="10" creationId="{FCBF4BE2-59EE-22A5-8B4E-1CED4FDB1B98}"/>
          </ac:spMkLst>
        </pc:spChg>
        <pc:spChg chg="add mod">
          <ac:chgData name="Daniel Sandoval" userId="ff7cb597e8ac16c0" providerId="LiveId" clId="{4291B78D-E0DB-40E2-8DE7-D0138FE36F01}" dt="2024-01-26T15:24:58.386" v="2123" actId="1037"/>
          <ac:spMkLst>
            <pc:docMk/>
            <pc:sldMk cId="2977519937" sldId="277"/>
            <ac:spMk id="11" creationId="{018153DA-6E45-2235-7590-525055F2EC87}"/>
          </ac:spMkLst>
        </pc:spChg>
        <pc:spChg chg="add mod">
          <ac:chgData name="Daniel Sandoval" userId="ff7cb597e8ac16c0" providerId="LiveId" clId="{4291B78D-E0DB-40E2-8DE7-D0138FE36F01}" dt="2024-01-26T15:24:30.760" v="2092" actId="20577"/>
          <ac:spMkLst>
            <pc:docMk/>
            <pc:sldMk cId="2977519937" sldId="277"/>
            <ac:spMk id="12" creationId="{F9AF6832-E6A0-CCAC-65E3-BDAA231E4ACB}"/>
          </ac:spMkLst>
        </pc:spChg>
        <pc:spChg chg="add mod">
          <ac:chgData name="Daniel Sandoval" userId="ff7cb597e8ac16c0" providerId="LiveId" clId="{4291B78D-E0DB-40E2-8DE7-D0138FE36F01}" dt="2024-01-26T15:19:57.191" v="1944" actId="208"/>
          <ac:spMkLst>
            <pc:docMk/>
            <pc:sldMk cId="2977519937" sldId="277"/>
            <ac:spMk id="13" creationId="{412DE43A-3F37-C7DC-1E7C-A0D30F36F1A2}"/>
          </ac:spMkLst>
        </pc:spChg>
        <pc:spChg chg="add mod">
          <ac:chgData name="Daniel Sandoval" userId="ff7cb597e8ac16c0" providerId="LiveId" clId="{4291B78D-E0DB-40E2-8DE7-D0138FE36F01}" dt="2024-01-26T15:20:19.342" v="1946" actId="1076"/>
          <ac:spMkLst>
            <pc:docMk/>
            <pc:sldMk cId="2977519937" sldId="277"/>
            <ac:spMk id="14" creationId="{ABC5F34C-C633-F153-0712-08BAFEB3EEB6}"/>
          </ac:spMkLst>
        </pc:spChg>
        <pc:spChg chg="add mod">
          <ac:chgData name="Daniel Sandoval" userId="ff7cb597e8ac16c0" providerId="LiveId" clId="{4291B78D-E0DB-40E2-8DE7-D0138FE36F01}" dt="2024-01-26T15:20:39.581" v="1951" actId="208"/>
          <ac:spMkLst>
            <pc:docMk/>
            <pc:sldMk cId="2977519937" sldId="277"/>
            <ac:spMk id="15" creationId="{119183DA-96DE-66C0-E8E4-E69768B18C31}"/>
          </ac:spMkLst>
        </pc:spChg>
        <pc:graphicFrameChg chg="del">
          <ac:chgData name="Daniel Sandoval" userId="ff7cb597e8ac16c0" providerId="LiveId" clId="{4291B78D-E0DB-40E2-8DE7-D0138FE36F01}" dt="2024-01-26T13:21:46.169" v="507" actId="478"/>
          <ac:graphicFrameMkLst>
            <pc:docMk/>
            <pc:sldMk cId="2977519937" sldId="277"/>
            <ac:graphicFrameMk id="4" creationId="{7D438AA0-A49B-279D-C638-F87B5FD4E0C6}"/>
          </ac:graphicFrameMkLst>
        </pc:graphicFrameChg>
        <pc:graphicFrameChg chg="mod ord">
          <ac:chgData name="Daniel Sandoval" userId="ff7cb597e8ac16c0" providerId="LiveId" clId="{4291B78D-E0DB-40E2-8DE7-D0138FE36F01}" dt="2024-01-26T15:18:24.543" v="1914" actId="167"/>
          <ac:graphicFrameMkLst>
            <pc:docMk/>
            <pc:sldMk cId="2977519937" sldId="277"/>
            <ac:graphicFrameMk id="5" creationId="{5412B719-2D5B-5E09-952B-5EE81F22F406}"/>
          </ac:graphicFrameMkLst>
        </pc:graphicFrameChg>
        <pc:cxnChg chg="add del">
          <ac:chgData name="Daniel Sandoval" userId="ff7cb597e8ac16c0" providerId="LiveId" clId="{4291B78D-E0DB-40E2-8DE7-D0138FE36F01}" dt="2024-01-26T13:28:03.965" v="537" actId="478"/>
          <ac:cxnSpMkLst>
            <pc:docMk/>
            <pc:sldMk cId="2977519937" sldId="277"/>
            <ac:cxnSpMk id="8" creationId="{103B2E11-93B1-58C1-BFD4-54668AA1EB2B}"/>
          </ac:cxnSpMkLst>
        </pc:cxnChg>
      </pc:sldChg>
      <pc:sldChg chg="addSp delSp modSp add mod ord modShow">
        <pc:chgData name="Daniel Sandoval" userId="ff7cb597e8ac16c0" providerId="LiveId" clId="{4291B78D-E0DB-40E2-8DE7-D0138FE36F01}" dt="2024-01-26T18:04:09.745" v="2522"/>
        <pc:sldMkLst>
          <pc:docMk/>
          <pc:sldMk cId="1178865850" sldId="278"/>
        </pc:sldMkLst>
        <pc:spChg chg="del">
          <ac:chgData name="Daniel Sandoval" userId="ff7cb597e8ac16c0" providerId="LiveId" clId="{4291B78D-E0DB-40E2-8DE7-D0138FE36F01}" dt="2024-01-26T13:24:48.220" v="515" actId="478"/>
          <ac:spMkLst>
            <pc:docMk/>
            <pc:sldMk cId="1178865850" sldId="278"/>
            <ac:spMk id="6" creationId="{6686320B-5093-C84E-5055-238C1FA7DC4D}"/>
          </ac:spMkLst>
        </pc:spChg>
        <pc:graphicFrameChg chg="del">
          <ac:chgData name="Daniel Sandoval" userId="ff7cb597e8ac16c0" providerId="LiveId" clId="{4291B78D-E0DB-40E2-8DE7-D0138FE36F01}" dt="2024-01-26T13:24:40.857" v="513" actId="478"/>
          <ac:graphicFrameMkLst>
            <pc:docMk/>
            <pc:sldMk cId="1178865850" sldId="278"/>
            <ac:graphicFrameMk id="4" creationId="{7D438AA0-A49B-279D-C638-F87B5FD4E0C6}"/>
          </ac:graphicFrameMkLst>
        </pc:graphicFrameChg>
        <pc:graphicFrameChg chg="del">
          <ac:chgData name="Daniel Sandoval" userId="ff7cb597e8ac16c0" providerId="LiveId" clId="{4291B78D-E0DB-40E2-8DE7-D0138FE36F01}" dt="2024-01-26T13:24:43.580" v="514" actId="478"/>
          <ac:graphicFrameMkLst>
            <pc:docMk/>
            <pc:sldMk cId="1178865850" sldId="278"/>
            <ac:graphicFrameMk id="5" creationId="{5412B719-2D5B-5E09-952B-5EE81F22F406}"/>
          </ac:graphicFrameMkLst>
        </pc:graphicFrameChg>
        <pc:picChg chg="add mod">
          <ac:chgData name="Daniel Sandoval" userId="ff7cb597e8ac16c0" providerId="LiveId" clId="{4291B78D-E0DB-40E2-8DE7-D0138FE36F01}" dt="2024-01-26T13:25:44.626" v="518" actId="1076"/>
          <ac:picMkLst>
            <pc:docMk/>
            <pc:sldMk cId="1178865850" sldId="278"/>
            <ac:picMk id="8" creationId="{BD5313EC-A282-D0EE-2984-485F54C2B2B9}"/>
          </ac:picMkLst>
        </pc:picChg>
      </pc:sldChg>
      <pc:sldChg chg="delSp add del mod delAnim">
        <pc:chgData name="Daniel Sandoval" userId="ff7cb597e8ac16c0" providerId="LiveId" clId="{4291B78D-E0DB-40E2-8DE7-D0138FE36F01}" dt="2024-01-26T17:49:13.210" v="2294" actId="47"/>
        <pc:sldMkLst>
          <pc:docMk/>
          <pc:sldMk cId="3196960597" sldId="279"/>
        </pc:sldMkLst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4" creationId="{81FEE596-039E-056B-7644-F2CF34E6733A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6" creationId="{6686320B-5093-C84E-5055-238C1FA7DC4D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7" creationId="{E4549A98-D8C5-62A5-F555-9D23A87F6A9A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8" creationId="{1177020F-35D9-2558-CD7B-9503EFD64A86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9" creationId="{282B9F67-8C81-001C-E96B-F7B0315D735A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0" creationId="{FCBF4BE2-59EE-22A5-8B4E-1CED4FDB1B98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1" creationId="{018153DA-6E45-2235-7590-525055F2EC87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2" creationId="{F9AF6832-E6A0-CCAC-65E3-BDAA231E4ACB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3" creationId="{412DE43A-3F37-C7DC-1E7C-A0D30F36F1A2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4" creationId="{ABC5F34C-C633-F153-0712-08BAFEB3EEB6}"/>
          </ac:spMkLst>
        </pc:spChg>
        <pc:spChg chg="del">
          <ac:chgData name="Daniel Sandoval" userId="ff7cb597e8ac16c0" providerId="LiveId" clId="{4291B78D-E0DB-40E2-8DE7-D0138FE36F01}" dt="2024-01-26T15:28:59.761" v="2136" actId="478"/>
          <ac:spMkLst>
            <pc:docMk/>
            <pc:sldMk cId="3196960597" sldId="279"/>
            <ac:spMk id="15" creationId="{119183DA-96DE-66C0-E8E4-E69768B18C31}"/>
          </ac:spMkLst>
        </pc:spChg>
        <pc:graphicFrameChg chg="del">
          <ac:chgData name="Daniel Sandoval" userId="ff7cb597e8ac16c0" providerId="LiveId" clId="{4291B78D-E0DB-40E2-8DE7-D0138FE36F01}" dt="2024-01-26T15:28:59.761" v="2136" actId="478"/>
          <ac:graphicFrameMkLst>
            <pc:docMk/>
            <pc:sldMk cId="3196960597" sldId="279"/>
            <ac:graphicFrameMk id="5" creationId="{5412B719-2D5B-5E09-952B-5EE81F22F406}"/>
          </ac:graphicFrameMkLst>
        </pc:graphicFrameChg>
      </pc:sldChg>
      <pc:sldChg chg="addSp modSp new mod">
        <pc:chgData name="Daniel Sandoval" userId="ff7cb597e8ac16c0" providerId="LiveId" clId="{4291B78D-E0DB-40E2-8DE7-D0138FE36F01}" dt="2024-01-26T17:57:34.907" v="2393" actId="1036"/>
        <pc:sldMkLst>
          <pc:docMk/>
          <pc:sldMk cId="946974225" sldId="280"/>
        </pc:sldMkLst>
        <pc:spChg chg="mod">
          <ac:chgData name="Daniel Sandoval" userId="ff7cb597e8ac16c0" providerId="LiveId" clId="{4291B78D-E0DB-40E2-8DE7-D0138FE36F01}" dt="2024-01-26T17:49:03.023" v="2293" actId="20577"/>
          <ac:spMkLst>
            <pc:docMk/>
            <pc:sldMk cId="946974225" sldId="280"/>
            <ac:spMk id="3" creationId="{B07B5200-28CA-5EA7-2D9A-137172E79793}"/>
          </ac:spMkLst>
        </pc:spChg>
        <pc:picChg chg="add mod">
          <ac:chgData name="Daniel Sandoval" userId="ff7cb597e8ac16c0" providerId="LiveId" clId="{4291B78D-E0DB-40E2-8DE7-D0138FE36F01}" dt="2024-01-26T17:57:34.907" v="2393" actId="1036"/>
          <ac:picMkLst>
            <pc:docMk/>
            <pc:sldMk cId="946974225" sldId="280"/>
            <ac:picMk id="4" creationId="{2D91CD6F-C372-BFAC-A05B-F5941FD95FC7}"/>
          </ac:picMkLst>
        </pc:picChg>
      </pc:sldChg>
      <pc:sldChg chg="addSp delSp modSp add mod">
        <pc:chgData name="Daniel Sandoval" userId="ff7cb597e8ac16c0" providerId="LiveId" clId="{4291B78D-E0DB-40E2-8DE7-D0138FE36F01}" dt="2024-01-26T17:56:40.721" v="2389" actId="1076"/>
        <pc:sldMkLst>
          <pc:docMk/>
          <pc:sldMk cId="1251897615" sldId="281"/>
        </pc:sldMkLst>
        <pc:spChg chg="mod">
          <ac:chgData name="Daniel Sandoval" userId="ff7cb597e8ac16c0" providerId="LiveId" clId="{4291B78D-E0DB-40E2-8DE7-D0138FE36F01}" dt="2024-01-26T17:50:08.048" v="2313" actId="20577"/>
          <ac:spMkLst>
            <pc:docMk/>
            <pc:sldMk cId="1251897615" sldId="281"/>
            <ac:spMk id="3" creationId="{B07B5200-28CA-5EA7-2D9A-137172E79793}"/>
          </ac:spMkLst>
        </pc:spChg>
        <pc:picChg chg="add del mod">
          <ac:chgData name="Daniel Sandoval" userId="ff7cb597e8ac16c0" providerId="LiveId" clId="{4291B78D-E0DB-40E2-8DE7-D0138FE36F01}" dt="2024-01-26T17:56:35.552" v="2386" actId="478"/>
          <ac:picMkLst>
            <pc:docMk/>
            <pc:sldMk cId="1251897615" sldId="281"/>
            <ac:picMk id="4" creationId="{CFEA042A-FC3B-59FE-8011-0D73AB1853CB}"/>
          </ac:picMkLst>
        </pc:picChg>
        <pc:picChg chg="add mod">
          <ac:chgData name="Daniel Sandoval" userId="ff7cb597e8ac16c0" providerId="LiveId" clId="{4291B78D-E0DB-40E2-8DE7-D0138FE36F01}" dt="2024-01-26T17:55:48.705" v="2381" actId="1076"/>
          <ac:picMkLst>
            <pc:docMk/>
            <pc:sldMk cId="1251897615" sldId="281"/>
            <ac:picMk id="1026" creationId="{C5EBF22B-2D34-F0AD-0779-C78EABDC735B}"/>
          </ac:picMkLst>
        </pc:picChg>
        <pc:picChg chg="add mod">
          <ac:chgData name="Daniel Sandoval" userId="ff7cb597e8ac16c0" providerId="LiveId" clId="{4291B78D-E0DB-40E2-8DE7-D0138FE36F01}" dt="2024-01-26T17:56:40.721" v="2389" actId="1076"/>
          <ac:picMkLst>
            <pc:docMk/>
            <pc:sldMk cId="1251897615" sldId="281"/>
            <ac:picMk id="1028" creationId="{47427F2F-FA2F-9746-17D0-D055B8C72688}"/>
          </ac:picMkLst>
        </pc:picChg>
      </pc:sldChg>
      <pc:sldChg chg="addSp delSp modSp new mod">
        <pc:chgData name="Daniel Sandoval" userId="ff7cb597e8ac16c0" providerId="LiveId" clId="{4291B78D-E0DB-40E2-8DE7-D0138FE36F01}" dt="2024-01-26T17:51:32.023" v="2348" actId="20577"/>
        <pc:sldMkLst>
          <pc:docMk/>
          <pc:sldMk cId="3952992322" sldId="282"/>
        </pc:sldMkLst>
        <pc:spChg chg="mod">
          <ac:chgData name="Daniel Sandoval" userId="ff7cb597e8ac16c0" providerId="LiveId" clId="{4291B78D-E0DB-40E2-8DE7-D0138FE36F01}" dt="2024-01-26T17:51:32.023" v="2348" actId="20577"/>
          <ac:spMkLst>
            <pc:docMk/>
            <pc:sldMk cId="3952992322" sldId="282"/>
            <ac:spMk id="2" creationId="{93837247-C3D2-3F06-5667-95026ADB4470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6" creationId="{98EB8E7C-875F-B13A-9B85-5744ACC19AFC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7" creationId="{E267E6BC-9F8E-6D30-5053-BB13142E7C76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8" creationId="{C968FA50-B036-FAB3-A368-42C7E68437C9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9" creationId="{C9905145-13C0-D0DD-7F91-2E15C7450E10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12" creationId="{C1925058-8914-BE14-BE60-C6A5DFFA6E4E}"/>
          </ac:spMkLst>
        </pc:spChg>
        <pc:spChg chg="add del mod">
          <ac:chgData name="Daniel Sandoval" userId="ff7cb597e8ac16c0" providerId="LiveId" clId="{4291B78D-E0DB-40E2-8DE7-D0138FE36F01}" dt="2024-01-26T17:50:48.425" v="2316" actId="478"/>
          <ac:spMkLst>
            <pc:docMk/>
            <pc:sldMk cId="3952992322" sldId="282"/>
            <ac:spMk id="13" creationId="{D0B1AF49-3077-A05B-80AB-EF043881491E}"/>
          </ac:spMkLst>
        </pc:spChg>
        <pc:picChg chg="add del mod">
          <ac:chgData name="Daniel Sandoval" userId="ff7cb597e8ac16c0" providerId="LiveId" clId="{4291B78D-E0DB-40E2-8DE7-D0138FE36F01}" dt="2024-01-26T17:50:48.425" v="2316" actId="478"/>
          <ac:picMkLst>
            <pc:docMk/>
            <pc:sldMk cId="3952992322" sldId="282"/>
            <ac:picMk id="4" creationId="{248FEAEF-E940-7A35-BBB0-789EF3020718}"/>
          </ac:picMkLst>
        </pc:picChg>
        <pc:picChg chg="add del mod">
          <ac:chgData name="Daniel Sandoval" userId="ff7cb597e8ac16c0" providerId="LiveId" clId="{4291B78D-E0DB-40E2-8DE7-D0138FE36F01}" dt="2024-01-26T17:50:48.425" v="2316" actId="478"/>
          <ac:picMkLst>
            <pc:docMk/>
            <pc:sldMk cId="3952992322" sldId="282"/>
            <ac:picMk id="5" creationId="{6E53918E-A594-2990-F750-C37237B9E87D}"/>
          </ac:picMkLst>
        </pc:picChg>
        <pc:picChg chg="add del mod">
          <ac:chgData name="Daniel Sandoval" userId="ff7cb597e8ac16c0" providerId="LiveId" clId="{4291B78D-E0DB-40E2-8DE7-D0138FE36F01}" dt="2024-01-26T17:50:48.425" v="2316" actId="478"/>
          <ac:picMkLst>
            <pc:docMk/>
            <pc:sldMk cId="3952992322" sldId="282"/>
            <ac:picMk id="15" creationId="{DF473223-00E4-8C30-8467-E8B00AF55DE1}"/>
          </ac:picMkLst>
        </pc:picChg>
        <pc:picChg chg="add mod">
          <ac:chgData name="Daniel Sandoval" userId="ff7cb597e8ac16c0" providerId="LiveId" clId="{4291B78D-E0DB-40E2-8DE7-D0138FE36F01}" dt="2024-01-26T17:51:22.016" v="2321" actId="1076"/>
          <ac:picMkLst>
            <pc:docMk/>
            <pc:sldMk cId="3952992322" sldId="282"/>
            <ac:picMk id="16" creationId="{377E3D74-02CE-E17C-7796-8A5A1F9B9BE6}"/>
          </ac:picMkLst>
        </pc:picChg>
        <pc:cxnChg chg="add del mod">
          <ac:chgData name="Daniel Sandoval" userId="ff7cb597e8ac16c0" providerId="LiveId" clId="{4291B78D-E0DB-40E2-8DE7-D0138FE36F01}" dt="2024-01-26T17:50:48.425" v="2316" actId="478"/>
          <ac:cxnSpMkLst>
            <pc:docMk/>
            <pc:sldMk cId="3952992322" sldId="282"/>
            <ac:cxnSpMk id="10" creationId="{93300F20-B961-B226-9160-733453609A27}"/>
          </ac:cxnSpMkLst>
        </pc:cxnChg>
        <pc:cxnChg chg="add del mod">
          <ac:chgData name="Daniel Sandoval" userId="ff7cb597e8ac16c0" providerId="LiveId" clId="{4291B78D-E0DB-40E2-8DE7-D0138FE36F01}" dt="2024-01-26T17:50:48.425" v="2316" actId="478"/>
          <ac:cxnSpMkLst>
            <pc:docMk/>
            <pc:sldMk cId="3952992322" sldId="282"/>
            <ac:cxnSpMk id="11" creationId="{05F62972-5A74-48BF-CE2A-7DC9059FFFDD}"/>
          </ac:cxnSpMkLst>
        </pc:cxnChg>
        <pc:cxnChg chg="add del mod">
          <ac:chgData name="Daniel Sandoval" userId="ff7cb597e8ac16c0" providerId="LiveId" clId="{4291B78D-E0DB-40E2-8DE7-D0138FE36F01}" dt="2024-01-26T17:50:48.425" v="2316" actId="478"/>
          <ac:cxnSpMkLst>
            <pc:docMk/>
            <pc:sldMk cId="3952992322" sldId="282"/>
            <ac:cxnSpMk id="14" creationId="{E4ACE535-8EA8-7C50-0C12-DFCA598997A8}"/>
          </ac:cxnSpMkLst>
        </pc:cxnChg>
      </pc:sldChg>
      <pc:sldChg chg="addSp delSp modSp add mod">
        <pc:chgData name="Daniel Sandoval" userId="ff7cb597e8ac16c0" providerId="LiveId" clId="{4291B78D-E0DB-40E2-8DE7-D0138FE36F01}" dt="2024-01-26T17:57:59.752" v="2419" actId="20577"/>
        <pc:sldMkLst>
          <pc:docMk/>
          <pc:sldMk cId="1302807734" sldId="283"/>
        </pc:sldMkLst>
        <pc:spChg chg="mod">
          <ac:chgData name="Daniel Sandoval" userId="ff7cb597e8ac16c0" providerId="LiveId" clId="{4291B78D-E0DB-40E2-8DE7-D0138FE36F01}" dt="2024-01-26T17:57:59.752" v="2419" actId="20577"/>
          <ac:spMkLst>
            <pc:docMk/>
            <pc:sldMk cId="1302807734" sldId="283"/>
            <ac:spMk id="2" creationId="{93837247-C3D2-3F06-5667-95026ADB4470}"/>
          </ac:spMkLst>
        </pc:spChg>
        <pc:spChg chg="add del mod">
          <ac:chgData name="Daniel Sandoval" userId="ff7cb597e8ac16c0" providerId="LiveId" clId="{4291B78D-E0DB-40E2-8DE7-D0138FE36F01}" dt="2024-01-26T17:51:58.745" v="2352" actId="478"/>
          <ac:spMkLst>
            <pc:docMk/>
            <pc:sldMk cId="1302807734" sldId="283"/>
            <ac:spMk id="5" creationId="{A7E75E85-F016-B1F5-433C-E0674224D817}"/>
          </ac:spMkLst>
        </pc:spChg>
        <pc:spChg chg="add del mod">
          <ac:chgData name="Daniel Sandoval" userId="ff7cb597e8ac16c0" providerId="LiveId" clId="{4291B78D-E0DB-40E2-8DE7-D0138FE36F01}" dt="2024-01-26T17:51:58.745" v="2352" actId="478"/>
          <ac:spMkLst>
            <pc:docMk/>
            <pc:sldMk cId="1302807734" sldId="283"/>
            <ac:spMk id="8" creationId="{21B93568-ED41-449C-72AA-0AB02CC084A4}"/>
          </ac:spMkLst>
        </pc:spChg>
        <pc:spChg chg="add del mod">
          <ac:chgData name="Daniel Sandoval" userId="ff7cb597e8ac16c0" providerId="LiveId" clId="{4291B78D-E0DB-40E2-8DE7-D0138FE36F01}" dt="2024-01-26T17:51:58.745" v="2352" actId="478"/>
          <ac:spMkLst>
            <pc:docMk/>
            <pc:sldMk cId="1302807734" sldId="283"/>
            <ac:spMk id="9" creationId="{A0FEFB62-62A1-976D-24FD-589D94886C17}"/>
          </ac:spMkLst>
        </pc:spChg>
        <pc:spChg chg="add del mod">
          <ac:chgData name="Daniel Sandoval" userId="ff7cb597e8ac16c0" providerId="LiveId" clId="{4291B78D-E0DB-40E2-8DE7-D0138FE36F01}" dt="2024-01-26T17:51:58.745" v="2352" actId="478"/>
          <ac:spMkLst>
            <pc:docMk/>
            <pc:sldMk cId="1302807734" sldId="283"/>
            <ac:spMk id="10" creationId="{A3BF0A10-D664-55CF-2102-365C2DC300BF}"/>
          </ac:spMkLst>
        </pc:spChg>
        <pc:spChg chg="add del mod">
          <ac:chgData name="Daniel Sandoval" userId="ff7cb597e8ac16c0" providerId="LiveId" clId="{4291B78D-E0DB-40E2-8DE7-D0138FE36F01}" dt="2024-01-26T17:51:58.745" v="2352" actId="478"/>
          <ac:spMkLst>
            <pc:docMk/>
            <pc:sldMk cId="1302807734" sldId="283"/>
            <ac:spMk id="11" creationId="{80A0BB38-4438-1B27-2A62-1A880E19E4DE}"/>
          </ac:spMkLst>
        </pc:spChg>
        <pc:picChg chg="add del mod">
          <ac:chgData name="Daniel Sandoval" userId="ff7cb597e8ac16c0" providerId="LiveId" clId="{4291B78D-E0DB-40E2-8DE7-D0138FE36F01}" dt="2024-01-26T17:51:58.745" v="2352" actId="478"/>
          <ac:picMkLst>
            <pc:docMk/>
            <pc:sldMk cId="1302807734" sldId="283"/>
            <ac:picMk id="4" creationId="{C160E0A8-CB29-6295-BAB7-D8A61EB87242}"/>
          </ac:picMkLst>
        </pc:picChg>
        <pc:picChg chg="add mod">
          <ac:chgData name="Daniel Sandoval" userId="ff7cb597e8ac16c0" providerId="LiveId" clId="{4291B78D-E0DB-40E2-8DE7-D0138FE36F01}" dt="2024-01-26T17:52:11.627" v="2355" actId="14100"/>
          <ac:picMkLst>
            <pc:docMk/>
            <pc:sldMk cId="1302807734" sldId="283"/>
            <ac:picMk id="12" creationId="{8238B946-2267-5B2B-844E-7FEB4916D439}"/>
          </ac:picMkLst>
        </pc:picChg>
        <pc:picChg chg="del">
          <ac:chgData name="Daniel Sandoval" userId="ff7cb597e8ac16c0" providerId="LiveId" clId="{4291B78D-E0DB-40E2-8DE7-D0138FE36F01}" dt="2024-01-26T17:51:40.427" v="2350" actId="478"/>
          <ac:picMkLst>
            <pc:docMk/>
            <pc:sldMk cId="1302807734" sldId="283"/>
            <ac:picMk id="16" creationId="{377E3D74-02CE-E17C-7796-8A5A1F9B9BE6}"/>
          </ac:picMkLst>
        </pc:picChg>
        <pc:cxnChg chg="add del mod">
          <ac:chgData name="Daniel Sandoval" userId="ff7cb597e8ac16c0" providerId="LiveId" clId="{4291B78D-E0DB-40E2-8DE7-D0138FE36F01}" dt="2024-01-26T17:51:58.745" v="2352" actId="478"/>
          <ac:cxnSpMkLst>
            <pc:docMk/>
            <pc:sldMk cId="1302807734" sldId="283"/>
            <ac:cxnSpMk id="6" creationId="{CD0DC1DE-6DB3-5C3A-EADB-B6707B9AD3D8}"/>
          </ac:cxnSpMkLst>
        </pc:cxnChg>
        <pc:cxnChg chg="add del mod">
          <ac:chgData name="Daniel Sandoval" userId="ff7cb597e8ac16c0" providerId="LiveId" clId="{4291B78D-E0DB-40E2-8DE7-D0138FE36F01}" dt="2024-01-26T17:51:58.745" v="2352" actId="478"/>
          <ac:cxnSpMkLst>
            <pc:docMk/>
            <pc:sldMk cId="1302807734" sldId="283"/>
            <ac:cxnSpMk id="7" creationId="{BCDF8854-F9A8-BE93-C894-D93EE234E4D3}"/>
          </ac:cxnSpMkLst>
        </pc:cxnChg>
      </pc:sldChg>
      <pc:sldChg chg="addSp delSp modSp add mod">
        <pc:chgData name="Daniel Sandoval" userId="ff7cb597e8ac16c0" providerId="LiveId" clId="{4291B78D-E0DB-40E2-8DE7-D0138FE36F01}" dt="2024-01-26T17:58:40.561" v="2443" actId="1076"/>
        <pc:sldMkLst>
          <pc:docMk/>
          <pc:sldMk cId="2348824557" sldId="284"/>
        </pc:sldMkLst>
        <pc:spChg chg="mod">
          <ac:chgData name="Daniel Sandoval" userId="ff7cb597e8ac16c0" providerId="LiveId" clId="{4291B78D-E0DB-40E2-8DE7-D0138FE36F01}" dt="2024-01-26T17:58:15.396" v="2438" actId="20577"/>
          <ac:spMkLst>
            <pc:docMk/>
            <pc:sldMk cId="2348824557" sldId="284"/>
            <ac:spMk id="2" creationId="{93837247-C3D2-3F06-5667-95026ADB4470}"/>
          </ac:spMkLst>
        </pc:spChg>
        <pc:picChg chg="add mod">
          <ac:chgData name="Daniel Sandoval" userId="ff7cb597e8ac16c0" providerId="LiveId" clId="{4291B78D-E0DB-40E2-8DE7-D0138FE36F01}" dt="2024-01-26T17:58:40.561" v="2443" actId="1076"/>
          <ac:picMkLst>
            <pc:docMk/>
            <pc:sldMk cId="2348824557" sldId="284"/>
            <ac:picMk id="4" creationId="{CBA17DB6-64E9-AF45-B9A4-A036B9C88E41}"/>
          </ac:picMkLst>
        </pc:picChg>
        <pc:picChg chg="del">
          <ac:chgData name="Daniel Sandoval" userId="ff7cb597e8ac16c0" providerId="LiveId" clId="{4291B78D-E0DB-40E2-8DE7-D0138FE36F01}" dt="2024-01-26T17:58:18.362" v="2439" actId="478"/>
          <ac:picMkLst>
            <pc:docMk/>
            <pc:sldMk cId="2348824557" sldId="284"/>
            <ac:picMk id="12" creationId="{8238B946-2267-5B2B-844E-7FEB4916D439}"/>
          </ac:picMkLst>
        </pc:picChg>
      </pc:sldChg>
      <pc:sldChg chg="addSp delSp modSp add mod">
        <pc:chgData name="Daniel Sandoval" userId="ff7cb597e8ac16c0" providerId="LiveId" clId="{4291B78D-E0DB-40E2-8DE7-D0138FE36F01}" dt="2024-01-26T18:00:03.674" v="2472" actId="20577"/>
        <pc:sldMkLst>
          <pc:docMk/>
          <pc:sldMk cId="88063834" sldId="285"/>
        </pc:sldMkLst>
        <pc:spChg chg="mod">
          <ac:chgData name="Daniel Sandoval" userId="ff7cb597e8ac16c0" providerId="LiveId" clId="{4291B78D-E0DB-40E2-8DE7-D0138FE36F01}" dt="2024-01-26T18:00:03.674" v="2472" actId="20577"/>
          <ac:spMkLst>
            <pc:docMk/>
            <pc:sldMk cId="88063834" sldId="285"/>
            <ac:spMk id="2" creationId="{93837247-C3D2-3F06-5667-95026ADB4470}"/>
          </ac:spMkLst>
        </pc:spChg>
        <pc:spChg chg="add">
          <ac:chgData name="Daniel Sandoval" userId="ff7cb597e8ac16c0" providerId="LiveId" clId="{4291B78D-E0DB-40E2-8DE7-D0138FE36F01}" dt="2024-01-26T17:59:55.067" v="2467" actId="22"/>
          <ac:spMkLst>
            <pc:docMk/>
            <pc:sldMk cId="88063834" sldId="285"/>
            <ac:spMk id="7" creationId="{73211BB9-D7FD-B3FE-07D0-21171EC6A828}"/>
          </ac:spMkLst>
        </pc:spChg>
        <pc:picChg chg="del">
          <ac:chgData name="Daniel Sandoval" userId="ff7cb597e8ac16c0" providerId="LiveId" clId="{4291B78D-E0DB-40E2-8DE7-D0138FE36F01}" dt="2024-01-26T17:58:57.601" v="2445" actId="478"/>
          <ac:picMkLst>
            <pc:docMk/>
            <pc:sldMk cId="88063834" sldId="285"/>
            <ac:picMk id="4" creationId="{CBA17DB6-64E9-AF45-B9A4-A036B9C88E41}"/>
          </ac:picMkLst>
        </pc:picChg>
        <pc:picChg chg="add mod">
          <ac:chgData name="Daniel Sandoval" userId="ff7cb597e8ac16c0" providerId="LiveId" clId="{4291B78D-E0DB-40E2-8DE7-D0138FE36F01}" dt="2024-01-26T17:59:36.556" v="2466" actId="1076"/>
          <ac:picMkLst>
            <pc:docMk/>
            <pc:sldMk cId="88063834" sldId="285"/>
            <ac:picMk id="5" creationId="{B7215CC4-523A-6140-2323-19556A6D1E97}"/>
          </ac:picMkLst>
        </pc:picChg>
      </pc:sldChg>
      <pc:sldChg chg="addSp delSp modSp add mod">
        <pc:chgData name="Daniel Sandoval" userId="ff7cb597e8ac16c0" providerId="LiveId" clId="{4291B78D-E0DB-40E2-8DE7-D0138FE36F01}" dt="2024-01-26T18:00:53.648" v="2481" actId="1076"/>
        <pc:sldMkLst>
          <pc:docMk/>
          <pc:sldMk cId="2353091809" sldId="286"/>
        </pc:sldMkLst>
        <pc:spChg chg="add mod">
          <ac:chgData name="Daniel Sandoval" userId="ff7cb597e8ac16c0" providerId="LiveId" clId="{4291B78D-E0DB-40E2-8DE7-D0138FE36F01}" dt="2024-01-26T18:00:37.136" v="2476"/>
          <ac:spMkLst>
            <pc:docMk/>
            <pc:sldMk cId="2353091809" sldId="286"/>
            <ac:spMk id="4" creationId="{BD108FD8-307E-BF81-58F4-8708A48A8A76}"/>
          </ac:spMkLst>
        </pc:spChg>
        <pc:spChg chg="add mod">
          <ac:chgData name="Daniel Sandoval" userId="ff7cb597e8ac16c0" providerId="LiveId" clId="{4291B78D-E0DB-40E2-8DE7-D0138FE36F01}" dt="2024-01-26T18:00:37.136" v="2476"/>
          <ac:spMkLst>
            <pc:docMk/>
            <pc:sldMk cId="2353091809" sldId="286"/>
            <ac:spMk id="6" creationId="{641501D1-96E8-9D6D-11A9-4CEB486B5E6E}"/>
          </ac:spMkLst>
        </pc:spChg>
        <pc:spChg chg="del">
          <ac:chgData name="Daniel Sandoval" userId="ff7cb597e8ac16c0" providerId="LiveId" clId="{4291B78D-E0DB-40E2-8DE7-D0138FE36F01}" dt="2024-01-26T18:00:36.561" v="2475" actId="478"/>
          <ac:spMkLst>
            <pc:docMk/>
            <pc:sldMk cId="2353091809" sldId="286"/>
            <ac:spMk id="7" creationId="{73211BB9-D7FD-B3FE-07D0-21171EC6A828}"/>
          </ac:spMkLst>
        </pc:spChg>
        <pc:spChg chg="add mod">
          <ac:chgData name="Daniel Sandoval" userId="ff7cb597e8ac16c0" providerId="LiveId" clId="{4291B78D-E0DB-40E2-8DE7-D0138FE36F01}" dt="2024-01-26T18:00:37.136" v="2476"/>
          <ac:spMkLst>
            <pc:docMk/>
            <pc:sldMk cId="2353091809" sldId="286"/>
            <ac:spMk id="10" creationId="{C0EEF0E6-AE77-0D71-EFC8-6F053425567F}"/>
          </ac:spMkLst>
        </pc:spChg>
        <pc:spChg chg="add mod">
          <ac:chgData name="Daniel Sandoval" userId="ff7cb597e8ac16c0" providerId="LiveId" clId="{4291B78D-E0DB-40E2-8DE7-D0138FE36F01}" dt="2024-01-26T18:00:37.136" v="2476"/>
          <ac:spMkLst>
            <pc:docMk/>
            <pc:sldMk cId="2353091809" sldId="286"/>
            <ac:spMk id="11" creationId="{B81ABF6D-9E4F-531E-2416-A44FE7506127}"/>
          </ac:spMkLst>
        </pc:spChg>
        <pc:spChg chg="add mod">
          <ac:chgData name="Daniel Sandoval" userId="ff7cb597e8ac16c0" providerId="LiveId" clId="{4291B78D-E0DB-40E2-8DE7-D0138FE36F01}" dt="2024-01-26T18:00:37.136" v="2476"/>
          <ac:spMkLst>
            <pc:docMk/>
            <pc:sldMk cId="2353091809" sldId="286"/>
            <ac:spMk id="12" creationId="{EB73A881-9D4F-5DF4-701C-4393683C06AC}"/>
          </ac:spMkLst>
        </pc:spChg>
        <pc:graphicFrameChg chg="add mod">
          <ac:chgData name="Daniel Sandoval" userId="ff7cb597e8ac16c0" providerId="LiveId" clId="{4291B78D-E0DB-40E2-8DE7-D0138FE36F01}" dt="2024-01-26T18:00:37.136" v="2476"/>
          <ac:graphicFrameMkLst>
            <pc:docMk/>
            <pc:sldMk cId="2353091809" sldId="286"/>
            <ac:graphicFrameMk id="8" creationId="{47719A28-74C3-C1FF-EF70-6817C4331D2C}"/>
          </ac:graphicFrameMkLst>
        </pc:graphicFrameChg>
        <pc:picChg chg="del">
          <ac:chgData name="Daniel Sandoval" userId="ff7cb597e8ac16c0" providerId="LiveId" clId="{4291B78D-E0DB-40E2-8DE7-D0138FE36F01}" dt="2024-01-26T18:00:33.516" v="2474" actId="478"/>
          <ac:picMkLst>
            <pc:docMk/>
            <pc:sldMk cId="2353091809" sldId="286"/>
            <ac:picMk id="5" creationId="{B7215CC4-523A-6140-2323-19556A6D1E97}"/>
          </ac:picMkLst>
        </pc:picChg>
        <pc:picChg chg="add mod">
          <ac:chgData name="Daniel Sandoval" userId="ff7cb597e8ac16c0" providerId="LiveId" clId="{4291B78D-E0DB-40E2-8DE7-D0138FE36F01}" dt="2024-01-26T18:00:53.648" v="2481" actId="1076"/>
          <ac:picMkLst>
            <pc:docMk/>
            <pc:sldMk cId="2353091809" sldId="286"/>
            <ac:picMk id="13" creationId="{1B94896E-8A97-89B7-72FD-47D50BAF98AD}"/>
          </ac:picMkLst>
        </pc:picChg>
        <pc:cxnChg chg="add mod">
          <ac:chgData name="Daniel Sandoval" userId="ff7cb597e8ac16c0" providerId="LiveId" clId="{4291B78D-E0DB-40E2-8DE7-D0138FE36F01}" dt="2024-01-26T18:00:37.136" v="2476"/>
          <ac:cxnSpMkLst>
            <pc:docMk/>
            <pc:sldMk cId="2353091809" sldId="286"/>
            <ac:cxnSpMk id="9" creationId="{81148DC2-215B-C9BF-6DCA-C36224370BD8}"/>
          </ac:cxnSpMkLst>
        </pc:cxnChg>
      </pc:sldChg>
      <pc:sldChg chg="addSp delSp modSp add mod">
        <pc:chgData name="Daniel Sandoval" userId="ff7cb597e8ac16c0" providerId="LiveId" clId="{4291B78D-E0DB-40E2-8DE7-D0138FE36F01}" dt="2024-01-26T18:01:59.676" v="2514" actId="14100"/>
        <pc:sldMkLst>
          <pc:docMk/>
          <pc:sldMk cId="4096524510" sldId="287"/>
        </pc:sldMkLst>
        <pc:spChg chg="mod">
          <ac:chgData name="Daniel Sandoval" userId="ff7cb597e8ac16c0" providerId="LiveId" clId="{4291B78D-E0DB-40E2-8DE7-D0138FE36F01}" dt="2024-01-26T18:01:39.715" v="2508" actId="20577"/>
          <ac:spMkLst>
            <pc:docMk/>
            <pc:sldMk cId="4096524510" sldId="287"/>
            <ac:spMk id="2" creationId="{93837247-C3D2-3F06-5667-95026ADB4470}"/>
          </ac:spMkLst>
        </pc:spChg>
        <pc:picChg chg="add del mod">
          <ac:chgData name="Daniel Sandoval" userId="ff7cb597e8ac16c0" providerId="LiveId" clId="{4291B78D-E0DB-40E2-8DE7-D0138FE36F01}" dt="2024-01-26T18:01:48.541" v="2511" actId="478"/>
          <ac:picMkLst>
            <pc:docMk/>
            <pc:sldMk cId="4096524510" sldId="287"/>
            <ac:picMk id="4" creationId="{34FDDDE8-24EF-251D-E94D-E913420CF845}"/>
          </ac:picMkLst>
        </pc:picChg>
        <pc:picChg chg="add mod">
          <ac:chgData name="Daniel Sandoval" userId="ff7cb597e8ac16c0" providerId="LiveId" clId="{4291B78D-E0DB-40E2-8DE7-D0138FE36F01}" dt="2024-01-26T18:01:59.676" v="2514" actId="14100"/>
          <ac:picMkLst>
            <pc:docMk/>
            <pc:sldMk cId="4096524510" sldId="287"/>
            <ac:picMk id="5" creationId="{DFE5C21F-B699-FE35-1AF1-1104E6E17987}"/>
          </ac:picMkLst>
        </pc:picChg>
        <pc:picChg chg="del">
          <ac:chgData name="Daniel Sandoval" userId="ff7cb597e8ac16c0" providerId="LiveId" clId="{4291B78D-E0DB-40E2-8DE7-D0138FE36F01}" dt="2024-01-26T18:01:27.077" v="2483" actId="478"/>
          <ac:picMkLst>
            <pc:docMk/>
            <pc:sldMk cId="4096524510" sldId="287"/>
            <ac:picMk id="13" creationId="{1B94896E-8A97-89B7-72FD-47D50BAF98AD}"/>
          </ac:picMkLst>
        </pc:picChg>
      </pc:sldChg>
      <pc:sldChg chg="addSp modSp new mod">
        <pc:chgData name="Daniel Sandoval" userId="ff7cb597e8ac16c0" providerId="LiveId" clId="{4291B78D-E0DB-40E2-8DE7-D0138FE36F01}" dt="2024-01-26T18:06:47.237" v="2599" actId="20577"/>
        <pc:sldMkLst>
          <pc:docMk/>
          <pc:sldMk cId="608746612" sldId="288"/>
        </pc:sldMkLst>
        <pc:spChg chg="mod">
          <ac:chgData name="Daniel Sandoval" userId="ff7cb597e8ac16c0" providerId="LiveId" clId="{4291B78D-E0DB-40E2-8DE7-D0138FE36F01}" dt="2024-01-26T18:06:47.237" v="2599" actId="20577"/>
          <ac:spMkLst>
            <pc:docMk/>
            <pc:sldMk cId="608746612" sldId="288"/>
            <ac:spMk id="2" creationId="{52669A74-EC95-EACD-745F-618544DEF987}"/>
          </ac:spMkLst>
        </pc:spChg>
        <pc:spChg chg="add mod">
          <ac:chgData name="Daniel Sandoval" userId="ff7cb597e8ac16c0" providerId="LiveId" clId="{4291B78D-E0DB-40E2-8DE7-D0138FE36F01}" dt="2024-01-26T18:06:30.567" v="2556" actId="1076"/>
          <ac:spMkLst>
            <pc:docMk/>
            <pc:sldMk cId="608746612" sldId="288"/>
            <ac:spMk id="5" creationId="{D07E7794-467E-79AB-9EE5-94F44F210316}"/>
          </ac:spMkLst>
        </pc:spChg>
        <pc:picChg chg="add mod">
          <ac:chgData name="Daniel Sandoval" userId="ff7cb597e8ac16c0" providerId="LiveId" clId="{4291B78D-E0DB-40E2-8DE7-D0138FE36F01}" dt="2024-01-26T18:06:00.870" v="2528" actId="1076"/>
          <ac:picMkLst>
            <pc:docMk/>
            <pc:sldMk cId="608746612" sldId="288"/>
            <ac:picMk id="4" creationId="{632D8E6F-014D-214A-4E32-D7421E985F81}"/>
          </ac:picMkLst>
        </pc:picChg>
      </pc:sldChg>
      <pc:sldChg chg="addSp delSp modSp add mod">
        <pc:chgData name="Daniel Sandoval" userId="ff7cb597e8ac16c0" providerId="LiveId" clId="{4291B78D-E0DB-40E2-8DE7-D0138FE36F01}" dt="2024-01-26T18:07:41.207" v="2629" actId="20577"/>
        <pc:sldMkLst>
          <pc:docMk/>
          <pc:sldMk cId="1289597137" sldId="289"/>
        </pc:sldMkLst>
        <pc:spChg chg="mod">
          <ac:chgData name="Daniel Sandoval" userId="ff7cb597e8ac16c0" providerId="LiveId" clId="{4291B78D-E0DB-40E2-8DE7-D0138FE36F01}" dt="2024-01-26T18:07:41.207" v="2629" actId="20577"/>
          <ac:spMkLst>
            <pc:docMk/>
            <pc:sldMk cId="1289597137" sldId="289"/>
            <ac:spMk id="2" creationId="{52669A74-EC95-EACD-745F-618544DEF987}"/>
          </ac:spMkLst>
        </pc:spChg>
        <pc:picChg chg="del">
          <ac:chgData name="Daniel Sandoval" userId="ff7cb597e8ac16c0" providerId="LiveId" clId="{4291B78D-E0DB-40E2-8DE7-D0138FE36F01}" dt="2024-01-26T18:07:19.763" v="2601" actId="478"/>
          <ac:picMkLst>
            <pc:docMk/>
            <pc:sldMk cId="1289597137" sldId="289"/>
            <ac:picMk id="4" creationId="{632D8E6F-014D-214A-4E32-D7421E985F81}"/>
          </ac:picMkLst>
        </pc:picChg>
        <pc:picChg chg="add">
          <ac:chgData name="Daniel Sandoval" userId="ff7cb597e8ac16c0" providerId="LiveId" clId="{4291B78D-E0DB-40E2-8DE7-D0138FE36F01}" dt="2024-01-26T18:07:27.214" v="2602"/>
          <ac:picMkLst>
            <pc:docMk/>
            <pc:sldMk cId="1289597137" sldId="289"/>
            <ac:picMk id="6" creationId="{D2B74B4D-FAE7-D46B-F479-8002FE3F904C}"/>
          </ac:picMkLst>
        </pc:picChg>
      </pc:sldChg>
      <pc:sldChg chg="addSp delSp modSp add mod">
        <pc:chgData name="Daniel Sandoval" userId="ff7cb597e8ac16c0" providerId="LiveId" clId="{4291B78D-E0DB-40E2-8DE7-D0138FE36F01}" dt="2024-01-26T18:08:56.339" v="2649" actId="1076"/>
        <pc:sldMkLst>
          <pc:docMk/>
          <pc:sldMk cId="3885014648" sldId="290"/>
        </pc:sldMkLst>
        <pc:spChg chg="mod">
          <ac:chgData name="Daniel Sandoval" userId="ff7cb597e8ac16c0" providerId="LiveId" clId="{4291B78D-E0DB-40E2-8DE7-D0138FE36F01}" dt="2024-01-26T18:08:29.810" v="2642" actId="20577"/>
          <ac:spMkLst>
            <pc:docMk/>
            <pc:sldMk cId="3885014648" sldId="290"/>
            <ac:spMk id="2" creationId="{52669A74-EC95-EACD-745F-618544DEF987}"/>
          </ac:spMkLst>
        </pc:spChg>
        <pc:spChg chg="mod">
          <ac:chgData name="Daniel Sandoval" userId="ff7cb597e8ac16c0" providerId="LiveId" clId="{4291B78D-E0DB-40E2-8DE7-D0138FE36F01}" dt="2024-01-26T18:08:56.339" v="2649" actId="1076"/>
          <ac:spMkLst>
            <pc:docMk/>
            <pc:sldMk cId="3885014648" sldId="290"/>
            <ac:spMk id="5" creationId="{D07E7794-467E-79AB-9EE5-94F44F210316}"/>
          </ac:spMkLst>
        </pc:spChg>
        <pc:picChg chg="add mod">
          <ac:chgData name="Daniel Sandoval" userId="ff7cb597e8ac16c0" providerId="LiveId" clId="{4291B78D-E0DB-40E2-8DE7-D0138FE36F01}" dt="2024-01-26T18:08:53.358" v="2648" actId="1076"/>
          <ac:picMkLst>
            <pc:docMk/>
            <pc:sldMk cId="3885014648" sldId="290"/>
            <ac:picMk id="4" creationId="{56EA1629-BCAA-8E0D-4CEA-FC622B72FC56}"/>
          </ac:picMkLst>
        </pc:picChg>
        <pc:picChg chg="del">
          <ac:chgData name="Daniel Sandoval" userId="ff7cb597e8ac16c0" providerId="LiveId" clId="{4291B78D-E0DB-40E2-8DE7-D0138FE36F01}" dt="2024-01-26T18:08:32.480" v="2643" actId="478"/>
          <ac:picMkLst>
            <pc:docMk/>
            <pc:sldMk cId="3885014648" sldId="290"/>
            <ac:picMk id="6" creationId="{D2B74B4D-FAE7-D46B-F479-8002FE3F904C}"/>
          </ac:picMkLst>
        </pc:picChg>
      </pc:sldChg>
      <pc:sldChg chg="addSp delSp modSp add mod">
        <pc:chgData name="Daniel Sandoval" userId="ff7cb597e8ac16c0" providerId="LiveId" clId="{4291B78D-E0DB-40E2-8DE7-D0138FE36F01}" dt="2024-01-26T18:13:29.207" v="2673" actId="1076"/>
        <pc:sldMkLst>
          <pc:docMk/>
          <pc:sldMk cId="1910623826" sldId="291"/>
        </pc:sldMkLst>
        <pc:spChg chg="mod">
          <ac:chgData name="Daniel Sandoval" userId="ff7cb597e8ac16c0" providerId="LiveId" clId="{4291B78D-E0DB-40E2-8DE7-D0138FE36F01}" dt="2024-01-26T18:13:29.207" v="2673" actId="1076"/>
          <ac:spMkLst>
            <pc:docMk/>
            <pc:sldMk cId="1910623826" sldId="291"/>
            <ac:spMk id="5" creationId="{D07E7794-467E-79AB-9EE5-94F44F210316}"/>
          </ac:spMkLst>
        </pc:spChg>
        <pc:picChg chg="del">
          <ac:chgData name="Daniel Sandoval" userId="ff7cb597e8ac16c0" providerId="LiveId" clId="{4291B78D-E0DB-40E2-8DE7-D0138FE36F01}" dt="2024-01-26T18:10:40.782" v="2651" actId="478"/>
          <ac:picMkLst>
            <pc:docMk/>
            <pc:sldMk cId="1910623826" sldId="291"/>
            <ac:picMk id="4" creationId="{56EA1629-BCAA-8E0D-4CEA-FC622B72FC56}"/>
          </ac:picMkLst>
        </pc:picChg>
        <pc:picChg chg="add del mod">
          <ac:chgData name="Daniel Sandoval" userId="ff7cb597e8ac16c0" providerId="LiveId" clId="{4291B78D-E0DB-40E2-8DE7-D0138FE36F01}" dt="2024-01-26T18:11:31.811" v="2656" actId="478"/>
          <ac:picMkLst>
            <pc:docMk/>
            <pc:sldMk cId="1910623826" sldId="291"/>
            <ac:picMk id="6" creationId="{027CD70C-A131-830E-FDEC-BF798DDB54E7}"/>
          </ac:picMkLst>
        </pc:picChg>
        <pc:picChg chg="add mod">
          <ac:chgData name="Daniel Sandoval" userId="ff7cb597e8ac16c0" providerId="LiveId" clId="{4291B78D-E0DB-40E2-8DE7-D0138FE36F01}" dt="2024-01-26T18:11:47.994" v="2660" actId="1076"/>
          <ac:picMkLst>
            <pc:docMk/>
            <pc:sldMk cId="1910623826" sldId="291"/>
            <ac:picMk id="7" creationId="{1B8F24EA-B093-8BDD-EBCD-8143F3A3F4DC}"/>
          </ac:picMkLst>
        </pc:picChg>
        <pc:picChg chg="add mod">
          <ac:chgData name="Daniel Sandoval" userId="ff7cb597e8ac16c0" providerId="LiveId" clId="{4291B78D-E0DB-40E2-8DE7-D0138FE36F01}" dt="2024-01-26T18:13:16.201" v="2670" actId="14100"/>
          <ac:picMkLst>
            <pc:docMk/>
            <pc:sldMk cId="1910623826" sldId="291"/>
            <ac:picMk id="8" creationId="{8B582B4C-8AE8-2C43-B40D-848671E8D0A3}"/>
          </ac:picMkLst>
        </pc:picChg>
        <pc:picChg chg="add mod modCrop">
          <ac:chgData name="Daniel Sandoval" userId="ff7cb597e8ac16c0" providerId="LiveId" clId="{4291B78D-E0DB-40E2-8DE7-D0138FE36F01}" dt="2024-01-26T18:13:21.224" v="2672" actId="1076"/>
          <ac:picMkLst>
            <pc:docMk/>
            <pc:sldMk cId="1910623826" sldId="291"/>
            <ac:picMk id="9" creationId="{40D183D1-A99B-A629-C4F1-C3F2755F67A9}"/>
          </ac:picMkLst>
        </pc:picChg>
      </pc:sldChg>
      <pc:sldChg chg="delSp modSp add mod">
        <pc:chgData name="Daniel Sandoval" userId="ff7cb597e8ac16c0" providerId="LiveId" clId="{4291B78D-E0DB-40E2-8DE7-D0138FE36F01}" dt="2024-01-26T19:02:27.754" v="2990" actId="478"/>
        <pc:sldMkLst>
          <pc:docMk/>
          <pc:sldMk cId="358706986" sldId="292"/>
        </pc:sldMkLst>
        <pc:spChg chg="del">
          <ac:chgData name="Daniel Sandoval" userId="ff7cb597e8ac16c0" providerId="LiveId" clId="{4291B78D-E0DB-40E2-8DE7-D0138FE36F01}" dt="2024-01-26T19:02:27.754" v="2990" actId="478"/>
          <ac:spMkLst>
            <pc:docMk/>
            <pc:sldMk cId="358706986" sldId="292"/>
            <ac:spMk id="5" creationId="{D07E7794-467E-79AB-9EE5-94F44F210316}"/>
          </ac:spMkLst>
        </pc:spChg>
        <pc:picChg chg="del mod">
          <ac:chgData name="Daniel Sandoval" userId="ff7cb597e8ac16c0" providerId="LiveId" clId="{4291B78D-E0DB-40E2-8DE7-D0138FE36F01}" dt="2024-01-26T19:02:24.703" v="2989" actId="478"/>
          <ac:picMkLst>
            <pc:docMk/>
            <pc:sldMk cId="358706986" sldId="292"/>
            <ac:picMk id="7" creationId="{1B8F24EA-B093-8BDD-EBCD-8143F3A3F4DC}"/>
          </ac:picMkLst>
        </pc:picChg>
        <pc:picChg chg="del">
          <ac:chgData name="Daniel Sandoval" userId="ff7cb597e8ac16c0" providerId="LiveId" clId="{4291B78D-E0DB-40E2-8DE7-D0138FE36F01}" dt="2024-01-26T19:02:27.754" v="2990" actId="478"/>
          <ac:picMkLst>
            <pc:docMk/>
            <pc:sldMk cId="358706986" sldId="292"/>
            <ac:picMk id="8" creationId="{8B582B4C-8AE8-2C43-B40D-848671E8D0A3}"/>
          </ac:picMkLst>
        </pc:picChg>
        <pc:picChg chg="del">
          <ac:chgData name="Daniel Sandoval" userId="ff7cb597e8ac16c0" providerId="LiveId" clId="{4291B78D-E0DB-40E2-8DE7-D0138FE36F01}" dt="2024-01-26T19:02:27.754" v="2990" actId="478"/>
          <ac:picMkLst>
            <pc:docMk/>
            <pc:sldMk cId="358706986" sldId="292"/>
            <ac:picMk id="9" creationId="{40D183D1-A99B-A629-C4F1-C3F2755F67A9}"/>
          </ac:picMkLst>
        </pc:picChg>
      </pc:sldChg>
      <pc:sldChg chg="add">
        <pc:chgData name="Daniel Sandoval" userId="ff7cb597e8ac16c0" providerId="LiveId" clId="{4291B78D-E0DB-40E2-8DE7-D0138FE36F01}" dt="2024-01-26T19:02:32.075" v="2991" actId="2890"/>
        <pc:sldMkLst>
          <pc:docMk/>
          <pc:sldMk cId="2995129158" sldId="293"/>
        </pc:sldMkLst>
      </pc:sldChg>
      <pc:sldChg chg="new">
        <pc:chgData name="Daniel Sandoval" userId="ff7cb597e8ac16c0" providerId="LiveId" clId="{4291B78D-E0DB-40E2-8DE7-D0138FE36F01}" dt="2024-01-26T19:03:29.195" v="2994" actId="680"/>
        <pc:sldMkLst>
          <pc:docMk/>
          <pc:sldMk cId="1849525709" sldId="294"/>
        </pc:sldMkLst>
      </pc:sldChg>
      <pc:sldMasterChg chg="modSp add del mod addSldLayout delSldLayout modSldLayout">
        <pc:chgData name="Daniel Sandoval" userId="ff7cb597e8ac16c0" providerId="LiveId" clId="{4291B78D-E0DB-40E2-8DE7-D0138FE36F01}" dt="2024-01-26T17:46:24.053" v="2139" actId="2696"/>
        <pc:sldMasterMkLst>
          <pc:docMk/>
          <pc:sldMasterMk cId="3609295696" sldId="2147483648"/>
        </pc:sldMasterMkLst>
        <pc:cxnChg chg="mod">
          <ac:chgData name="Daniel Sandoval" userId="ff7cb597e8ac16c0" providerId="LiveId" clId="{4291B78D-E0DB-40E2-8DE7-D0138FE36F01}" dt="2024-01-26T12:39:51.638" v="59" actId="14100"/>
          <ac:cxnSpMkLst>
            <pc:docMk/>
            <pc:sldMasterMk cId="3609295696" sldId="2147483648"/>
            <ac:cxnSpMk id="5" creationId="{CA3217C5-2F6D-1A79-26D6-A9EAA183015C}"/>
          </ac:cxnSpMkLst>
        </pc:cxnChg>
        <pc:sldLayoutChg chg="addSp delSp modSp add del mod">
          <pc:chgData name="Daniel Sandoval" userId="ff7cb597e8ac16c0" providerId="LiveId" clId="{4291B78D-E0DB-40E2-8DE7-D0138FE36F01}" dt="2024-01-26T12:45:15.048" v="116" actId="47"/>
          <pc:sldLayoutMkLst>
            <pc:docMk/>
            <pc:sldMasterMk cId="3609295696" sldId="2147483648"/>
            <pc:sldLayoutMk cId="3400349170" sldId="2147483649"/>
          </pc:sldLayoutMkLst>
          <pc:spChg chg="add mod">
            <ac:chgData name="Daniel Sandoval" userId="ff7cb597e8ac16c0" providerId="LiveId" clId="{4291B78D-E0DB-40E2-8DE7-D0138FE36F01}" dt="2024-01-26T12:44:12.125" v="110" actId="1036"/>
            <ac:spMkLst>
              <pc:docMk/>
              <pc:sldMasterMk cId="3609295696" sldId="2147483648"/>
              <pc:sldLayoutMk cId="3400349170" sldId="2147483649"/>
              <ac:spMk id="3" creationId="{804FBEA6-84BC-7F86-AC5C-749A85C45AE1}"/>
            </ac:spMkLst>
          </pc:spChg>
          <pc:spChg chg="del mod">
            <ac:chgData name="Daniel Sandoval" userId="ff7cb597e8ac16c0" providerId="LiveId" clId="{4291B78D-E0DB-40E2-8DE7-D0138FE36F01}" dt="2024-01-26T12:43:41.859" v="84" actId="478"/>
            <ac:spMkLst>
              <pc:docMk/>
              <pc:sldMasterMk cId="3609295696" sldId="2147483648"/>
              <pc:sldLayoutMk cId="3400349170" sldId="2147483649"/>
              <ac:spMk id="4" creationId="{357561B9-ABEF-4731-1EC5-AB5BEC8426B5}"/>
            </ac:spMkLst>
          </pc:spChg>
          <pc:spChg chg="mod">
            <ac:chgData name="Daniel Sandoval" userId="ff7cb597e8ac16c0" providerId="LiveId" clId="{4291B78D-E0DB-40E2-8DE7-D0138FE36F01}" dt="2024-01-26T12:44:12.125" v="110" actId="1036"/>
            <ac:spMkLst>
              <pc:docMk/>
              <pc:sldMasterMk cId="3609295696" sldId="2147483648"/>
              <pc:sldLayoutMk cId="3400349170" sldId="2147483649"/>
              <ac:spMk id="9" creationId="{AFA461C1-791C-8771-AD82-415D2E8F0777}"/>
            </ac:spMkLst>
          </pc:spChg>
        </pc:sldLayoutChg>
        <pc:sldLayoutChg chg="add del">
          <pc:chgData name="Daniel Sandoval" userId="ff7cb597e8ac16c0" providerId="LiveId" clId="{4291B78D-E0DB-40E2-8DE7-D0138FE36F01}" dt="2024-01-26T12:45:15.048" v="116" actId="47"/>
          <pc:sldLayoutMkLst>
            <pc:docMk/>
            <pc:sldMasterMk cId="3609295696" sldId="2147483648"/>
            <pc:sldLayoutMk cId="2878348989" sldId="2147483650"/>
          </pc:sldLayoutMkLst>
        </pc:sldLayoutChg>
        <pc:sldLayoutChg chg="delSp add del mod modTransition">
          <pc:chgData name="Daniel Sandoval" userId="ff7cb597e8ac16c0" providerId="LiveId" clId="{4291B78D-E0DB-40E2-8DE7-D0138FE36F01}" dt="2024-01-26T17:46:24.053" v="2139" actId="2696"/>
          <pc:sldLayoutMkLst>
            <pc:docMk/>
            <pc:sldMasterMk cId="3609295696" sldId="2147483648"/>
            <pc:sldLayoutMk cId="1397973384" sldId="2147483651"/>
          </pc:sldLayoutMkLst>
          <pc:spChg chg="del">
            <ac:chgData name="Daniel Sandoval" userId="ff7cb597e8ac16c0" providerId="LiveId" clId="{4291B78D-E0DB-40E2-8DE7-D0138FE36F01}" dt="2024-01-26T17:46:12.645" v="2138" actId="478"/>
            <ac:spMkLst>
              <pc:docMk/>
              <pc:sldMasterMk cId="3609295696" sldId="2147483648"/>
              <pc:sldLayoutMk cId="1397973384" sldId="2147483651"/>
              <ac:spMk id="2" creationId="{0B981D2D-185C-4592-70FE-C78207E6ECEA}"/>
            </ac:spMkLst>
          </pc:spChg>
        </pc:sldLayoutChg>
      </pc:sldMasterChg>
      <pc:sldMasterChg chg="del delSldLayout">
        <pc:chgData name="Daniel Sandoval" userId="ff7cb597e8ac16c0" providerId="LiveId" clId="{4291B78D-E0DB-40E2-8DE7-D0138FE36F01}" dt="2024-01-26T18:27:48.325" v="2864" actId="2696"/>
        <pc:sldMasterMkLst>
          <pc:docMk/>
          <pc:sldMasterMk cId="2586425069" sldId="2147483660"/>
        </pc:sldMasterMkLst>
        <pc:sldLayoutChg chg="del">
          <pc:chgData name="Daniel Sandoval" userId="ff7cb597e8ac16c0" providerId="LiveId" clId="{4291B78D-E0DB-40E2-8DE7-D0138FE36F01}" dt="2024-01-26T18:27:48.296" v="2853" actId="2696"/>
          <pc:sldLayoutMkLst>
            <pc:docMk/>
            <pc:sldMasterMk cId="2586425069" sldId="2147483660"/>
            <pc:sldLayoutMk cId="955000771" sldId="2147483661"/>
          </pc:sldLayoutMkLst>
        </pc:sldLayoutChg>
        <pc:sldLayoutChg chg="del">
          <pc:chgData name="Daniel Sandoval" userId="ff7cb597e8ac16c0" providerId="LiveId" clId="{4291B78D-E0DB-40E2-8DE7-D0138FE36F01}" dt="2024-01-26T18:27:48.300" v="2854" actId="2696"/>
          <pc:sldLayoutMkLst>
            <pc:docMk/>
            <pc:sldMasterMk cId="2586425069" sldId="2147483660"/>
            <pc:sldLayoutMk cId="800955204" sldId="2147483662"/>
          </pc:sldLayoutMkLst>
        </pc:sldLayoutChg>
        <pc:sldLayoutChg chg="del">
          <pc:chgData name="Daniel Sandoval" userId="ff7cb597e8ac16c0" providerId="LiveId" clId="{4291B78D-E0DB-40E2-8DE7-D0138FE36F01}" dt="2024-01-26T18:27:48.303" v="2855" actId="2696"/>
          <pc:sldLayoutMkLst>
            <pc:docMk/>
            <pc:sldMasterMk cId="2586425069" sldId="2147483660"/>
            <pc:sldLayoutMk cId="2917725798" sldId="2147483663"/>
          </pc:sldLayoutMkLst>
        </pc:sldLayoutChg>
        <pc:sldLayoutChg chg="del">
          <pc:chgData name="Daniel Sandoval" userId="ff7cb597e8ac16c0" providerId="LiveId" clId="{4291B78D-E0DB-40E2-8DE7-D0138FE36F01}" dt="2024-01-26T18:27:48.305" v="2856" actId="2696"/>
          <pc:sldLayoutMkLst>
            <pc:docMk/>
            <pc:sldMasterMk cId="2586425069" sldId="2147483660"/>
            <pc:sldLayoutMk cId="2061872324" sldId="2147483664"/>
          </pc:sldLayoutMkLst>
        </pc:sldLayoutChg>
        <pc:sldLayoutChg chg="del">
          <pc:chgData name="Daniel Sandoval" userId="ff7cb597e8ac16c0" providerId="LiveId" clId="{4291B78D-E0DB-40E2-8DE7-D0138FE36F01}" dt="2024-01-26T18:27:48.305" v="2857" actId="2696"/>
          <pc:sldLayoutMkLst>
            <pc:docMk/>
            <pc:sldMasterMk cId="2586425069" sldId="2147483660"/>
            <pc:sldLayoutMk cId="703758491" sldId="2147483665"/>
          </pc:sldLayoutMkLst>
        </pc:sldLayoutChg>
        <pc:sldLayoutChg chg="del">
          <pc:chgData name="Daniel Sandoval" userId="ff7cb597e8ac16c0" providerId="LiveId" clId="{4291B78D-E0DB-40E2-8DE7-D0138FE36F01}" dt="2024-01-26T18:27:48.305" v="2858" actId="2696"/>
          <pc:sldLayoutMkLst>
            <pc:docMk/>
            <pc:sldMasterMk cId="2586425069" sldId="2147483660"/>
            <pc:sldLayoutMk cId="2814609123" sldId="2147483666"/>
          </pc:sldLayoutMkLst>
        </pc:sldLayoutChg>
        <pc:sldLayoutChg chg="del">
          <pc:chgData name="Daniel Sandoval" userId="ff7cb597e8ac16c0" providerId="LiveId" clId="{4291B78D-E0DB-40E2-8DE7-D0138FE36F01}" dt="2024-01-26T18:27:48.315" v="2859" actId="2696"/>
          <pc:sldLayoutMkLst>
            <pc:docMk/>
            <pc:sldMasterMk cId="2586425069" sldId="2147483660"/>
            <pc:sldLayoutMk cId="1254704896" sldId="2147483667"/>
          </pc:sldLayoutMkLst>
        </pc:sldLayoutChg>
        <pc:sldLayoutChg chg="del">
          <pc:chgData name="Daniel Sandoval" userId="ff7cb597e8ac16c0" providerId="LiveId" clId="{4291B78D-E0DB-40E2-8DE7-D0138FE36F01}" dt="2024-01-26T18:27:48.315" v="2860" actId="2696"/>
          <pc:sldLayoutMkLst>
            <pc:docMk/>
            <pc:sldMasterMk cId="2586425069" sldId="2147483660"/>
            <pc:sldLayoutMk cId="636572674" sldId="2147483668"/>
          </pc:sldLayoutMkLst>
        </pc:sldLayoutChg>
        <pc:sldLayoutChg chg="del">
          <pc:chgData name="Daniel Sandoval" userId="ff7cb597e8ac16c0" providerId="LiveId" clId="{4291B78D-E0DB-40E2-8DE7-D0138FE36F01}" dt="2024-01-26T18:27:48.315" v="2861" actId="2696"/>
          <pc:sldLayoutMkLst>
            <pc:docMk/>
            <pc:sldMasterMk cId="2586425069" sldId="2147483660"/>
            <pc:sldLayoutMk cId="4259978797" sldId="2147483669"/>
          </pc:sldLayoutMkLst>
        </pc:sldLayoutChg>
        <pc:sldLayoutChg chg="del">
          <pc:chgData name="Daniel Sandoval" userId="ff7cb597e8ac16c0" providerId="LiveId" clId="{4291B78D-E0DB-40E2-8DE7-D0138FE36F01}" dt="2024-01-26T18:27:48.315" v="2862" actId="2696"/>
          <pc:sldLayoutMkLst>
            <pc:docMk/>
            <pc:sldMasterMk cId="2586425069" sldId="2147483660"/>
            <pc:sldLayoutMk cId="2607363440" sldId="2147483670"/>
          </pc:sldLayoutMkLst>
        </pc:sldLayoutChg>
        <pc:sldLayoutChg chg="del">
          <pc:chgData name="Daniel Sandoval" userId="ff7cb597e8ac16c0" providerId="LiveId" clId="{4291B78D-E0DB-40E2-8DE7-D0138FE36F01}" dt="2024-01-26T18:27:48.325" v="2863" actId="2696"/>
          <pc:sldLayoutMkLst>
            <pc:docMk/>
            <pc:sldMasterMk cId="2586425069" sldId="2147483660"/>
            <pc:sldLayoutMk cId="1824356834" sldId="2147483671"/>
          </pc:sldLayoutMkLst>
        </pc:sldLayoutChg>
      </pc:sldMasterChg>
      <pc:sldMasterChg chg="addSp delSp modSp mod addSldLayout modSldLayout">
        <pc:chgData name="Daniel Sandoval" userId="ff7cb597e8ac16c0" providerId="LiveId" clId="{4291B78D-E0DB-40E2-8DE7-D0138FE36F01}" dt="2024-01-26T19:03:18.170" v="2993" actId="478"/>
        <pc:sldMasterMkLst>
          <pc:docMk/>
          <pc:sldMasterMk cId="1203686734" sldId="2147483672"/>
        </pc:sldMasterMkLst>
        <pc:spChg chg="add del mod">
          <ac:chgData name="Daniel Sandoval" userId="ff7cb597e8ac16c0" providerId="LiveId" clId="{4291B78D-E0DB-40E2-8DE7-D0138FE36F01}" dt="2024-01-26T19:02:01.596" v="2986" actId="1037"/>
          <ac:spMkLst>
            <pc:docMk/>
            <pc:sldMasterMk cId="1203686734" sldId="2147483672"/>
            <ac:spMk id="4" creationId="{CF8A5566-B006-1F58-CA36-B466C431600E}"/>
          </ac:spMkLst>
        </pc:spChg>
        <pc:spChg chg="add del mod">
          <ac:chgData name="Daniel Sandoval" userId="ff7cb597e8ac16c0" providerId="LiveId" clId="{4291B78D-E0DB-40E2-8DE7-D0138FE36F01}" dt="2024-01-26T19:01:18.721" v="2963" actId="478"/>
          <ac:spMkLst>
            <pc:docMk/>
            <pc:sldMasterMk cId="1203686734" sldId="2147483672"/>
            <ac:spMk id="6" creationId="{F293BAC2-AD70-F386-0728-9DF24975DD48}"/>
          </ac:spMkLst>
        </pc:spChg>
        <pc:spChg chg="mod">
          <ac:chgData name="Daniel Sandoval" userId="ff7cb597e8ac16c0" providerId="LiveId" clId="{4291B78D-E0DB-40E2-8DE7-D0138FE36F01}" dt="2024-01-26T18:59:51.857" v="2936" actId="1076"/>
          <ac:spMkLst>
            <pc:docMk/>
            <pc:sldMasterMk cId="1203686734" sldId="2147483672"/>
            <ac:spMk id="7" creationId="{3900330E-A211-489E-27F8-2364DA029E51}"/>
          </ac:spMkLst>
        </pc:spChg>
        <pc:spChg chg="mod">
          <ac:chgData name="Daniel Sandoval" userId="ff7cb597e8ac16c0" providerId="LiveId" clId="{4291B78D-E0DB-40E2-8DE7-D0138FE36F01}" dt="2024-01-26T19:01:40.896" v="2970" actId="1076"/>
          <ac:spMkLst>
            <pc:docMk/>
            <pc:sldMasterMk cId="1203686734" sldId="2147483672"/>
            <ac:spMk id="9" creationId="{A3090DBF-2DA5-A1E7-2177-1AD41C821364}"/>
          </ac:spMkLst>
        </pc:spChg>
        <pc:picChg chg="add del mod">
          <ac:chgData name="Daniel Sandoval" userId="ff7cb597e8ac16c0" providerId="LiveId" clId="{4291B78D-E0DB-40E2-8DE7-D0138FE36F01}" dt="2024-01-26T18:30:55.725" v="2879" actId="478"/>
          <ac:picMkLst>
            <pc:docMk/>
            <pc:sldMasterMk cId="1203686734" sldId="2147483672"/>
            <ac:picMk id="3" creationId="{F2290C35-EC21-B129-066F-D415529078FE}"/>
          </ac:picMkLst>
        </pc:picChg>
        <pc:picChg chg="add mod">
          <ac:chgData name="Daniel Sandoval" userId="ff7cb597e8ac16c0" providerId="LiveId" clId="{4291B78D-E0DB-40E2-8DE7-D0138FE36F01}" dt="2024-01-26T19:02:01.596" v="2986" actId="1037"/>
          <ac:picMkLst>
            <pc:docMk/>
            <pc:sldMasterMk cId="1203686734" sldId="2147483672"/>
            <ac:picMk id="10" creationId="{BB156243-BC48-2C47-68B6-FBDF657080F4}"/>
          </ac:picMkLst>
        </pc:picChg>
        <pc:picChg chg="del">
          <ac:chgData name="Daniel Sandoval" userId="ff7cb597e8ac16c0" providerId="LiveId" clId="{4291B78D-E0DB-40E2-8DE7-D0138FE36F01}" dt="2024-01-26T18:28:03.669" v="2865" actId="478"/>
          <ac:picMkLst>
            <pc:docMk/>
            <pc:sldMasterMk cId="1203686734" sldId="2147483672"/>
            <ac:picMk id="1026" creationId="{5FC86CE7-D620-4753-7EBB-AE4240617176}"/>
          </ac:picMkLst>
        </pc:picChg>
        <pc:cxnChg chg="mod">
          <ac:chgData name="Daniel Sandoval" userId="ff7cb597e8ac16c0" providerId="LiveId" clId="{4291B78D-E0DB-40E2-8DE7-D0138FE36F01}" dt="2024-01-26T19:02:01.596" v="2986" actId="1037"/>
          <ac:cxnSpMkLst>
            <pc:docMk/>
            <pc:sldMasterMk cId="1203686734" sldId="2147483672"/>
            <ac:cxnSpMk id="11" creationId="{03AD9A0B-8709-0C97-EE43-B5B01DF8BF38}"/>
          </ac:cxnSpMkLst>
        </pc:cxnChg>
        <pc:sldLayoutChg chg="delSp new mod replId">
          <pc:chgData name="Daniel Sandoval" userId="ff7cb597e8ac16c0" providerId="LiveId" clId="{4291B78D-E0DB-40E2-8DE7-D0138FE36F01}" dt="2024-01-26T19:03:18.170" v="2993" actId="478"/>
          <pc:sldLayoutMkLst>
            <pc:docMk/>
            <pc:sldMasterMk cId="1203686734" sldId="2147483672"/>
            <pc:sldLayoutMk cId="3591539672" sldId="2147483689"/>
          </pc:sldLayoutMkLst>
          <pc:spChg chg="del">
            <ac:chgData name="Daniel Sandoval" userId="ff7cb597e8ac16c0" providerId="LiveId" clId="{4291B78D-E0DB-40E2-8DE7-D0138FE36F01}" dt="2024-01-26T19:03:18.170" v="2993" actId="478"/>
            <ac:spMkLst>
              <pc:docMk/>
              <pc:sldMasterMk cId="1203686734" sldId="2147483672"/>
              <pc:sldLayoutMk cId="3591539672" sldId="2147483689"/>
              <ac:spMk id="2" creationId="{98C63D87-8BCB-3976-F837-777EF7B1D120}"/>
            </ac:spMkLst>
          </pc:spChg>
        </pc:sldLayoutChg>
      </pc:sldMasterChg>
      <pc:sldMasterChg chg="addSp delSp modSp mod addSldLayout delSldLayout modSldLayout">
        <pc:chgData name="Daniel Sandoval" userId="ff7cb597e8ac16c0" providerId="LiveId" clId="{4291B78D-E0DB-40E2-8DE7-D0138FE36F01}" dt="2024-01-26T18:27:34.549" v="2852" actId="2696"/>
        <pc:sldMasterMkLst>
          <pc:docMk/>
          <pc:sldMasterMk cId="2259134452" sldId="2147483673"/>
        </pc:sldMasterMkLst>
        <pc:picChg chg="add mod">
          <ac:chgData name="Daniel Sandoval" userId="ff7cb597e8ac16c0" providerId="LiveId" clId="{4291B78D-E0DB-40E2-8DE7-D0138FE36F01}" dt="2024-01-26T18:03:30.367" v="2520" actId="1076"/>
          <ac:picMkLst>
            <pc:docMk/>
            <pc:sldMasterMk cId="2259134452" sldId="2147483673"/>
            <ac:picMk id="3" creationId="{F4EDF2C5-E89F-4872-A0A3-387381E6C9FA}"/>
          </ac:picMkLst>
        </pc:picChg>
        <pc:picChg chg="del">
          <ac:chgData name="Daniel Sandoval" userId="ff7cb597e8ac16c0" providerId="LiveId" clId="{4291B78D-E0DB-40E2-8DE7-D0138FE36F01}" dt="2024-01-26T18:02:58.691" v="2515" actId="478"/>
          <ac:picMkLst>
            <pc:docMk/>
            <pc:sldMasterMk cId="2259134452" sldId="2147483673"/>
            <ac:picMk id="9" creationId="{C88A659B-A20E-39C9-14A4-1B6F84CEFDED}"/>
          </ac:picMkLst>
        </pc:picChg>
        <pc:sldLayoutChg chg="del">
          <pc:chgData name="Daniel Sandoval" userId="ff7cb597e8ac16c0" providerId="LiveId" clId="{4291B78D-E0DB-40E2-8DE7-D0138FE36F01}" dt="2024-01-26T18:27:28.967" v="2843" actId="2696"/>
          <pc:sldLayoutMkLst>
            <pc:docMk/>
            <pc:sldMasterMk cId="2259134452" sldId="2147483673"/>
            <pc:sldLayoutMk cId="3272830032" sldId="2147483675"/>
          </pc:sldLayoutMkLst>
        </pc:sldLayoutChg>
        <pc:sldLayoutChg chg="del">
          <pc:chgData name="Daniel Sandoval" userId="ff7cb597e8ac16c0" providerId="LiveId" clId="{4291B78D-E0DB-40E2-8DE7-D0138FE36F01}" dt="2024-01-26T18:27:29.672" v="2844" actId="2696"/>
          <pc:sldLayoutMkLst>
            <pc:docMk/>
            <pc:sldMasterMk cId="2259134452" sldId="2147483673"/>
            <pc:sldLayoutMk cId="693328879" sldId="2147483676"/>
          </pc:sldLayoutMkLst>
        </pc:sldLayoutChg>
        <pc:sldLayoutChg chg="del">
          <pc:chgData name="Daniel Sandoval" userId="ff7cb597e8ac16c0" providerId="LiveId" clId="{4291B78D-E0DB-40E2-8DE7-D0138FE36F01}" dt="2024-01-26T18:27:30.228" v="2845" actId="2696"/>
          <pc:sldLayoutMkLst>
            <pc:docMk/>
            <pc:sldMasterMk cId="2259134452" sldId="2147483673"/>
            <pc:sldLayoutMk cId="1522738674" sldId="2147483677"/>
          </pc:sldLayoutMkLst>
        </pc:sldLayoutChg>
        <pc:sldLayoutChg chg="del">
          <pc:chgData name="Daniel Sandoval" userId="ff7cb597e8ac16c0" providerId="LiveId" clId="{4291B78D-E0DB-40E2-8DE7-D0138FE36F01}" dt="2024-01-26T18:27:30.830" v="2846" actId="2696"/>
          <pc:sldLayoutMkLst>
            <pc:docMk/>
            <pc:sldMasterMk cId="2259134452" sldId="2147483673"/>
            <pc:sldLayoutMk cId="1274108545" sldId="2147483678"/>
          </pc:sldLayoutMkLst>
        </pc:sldLayoutChg>
        <pc:sldLayoutChg chg="del">
          <pc:chgData name="Daniel Sandoval" userId="ff7cb597e8ac16c0" providerId="LiveId" clId="{4291B78D-E0DB-40E2-8DE7-D0138FE36F01}" dt="2024-01-26T18:27:31.322" v="2847" actId="2696"/>
          <pc:sldLayoutMkLst>
            <pc:docMk/>
            <pc:sldMasterMk cId="2259134452" sldId="2147483673"/>
            <pc:sldLayoutMk cId="3828390953" sldId="2147483679"/>
          </pc:sldLayoutMkLst>
        </pc:sldLayoutChg>
        <pc:sldLayoutChg chg="del">
          <pc:chgData name="Daniel Sandoval" userId="ff7cb597e8ac16c0" providerId="LiveId" clId="{4291B78D-E0DB-40E2-8DE7-D0138FE36F01}" dt="2024-01-26T18:27:31.872" v="2848" actId="2696"/>
          <pc:sldLayoutMkLst>
            <pc:docMk/>
            <pc:sldMasterMk cId="2259134452" sldId="2147483673"/>
            <pc:sldLayoutMk cId="1269406822" sldId="2147483680"/>
          </pc:sldLayoutMkLst>
        </pc:sldLayoutChg>
        <pc:sldLayoutChg chg="del">
          <pc:chgData name="Daniel Sandoval" userId="ff7cb597e8ac16c0" providerId="LiveId" clId="{4291B78D-E0DB-40E2-8DE7-D0138FE36F01}" dt="2024-01-26T18:27:32.404" v="2849" actId="2696"/>
          <pc:sldLayoutMkLst>
            <pc:docMk/>
            <pc:sldMasterMk cId="2259134452" sldId="2147483673"/>
            <pc:sldLayoutMk cId="2034832173" sldId="2147483681"/>
          </pc:sldLayoutMkLst>
        </pc:sldLayoutChg>
        <pc:sldLayoutChg chg="del">
          <pc:chgData name="Daniel Sandoval" userId="ff7cb597e8ac16c0" providerId="LiveId" clId="{4291B78D-E0DB-40E2-8DE7-D0138FE36F01}" dt="2024-01-26T18:27:32.946" v="2850" actId="2696"/>
          <pc:sldLayoutMkLst>
            <pc:docMk/>
            <pc:sldMasterMk cId="2259134452" sldId="2147483673"/>
            <pc:sldLayoutMk cId="3676041366" sldId="2147483682"/>
          </pc:sldLayoutMkLst>
        </pc:sldLayoutChg>
        <pc:sldLayoutChg chg="del">
          <pc:chgData name="Daniel Sandoval" userId="ff7cb597e8ac16c0" providerId="LiveId" clId="{4291B78D-E0DB-40E2-8DE7-D0138FE36F01}" dt="2024-01-26T18:27:33.674" v="2851" actId="2696"/>
          <pc:sldLayoutMkLst>
            <pc:docMk/>
            <pc:sldMasterMk cId="2259134452" sldId="2147483673"/>
            <pc:sldLayoutMk cId="2178563401" sldId="2147483683"/>
          </pc:sldLayoutMkLst>
        </pc:sldLayoutChg>
        <pc:sldLayoutChg chg="del">
          <pc:chgData name="Daniel Sandoval" userId="ff7cb597e8ac16c0" providerId="LiveId" clId="{4291B78D-E0DB-40E2-8DE7-D0138FE36F01}" dt="2024-01-26T18:27:34.549" v="2852" actId="2696"/>
          <pc:sldLayoutMkLst>
            <pc:docMk/>
            <pc:sldMasterMk cId="2259134452" sldId="2147483673"/>
            <pc:sldLayoutMk cId="701432210" sldId="2147483684"/>
          </pc:sldLayoutMkLst>
        </pc:sldLayoutChg>
        <pc:sldLayoutChg chg="new mod replId">
          <pc:chgData name="Daniel Sandoval" userId="ff7cb597e8ac16c0" providerId="LiveId" clId="{4291B78D-E0DB-40E2-8DE7-D0138FE36F01}" dt="2024-01-26T18:26:56.219" v="2842" actId="11236"/>
          <pc:sldLayoutMkLst>
            <pc:docMk/>
            <pc:sldMasterMk cId="2259134452" sldId="2147483673"/>
            <pc:sldLayoutMk cId="315150319" sldId="2147483688"/>
          </pc:sldLayoutMkLst>
        </pc:sldLayoutChg>
      </pc:sldMasterChg>
      <pc:sldMasterChg chg="delSp modSp add mod addSldLayout modSldLayout">
        <pc:chgData name="Daniel Sandoval" userId="ff7cb597e8ac16c0" providerId="LiveId" clId="{4291B78D-E0DB-40E2-8DE7-D0138FE36F01}" dt="2024-01-26T17:48:37.411" v="2262" actId="478"/>
        <pc:sldMasterMkLst>
          <pc:docMk/>
          <pc:sldMasterMk cId="2040488224" sldId="2147483685"/>
        </pc:sldMasterMkLst>
        <pc:spChg chg="del">
          <ac:chgData name="Daniel Sandoval" userId="ff7cb597e8ac16c0" providerId="LiveId" clId="{4291B78D-E0DB-40E2-8DE7-D0138FE36F01}" dt="2024-01-26T17:47:36.456" v="2256" actId="478"/>
          <ac:spMkLst>
            <pc:docMk/>
            <pc:sldMasterMk cId="2040488224" sldId="2147483685"/>
            <ac:spMk id="8" creationId="{18AB13D2-3BA3-2A81-65FF-AFDDFD38280B}"/>
          </ac:spMkLst>
        </pc:spChg>
        <pc:spChg chg="mod">
          <ac:chgData name="Daniel Sandoval" userId="ff7cb597e8ac16c0" providerId="LiveId" clId="{4291B78D-E0DB-40E2-8DE7-D0138FE36F01}" dt="2024-01-26T17:46:49.975" v="2144" actId="1076"/>
          <ac:spMkLst>
            <pc:docMk/>
            <pc:sldMasterMk cId="2040488224" sldId="2147483685"/>
            <ac:spMk id="10" creationId="{ABA668ED-528E-B38B-4368-B3181F03D377}"/>
          </ac:spMkLst>
        </pc:spChg>
        <pc:spChg chg="mod">
          <ac:chgData name="Daniel Sandoval" userId="ff7cb597e8ac16c0" providerId="LiveId" clId="{4291B78D-E0DB-40E2-8DE7-D0138FE36F01}" dt="2024-01-26T17:47:15.499" v="2253" actId="14100"/>
          <ac:spMkLst>
            <pc:docMk/>
            <pc:sldMasterMk cId="2040488224" sldId="2147483685"/>
            <ac:spMk id="11" creationId="{FBA73A36-2EDD-90FC-2B7D-C844D9B13FEA}"/>
          </ac:spMkLst>
        </pc:spChg>
        <pc:cxnChg chg="del">
          <ac:chgData name="Daniel Sandoval" userId="ff7cb597e8ac16c0" providerId="LiveId" clId="{4291B78D-E0DB-40E2-8DE7-D0138FE36F01}" dt="2024-01-26T17:47:39.277" v="2257" actId="478"/>
          <ac:cxnSpMkLst>
            <pc:docMk/>
            <pc:sldMasterMk cId="2040488224" sldId="2147483685"/>
            <ac:cxnSpMk id="4" creationId="{1DD4D7EB-BB7B-5FCA-ED14-199AFECC347C}"/>
          </ac:cxnSpMkLst>
        </pc:cxnChg>
        <pc:cxnChg chg="del">
          <ac:chgData name="Daniel Sandoval" userId="ff7cb597e8ac16c0" providerId="LiveId" clId="{4291B78D-E0DB-40E2-8DE7-D0138FE36F01}" dt="2024-01-26T17:47:34.143" v="2255" actId="478"/>
          <ac:cxnSpMkLst>
            <pc:docMk/>
            <pc:sldMasterMk cId="2040488224" sldId="2147483685"/>
            <ac:cxnSpMk id="5" creationId="{CA3217C5-2F6D-1A79-26D6-A9EAA183015C}"/>
          </ac:cxnSpMkLst>
        </pc:cxnChg>
        <pc:cxnChg chg="del">
          <ac:chgData name="Daniel Sandoval" userId="ff7cb597e8ac16c0" providerId="LiveId" clId="{4291B78D-E0DB-40E2-8DE7-D0138FE36F01}" dt="2024-01-26T17:47:43.747" v="2258" actId="478"/>
          <ac:cxnSpMkLst>
            <pc:docMk/>
            <pc:sldMasterMk cId="2040488224" sldId="2147483685"/>
            <ac:cxnSpMk id="14" creationId="{20BDB08B-3532-63B5-711A-C984A19D2A63}"/>
          </ac:cxnSpMkLst>
        </pc:cxnChg>
        <pc:sldLayoutChg chg="addSp delSp modSp add mod replId">
          <pc:chgData name="Daniel Sandoval" userId="ff7cb597e8ac16c0" providerId="LiveId" clId="{4291B78D-E0DB-40E2-8DE7-D0138FE36F01}" dt="2024-01-26T17:48:37.411" v="2262" actId="478"/>
          <pc:sldLayoutMkLst>
            <pc:docMk/>
            <pc:sldMasterMk cId="2040488224" sldId="2147483685"/>
            <pc:sldLayoutMk cId="3029463737" sldId="2147483686"/>
          </pc:sldLayoutMkLst>
          <pc:spChg chg="del">
            <ac:chgData name="Daniel Sandoval" userId="ff7cb597e8ac16c0" providerId="LiveId" clId="{4291B78D-E0DB-40E2-8DE7-D0138FE36F01}" dt="2024-01-26T17:47:23.348" v="2254" actId="478"/>
            <ac:spMkLst>
              <pc:docMk/>
              <pc:sldMasterMk cId="2040488224" sldId="2147483685"/>
              <pc:sldLayoutMk cId="3029463737" sldId="2147483686"/>
              <ac:spMk id="2" creationId="{0B981D2D-185C-4592-70FE-C78207E6ECEA}"/>
            </ac:spMkLst>
          </pc:spChg>
          <pc:spChg chg="del">
            <ac:chgData name="Daniel Sandoval" userId="ff7cb597e8ac16c0" providerId="LiveId" clId="{4291B78D-E0DB-40E2-8DE7-D0138FE36F01}" dt="2024-01-26T17:48:34.647" v="2261" actId="478"/>
            <ac:spMkLst>
              <pc:docMk/>
              <pc:sldMasterMk cId="2040488224" sldId="2147483685"/>
              <pc:sldLayoutMk cId="3029463737" sldId="2147483686"/>
              <ac:spMk id="3" creationId="{804FBEA6-84BC-7F86-AC5C-749A85C45AE1}"/>
            </ac:spMkLst>
          </pc:spChg>
          <pc:spChg chg="add del">
            <ac:chgData name="Daniel Sandoval" userId="ff7cb597e8ac16c0" providerId="LiveId" clId="{4291B78D-E0DB-40E2-8DE7-D0138FE36F01}" dt="2024-01-26T17:48:10.758" v="2259" actId="11529"/>
            <ac:spMkLst>
              <pc:docMk/>
              <pc:sldMasterMk cId="2040488224" sldId="2147483685"/>
              <pc:sldLayoutMk cId="3029463737" sldId="2147483686"/>
              <ac:spMk id="4" creationId="{A654F6CC-A986-1862-B40A-6BC2B62A8968}"/>
            </ac:spMkLst>
          </pc:spChg>
          <pc:spChg chg="add mod">
            <ac:chgData name="Daniel Sandoval" userId="ff7cb597e8ac16c0" providerId="LiveId" clId="{4291B78D-E0DB-40E2-8DE7-D0138FE36F01}" dt="2024-01-26T17:48:16.320" v="2260" actId="20577"/>
            <ac:spMkLst>
              <pc:docMk/>
              <pc:sldMasterMk cId="2040488224" sldId="2147483685"/>
              <pc:sldLayoutMk cId="3029463737" sldId="2147483686"/>
              <ac:spMk id="5" creationId="{6BEF74C6-D696-D0F7-C6E7-403BE8D4B30F}"/>
            </ac:spMkLst>
          </pc:spChg>
          <pc:spChg chg="del">
            <ac:chgData name="Daniel Sandoval" userId="ff7cb597e8ac16c0" providerId="LiveId" clId="{4291B78D-E0DB-40E2-8DE7-D0138FE36F01}" dt="2024-01-26T17:48:37.411" v="2262" actId="478"/>
            <ac:spMkLst>
              <pc:docMk/>
              <pc:sldMasterMk cId="2040488224" sldId="2147483685"/>
              <pc:sldLayoutMk cId="3029463737" sldId="2147483686"/>
              <ac:spMk id="9" creationId="{AFA461C1-791C-8771-AD82-415D2E8F0777}"/>
            </ac:spMkLst>
          </pc:spChg>
        </pc:sldLayoutChg>
        <pc:sldLayoutChg chg="add mod replId">
          <pc:chgData name="Daniel Sandoval" userId="ff7cb597e8ac16c0" providerId="LiveId" clId="{4291B78D-E0DB-40E2-8DE7-D0138FE36F01}" dt="2024-01-26T17:46:29.086" v="2140" actId="2890"/>
          <pc:sldLayoutMkLst>
            <pc:docMk/>
            <pc:sldMasterMk cId="2040488224" sldId="2147483685"/>
            <pc:sldLayoutMk cId="2678953965" sldId="2147483687"/>
          </pc:sldLayoutMkLst>
        </pc:sldLayoutChg>
      </pc:sldMasterChg>
    </pc:docChg>
  </pc:docChgLst>
  <pc:docChgLst>
    <pc:chgData name="Daniel Sandoval" userId="ad95d0e2-e7eb-4a95-b6f6-312960b6d56f" providerId="ADAL" clId="{7212772A-E278-4ED8-BED9-B6C820CF3CF1}"/>
    <pc:docChg chg="modSld">
      <pc:chgData name="Daniel Sandoval" userId="ad95d0e2-e7eb-4a95-b6f6-312960b6d56f" providerId="ADAL" clId="{7212772A-E278-4ED8-BED9-B6C820CF3CF1}" dt="2024-08-07T11:31:01.809" v="25" actId="20577"/>
      <pc:docMkLst>
        <pc:docMk/>
      </pc:docMkLst>
      <pc:sldChg chg="modSp">
        <pc:chgData name="Daniel Sandoval" userId="ad95d0e2-e7eb-4a95-b6f6-312960b6d56f" providerId="ADAL" clId="{7212772A-E278-4ED8-BED9-B6C820CF3CF1}" dt="2024-08-07T11:20:08.513" v="11" actId="20577"/>
        <pc:sldMkLst>
          <pc:docMk/>
          <pc:sldMk cId="2420819066" sldId="303"/>
        </pc:sldMkLst>
        <pc:spChg chg="mod">
          <ac:chgData name="Daniel Sandoval" userId="ad95d0e2-e7eb-4a95-b6f6-312960b6d56f" providerId="ADAL" clId="{7212772A-E278-4ED8-BED9-B6C820CF3CF1}" dt="2024-08-07T11:20:08.513" v="11" actId="20577"/>
          <ac:spMkLst>
            <pc:docMk/>
            <pc:sldMk cId="2420819066" sldId="303"/>
            <ac:spMk id="29" creationId="{DDDFF972-05BC-3793-ACC7-C88D1730A17F}"/>
          </ac:spMkLst>
        </pc:spChg>
      </pc:sldChg>
      <pc:sldChg chg="modSp mod">
        <pc:chgData name="Daniel Sandoval" userId="ad95d0e2-e7eb-4a95-b6f6-312960b6d56f" providerId="ADAL" clId="{7212772A-E278-4ED8-BED9-B6C820CF3CF1}" dt="2024-08-07T11:31:01.809" v="25" actId="20577"/>
        <pc:sldMkLst>
          <pc:docMk/>
          <pc:sldMk cId="236940449" sldId="309"/>
        </pc:sldMkLst>
        <pc:spChg chg="mod">
          <ac:chgData name="Daniel Sandoval" userId="ad95d0e2-e7eb-4a95-b6f6-312960b6d56f" providerId="ADAL" clId="{7212772A-E278-4ED8-BED9-B6C820CF3CF1}" dt="2024-08-07T11:31:01.809" v="25" actId="20577"/>
          <ac:spMkLst>
            <pc:docMk/>
            <pc:sldMk cId="236940449" sldId="309"/>
            <ac:spMk id="2" creationId="{ABB0AE9E-BD73-5A3E-74D2-6A1FE13EEA2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GAST\Downloads\Series_09_02_2024_22_14_02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'Quantum Axis (2)'!$H$1</c:f>
              <c:strCache>
                <c:ptCount val="1"/>
                <c:pt idx="0">
                  <c:v>CDI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(2)'!$H$2:$H$251</c:f>
              <c:numCache>
                <c:formatCode>0%</c:formatCode>
                <c:ptCount val="250"/>
                <c:pt idx="0">
                  <c:v>0</c:v>
                </c:pt>
                <c:pt idx="1">
                  <c:v>5.0788037326188196E-4</c:v>
                </c:pt>
                <c:pt idx="2">
                  <c:v>1.0160186889973666E-3</c:v>
                </c:pt>
                <c:pt idx="3">
                  <c:v>1.5244150782103283E-3</c:v>
                </c:pt>
                <c:pt idx="4">
                  <c:v>2.0330696719710328E-3</c:v>
                </c:pt>
                <c:pt idx="5">
                  <c:v>2.5419826014168034E-3</c:v>
                </c:pt>
                <c:pt idx="6">
                  <c:v>3.0511539977509106E-3</c:v>
                </c:pt>
                <c:pt idx="7">
                  <c:v>3.5605839922443483E-3</c:v>
                </c:pt>
                <c:pt idx="8">
                  <c:v>4.0702727162333918E-3</c:v>
                </c:pt>
                <c:pt idx="9">
                  <c:v>4.5802203011215958E-3</c:v>
                </c:pt>
                <c:pt idx="10">
                  <c:v>5.0904268783795725E-3</c:v>
                </c:pt>
                <c:pt idx="11">
                  <c:v>5.6008925795445474E-3</c:v>
                </c:pt>
                <c:pt idx="12">
                  <c:v>6.1116175362203595E-3</c:v>
                </c:pt>
                <c:pt idx="13">
                  <c:v>6.6226018800776831E-3</c:v>
                </c:pt>
                <c:pt idx="14">
                  <c:v>7.1338457428542501E-3</c:v>
                </c:pt>
                <c:pt idx="15">
                  <c:v>7.6453492563548497E-3</c:v>
                </c:pt>
                <c:pt idx="16">
                  <c:v>8.1571125524506627E-3</c:v>
                </c:pt>
                <c:pt idx="17">
                  <c:v>8.6691357630805932E-3</c:v>
                </c:pt>
                <c:pt idx="18">
                  <c:v>9.1814190202497148E-3</c:v>
                </c:pt>
                <c:pt idx="19">
                  <c:v>9.6939624560306026E-3</c:v>
                </c:pt>
                <c:pt idx="20">
                  <c:v>1.0206766202563111E-2</c:v>
                </c:pt>
                <c:pt idx="21">
                  <c:v>1.0719830392053709E-2</c:v>
                </c:pt>
                <c:pt idx="22">
                  <c:v>1.1233155156776364E-2</c:v>
                </c:pt>
                <c:pt idx="23">
                  <c:v>1.1746740629072328E-2</c:v>
                </c:pt>
                <c:pt idx="24">
                  <c:v>1.2260586941349461E-2</c:v>
                </c:pt>
                <c:pt idx="25">
                  <c:v>1.277469422608335E-2</c:v>
                </c:pt>
                <c:pt idx="26">
                  <c:v>1.3289062615817082E-2</c:v>
                </c:pt>
                <c:pt idx="27">
                  <c:v>1.3803692243160803E-2</c:v>
                </c:pt>
                <c:pt idx="28">
                  <c:v>1.4318583240791272E-2</c:v>
                </c:pt>
                <c:pt idx="29">
                  <c:v>1.4833735741454079E-2</c:v>
                </c:pt>
                <c:pt idx="30">
                  <c:v>1.534914987796121E-2</c:v>
                </c:pt>
                <c:pt idx="31">
                  <c:v>1.5864825783192371E-2</c:v>
                </c:pt>
                <c:pt idx="32">
                  <c:v>1.6380763590094771E-2</c:v>
                </c:pt>
                <c:pt idx="33">
                  <c:v>1.6896963431682899E-2</c:v>
                </c:pt>
                <c:pt idx="34">
                  <c:v>1.741342544103941E-2</c:v>
                </c:pt>
                <c:pt idx="35">
                  <c:v>1.7930149751314017E-2</c:v>
                </c:pt>
                <c:pt idx="36">
                  <c:v>1.8447136495724159E-2</c:v>
                </c:pt>
                <c:pt idx="37">
                  <c:v>1.8964385807555217E-2</c:v>
                </c:pt>
                <c:pt idx="38">
                  <c:v>1.9481897820159633E-2</c:v>
                </c:pt>
                <c:pt idx="39">
                  <c:v>1.9999672666958235E-2</c:v>
                </c:pt>
                <c:pt idx="40">
                  <c:v>2.0517710481439355E-2</c:v>
                </c:pt>
                <c:pt idx="41">
                  <c:v>2.1036011397159049E-2</c:v>
                </c:pt>
                <c:pt idx="42">
                  <c:v>2.1554575547741317E-2</c:v>
                </c:pt>
                <c:pt idx="43">
                  <c:v>2.2073403066877884E-2</c:v>
                </c:pt>
                <c:pt idx="44">
                  <c:v>2.2592494088328641E-2</c:v>
                </c:pt>
                <c:pt idx="45">
                  <c:v>2.311184874592076E-2</c:v>
                </c:pt>
                <c:pt idx="46">
                  <c:v>2.3631467173550691E-2</c:v>
                </c:pt>
                <c:pt idx="47">
                  <c:v>2.4151349505181274E-2</c:v>
                </c:pt>
                <c:pt idx="48">
                  <c:v>2.4671495874844629E-2</c:v>
                </c:pt>
                <c:pt idx="49">
                  <c:v>2.5191906416640375E-2</c:v>
                </c:pt>
                <c:pt idx="50">
                  <c:v>2.5712581264736301E-2</c:v>
                </c:pt>
                <c:pt idx="51">
                  <c:v>2.6233520553368361E-2</c:v>
                </c:pt>
                <c:pt idx="52">
                  <c:v>2.6754724416840903E-2</c:v>
                </c:pt>
                <c:pt idx="53">
                  <c:v>2.7276192989526216E-2</c:v>
                </c:pt>
                <c:pt idx="54">
                  <c:v>2.7797926405864759E-2</c:v>
                </c:pt>
                <c:pt idx="55">
                  <c:v>2.8319924800365603E-2</c:v>
                </c:pt>
                <c:pt idx="56">
                  <c:v>2.8842188307605765E-2</c:v>
                </c:pt>
                <c:pt idx="57">
                  <c:v>2.9364717062231094E-2</c:v>
                </c:pt>
                <c:pt idx="58">
                  <c:v>2.9887511198955385E-2</c:v>
                </c:pt>
                <c:pt idx="59">
                  <c:v>3.0410570852560603E-2</c:v>
                </c:pt>
                <c:pt idx="60">
                  <c:v>3.0933896157898211E-2</c:v>
                </c:pt>
                <c:pt idx="61">
                  <c:v>3.1457487249887173E-2</c:v>
                </c:pt>
                <c:pt idx="62">
                  <c:v>3.198134426351551E-2</c:v>
                </c:pt>
                <c:pt idx="63">
                  <c:v>3.2505467333839189E-2</c:v>
                </c:pt>
                <c:pt idx="64">
                  <c:v>3.3029856595983675E-2</c:v>
                </c:pt>
                <c:pt idx="65">
                  <c:v>3.3554512185142382E-2</c:v>
                </c:pt>
                <c:pt idx="66">
                  <c:v>3.4079434236577555E-2</c:v>
                </c:pt>
                <c:pt idx="67">
                  <c:v>3.4604622885620051E-2</c:v>
                </c:pt>
                <c:pt idx="68">
                  <c:v>3.5130078267669562E-2</c:v>
                </c:pt>
                <c:pt idx="69">
                  <c:v>3.5655800518194836E-2</c:v>
                </c:pt>
                <c:pt idx="70">
                  <c:v>3.6181789772732786E-2</c:v>
                </c:pt>
                <c:pt idx="71">
                  <c:v>3.6708046166889607E-2</c:v>
                </c:pt>
                <c:pt idx="72">
                  <c:v>3.7234569836340548E-2</c:v>
                </c:pt>
                <c:pt idx="73">
                  <c:v>3.7761360916829023E-2</c:v>
                </c:pt>
                <c:pt idx="74">
                  <c:v>3.8288419544168395E-2</c:v>
                </c:pt>
                <c:pt idx="75">
                  <c:v>3.8815745854239969E-2</c:v>
                </c:pt>
                <c:pt idx="76">
                  <c:v>3.9343339982994552E-2</c:v>
                </c:pt>
                <c:pt idx="77">
                  <c:v>3.9871202066452449E-2</c:v>
                </c:pt>
                <c:pt idx="78">
                  <c:v>4.0399332240702357E-2</c:v>
                </c:pt>
                <c:pt idx="79">
                  <c:v>4.0927730641902249E-2</c:v>
                </c:pt>
                <c:pt idx="80">
                  <c:v>4.1456397406279155E-2</c:v>
                </c:pt>
                <c:pt idx="81">
                  <c:v>4.1985332670129827E-2</c:v>
                </c:pt>
                <c:pt idx="82">
                  <c:v>4.251453656981985E-2</c:v>
                </c:pt>
                <c:pt idx="83">
                  <c:v>4.3044009241783865E-2</c:v>
                </c:pt>
                <c:pt idx="84">
                  <c:v>4.3573750822526236E-2</c:v>
                </c:pt>
                <c:pt idx="85">
                  <c:v>4.410376144862016E-2</c:v>
                </c:pt>
                <c:pt idx="86">
                  <c:v>4.4634041256708779E-2</c:v>
                </c:pt>
                <c:pt idx="87">
                  <c:v>4.5164590383504288E-2</c:v>
                </c:pt>
                <c:pt idx="88">
                  <c:v>4.5695408965788387E-2</c:v>
                </c:pt>
                <c:pt idx="89">
                  <c:v>4.622649714041227E-2</c:v>
                </c:pt>
                <c:pt idx="90">
                  <c:v>4.6757855044296415E-2</c:v>
                </c:pt>
                <c:pt idx="91">
                  <c:v>4.7289482814431016E-2</c:v>
                </c:pt>
                <c:pt idx="92">
                  <c:v>4.7821380587875995E-2</c:v>
                </c:pt>
                <c:pt idx="93">
                  <c:v>4.8353548501760768E-2</c:v>
                </c:pt>
                <c:pt idx="94">
                  <c:v>4.8885986693284256E-2</c:v>
                </c:pt>
                <c:pt idx="95">
                  <c:v>4.9418695299715543E-2</c:v>
                </c:pt>
                <c:pt idx="96">
                  <c:v>4.9951674458392326E-2</c:v>
                </c:pt>
                <c:pt idx="97">
                  <c:v>5.0484924306723133E-2</c:v>
                </c:pt>
                <c:pt idx="98">
                  <c:v>5.1018444982185995E-2</c:v>
                </c:pt>
                <c:pt idx="99">
                  <c:v>5.1552236622328662E-2</c:v>
                </c:pt>
                <c:pt idx="100">
                  <c:v>5.2086299364768829E-2</c:v>
                </c:pt>
                <c:pt idx="101">
                  <c:v>5.2620633347193912E-2</c:v>
                </c:pt>
                <c:pt idx="102">
                  <c:v>5.3155238707361496E-2</c:v>
                </c:pt>
                <c:pt idx="103">
                  <c:v>5.3690115583098885E-2</c:v>
                </c:pt>
                <c:pt idx="104">
                  <c:v>5.4225264112303551E-2</c:v>
                </c:pt>
                <c:pt idx="105">
                  <c:v>5.4760684432942908E-2</c:v>
                </c:pt>
                <c:pt idx="106">
                  <c:v>5.529637668305476E-2</c:v>
                </c:pt>
                <c:pt idx="107">
                  <c:v>5.583234100074641E-2</c:v>
                </c:pt>
                <c:pt idx="108">
                  <c:v>5.6368577524195773E-2</c:v>
                </c:pt>
                <c:pt idx="109">
                  <c:v>5.6905086391650928E-2</c:v>
                </c:pt>
                <c:pt idx="110">
                  <c:v>5.7441867741429897E-2</c:v>
                </c:pt>
                <c:pt idx="111">
                  <c:v>5.7978921711921094E-2</c:v>
                </c:pt>
                <c:pt idx="112">
                  <c:v>5.8516248441583318E-2</c:v>
                </c:pt>
                <c:pt idx="113">
                  <c:v>5.9053848068945758E-2</c:v>
                </c:pt>
                <c:pt idx="114">
                  <c:v>5.9591720732607323E-2</c:v>
                </c:pt>
                <c:pt idx="115">
                  <c:v>6.01298665712382E-2</c:v>
                </c:pt>
                <c:pt idx="116">
                  <c:v>6.0668285723578519E-2</c:v>
                </c:pt>
                <c:pt idx="117">
                  <c:v>6.1206978328438799E-2</c:v>
                </c:pt>
                <c:pt idx="118">
                  <c:v>6.1745944524700391E-2</c:v>
                </c:pt>
                <c:pt idx="119">
                  <c:v>6.2285184451314812E-2</c:v>
                </c:pt>
                <c:pt idx="120">
                  <c:v>6.2824698247304411E-2</c:v>
                </c:pt>
                <c:pt idx="121">
                  <c:v>6.3364486051762148E-2</c:v>
                </c:pt>
                <c:pt idx="122">
                  <c:v>6.3904548003851591E-2</c:v>
                </c:pt>
                <c:pt idx="123">
                  <c:v>6.4444884242806921E-2</c:v>
                </c:pt>
                <c:pt idx="124">
                  <c:v>6.4985494907932928E-2</c:v>
                </c:pt>
                <c:pt idx="125">
                  <c:v>6.5526380138605234E-2</c:v>
                </c:pt>
                <c:pt idx="126">
                  <c:v>6.6067540074270292E-2</c:v>
                </c:pt>
                <c:pt idx="127">
                  <c:v>6.6608974854445613E-2</c:v>
                </c:pt>
                <c:pt idx="128">
                  <c:v>6.7150684618719092E-2</c:v>
                </c:pt>
                <c:pt idx="129">
                  <c:v>6.7692669506749903E-2</c:v>
                </c:pt>
                <c:pt idx="130">
                  <c:v>6.8234929658268051E-2</c:v>
                </c:pt>
                <c:pt idx="131">
                  <c:v>6.8777465213074152E-2</c:v>
                </c:pt>
                <c:pt idx="132">
                  <c:v>6.9320276311040541E-2</c:v>
                </c:pt>
                <c:pt idx="133">
                  <c:v>6.9863363092109942E-2</c:v>
                </c:pt>
                <c:pt idx="134">
                  <c:v>7.0406725696296357E-2</c:v>
                </c:pt>
                <c:pt idx="135">
                  <c:v>7.0950364263685062E-2</c:v>
                </c:pt>
                <c:pt idx="136">
                  <c:v>7.1494278934432165E-2</c:v>
                </c:pt>
                <c:pt idx="137">
                  <c:v>7.2038469848765496E-2</c:v>
                </c:pt>
                <c:pt idx="138">
                  <c:v>7.2582937146983273E-2</c:v>
                </c:pt>
                <c:pt idx="139">
                  <c:v>7.3127680969455877E-2</c:v>
                </c:pt>
                <c:pt idx="140">
                  <c:v>7.3672701456624301E-2</c:v>
                </c:pt>
                <c:pt idx="141">
                  <c:v>7.4217998749001257E-2</c:v>
                </c:pt>
                <c:pt idx="142">
                  <c:v>7.4763572987170512E-2</c:v>
                </c:pt>
                <c:pt idx="143">
                  <c:v>7.5309424311787554E-2</c:v>
                </c:pt>
                <c:pt idx="144">
                  <c:v>7.5855552863578923E-2</c:v>
                </c:pt>
                <c:pt idx="145">
                  <c:v>7.6401958783343105E-2</c:v>
                </c:pt>
                <c:pt idx="146">
                  <c:v>7.6948642211949858E-2</c:v>
                </c:pt>
                <c:pt idx="147">
                  <c:v>7.7495603290340442E-2</c:v>
                </c:pt>
                <c:pt idx="148">
                  <c:v>7.8042842159527614E-2</c:v>
                </c:pt>
                <c:pt idx="149">
                  <c:v>7.8571487311732247E-2</c:v>
                </c:pt>
                <c:pt idx="150">
                  <c:v>7.9100391698251338E-2</c:v>
                </c:pt>
                <c:pt idx="151">
                  <c:v>7.9629555446206535E-2</c:v>
                </c:pt>
                <c:pt idx="152">
                  <c:v>8.0158978682782323E-2</c:v>
                </c:pt>
                <c:pt idx="153">
                  <c:v>8.0688661535225581E-2</c:v>
                </c:pt>
                <c:pt idx="154">
                  <c:v>8.121860413084514E-2</c:v>
                </c:pt>
                <c:pt idx="155">
                  <c:v>8.1748806597012669E-2</c:v>
                </c:pt>
                <c:pt idx="156">
                  <c:v>8.227926906116223E-2</c:v>
                </c:pt>
                <c:pt idx="157">
                  <c:v>8.280999165079006E-2</c:v>
                </c:pt>
                <c:pt idx="158">
                  <c:v>8.3340974493455455E-2</c:v>
                </c:pt>
                <c:pt idx="159">
                  <c:v>8.3872217716779884E-2</c:v>
                </c:pt>
                <c:pt idx="160">
                  <c:v>8.4403721448447433E-2</c:v>
                </c:pt>
                <c:pt idx="161">
                  <c:v>8.4935485816205025E-2</c:v>
                </c:pt>
                <c:pt idx="162">
                  <c:v>8.5467510947861758E-2</c:v>
                </c:pt>
                <c:pt idx="163">
                  <c:v>8.5999796971289788E-2</c:v>
                </c:pt>
                <c:pt idx="164">
                  <c:v>8.6532344014424112E-2</c:v>
                </c:pt>
                <c:pt idx="165">
                  <c:v>8.706515220526212E-2</c:v>
                </c:pt>
                <c:pt idx="166">
                  <c:v>8.7598221671864263E-2</c:v>
                </c:pt>
                <c:pt idx="167">
                  <c:v>8.8131552542353164E-2</c:v>
                </c:pt>
                <c:pt idx="168">
                  <c:v>8.8665144944914953E-2</c:v>
                </c:pt>
                <c:pt idx="169">
                  <c:v>8.9198999007798596E-2</c:v>
                </c:pt>
                <c:pt idx="170">
                  <c:v>8.9733114859315233E-2</c:v>
                </c:pt>
                <c:pt idx="171">
                  <c:v>9.0267492627839951E-2</c:v>
                </c:pt>
                <c:pt idx="172">
                  <c:v>9.0802132441810235E-2</c:v>
                </c:pt>
                <c:pt idx="173">
                  <c:v>9.1337034429726405E-2</c:v>
                </c:pt>
                <c:pt idx="174">
                  <c:v>9.1872198720151843E-2</c:v>
                </c:pt>
                <c:pt idx="175">
                  <c:v>9.2407625441713659E-2</c:v>
                </c:pt>
                <c:pt idx="176">
                  <c:v>9.2943314723100912E-2</c:v>
                </c:pt>
                <c:pt idx="177">
                  <c:v>9.3479266693066831E-2</c:v>
                </c:pt>
                <c:pt idx="178">
                  <c:v>9.4015481480426821E-2</c:v>
                </c:pt>
                <c:pt idx="179">
                  <c:v>9.4551959214060233E-2</c:v>
                </c:pt>
                <c:pt idx="180">
                  <c:v>9.5088700022909256E-2</c:v>
                </c:pt>
                <c:pt idx="181">
                  <c:v>9.5625704035979364E-2</c:v>
                </c:pt>
                <c:pt idx="182">
                  <c:v>9.6162971382339535E-2</c:v>
                </c:pt>
                <c:pt idx="183">
                  <c:v>9.6681228696915644E-2</c:v>
                </c:pt>
                <c:pt idx="184">
                  <c:v>9.7199731039513404E-2</c:v>
                </c:pt>
                <c:pt idx="185">
                  <c:v>9.7718478525980146E-2</c:v>
                </c:pt>
                <c:pt idx="186">
                  <c:v>9.823747127221738E-2</c:v>
                </c:pt>
                <c:pt idx="187">
                  <c:v>9.8756709394182796E-2</c:v>
                </c:pt>
                <c:pt idx="188">
                  <c:v>9.9276193007887592E-2</c:v>
                </c:pt>
                <c:pt idx="189">
                  <c:v>9.9795922229398704E-2</c:v>
                </c:pt>
                <c:pt idx="190">
                  <c:v>0.10031589717483747</c:v>
                </c:pt>
                <c:pt idx="191">
                  <c:v>0.10083611796038006</c:v>
                </c:pt>
                <c:pt idx="192">
                  <c:v>0.10135658470225795</c:v>
                </c:pt>
                <c:pt idx="193">
                  <c:v>0.10187729751675745</c:v>
                </c:pt>
                <c:pt idx="194">
                  <c:v>0.1023982565202195</c:v>
                </c:pt>
                <c:pt idx="195">
                  <c:v>0.10291946182904077</c:v>
                </c:pt>
                <c:pt idx="196">
                  <c:v>0.10344091355967211</c:v>
                </c:pt>
                <c:pt idx="197">
                  <c:v>0.1039626118286201</c:v>
                </c:pt>
                <c:pt idx="198">
                  <c:v>0.10448455675244595</c:v>
                </c:pt>
                <c:pt idx="199">
                  <c:v>0.10500674844776614</c:v>
                </c:pt>
                <c:pt idx="200">
                  <c:v>0.10552918703125247</c:v>
                </c:pt>
                <c:pt idx="201">
                  <c:v>0.10605187261963156</c:v>
                </c:pt>
                <c:pt idx="202">
                  <c:v>0.10657480532968577</c:v>
                </c:pt>
                <c:pt idx="203">
                  <c:v>0.10709798527825187</c:v>
                </c:pt>
                <c:pt idx="204">
                  <c:v>0.10762141258222235</c:v>
                </c:pt>
                <c:pt idx="205">
                  <c:v>0.10814508735854522</c:v>
                </c:pt>
                <c:pt idx="206">
                  <c:v>0.10866900972422311</c:v>
                </c:pt>
                <c:pt idx="207">
                  <c:v>0.1091931797963146</c:v>
                </c:pt>
                <c:pt idx="208">
                  <c:v>0.10971759769193334</c:v>
                </c:pt>
                <c:pt idx="209">
                  <c:v>0.11024226352824829</c:v>
                </c:pt>
                <c:pt idx="210">
                  <c:v>0.11076717742248388</c:v>
                </c:pt>
                <c:pt idx="211">
                  <c:v>0.11129233949191986</c:v>
                </c:pt>
                <c:pt idx="212">
                  <c:v>0.11179812377056231</c:v>
                </c:pt>
                <c:pt idx="213">
                  <c:v>0.11230413824762087</c:v>
                </c:pt>
                <c:pt idx="214">
                  <c:v>0.11281038302786639</c:v>
                </c:pt>
                <c:pt idx="215">
                  <c:v>0.11331685821611681</c:v>
                </c:pt>
                <c:pt idx="216">
                  <c:v>0.11382356391723825</c:v>
                </c:pt>
                <c:pt idx="217">
                  <c:v>0.11433050023614455</c:v>
                </c:pt>
                <c:pt idx="218">
                  <c:v>0.1148376672777971</c:v>
                </c:pt>
                <c:pt idx="219">
                  <c:v>0.11534506514720499</c:v>
                </c:pt>
                <c:pt idx="220">
                  <c:v>0.1158526939494251</c:v>
                </c:pt>
                <c:pt idx="221">
                  <c:v>0.11636055378956267</c:v>
                </c:pt>
                <c:pt idx="222">
                  <c:v>0.11686864477277004</c:v>
                </c:pt>
                <c:pt idx="223">
                  <c:v>0.11737696700424771</c:v>
                </c:pt>
                <c:pt idx="224">
                  <c:v>0.11788552058924417</c:v>
                </c:pt>
                <c:pt idx="225">
                  <c:v>0.11839430563305586</c:v>
                </c:pt>
                <c:pt idx="226">
                  <c:v>0.11890332224102695</c:v>
                </c:pt>
                <c:pt idx="227">
                  <c:v>0.11941257051854937</c:v>
                </c:pt>
                <c:pt idx="228">
                  <c:v>0.11992205057106364</c:v>
                </c:pt>
                <c:pt idx="229">
                  <c:v>0.12043176250405763</c:v>
                </c:pt>
                <c:pt idx="230">
                  <c:v>0.12094170642306756</c:v>
                </c:pt>
                <c:pt idx="231">
                  <c:v>0.12145188243367744</c:v>
                </c:pt>
                <c:pt idx="232">
                  <c:v>0.12196229064151942</c:v>
                </c:pt>
                <c:pt idx="233">
                  <c:v>0.12247293115227431</c:v>
                </c:pt>
                <c:pt idx="234">
                  <c:v>0.1229838040716702</c:v>
                </c:pt>
                <c:pt idx="235">
                  <c:v>0.12349490950548359</c:v>
                </c:pt>
                <c:pt idx="236">
                  <c:v>0.12400624755953915</c:v>
                </c:pt>
                <c:pt idx="237">
                  <c:v>0.12451781833970976</c:v>
                </c:pt>
                <c:pt idx="238">
                  <c:v>0.12502962195191625</c:v>
                </c:pt>
                <c:pt idx="239">
                  <c:v>0.12554165850212784</c:v>
                </c:pt>
                <c:pt idx="240">
                  <c:v>0.12603396189534544</c:v>
                </c:pt>
                <c:pt idx="241">
                  <c:v>0.12652648061833704</c:v>
                </c:pt>
                <c:pt idx="242">
                  <c:v>0.12701921476528621</c:v>
                </c:pt>
                <c:pt idx="243">
                  <c:v>0.1275121644304178</c:v>
                </c:pt>
                <c:pt idx="244">
                  <c:v>0.12800532970799794</c:v>
                </c:pt>
                <c:pt idx="245">
                  <c:v>0.12849871069233387</c:v>
                </c:pt>
                <c:pt idx="246">
                  <c:v>0.12899230747777368</c:v>
                </c:pt>
                <c:pt idx="247">
                  <c:v>0.12948612015870764</c:v>
                </c:pt>
                <c:pt idx="248">
                  <c:v>0.12998014882956666</c:v>
                </c:pt>
                <c:pt idx="249">
                  <c:v>0.13047439358482293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05-4EC1-BF1F-210BDFA8CCD2}"/>
            </c:ext>
          </c:extLst>
        </c:ser>
        <c:ser>
          <c:idx val="0"/>
          <c:order val="1"/>
          <c:tx>
            <c:strRef>
              <c:f>'Quantum Axis (2)'!$B$1</c:f>
              <c:strCache>
                <c:ptCount val="1"/>
                <c:pt idx="0">
                  <c:v>IMA-B</c:v>
                </c:pt>
              </c:strCache>
            </c:strRef>
          </c:tx>
          <c:spPr>
            <a:ln w="28575" cap="rnd">
              <a:solidFill>
                <a:srgbClr val="DF536A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(2)'!$B$2:$B$251</c:f>
              <c:numCache>
                <c:formatCode>0%</c:formatCode>
                <c:ptCount val="250"/>
                <c:pt idx="0">
                  <c:v>0</c:v>
                </c:pt>
                <c:pt idx="1">
                  <c:v>-6.7451081793422629E-3</c:v>
                </c:pt>
                <c:pt idx="2">
                  <c:v>-1.2305072746060963E-2</c:v>
                </c:pt>
                <c:pt idx="3">
                  <c:v>-1.4728859964688867E-2</c:v>
                </c:pt>
                <c:pt idx="4">
                  <c:v>-1.1939300975406186E-2</c:v>
                </c:pt>
                <c:pt idx="5">
                  <c:v>-7.9627352193734069E-3</c:v>
                </c:pt>
                <c:pt idx="6">
                  <c:v>-7.4914216538815026E-3</c:v>
                </c:pt>
                <c:pt idx="7">
                  <c:v>-1.1466183178550082E-3</c:v>
                </c:pt>
                <c:pt idx="8">
                  <c:v>5.8873455223873439E-3</c:v>
                </c:pt>
                <c:pt idx="9">
                  <c:v>8.6232269300052788E-3</c:v>
                </c:pt>
                <c:pt idx="10">
                  <c:v>8.3653852588920774E-3</c:v>
                </c:pt>
                <c:pt idx="11">
                  <c:v>3.8561025624970213E-3</c:v>
                </c:pt>
                <c:pt idx="12">
                  <c:v>6.6509609689140436E-3</c:v>
                </c:pt>
                <c:pt idx="13">
                  <c:v>5.8374792945519172E-3</c:v>
                </c:pt>
                <c:pt idx="14">
                  <c:v>6.8206497370366659E-3</c:v>
                </c:pt>
                <c:pt idx="15">
                  <c:v>5.5575199163926392E-4</c:v>
                </c:pt>
                <c:pt idx="16">
                  <c:v>-2.6973584557027364E-3</c:v>
                </c:pt>
                <c:pt idx="17">
                  <c:v>1.7737607996237692E-3</c:v>
                </c:pt>
                <c:pt idx="18">
                  <c:v>2.8212486579757279E-3</c:v>
                </c:pt>
                <c:pt idx="19">
                  <c:v>7.5234714191330099E-4</c:v>
                </c:pt>
                <c:pt idx="20">
                  <c:v>-1.693741229179313E-3</c:v>
                </c:pt>
                <c:pt idx="21">
                  <c:v>-9.4007189797795654E-4</c:v>
                </c:pt>
                <c:pt idx="22">
                  <c:v>-8.4643777242821017E-6</c:v>
                </c:pt>
                <c:pt idx="23">
                  <c:v>7.7402942966586785E-4</c:v>
                </c:pt>
                <c:pt idx="24">
                  <c:v>-1.7806564027456062E-4</c:v>
                </c:pt>
                <c:pt idx="25">
                  <c:v>-4.9338364233076915E-3</c:v>
                </c:pt>
                <c:pt idx="26">
                  <c:v>-6.2739258136368381E-4</c:v>
                </c:pt>
                <c:pt idx="27">
                  <c:v>7.6868022689802196E-4</c:v>
                </c:pt>
                <c:pt idx="28">
                  <c:v>5.0610910801334175E-3</c:v>
                </c:pt>
                <c:pt idx="29">
                  <c:v>2.6503605832233212E-3</c:v>
                </c:pt>
                <c:pt idx="30">
                  <c:v>4.8522770124992398E-3</c:v>
                </c:pt>
                <c:pt idx="31">
                  <c:v>5.0997106747494581E-3</c:v>
                </c:pt>
                <c:pt idx="32">
                  <c:v>7.5269364992385235E-3</c:v>
                </c:pt>
                <c:pt idx="33">
                  <c:v>1.539686415172925E-2</c:v>
                </c:pt>
                <c:pt idx="34">
                  <c:v>1.6714483938438551E-2</c:v>
                </c:pt>
                <c:pt idx="35">
                  <c:v>2.0103148952025363E-2</c:v>
                </c:pt>
                <c:pt idx="36">
                  <c:v>1.6404206749363937E-2</c:v>
                </c:pt>
                <c:pt idx="37">
                  <c:v>1.5139584999705136E-2</c:v>
                </c:pt>
                <c:pt idx="38">
                  <c:v>1.2543200360520812E-2</c:v>
                </c:pt>
                <c:pt idx="39">
                  <c:v>1.5679788527946492E-2</c:v>
                </c:pt>
                <c:pt idx="40">
                  <c:v>1.2808379848325169E-2</c:v>
                </c:pt>
                <c:pt idx="41">
                  <c:v>1.2380637498003777E-2</c:v>
                </c:pt>
                <c:pt idx="42">
                  <c:v>9.4280658183607535E-3</c:v>
                </c:pt>
                <c:pt idx="43">
                  <c:v>1.0011810690392142E-2</c:v>
                </c:pt>
                <c:pt idx="44">
                  <c:v>1.1597091163745965E-2</c:v>
                </c:pt>
                <c:pt idx="45">
                  <c:v>1.432900940063786E-2</c:v>
                </c:pt>
                <c:pt idx="46">
                  <c:v>1.7613207637647177E-2</c:v>
                </c:pt>
                <c:pt idx="47">
                  <c:v>2.3014168838942917E-2</c:v>
                </c:pt>
                <c:pt idx="48">
                  <c:v>2.1882275705818577E-2</c:v>
                </c:pt>
                <c:pt idx="49">
                  <c:v>2.5575438206409062E-2</c:v>
                </c:pt>
                <c:pt idx="50">
                  <c:v>2.3409143690887868E-2</c:v>
                </c:pt>
                <c:pt idx="51">
                  <c:v>2.5291385277733003E-2</c:v>
                </c:pt>
                <c:pt idx="52">
                  <c:v>2.7371275361718794E-2</c:v>
                </c:pt>
                <c:pt idx="53">
                  <c:v>2.9915867244757921E-2</c:v>
                </c:pt>
                <c:pt idx="54">
                  <c:v>3.0488310426516119E-2</c:v>
                </c:pt>
                <c:pt idx="55">
                  <c:v>2.9940612344694362E-2</c:v>
                </c:pt>
                <c:pt idx="56">
                  <c:v>3.289219510593866E-2</c:v>
                </c:pt>
                <c:pt idx="57">
                  <c:v>3.2881259252215633E-2</c:v>
                </c:pt>
                <c:pt idx="58">
                  <c:v>3.6976347499211748E-2</c:v>
                </c:pt>
                <c:pt idx="59">
                  <c:v>3.9224651136241739E-2</c:v>
                </c:pt>
                <c:pt idx="60">
                  <c:v>3.7928414572054647E-2</c:v>
                </c:pt>
                <c:pt idx="61">
                  <c:v>3.7427928968079449E-2</c:v>
                </c:pt>
                <c:pt idx="62">
                  <c:v>4.0558619822195885E-2</c:v>
                </c:pt>
                <c:pt idx="63">
                  <c:v>3.9786194544218612E-2</c:v>
                </c:pt>
                <c:pt idx="64">
                  <c:v>4.1957990899403441E-2</c:v>
                </c:pt>
                <c:pt idx="65">
                  <c:v>4.395964045863554E-2</c:v>
                </c:pt>
                <c:pt idx="66">
                  <c:v>4.5397494893536505E-2</c:v>
                </c:pt>
                <c:pt idx="67">
                  <c:v>4.3812390837039805E-2</c:v>
                </c:pt>
                <c:pt idx="68">
                  <c:v>4.2640564237141021E-2</c:v>
                </c:pt>
                <c:pt idx="69">
                  <c:v>4.7570361932702143E-2</c:v>
                </c:pt>
                <c:pt idx="70">
                  <c:v>4.9004869835878262E-2</c:v>
                </c:pt>
                <c:pt idx="71">
                  <c:v>5.3985952708406115E-2</c:v>
                </c:pt>
                <c:pt idx="72">
                  <c:v>5.4839125715649084E-2</c:v>
                </c:pt>
                <c:pt idx="73">
                  <c:v>5.615117817994375E-2</c:v>
                </c:pt>
                <c:pt idx="74">
                  <c:v>5.4779842623059904E-2</c:v>
                </c:pt>
                <c:pt idx="75">
                  <c:v>5.0951991123394436E-2</c:v>
                </c:pt>
                <c:pt idx="76">
                  <c:v>5.4508670819243044E-2</c:v>
                </c:pt>
                <c:pt idx="77">
                  <c:v>5.6312970477994106E-2</c:v>
                </c:pt>
                <c:pt idx="78">
                  <c:v>5.9167546342011379E-2</c:v>
                </c:pt>
                <c:pt idx="79">
                  <c:v>6.1282773565927151E-2</c:v>
                </c:pt>
                <c:pt idx="80">
                  <c:v>6.277481761309267E-2</c:v>
                </c:pt>
                <c:pt idx="81">
                  <c:v>6.0793311906960801E-2</c:v>
                </c:pt>
                <c:pt idx="82">
                  <c:v>6.0299772746024827E-2</c:v>
                </c:pt>
                <c:pt idx="83">
                  <c:v>6.3120322999417056E-2</c:v>
                </c:pt>
                <c:pt idx="84">
                  <c:v>6.7253249850864671E-2</c:v>
                </c:pt>
                <c:pt idx="85">
                  <c:v>6.9671316993039412E-2</c:v>
                </c:pt>
                <c:pt idx="86">
                  <c:v>6.8205582251849473E-2</c:v>
                </c:pt>
                <c:pt idx="87">
                  <c:v>6.7153852891793431E-2</c:v>
                </c:pt>
                <c:pt idx="88">
                  <c:v>7.0111120235262447E-2</c:v>
                </c:pt>
                <c:pt idx="89">
                  <c:v>7.3789880747741732E-2</c:v>
                </c:pt>
                <c:pt idx="90">
                  <c:v>7.8508622265013095E-2</c:v>
                </c:pt>
                <c:pt idx="91">
                  <c:v>8.208189264257193E-2</c:v>
                </c:pt>
                <c:pt idx="92">
                  <c:v>7.928704841041756E-2</c:v>
                </c:pt>
                <c:pt idx="93">
                  <c:v>7.9329418678960817E-2</c:v>
                </c:pt>
                <c:pt idx="94">
                  <c:v>7.8387188310192091E-2</c:v>
                </c:pt>
                <c:pt idx="95">
                  <c:v>7.9290463353459906E-2</c:v>
                </c:pt>
                <c:pt idx="96">
                  <c:v>7.7324067880007119E-2</c:v>
                </c:pt>
                <c:pt idx="97">
                  <c:v>7.962342416580892E-2</c:v>
                </c:pt>
                <c:pt idx="98">
                  <c:v>8.1597863006239502E-2</c:v>
                </c:pt>
                <c:pt idx="99">
                  <c:v>8.5012695700316554E-2</c:v>
                </c:pt>
                <c:pt idx="100">
                  <c:v>8.6333528476109755E-2</c:v>
                </c:pt>
                <c:pt idx="101">
                  <c:v>8.7215241420002254E-2</c:v>
                </c:pt>
                <c:pt idx="102">
                  <c:v>8.7815268068530017E-2</c:v>
                </c:pt>
                <c:pt idx="103">
                  <c:v>8.7643012704562651E-2</c:v>
                </c:pt>
                <c:pt idx="104">
                  <c:v>8.8787749945463013E-2</c:v>
                </c:pt>
                <c:pt idx="105">
                  <c:v>9.2864999355626754E-2</c:v>
                </c:pt>
                <c:pt idx="106">
                  <c:v>9.7684825740665282E-2</c:v>
                </c:pt>
                <c:pt idx="107">
                  <c:v>9.9768528467049533E-2</c:v>
                </c:pt>
                <c:pt idx="108">
                  <c:v>9.4190134313026252E-2</c:v>
                </c:pt>
                <c:pt idx="109">
                  <c:v>9.6804081449490154E-2</c:v>
                </c:pt>
                <c:pt idx="110">
                  <c:v>9.5306690425267515E-2</c:v>
                </c:pt>
                <c:pt idx="111">
                  <c:v>9.0905083745968396E-2</c:v>
                </c:pt>
                <c:pt idx="112">
                  <c:v>9.5293028661672441E-2</c:v>
                </c:pt>
                <c:pt idx="113">
                  <c:v>9.673443779081814E-2</c:v>
                </c:pt>
                <c:pt idx="114">
                  <c:v>9.8912030716618027E-2</c:v>
                </c:pt>
                <c:pt idx="115">
                  <c:v>9.9071947209134148E-2</c:v>
                </c:pt>
                <c:pt idx="116">
                  <c:v>9.9510660321693312E-2</c:v>
                </c:pt>
                <c:pt idx="117">
                  <c:v>0.10222498091850496</c:v>
                </c:pt>
                <c:pt idx="118">
                  <c:v>0.10258637916766933</c:v>
                </c:pt>
                <c:pt idx="119">
                  <c:v>0.10492725936624203</c:v>
                </c:pt>
                <c:pt idx="120">
                  <c:v>0.10529515985345039</c:v>
                </c:pt>
                <c:pt idx="121">
                  <c:v>0.1043611230285586</c:v>
                </c:pt>
                <c:pt idx="122">
                  <c:v>0.10184386697268999</c:v>
                </c:pt>
                <c:pt idx="123">
                  <c:v>0.10543427133965078</c:v>
                </c:pt>
                <c:pt idx="124">
                  <c:v>0.11365427657392013</c:v>
                </c:pt>
                <c:pt idx="125">
                  <c:v>0.11562428086153043</c:v>
                </c:pt>
                <c:pt idx="126">
                  <c:v>0.11185369104058407</c:v>
                </c:pt>
                <c:pt idx="127">
                  <c:v>0.1096303455860026</c:v>
                </c:pt>
                <c:pt idx="128">
                  <c:v>0.10733673596803972</c:v>
                </c:pt>
                <c:pt idx="129">
                  <c:v>0.11209142821853324</c:v>
                </c:pt>
                <c:pt idx="130">
                  <c:v>0.10884416178458678</c:v>
                </c:pt>
                <c:pt idx="131">
                  <c:v>0.10987811005914572</c:v>
                </c:pt>
                <c:pt idx="132">
                  <c:v>0.11032020086337924</c:v>
                </c:pt>
                <c:pt idx="133">
                  <c:v>0.10938199750809052</c:v>
                </c:pt>
                <c:pt idx="134">
                  <c:v>0.10689770680456334</c:v>
                </c:pt>
                <c:pt idx="135">
                  <c:v>0.10819753543150634</c:v>
                </c:pt>
                <c:pt idx="136">
                  <c:v>0.11152444833650121</c:v>
                </c:pt>
                <c:pt idx="137">
                  <c:v>0.11112040336209827</c:v>
                </c:pt>
                <c:pt idx="138">
                  <c:v>0.11145257041573231</c:v>
                </c:pt>
                <c:pt idx="139">
                  <c:v>0.11497774400544802</c:v>
                </c:pt>
                <c:pt idx="140">
                  <c:v>0.11629041182017485</c:v>
                </c:pt>
                <c:pt idx="141">
                  <c:v>0.11729350389612025</c:v>
                </c:pt>
                <c:pt idx="142">
                  <c:v>0.11892056400468798</c:v>
                </c:pt>
                <c:pt idx="143">
                  <c:v>0.11808245730162326</c:v>
                </c:pt>
                <c:pt idx="144">
                  <c:v>0.1197047484150553</c:v>
                </c:pt>
                <c:pt idx="145">
                  <c:v>0.12265827879028901</c:v>
                </c:pt>
                <c:pt idx="146">
                  <c:v>0.12310377868043165</c:v>
                </c:pt>
                <c:pt idx="147">
                  <c:v>0.12516607288147719</c:v>
                </c:pt>
                <c:pt idx="148">
                  <c:v>0.12607705766940569</c:v>
                </c:pt>
                <c:pt idx="149">
                  <c:v>0.12806324486510068</c:v>
                </c:pt>
                <c:pt idx="150">
                  <c:v>0.12725748136967097</c:v>
                </c:pt>
                <c:pt idx="151">
                  <c:v>0.13222339660961291</c:v>
                </c:pt>
                <c:pt idx="152">
                  <c:v>0.13270273151926082</c:v>
                </c:pt>
                <c:pt idx="153">
                  <c:v>0.13418336118490637</c:v>
                </c:pt>
                <c:pt idx="154">
                  <c:v>0.13542666039194473</c:v>
                </c:pt>
                <c:pt idx="155">
                  <c:v>0.13289779725486839</c:v>
                </c:pt>
                <c:pt idx="156">
                  <c:v>0.13379074207200459</c:v>
                </c:pt>
                <c:pt idx="157">
                  <c:v>0.1336569027086969</c:v>
                </c:pt>
                <c:pt idx="158">
                  <c:v>0.13138849141565068</c:v>
                </c:pt>
                <c:pt idx="159">
                  <c:v>0.13023305424635967</c:v>
                </c:pt>
                <c:pt idx="160">
                  <c:v>0.12548900827291476</c:v>
                </c:pt>
                <c:pt idx="161">
                  <c:v>0.12408485297202465</c:v>
                </c:pt>
                <c:pt idx="162">
                  <c:v>0.12707798401171444</c:v>
                </c:pt>
                <c:pt idx="163">
                  <c:v>0.12631867531535779</c:v>
                </c:pt>
                <c:pt idx="164">
                  <c:v>0.12489118589796111</c:v>
                </c:pt>
                <c:pt idx="165">
                  <c:v>0.12588817671521313</c:v>
                </c:pt>
                <c:pt idx="166">
                  <c:v>0.12771405709902406</c:v>
                </c:pt>
                <c:pt idx="167">
                  <c:v>0.1256560654310126</c:v>
                </c:pt>
                <c:pt idx="168">
                  <c:v>0.11843320599374429</c:v>
                </c:pt>
                <c:pt idx="169">
                  <c:v>0.11833940505704099</c:v>
                </c:pt>
                <c:pt idx="170">
                  <c:v>0.11727669614904679</c:v>
                </c:pt>
                <c:pt idx="171">
                  <c:v>0.11508303980068302</c:v>
                </c:pt>
                <c:pt idx="172">
                  <c:v>0.11568854099463288</c:v>
                </c:pt>
                <c:pt idx="173">
                  <c:v>0.11659498626991116</c:v>
                </c:pt>
                <c:pt idx="174">
                  <c:v>0.11730130407491979</c:v>
                </c:pt>
                <c:pt idx="175">
                  <c:v>0.11921179602174048</c:v>
                </c:pt>
                <c:pt idx="176">
                  <c:v>0.1198674634458976</c:v>
                </c:pt>
                <c:pt idx="177">
                  <c:v>0.12034612900234309</c:v>
                </c:pt>
                <c:pt idx="178">
                  <c:v>0.11784300374931012</c:v>
                </c:pt>
                <c:pt idx="179">
                  <c:v>0.11702014644441339</c:v>
                </c:pt>
                <c:pt idx="180">
                  <c:v>0.11586822320371892</c:v>
                </c:pt>
                <c:pt idx="181">
                  <c:v>0.11752918205740293</c:v>
                </c:pt>
                <c:pt idx="182">
                  <c:v>0.11636332528212456</c:v>
                </c:pt>
                <c:pt idx="183">
                  <c:v>0.11594724401578027</c:v>
                </c:pt>
                <c:pt idx="184">
                  <c:v>0.11196800553264619</c:v>
                </c:pt>
                <c:pt idx="185">
                  <c:v>9.9723658959695261E-2</c:v>
                </c:pt>
                <c:pt idx="186">
                  <c:v>9.6275959195974536E-2</c:v>
                </c:pt>
                <c:pt idx="187">
                  <c:v>0.10217779151776418</c:v>
                </c:pt>
                <c:pt idx="188">
                  <c:v>0.10785646366086077</c:v>
                </c:pt>
                <c:pt idx="189">
                  <c:v>0.10197548144531376</c:v>
                </c:pt>
                <c:pt idx="190">
                  <c:v>9.4974099549462787E-2</c:v>
                </c:pt>
                <c:pt idx="191">
                  <c:v>9.7886736122334117E-2</c:v>
                </c:pt>
                <c:pt idx="192">
                  <c:v>9.7348762053340199E-2</c:v>
                </c:pt>
                <c:pt idx="193">
                  <c:v>0.10089077091865573</c:v>
                </c:pt>
                <c:pt idx="194">
                  <c:v>0.10658891568736828</c:v>
                </c:pt>
                <c:pt idx="195">
                  <c:v>0.10853867221633218</c:v>
                </c:pt>
                <c:pt idx="196">
                  <c:v>0.10750033952601457</c:v>
                </c:pt>
                <c:pt idx="197">
                  <c:v>0.10398705169991262</c:v>
                </c:pt>
                <c:pt idx="198">
                  <c:v>0.10720240401981518</c:v>
                </c:pt>
                <c:pt idx="199">
                  <c:v>0.1030469548505466</c:v>
                </c:pt>
                <c:pt idx="200">
                  <c:v>0.10343881042754188</c:v>
                </c:pt>
                <c:pt idx="201">
                  <c:v>9.5511728750443448E-2</c:v>
                </c:pt>
                <c:pt idx="202">
                  <c:v>9.8535503023377435E-2</c:v>
                </c:pt>
                <c:pt idx="203">
                  <c:v>9.806786644907528E-2</c:v>
                </c:pt>
                <c:pt idx="204">
                  <c:v>0.10097091067747699</c:v>
                </c:pt>
                <c:pt idx="205">
                  <c:v>9.995723124724476E-2</c:v>
                </c:pt>
                <c:pt idx="206">
                  <c:v>0.10956600298446206</c:v>
                </c:pt>
                <c:pt idx="207">
                  <c:v>0.10584370733675397</c:v>
                </c:pt>
                <c:pt idx="208">
                  <c:v>0.1014926406899137</c:v>
                </c:pt>
                <c:pt idx="209">
                  <c:v>0.1005917992855625</c:v>
                </c:pt>
                <c:pt idx="210">
                  <c:v>0.10439683853930504</c:v>
                </c:pt>
                <c:pt idx="211">
                  <c:v>0.10877682079932938</c:v>
                </c:pt>
                <c:pt idx="212">
                  <c:v>0.10502439418326182</c:v>
                </c:pt>
                <c:pt idx="213">
                  <c:v>0.10905214800498997</c:v>
                </c:pt>
                <c:pt idx="214">
                  <c:v>0.11251680990981971</c:v>
                </c:pt>
                <c:pt idx="215">
                  <c:v>0.11134207875748081</c:v>
                </c:pt>
                <c:pt idx="216">
                  <c:v>0.1122055360709302</c:v>
                </c:pt>
                <c:pt idx="217">
                  <c:v>0.10983357628267676</c:v>
                </c:pt>
                <c:pt idx="218">
                  <c:v>0.11737514026966123</c:v>
                </c:pt>
                <c:pt idx="219">
                  <c:v>0.12151442984223593</c:v>
                </c:pt>
                <c:pt idx="220">
                  <c:v>0.12428024284139338</c:v>
                </c:pt>
                <c:pt idx="221">
                  <c:v>0.12248526516183511</c:v>
                </c:pt>
                <c:pt idx="222">
                  <c:v>0.120455075783096</c:v>
                </c:pt>
                <c:pt idx="223">
                  <c:v>0.12273901539100107</c:v>
                </c:pt>
                <c:pt idx="224">
                  <c:v>0.12339068473591674</c:v>
                </c:pt>
                <c:pt idx="225">
                  <c:v>0.12399008103975073</c:v>
                </c:pt>
                <c:pt idx="226">
                  <c:v>0.12569908162422427</c:v>
                </c:pt>
                <c:pt idx="227">
                  <c:v>0.12823625310499209</c:v>
                </c:pt>
                <c:pt idx="228">
                  <c:v>0.12799952639969248</c:v>
                </c:pt>
                <c:pt idx="229">
                  <c:v>0.12947469147704282</c:v>
                </c:pt>
                <c:pt idx="230">
                  <c:v>0.13204276296778183</c:v>
                </c:pt>
                <c:pt idx="231">
                  <c:v>0.12945047422196598</c:v>
                </c:pt>
                <c:pt idx="232">
                  <c:v>0.13055318723376308</c:v>
                </c:pt>
                <c:pt idx="233">
                  <c:v>0.13117226514573166</c:v>
                </c:pt>
                <c:pt idx="234">
                  <c:v>0.13009799718502357</c:v>
                </c:pt>
                <c:pt idx="235">
                  <c:v>0.13013988412292088</c:v>
                </c:pt>
                <c:pt idx="236">
                  <c:v>0.13037569032113927</c:v>
                </c:pt>
                <c:pt idx="237">
                  <c:v>0.13352712643881093</c:v>
                </c:pt>
                <c:pt idx="238">
                  <c:v>0.14234479977114112</c:v>
                </c:pt>
                <c:pt idx="239">
                  <c:v>0.14506455801343465</c:v>
                </c:pt>
                <c:pt idx="240">
                  <c:v>0.14787140819757916</c:v>
                </c:pt>
                <c:pt idx="241">
                  <c:v>0.15003352915414325</c:v>
                </c:pt>
                <c:pt idx="242">
                  <c:v>0.15164246248920188</c:v>
                </c:pt>
                <c:pt idx="243">
                  <c:v>0.15292676221557278</c:v>
                </c:pt>
                <c:pt idx="244">
                  <c:v>0.15444360759115483</c:v>
                </c:pt>
                <c:pt idx="245">
                  <c:v>0.15626067626923246</c:v>
                </c:pt>
                <c:pt idx="246">
                  <c:v>0.15706780096245843</c:v>
                </c:pt>
                <c:pt idx="247">
                  <c:v>0.15811493540138244</c:v>
                </c:pt>
                <c:pt idx="248">
                  <c:v>0.1594082472645908</c:v>
                </c:pt>
                <c:pt idx="249">
                  <c:v>0.16054306709011934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05-4EC1-BF1F-210BDFA8CCD2}"/>
            </c:ext>
          </c:extLst>
        </c:ser>
        <c:ser>
          <c:idx val="1"/>
          <c:order val="2"/>
          <c:tx>
            <c:strRef>
              <c:f>'Quantum Axis (2)'!$C$1</c:f>
              <c:strCache>
                <c:ptCount val="1"/>
                <c:pt idx="0">
                  <c:v>Ibovespa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(2)'!$C$2:$C$251</c:f>
              <c:numCache>
                <c:formatCode>0%</c:formatCode>
                <c:ptCount val="250"/>
                <c:pt idx="0">
                  <c:v>0</c:v>
                </c:pt>
                <c:pt idx="1">
                  <c:v>-3.0606390327207689E-2</c:v>
                </c:pt>
                <c:pt idx="2">
                  <c:v>-5.0748442150424733E-2</c:v>
                </c:pt>
                <c:pt idx="3">
                  <c:v>-4.0098018309630667E-2</c:v>
                </c:pt>
                <c:pt idx="4">
                  <c:v>-1.9075842988446667E-2</c:v>
                </c:pt>
                <c:pt idx="5">
                  <c:v>-7.0251315446542284E-3</c:v>
                </c:pt>
                <c:pt idx="6">
                  <c:v>-5.5135754812064564E-3</c:v>
                </c:pt>
                <c:pt idx="7">
                  <c:v>9.8611559161831952E-3</c:v>
                </c:pt>
                <c:pt idx="8">
                  <c:v>2.5356450927966234E-2</c:v>
                </c:pt>
                <c:pt idx="9">
                  <c:v>1.9279425085615642E-2</c:v>
                </c:pt>
                <c:pt idx="10">
                  <c:v>1.0766704394056248E-2</c:v>
                </c:pt>
                <c:pt idx="11">
                  <c:v>-4.7563849505990463E-3</c:v>
                </c:pt>
                <c:pt idx="12">
                  <c:v>1.5533113530281195E-2</c:v>
                </c:pt>
                <c:pt idx="13">
                  <c:v>2.2725648974890156E-2</c:v>
                </c:pt>
                <c:pt idx="14">
                  <c:v>2.9045351238351502E-2</c:v>
                </c:pt>
                <c:pt idx="15">
                  <c:v>2.1014702746444458E-2</c:v>
                </c:pt>
                <c:pt idx="16">
                  <c:v>1.8250214608701354E-2</c:v>
                </c:pt>
                <c:pt idx="17">
                  <c:v>3.0013778698787741E-2</c:v>
                </c:pt>
                <c:pt idx="18">
                  <c:v>4.1331266528515265E-2</c:v>
                </c:pt>
                <c:pt idx="19">
                  <c:v>4.0488141388404397E-2</c:v>
                </c:pt>
                <c:pt idx="20">
                  <c:v>2.3525487858888638E-2</c:v>
                </c:pt>
                <c:pt idx="21">
                  <c:v>2.3132266395466727E-2</c:v>
                </c:pt>
                <c:pt idx="22">
                  <c:v>3.3680716929755938E-2</c:v>
                </c:pt>
                <c:pt idx="23">
                  <c:v>2.1314608154583858E-2</c:v>
                </c:pt>
                <c:pt idx="24">
                  <c:v>3.7002003014545704E-3</c:v>
                </c:pt>
                <c:pt idx="25">
                  <c:v>-1.1036901761158346E-2</c:v>
                </c:pt>
                <c:pt idx="26">
                  <c:v>-9.23154592990727E-3</c:v>
                </c:pt>
                <c:pt idx="27">
                  <c:v>-1.7358882248625362E-2</c:v>
                </c:pt>
                <c:pt idx="28">
                  <c:v>1.9764960185757463E-3</c:v>
                </c:pt>
                <c:pt idx="29">
                  <c:v>-1.57338706296829E-2</c:v>
                </c:pt>
                <c:pt idx="30">
                  <c:v>-1.5093963070900163E-2</c:v>
                </c:pt>
                <c:pt idx="31">
                  <c:v>-8.1845653057468493E-3</c:v>
                </c:pt>
                <c:pt idx="32">
                  <c:v>-1.7185008192493578E-2</c:v>
                </c:pt>
                <c:pt idx="33">
                  <c:v>-1.2253199993439434E-3</c:v>
                </c:pt>
                <c:pt idx="34">
                  <c:v>1.8850936714582822E-3</c:v>
                </c:pt>
                <c:pt idx="35">
                  <c:v>-5.0820798544853885E-3</c:v>
                </c:pt>
                <c:pt idx="36">
                  <c:v>-2.3534509625952049E-2</c:v>
                </c:pt>
                <c:pt idx="37">
                  <c:v>-1.9517362800793969E-2</c:v>
                </c:pt>
                <c:pt idx="38">
                  <c:v>-3.5869907941524448E-2</c:v>
                </c:pt>
                <c:pt idx="39">
                  <c:v>-3.6666192796073416E-2</c:v>
                </c:pt>
                <c:pt idx="40">
                  <c:v>-4.3766232346042266E-2</c:v>
                </c:pt>
                <c:pt idx="41">
                  <c:v>-4.8753355823960787E-2</c:v>
                </c:pt>
                <c:pt idx="42">
                  <c:v>-5.8404459486798177E-2</c:v>
                </c:pt>
                <c:pt idx="43">
                  <c:v>-5.3480032733522531E-2</c:v>
                </c:pt>
                <c:pt idx="44">
                  <c:v>-4.5876870194086483E-2</c:v>
                </c:pt>
                <c:pt idx="45">
                  <c:v>-5.0181711146712327E-2</c:v>
                </c:pt>
                <c:pt idx="46">
                  <c:v>-2.9109141510517134E-2</c:v>
                </c:pt>
                <c:pt idx="47">
                  <c:v>-4.2497170445784715E-2</c:v>
                </c:pt>
                <c:pt idx="48">
                  <c:v>-5.5738117239229945E-2</c:v>
                </c:pt>
                <c:pt idx="49">
                  <c:v>-6.0265768499634609E-2</c:v>
                </c:pt>
                <c:pt idx="50">
                  <c:v>-6.1987923590189453E-2</c:v>
                </c:pt>
                <c:pt idx="51">
                  <c:v>-6.4329299965553366E-2</c:v>
                </c:pt>
                <c:pt idx="52">
                  <c:v>-5.7410698175415997E-2</c:v>
                </c:pt>
                <c:pt idx="53">
                  <c:v>-7.0652920774304628E-2</c:v>
                </c:pt>
                <c:pt idx="54">
                  <c:v>-8.0300197020812036E-2</c:v>
                </c:pt>
                <c:pt idx="55">
                  <c:v>-7.9614542723990489E-2</c:v>
                </c:pt>
                <c:pt idx="56">
                  <c:v>-8.6699819382400789E-2</c:v>
                </c:pt>
                <c:pt idx="57">
                  <c:v>-0.10760744560056723</c:v>
                </c:pt>
                <c:pt idx="58">
                  <c:v>-9.9379138393906774E-2</c:v>
                </c:pt>
                <c:pt idx="59">
                  <c:v>-9.1713370258788007E-2</c:v>
                </c:pt>
                <c:pt idx="60">
                  <c:v>-7.7910795683403533E-2</c:v>
                </c:pt>
                <c:pt idx="61">
                  <c:v>-7.2375349251740162E-2</c:v>
                </c:pt>
                <c:pt idx="62">
                  <c:v>-5.4870113892974581E-2</c:v>
                </c:pt>
                <c:pt idx="63">
                  <c:v>-7.1558104736336614E-2</c:v>
                </c:pt>
                <c:pt idx="64">
                  <c:v>-7.4984735899160437E-2</c:v>
                </c:pt>
                <c:pt idx="65">
                  <c:v>-7.167429416063853E-2</c:v>
                </c:pt>
                <c:pt idx="66">
                  <c:v>-7.979935225535062E-2</c:v>
                </c:pt>
                <c:pt idx="67">
                  <c:v>-8.1222057582567508E-2</c:v>
                </c:pt>
                <c:pt idx="68">
                  <c:v>-7.188215931893871E-2</c:v>
                </c:pt>
                <c:pt idx="69">
                  <c:v>-3.2085048836009933E-2</c:v>
                </c:pt>
                <c:pt idx="70">
                  <c:v>-2.5925186768803954E-2</c:v>
                </c:pt>
                <c:pt idx="71">
                  <c:v>-2.9860682045590003E-2</c:v>
                </c:pt>
                <c:pt idx="72">
                  <c:v>-3.148715172789629E-2</c:v>
                </c:pt>
                <c:pt idx="73">
                  <c:v>-3.3890222409340476E-2</c:v>
                </c:pt>
                <c:pt idx="74">
                  <c:v>-3.2545523472086391E-2</c:v>
                </c:pt>
                <c:pt idx="75">
                  <c:v>-5.3052182265210801E-2</c:v>
                </c:pt>
                <c:pt idx="76">
                  <c:v>-4.8916021017983424E-2</c:v>
                </c:pt>
                <c:pt idx="77">
                  <c:v>-5.2745624442974259E-2</c:v>
                </c:pt>
                <c:pt idx="78">
                  <c:v>-5.9366052275216852E-2</c:v>
                </c:pt>
                <c:pt idx="79">
                  <c:v>-6.7640470735756963E-2</c:v>
                </c:pt>
                <c:pt idx="80">
                  <c:v>-6.2070577557124307E-2</c:v>
                </c:pt>
                <c:pt idx="81">
                  <c:v>-4.832541422668879E-2</c:v>
                </c:pt>
                <c:pt idx="82">
                  <c:v>-7.1150302639277019E-2</c:v>
                </c:pt>
                <c:pt idx="83">
                  <c:v>-7.2333703316912024E-2</c:v>
                </c:pt>
                <c:pt idx="84">
                  <c:v>-6.8895863291979054E-2</c:v>
                </c:pt>
                <c:pt idx="85">
                  <c:v>-4.179283471211459E-2</c:v>
                </c:pt>
                <c:pt idx="86">
                  <c:v>-3.3648912922633389E-2</c:v>
                </c:pt>
                <c:pt idx="87">
                  <c:v>-2.3884353704301087E-2</c:v>
                </c:pt>
                <c:pt idx="88">
                  <c:v>-2.0835634339579356E-2</c:v>
                </c:pt>
                <c:pt idx="89">
                  <c:v>-1.3470682902202324E-2</c:v>
                </c:pt>
                <c:pt idx="90">
                  <c:v>-1.1580303751050347E-2</c:v>
                </c:pt>
                <c:pt idx="91">
                  <c:v>-6.4289658867850985E-3</c:v>
                </c:pt>
                <c:pt idx="92">
                  <c:v>-1.4042243740807536E-2</c:v>
                </c:pt>
                <c:pt idx="93">
                  <c:v>-2.5028568929035266E-3</c:v>
                </c:pt>
                <c:pt idx="94">
                  <c:v>3.4069473074125334E-3</c:v>
                </c:pt>
                <c:pt idx="95">
                  <c:v>9.2032048232735253E-3</c:v>
                </c:pt>
                <c:pt idx="96">
                  <c:v>4.3607030052508211E-3</c:v>
                </c:pt>
                <c:pt idx="97">
                  <c:v>1.7672639258718981E-3</c:v>
                </c:pt>
                <c:pt idx="98">
                  <c:v>-8.521104555901382E-3</c:v>
                </c:pt>
                <c:pt idx="99">
                  <c:v>2.9141218904520372E-3</c:v>
                </c:pt>
                <c:pt idx="100">
                  <c:v>1.0670381083085712E-2</c:v>
                </c:pt>
                <c:pt idx="101">
                  <c:v>5.4568021389789223E-3</c:v>
                </c:pt>
                <c:pt idx="102">
                  <c:v>-6.9947856008952813E-3</c:v>
                </c:pt>
                <c:pt idx="103">
                  <c:v>-1.2753771372019385E-2</c:v>
                </c:pt>
                <c:pt idx="104">
                  <c:v>7.564250473415024E-3</c:v>
                </c:pt>
                <c:pt idx="105">
                  <c:v>2.5730717567658656E-2</c:v>
                </c:pt>
                <c:pt idx="106">
                  <c:v>2.6989846411250351E-2</c:v>
                </c:pt>
                <c:pt idx="107">
                  <c:v>4.4429924563446743E-2</c:v>
                </c:pt>
                <c:pt idx="108">
                  <c:v>5.2431594045998287E-2</c:v>
                </c:pt>
                <c:pt idx="109">
                  <c:v>6.6386353984978275E-2</c:v>
                </c:pt>
                <c:pt idx="110">
                  <c:v>6.927386621904108E-2</c:v>
                </c:pt>
                <c:pt idx="111">
                  <c:v>6.3864177752504636E-2</c:v>
                </c:pt>
                <c:pt idx="112">
                  <c:v>8.5061320677343399E-2</c:v>
                </c:pt>
                <c:pt idx="113">
                  <c:v>8.6448576839027957E-2</c:v>
                </c:pt>
                <c:pt idx="114">
                  <c:v>8.2233133396394598E-2</c:v>
                </c:pt>
                <c:pt idx="115">
                  <c:v>9.2251304511065779E-2</c:v>
                </c:pt>
                <c:pt idx="116">
                  <c:v>9.0106493302932522E-2</c:v>
                </c:pt>
                <c:pt idx="117">
                  <c:v>9.7377308524385198E-2</c:v>
                </c:pt>
                <c:pt idx="118">
                  <c:v>8.3834998259436855E-2</c:v>
                </c:pt>
                <c:pt idx="119">
                  <c:v>8.4225941498852652E-2</c:v>
                </c:pt>
                <c:pt idx="120">
                  <c:v>7.7535708883068599E-2</c:v>
                </c:pt>
                <c:pt idx="121">
                  <c:v>7.0973694714338009E-2</c:v>
                </c:pt>
                <c:pt idx="122">
                  <c:v>6.3304737065611016E-2</c:v>
                </c:pt>
                <c:pt idx="123">
                  <c:v>7.8808780457576555E-2</c:v>
                </c:pt>
                <c:pt idx="124">
                  <c:v>7.6114552748175912E-2</c:v>
                </c:pt>
                <c:pt idx="125">
                  <c:v>9.0565601004605645E-2</c:v>
                </c:pt>
                <c:pt idx="126">
                  <c:v>8.5130578687123259E-2</c:v>
                </c:pt>
                <c:pt idx="127">
                  <c:v>8.9439520442959664E-2</c:v>
                </c:pt>
                <c:pt idx="128">
                  <c:v>7.008819460771698E-2</c:v>
                </c:pt>
                <c:pt idx="129">
                  <c:v>8.3505020294419419E-2</c:v>
                </c:pt>
                <c:pt idx="130">
                  <c:v>7.479719249899297E-2</c:v>
                </c:pt>
                <c:pt idx="131">
                  <c:v>7.127123076951114E-2</c:v>
                </c:pt>
                <c:pt idx="132">
                  <c:v>7.2282488841258763E-2</c:v>
                </c:pt>
                <c:pt idx="133">
                  <c:v>8.6839428949483599E-2</c:v>
                </c:pt>
                <c:pt idx="134">
                  <c:v>7.2683911911101795E-2</c:v>
                </c:pt>
                <c:pt idx="135">
                  <c:v>7.7321646955472501E-2</c:v>
                </c:pt>
                <c:pt idx="136">
                  <c:v>7.3874511776595542E-2</c:v>
                </c:pt>
                <c:pt idx="137">
                  <c:v>7.1239791278229436E-2</c:v>
                </c:pt>
                <c:pt idx="138">
                  <c:v>7.6077189874478757E-2</c:v>
                </c:pt>
                <c:pt idx="139">
                  <c:v>9.5522925312526707E-2</c:v>
                </c:pt>
                <c:pt idx="140">
                  <c:v>0.10577420430748363</c:v>
                </c:pt>
                <c:pt idx="141">
                  <c:v>0.11184412209093564</c:v>
                </c:pt>
                <c:pt idx="142">
                  <c:v>0.11687999956258088</c:v>
                </c:pt>
                <c:pt idx="143">
                  <c:v>9.345311323866845E-2</c:v>
                </c:pt>
                <c:pt idx="144">
                  <c:v>9.5252636816464342E-2</c:v>
                </c:pt>
                <c:pt idx="145">
                  <c:v>0.11125369755756154</c:v>
                </c:pt>
                <c:pt idx="146">
                  <c:v>0.1049239711084744</c:v>
                </c:pt>
                <c:pt idx="147">
                  <c:v>0.10137294891492732</c:v>
                </c:pt>
                <c:pt idx="148">
                  <c:v>9.8885583945264255E-2</c:v>
                </c:pt>
                <c:pt idx="149">
                  <c:v>8.9061061871096081E-2</c:v>
                </c:pt>
                <c:pt idx="150">
                  <c:v>8.7892970858781005E-2</c:v>
                </c:pt>
                <c:pt idx="151">
                  <c:v>8.525697455497161E-2</c:v>
                </c:pt>
                <c:pt idx="152">
                  <c:v>7.9046809301715149E-2</c:v>
                </c:pt>
                <c:pt idx="153">
                  <c:v>7.8507599243994086E-2</c:v>
                </c:pt>
                <c:pt idx="154">
                  <c:v>7.5915344841098298E-2</c:v>
                </c:pt>
                <c:pt idx="155">
                  <c:v>6.4473283722727315E-2</c:v>
                </c:pt>
                <c:pt idx="156">
                  <c:v>5.8658071383137056E-2</c:v>
                </c:pt>
                <c:pt idx="157">
                  <c:v>5.3373502979005671E-2</c:v>
                </c:pt>
                <c:pt idx="158">
                  <c:v>4.7821744463459881E-2</c:v>
                </c:pt>
                <c:pt idx="159">
                  <c:v>5.1705843006672358E-2</c:v>
                </c:pt>
                <c:pt idx="160">
                  <c:v>4.2782768607166677E-2</c:v>
                </c:pt>
                <c:pt idx="161">
                  <c:v>5.8517641655412067E-2</c:v>
                </c:pt>
                <c:pt idx="162">
                  <c:v>7.6548235469942938E-2</c:v>
                </c:pt>
                <c:pt idx="163">
                  <c:v>6.6442124908643319E-2</c:v>
                </c:pt>
                <c:pt idx="164">
                  <c:v>5.5612359274103129E-2</c:v>
                </c:pt>
                <c:pt idx="165">
                  <c:v>6.7311312931381595E-2</c:v>
                </c:pt>
                <c:pt idx="166">
                  <c:v>7.8999786758233048E-2</c:v>
                </c:pt>
                <c:pt idx="167">
                  <c:v>7.1085145432707719E-2</c:v>
                </c:pt>
                <c:pt idx="168">
                  <c:v>5.4743080122404253E-2</c:v>
                </c:pt>
                <c:pt idx="169">
                  <c:v>7.4346286403741413E-2</c:v>
                </c:pt>
                <c:pt idx="170">
                  <c:v>7.3286092080346421E-2</c:v>
                </c:pt>
                <c:pt idx="171">
                  <c:v>6.9227937223081737E-2</c:v>
                </c:pt>
                <c:pt idx="172">
                  <c:v>5.696234369105091E-2</c:v>
                </c:pt>
                <c:pt idx="173">
                  <c:v>5.0839024336899907E-2</c:v>
                </c:pt>
                <c:pt idx="174">
                  <c:v>6.5145724320314624E-2</c:v>
                </c:pt>
                <c:pt idx="175">
                  <c:v>7.5031211668880937E-2</c:v>
                </c:pt>
                <c:pt idx="176">
                  <c:v>7.692532710740263E-2</c:v>
                </c:pt>
                <c:pt idx="177">
                  <c:v>8.8002781255866358E-2</c:v>
                </c:pt>
                <c:pt idx="178">
                  <c:v>8.222502291893341E-2</c:v>
                </c:pt>
                <c:pt idx="179">
                  <c:v>7.7948158557100466E-2</c:v>
                </c:pt>
                <c:pt idx="180">
                  <c:v>7.3916339969344103E-2</c:v>
                </c:pt>
                <c:pt idx="181">
                  <c:v>8.165810965730036E-2</c:v>
                </c:pt>
                <c:pt idx="182">
                  <c:v>5.8417764314992793E-2</c:v>
                </c:pt>
                <c:pt idx="183">
                  <c:v>5.7174674168402717E-2</c:v>
                </c:pt>
                <c:pt idx="184">
                  <c:v>5.6408917515532897E-2</c:v>
                </c:pt>
                <c:pt idx="185">
                  <c:v>4.0632854177260258E-2</c:v>
                </c:pt>
                <c:pt idx="186">
                  <c:v>4.1850519343944459E-2</c:v>
                </c:pt>
                <c:pt idx="187">
                  <c:v>5.4642382621342689E-2</c:v>
                </c:pt>
                <c:pt idx="188">
                  <c:v>6.2246274192460538E-2</c:v>
                </c:pt>
                <c:pt idx="189">
                  <c:v>4.8501201990985399E-2</c:v>
                </c:pt>
                <c:pt idx="190">
                  <c:v>3.3575918625483592E-2</c:v>
                </c:pt>
                <c:pt idx="191">
                  <c:v>3.5292879365304897E-2</c:v>
                </c:pt>
                <c:pt idx="192">
                  <c:v>3.2346042178127865E-2</c:v>
                </c:pt>
                <c:pt idx="193">
                  <c:v>4.0415967251896889E-2</c:v>
                </c:pt>
                <c:pt idx="194">
                  <c:v>4.9405292405494627E-2</c:v>
                </c:pt>
                <c:pt idx="195">
                  <c:v>6.3811687471408307E-2</c:v>
                </c:pt>
                <c:pt idx="196">
                  <c:v>6.6671223114678435E-2</c:v>
                </c:pt>
                <c:pt idx="197">
                  <c:v>5.485489535661503E-2</c:v>
                </c:pt>
                <c:pt idx="198">
                  <c:v>6.1960858288998999E-2</c:v>
                </c:pt>
                <c:pt idx="199">
                  <c:v>5.62614708578697E-2</c:v>
                </c:pt>
                <c:pt idx="200">
                  <c:v>3.94136398182523E-2</c:v>
                </c:pt>
                <c:pt idx="201">
                  <c:v>3.8909332152301968E-2</c:v>
                </c:pt>
                <c:pt idx="202">
                  <c:v>3.1172301170278027E-2</c:v>
                </c:pt>
                <c:pt idx="203">
                  <c:v>2.7793603840538861E-2</c:v>
                </c:pt>
                <c:pt idx="204">
                  <c:v>3.6700366156162234E-2</c:v>
                </c:pt>
                <c:pt idx="205">
                  <c:v>2.8207784964815019E-2</c:v>
                </c:pt>
                <c:pt idx="206">
                  <c:v>4.5949591104355259E-2</c:v>
                </c:pt>
                <c:pt idx="207">
                  <c:v>3.2503421892456918E-2</c:v>
                </c:pt>
                <c:pt idx="208">
                  <c:v>2.5488041146548124E-2</c:v>
                </c:pt>
                <c:pt idx="209">
                  <c:v>3.1066500447443079E-2</c:v>
                </c:pt>
                <c:pt idx="210">
                  <c:v>4.8465661696493134E-2</c:v>
                </c:pt>
                <c:pt idx="211">
                  <c:v>7.677952077102379E-2</c:v>
                </c:pt>
                <c:pt idx="212">
                  <c:v>7.9251667204327525E-2</c:v>
                </c:pt>
                <c:pt idx="213">
                  <c:v>8.6877429725902289E-2</c:v>
                </c:pt>
                <c:pt idx="214">
                  <c:v>8.6044602158298122E-2</c:v>
                </c:pt>
                <c:pt idx="215">
                  <c:v>8.4745741088043225E-2</c:v>
                </c:pt>
                <c:pt idx="216">
                  <c:v>9.8724923588366709E-2</c:v>
                </c:pt>
                <c:pt idx="217">
                  <c:v>9.7285359403506133E-2</c:v>
                </c:pt>
                <c:pt idx="218">
                  <c:v>0.12239676455739557</c:v>
                </c:pt>
                <c:pt idx="219">
                  <c:v>0.13582443459036631</c:v>
                </c:pt>
                <c:pt idx="220">
                  <c:v>0.1370452892706584</c:v>
                </c:pt>
                <c:pt idx="221">
                  <c:v>0.14783359122829065</c:v>
                </c:pt>
                <c:pt idx="222">
                  <c:v>0.14481694925757238</c:v>
                </c:pt>
                <c:pt idx="223">
                  <c:v>0.14854658421318345</c:v>
                </c:pt>
                <c:pt idx="224">
                  <c:v>0.15347164886918074</c:v>
                </c:pt>
                <c:pt idx="225">
                  <c:v>0.14382583068603694</c:v>
                </c:pt>
                <c:pt idx="226">
                  <c:v>0.1457776307563885</c:v>
                </c:pt>
                <c:pt idx="227">
                  <c:v>0.15313055317101454</c:v>
                </c:pt>
                <c:pt idx="228">
                  <c:v>0.14973435908090971</c:v>
                </c:pt>
                <c:pt idx="229">
                  <c:v>0.16035525713858689</c:v>
                </c:pt>
                <c:pt idx="230">
                  <c:v>0.16813575663464397</c:v>
                </c:pt>
                <c:pt idx="231">
                  <c:v>0.15554064078239671</c:v>
                </c:pt>
                <c:pt idx="232">
                  <c:v>0.15645612231693562</c:v>
                </c:pt>
                <c:pt idx="233">
                  <c:v>0.14478614766901221</c:v>
                </c:pt>
                <c:pt idx="234">
                  <c:v>0.14831210939849426</c:v>
                </c:pt>
                <c:pt idx="235">
                  <c:v>0.15819048868816221</c:v>
                </c:pt>
                <c:pt idx="236">
                  <c:v>0.15657604802860714</c:v>
                </c:pt>
                <c:pt idx="237">
                  <c:v>0.15189766946797079</c:v>
                </c:pt>
                <c:pt idx="238">
                  <c:v>0.17980181273727691</c:v>
                </c:pt>
                <c:pt idx="239">
                  <c:v>0.19235036169084307</c:v>
                </c:pt>
                <c:pt idx="240">
                  <c:v>0.18647263488453047</c:v>
                </c:pt>
                <c:pt idx="241">
                  <c:v>0.19455322204664705</c:v>
                </c:pt>
                <c:pt idx="242">
                  <c:v>0.20154354232849059</c:v>
                </c:pt>
                <c:pt idx="243">
                  <c:v>0.19200480067362524</c:v>
                </c:pt>
                <c:pt idx="244">
                  <c:v>0.20456091333089099</c:v>
                </c:pt>
                <c:pt idx="245">
                  <c:v>0.2097636479287297</c:v>
                </c:pt>
                <c:pt idx="246">
                  <c:v>0.21687161569823932</c:v>
                </c:pt>
                <c:pt idx="247">
                  <c:v>0.22289341739068624</c:v>
                </c:pt>
                <c:pt idx="248">
                  <c:v>0.22281614003240535</c:v>
                </c:pt>
                <c:pt idx="249">
                  <c:v>0.22281614003240535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05-4EC1-BF1F-210BDFA8CCD2}"/>
            </c:ext>
          </c:extLst>
        </c:ser>
        <c:ser>
          <c:idx val="2"/>
          <c:order val="3"/>
          <c:tx>
            <c:strRef>
              <c:f>'Quantum Axis (2)'!$D$1</c:f>
              <c:strCache>
                <c:ptCount val="1"/>
                <c:pt idx="0">
                  <c:v>IHFA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(2)'!$D$2:$D$251</c:f>
              <c:numCache>
                <c:formatCode>0%</c:formatCode>
                <c:ptCount val="250"/>
                <c:pt idx="0">
                  <c:v>0</c:v>
                </c:pt>
                <c:pt idx="1">
                  <c:v>-1.8118190707022697E-3</c:v>
                </c:pt>
                <c:pt idx="2">
                  <c:v>-2.2255758296365613E-3</c:v>
                </c:pt>
                <c:pt idx="3">
                  <c:v>-2.4956065565202579E-3</c:v>
                </c:pt>
                <c:pt idx="4">
                  <c:v>-2.2865505099007866E-3</c:v>
                </c:pt>
                <c:pt idx="5">
                  <c:v>-1.5831640197121466E-3</c:v>
                </c:pt>
                <c:pt idx="6">
                  <c:v>3.8762475310716304E-4</c:v>
                </c:pt>
                <c:pt idx="7">
                  <c:v>1.7377783875247577E-3</c:v>
                </c:pt>
                <c:pt idx="8">
                  <c:v>4.9498374371472753E-3</c:v>
                </c:pt>
                <c:pt idx="9">
                  <c:v>7.4302003236013103E-3</c:v>
                </c:pt>
                <c:pt idx="10">
                  <c:v>8.5146785654399704E-3</c:v>
                </c:pt>
                <c:pt idx="11">
                  <c:v>8.6017852515314353E-3</c:v>
                </c:pt>
                <c:pt idx="12">
                  <c:v>8.8369733039783682E-3</c:v>
                </c:pt>
                <c:pt idx="13">
                  <c:v>9.1178923666233036E-3</c:v>
                </c:pt>
                <c:pt idx="14">
                  <c:v>1.0313431633228731E-2</c:v>
                </c:pt>
                <c:pt idx="15">
                  <c:v>1.0572574024350745E-2</c:v>
                </c:pt>
                <c:pt idx="16">
                  <c:v>1.0923178435868763E-2</c:v>
                </c:pt>
                <c:pt idx="17">
                  <c:v>1.1180143159838618E-2</c:v>
                </c:pt>
                <c:pt idx="18">
                  <c:v>1.2684911162068602E-2</c:v>
                </c:pt>
                <c:pt idx="19">
                  <c:v>1.2787261518226067E-2</c:v>
                </c:pt>
                <c:pt idx="20">
                  <c:v>1.2245022397306737E-2</c:v>
                </c:pt>
                <c:pt idx="21">
                  <c:v>1.0539909017066584E-2</c:v>
                </c:pt>
                <c:pt idx="22">
                  <c:v>1.1539458239965938E-2</c:v>
                </c:pt>
                <c:pt idx="23">
                  <c:v>1.2665312157697839E-2</c:v>
                </c:pt>
                <c:pt idx="24">
                  <c:v>1.4041597797943117E-2</c:v>
                </c:pt>
                <c:pt idx="25">
                  <c:v>9.8866088713804867E-3</c:v>
                </c:pt>
                <c:pt idx="26">
                  <c:v>9.472852112446084E-3</c:v>
                </c:pt>
                <c:pt idx="27">
                  <c:v>9.8495885297917862E-3</c:v>
                </c:pt>
                <c:pt idx="28">
                  <c:v>1.0799051408188598E-2</c:v>
                </c:pt>
                <c:pt idx="29">
                  <c:v>7.8352464139266331E-3</c:v>
                </c:pt>
                <c:pt idx="30">
                  <c:v>9.2071767198671495E-3</c:v>
                </c:pt>
                <c:pt idx="31">
                  <c:v>7.9571957744546395E-3</c:v>
                </c:pt>
                <c:pt idx="32">
                  <c:v>7.9833277802821012E-3</c:v>
                </c:pt>
                <c:pt idx="33">
                  <c:v>8.7977752952372867E-3</c:v>
                </c:pt>
                <c:pt idx="34">
                  <c:v>1.0370050979187972E-2</c:v>
                </c:pt>
                <c:pt idx="35">
                  <c:v>8.9632779988109146E-3</c:v>
                </c:pt>
                <c:pt idx="36">
                  <c:v>8.3535311961708825E-3</c:v>
                </c:pt>
                <c:pt idx="37">
                  <c:v>8.3557088633230414E-3</c:v>
                </c:pt>
                <c:pt idx="38">
                  <c:v>1.0119619256675261E-2</c:v>
                </c:pt>
                <c:pt idx="39">
                  <c:v>9.0743390235776822E-3</c:v>
                </c:pt>
                <c:pt idx="40">
                  <c:v>9.5882684715173916E-3</c:v>
                </c:pt>
                <c:pt idx="41">
                  <c:v>9.8713652013144859E-3</c:v>
                </c:pt>
                <c:pt idx="42">
                  <c:v>9.6100451430400913E-3</c:v>
                </c:pt>
                <c:pt idx="43">
                  <c:v>9.5120501211871655E-3</c:v>
                </c:pt>
                <c:pt idx="44">
                  <c:v>1.0668391379051512E-2</c:v>
                </c:pt>
                <c:pt idx="45">
                  <c:v>1.1850864642742875E-2</c:v>
                </c:pt>
                <c:pt idx="46">
                  <c:v>1.2595626808824756E-2</c:v>
                </c:pt>
                <c:pt idx="47">
                  <c:v>1.2454078443926209E-2</c:v>
                </c:pt>
                <c:pt idx="48">
                  <c:v>1.0169705601177803E-2</c:v>
                </c:pt>
                <c:pt idx="49">
                  <c:v>5.8361479681277029E-3</c:v>
                </c:pt>
                <c:pt idx="50">
                  <c:v>4.2312072768926345E-3</c:v>
                </c:pt>
                <c:pt idx="51">
                  <c:v>4.4359079892075659E-3</c:v>
                </c:pt>
                <c:pt idx="52">
                  <c:v>4.2203189411311737E-3</c:v>
                </c:pt>
                <c:pt idx="53">
                  <c:v>4.9324160999288935E-3</c:v>
                </c:pt>
                <c:pt idx="54">
                  <c:v>3.9154455398111576E-3</c:v>
                </c:pt>
                <c:pt idx="55">
                  <c:v>3.8610038610038533E-3</c:v>
                </c:pt>
                <c:pt idx="56">
                  <c:v>6.5090471181843412E-3</c:v>
                </c:pt>
                <c:pt idx="57">
                  <c:v>6.441539436463195E-3</c:v>
                </c:pt>
                <c:pt idx="58">
                  <c:v>7.9528404401500996E-3</c:v>
                </c:pt>
                <c:pt idx="59">
                  <c:v>8.0051044518050229E-3</c:v>
                </c:pt>
                <c:pt idx="60">
                  <c:v>8.7934199609327468E-3</c:v>
                </c:pt>
                <c:pt idx="61">
                  <c:v>7.6000583614797002E-3</c:v>
                </c:pt>
                <c:pt idx="62">
                  <c:v>9.8103905210504827E-3</c:v>
                </c:pt>
                <c:pt idx="63">
                  <c:v>8.0900334707443289E-3</c:v>
                </c:pt>
                <c:pt idx="64">
                  <c:v>1.0437558660908897E-2</c:v>
                </c:pt>
                <c:pt idx="65">
                  <c:v>1.3261992957424473E-2</c:v>
                </c:pt>
                <c:pt idx="66">
                  <c:v>1.2534652128560753E-2</c:v>
                </c:pt>
                <c:pt idx="67">
                  <c:v>1.3129155261135006E-2</c:v>
                </c:pt>
                <c:pt idx="68">
                  <c:v>1.2268976735981818E-2</c:v>
                </c:pt>
                <c:pt idx="69">
                  <c:v>1.4453176889725139E-2</c:v>
                </c:pt>
                <c:pt idx="70">
                  <c:v>1.6452275335524069E-2</c:v>
                </c:pt>
                <c:pt idx="71">
                  <c:v>1.7691367945175118E-2</c:v>
                </c:pt>
                <c:pt idx="72">
                  <c:v>1.680723508134685E-2</c:v>
                </c:pt>
                <c:pt idx="73">
                  <c:v>1.5204472057264162E-2</c:v>
                </c:pt>
                <c:pt idx="74">
                  <c:v>1.445970989118206E-2</c:v>
                </c:pt>
                <c:pt idx="75">
                  <c:v>1.1983702339032343E-2</c:v>
                </c:pt>
                <c:pt idx="76">
                  <c:v>1.4019821126420196E-2</c:v>
                </c:pt>
                <c:pt idx="77">
                  <c:v>1.5644360822025805E-2</c:v>
                </c:pt>
                <c:pt idx="78">
                  <c:v>1.6110381592615131E-2</c:v>
                </c:pt>
                <c:pt idx="79">
                  <c:v>1.6517605350092834E-2</c:v>
                </c:pt>
                <c:pt idx="80">
                  <c:v>1.6341214310757524E-2</c:v>
                </c:pt>
                <c:pt idx="81">
                  <c:v>1.6302016302016442E-2</c:v>
                </c:pt>
                <c:pt idx="82">
                  <c:v>1.5504990124279638E-2</c:v>
                </c:pt>
                <c:pt idx="83">
                  <c:v>1.6484940342808452E-2</c:v>
                </c:pt>
                <c:pt idx="84">
                  <c:v>1.8390399101059218E-2</c:v>
                </c:pt>
                <c:pt idx="85">
                  <c:v>1.9250577626212184E-2</c:v>
                </c:pt>
                <c:pt idx="86">
                  <c:v>1.8534125133109924E-2</c:v>
                </c:pt>
                <c:pt idx="87">
                  <c:v>1.9603359704882584E-2</c:v>
                </c:pt>
                <c:pt idx="88">
                  <c:v>2.153930580326513E-2</c:v>
                </c:pt>
                <c:pt idx="89">
                  <c:v>2.2959144786556029E-2</c:v>
                </c:pt>
                <c:pt idx="90">
                  <c:v>2.3161667831718802E-2</c:v>
                </c:pt>
                <c:pt idx="91">
                  <c:v>2.4368095434085468E-2</c:v>
                </c:pt>
                <c:pt idx="92">
                  <c:v>2.2972210789469871E-2</c:v>
                </c:pt>
                <c:pt idx="93">
                  <c:v>2.3555825586282442E-2</c:v>
                </c:pt>
                <c:pt idx="94">
                  <c:v>2.3146424161652579E-2</c:v>
                </c:pt>
                <c:pt idx="95">
                  <c:v>2.3233530847744266E-2</c:v>
                </c:pt>
                <c:pt idx="96">
                  <c:v>2.3198688173307502E-2</c:v>
                </c:pt>
                <c:pt idx="97">
                  <c:v>2.2617251043647091E-2</c:v>
                </c:pt>
                <c:pt idx="98">
                  <c:v>2.2889459437682946E-2</c:v>
                </c:pt>
                <c:pt idx="99">
                  <c:v>2.4633770826664181E-2</c:v>
                </c:pt>
                <c:pt idx="100">
                  <c:v>2.5217385623476973E-2</c:v>
                </c:pt>
                <c:pt idx="101">
                  <c:v>2.4531420470506937E-2</c:v>
                </c:pt>
                <c:pt idx="102">
                  <c:v>2.5659452055391219E-2</c:v>
                </c:pt>
                <c:pt idx="103">
                  <c:v>2.4579329147857099E-2</c:v>
                </c:pt>
                <c:pt idx="104">
                  <c:v>2.7088001707291198E-2</c:v>
                </c:pt>
                <c:pt idx="105">
                  <c:v>2.7728235850063232E-2</c:v>
                </c:pt>
                <c:pt idx="106">
                  <c:v>2.9254780523816137E-2</c:v>
                </c:pt>
                <c:pt idx="107">
                  <c:v>3.1565285372392227E-2</c:v>
                </c:pt>
                <c:pt idx="108">
                  <c:v>3.1149350946305221E-2</c:v>
                </c:pt>
                <c:pt idx="109">
                  <c:v>3.4394075003212121E-2</c:v>
                </c:pt>
                <c:pt idx="110">
                  <c:v>3.508221782333476E-2</c:v>
                </c:pt>
                <c:pt idx="111">
                  <c:v>3.2013884805762949E-2</c:v>
                </c:pt>
                <c:pt idx="112">
                  <c:v>3.5539527925314784E-2</c:v>
                </c:pt>
                <c:pt idx="113">
                  <c:v>3.7416677010585708E-2</c:v>
                </c:pt>
                <c:pt idx="114">
                  <c:v>3.7246818972707318E-2</c:v>
                </c:pt>
                <c:pt idx="115">
                  <c:v>3.7980692803027738E-2</c:v>
                </c:pt>
                <c:pt idx="116">
                  <c:v>3.8827805325267306E-2</c:v>
                </c:pt>
                <c:pt idx="117">
                  <c:v>4.0630913727360385E-2</c:v>
                </c:pt>
                <c:pt idx="118">
                  <c:v>3.8718921967652919E-2</c:v>
                </c:pt>
                <c:pt idx="119">
                  <c:v>4.0630913727360385E-2</c:v>
                </c:pt>
                <c:pt idx="120">
                  <c:v>4.0428390682197834E-2</c:v>
                </c:pt>
                <c:pt idx="121">
                  <c:v>3.7529915702504635E-2</c:v>
                </c:pt>
                <c:pt idx="122">
                  <c:v>3.7603956385682258E-2</c:v>
                </c:pt>
                <c:pt idx="123">
                  <c:v>3.8235479859845434E-2</c:v>
                </c:pt>
                <c:pt idx="124">
                  <c:v>4.0069075602070514E-2</c:v>
                </c:pt>
                <c:pt idx="125">
                  <c:v>4.217487973833145E-2</c:v>
                </c:pt>
                <c:pt idx="126">
                  <c:v>4.08987667870917E-2</c:v>
                </c:pt>
                <c:pt idx="127">
                  <c:v>4.1639173618869041E-2</c:v>
                </c:pt>
                <c:pt idx="128">
                  <c:v>3.6369219110335971E-2</c:v>
                </c:pt>
                <c:pt idx="129">
                  <c:v>4.0258532644319445E-2</c:v>
                </c:pt>
                <c:pt idx="130">
                  <c:v>3.8272500201434134E-2</c:v>
                </c:pt>
                <c:pt idx="131">
                  <c:v>3.8936688682881693E-2</c:v>
                </c:pt>
                <c:pt idx="132">
                  <c:v>4.1488914585361414E-2</c:v>
                </c:pt>
                <c:pt idx="133">
                  <c:v>4.4102115168105138E-2</c:v>
                </c:pt>
                <c:pt idx="134">
                  <c:v>4.0075608603527435E-2</c:v>
                </c:pt>
                <c:pt idx="135">
                  <c:v>4.2407890123626224E-2</c:v>
                </c:pt>
                <c:pt idx="136">
                  <c:v>4.4857765669948479E-2</c:v>
                </c:pt>
                <c:pt idx="137">
                  <c:v>4.5291121433253423E-2</c:v>
                </c:pt>
                <c:pt idx="138">
                  <c:v>4.3366063670632338E-2</c:v>
                </c:pt>
                <c:pt idx="139">
                  <c:v>4.7825925998514762E-2</c:v>
                </c:pt>
                <c:pt idx="140">
                  <c:v>5.0051501828151546E-2</c:v>
                </c:pt>
                <c:pt idx="141">
                  <c:v>4.9794537104181691E-2</c:v>
                </c:pt>
                <c:pt idx="142">
                  <c:v>5.1331970113696057E-2</c:v>
                </c:pt>
                <c:pt idx="143">
                  <c:v>4.8622952176251788E-2</c:v>
                </c:pt>
                <c:pt idx="144">
                  <c:v>5.0974832700721118E-2</c:v>
                </c:pt>
                <c:pt idx="145">
                  <c:v>5.5323634003836997E-2</c:v>
                </c:pt>
                <c:pt idx="146">
                  <c:v>5.3285337549296985E-2</c:v>
                </c:pt>
                <c:pt idx="147">
                  <c:v>5.2460001698580561E-2</c:v>
                </c:pt>
                <c:pt idx="148">
                  <c:v>5.4158582077364015E-2</c:v>
                </c:pt>
                <c:pt idx="149">
                  <c:v>5.5787477107274164E-2</c:v>
                </c:pt>
                <c:pt idx="150">
                  <c:v>5.463113584941004E-2</c:v>
                </c:pt>
                <c:pt idx="151">
                  <c:v>5.6379802572696036E-2</c:v>
                </c:pt>
                <c:pt idx="152">
                  <c:v>5.5948624476543252E-2</c:v>
                </c:pt>
                <c:pt idx="153">
                  <c:v>5.6355848234020733E-2</c:v>
                </c:pt>
                <c:pt idx="154">
                  <c:v>5.5966045813761633E-2</c:v>
                </c:pt>
                <c:pt idx="155">
                  <c:v>5.2264011654874709E-2</c:v>
                </c:pt>
                <c:pt idx="156">
                  <c:v>5.1146868405751666E-2</c:v>
                </c:pt>
                <c:pt idx="157">
                  <c:v>5.0639471959268878E-2</c:v>
                </c:pt>
                <c:pt idx="158">
                  <c:v>4.7390392568057438E-2</c:v>
                </c:pt>
                <c:pt idx="159">
                  <c:v>4.8559799828835626E-2</c:v>
                </c:pt>
                <c:pt idx="160">
                  <c:v>4.6403909348071926E-2</c:v>
                </c:pt>
                <c:pt idx="161">
                  <c:v>4.9650811072130763E-2</c:v>
                </c:pt>
                <c:pt idx="162">
                  <c:v>5.4199957753257255E-2</c:v>
                </c:pt>
                <c:pt idx="163">
                  <c:v>5.2797540107184959E-2</c:v>
                </c:pt>
                <c:pt idx="164">
                  <c:v>4.9888176791730077E-2</c:v>
                </c:pt>
                <c:pt idx="165">
                  <c:v>4.9781471101268071E-2</c:v>
                </c:pt>
                <c:pt idx="166">
                  <c:v>5.2115930288519241E-2</c:v>
                </c:pt>
                <c:pt idx="167">
                  <c:v>5.137334578958952E-2</c:v>
                </c:pt>
                <c:pt idx="168">
                  <c:v>4.7605981616134052E-2</c:v>
                </c:pt>
                <c:pt idx="169">
                  <c:v>4.9578948056105521E-2</c:v>
                </c:pt>
                <c:pt idx="170">
                  <c:v>4.8995333259292728E-2</c:v>
                </c:pt>
                <c:pt idx="171">
                  <c:v>4.6713138083696482E-2</c:v>
                </c:pt>
                <c:pt idx="172">
                  <c:v>4.4313348881876991E-2</c:v>
                </c:pt>
                <c:pt idx="173">
                  <c:v>4.6170898962777152E-2</c:v>
                </c:pt>
                <c:pt idx="174">
                  <c:v>4.8241860424601768E-2</c:v>
                </c:pt>
                <c:pt idx="175">
                  <c:v>5.1294949772107135E-2</c:v>
                </c:pt>
                <c:pt idx="176">
                  <c:v>5.3418175245586452E-2</c:v>
                </c:pt>
                <c:pt idx="177">
                  <c:v>5.6131548517335261E-2</c:v>
                </c:pt>
                <c:pt idx="178">
                  <c:v>5.4613714512191658E-2</c:v>
                </c:pt>
                <c:pt idx="179">
                  <c:v>5.3026195158174749E-2</c:v>
                </c:pt>
                <c:pt idx="180">
                  <c:v>5.1458274808528603E-2</c:v>
                </c:pt>
                <c:pt idx="181">
                  <c:v>5.1985270259381933E-2</c:v>
                </c:pt>
                <c:pt idx="182">
                  <c:v>5.0295400549207558E-2</c:v>
                </c:pt>
                <c:pt idx="183">
                  <c:v>5.0691735970924023E-2</c:v>
                </c:pt>
                <c:pt idx="184">
                  <c:v>5.0328065556492163E-2</c:v>
                </c:pt>
                <c:pt idx="185">
                  <c:v>4.7048498825148721E-2</c:v>
                </c:pt>
                <c:pt idx="186">
                  <c:v>4.4657420291938088E-2</c:v>
                </c:pt>
                <c:pt idx="187">
                  <c:v>4.579634021258383E-2</c:v>
                </c:pt>
                <c:pt idx="188">
                  <c:v>4.7662600962093293E-2</c:v>
                </c:pt>
                <c:pt idx="189">
                  <c:v>4.4681374630613169E-2</c:v>
                </c:pt>
                <c:pt idx="190">
                  <c:v>4.088787845133024E-2</c:v>
                </c:pt>
                <c:pt idx="191">
                  <c:v>4.1761122979397269E-2</c:v>
                </c:pt>
                <c:pt idx="192">
                  <c:v>4.0689710740472229E-2</c:v>
                </c:pt>
                <c:pt idx="193">
                  <c:v>4.0323862658887988E-2</c:v>
                </c:pt>
                <c:pt idx="194">
                  <c:v>4.2978438917525397E-2</c:v>
                </c:pt>
                <c:pt idx="195">
                  <c:v>4.5811583882649831E-2</c:v>
                </c:pt>
                <c:pt idx="196">
                  <c:v>4.3910480458703827E-2</c:v>
                </c:pt>
                <c:pt idx="197">
                  <c:v>4.2005021700453282E-2</c:v>
                </c:pt>
                <c:pt idx="198">
                  <c:v>4.2207544745616055E-2</c:v>
                </c:pt>
                <c:pt idx="199">
                  <c:v>3.9509415143933024E-2</c:v>
                </c:pt>
                <c:pt idx="200">
                  <c:v>3.6750310861985991E-2</c:v>
                </c:pt>
                <c:pt idx="201">
                  <c:v>3.6275579422787585E-2</c:v>
                </c:pt>
                <c:pt idx="202">
                  <c:v>3.8577373602754372E-2</c:v>
                </c:pt>
                <c:pt idx="203">
                  <c:v>3.9263338755724631E-2</c:v>
                </c:pt>
                <c:pt idx="204">
                  <c:v>4.1003294810401325E-2</c:v>
                </c:pt>
                <c:pt idx="205">
                  <c:v>4.0561228378487302E-2</c:v>
                </c:pt>
                <c:pt idx="206">
                  <c:v>4.4478851585450618E-2</c:v>
                </c:pt>
                <c:pt idx="207">
                  <c:v>4.1774188982310889E-2</c:v>
                </c:pt>
                <c:pt idx="208">
                  <c:v>3.8004647141703041E-2</c:v>
                </c:pt>
                <c:pt idx="209">
                  <c:v>3.8671013290302536E-2</c:v>
                </c:pt>
                <c:pt idx="210">
                  <c:v>4.2471042471042608E-2</c:v>
                </c:pt>
                <c:pt idx="211">
                  <c:v>4.7812859995601142E-2</c:v>
                </c:pt>
                <c:pt idx="212">
                  <c:v>4.5907401237350598E-2</c:v>
                </c:pt>
                <c:pt idx="213">
                  <c:v>4.920003397160766E-2</c:v>
                </c:pt>
                <c:pt idx="214">
                  <c:v>4.7703976637986978E-2</c:v>
                </c:pt>
                <c:pt idx="215">
                  <c:v>4.5920467240264218E-2</c:v>
                </c:pt>
                <c:pt idx="216">
                  <c:v>4.8951779916246885E-2</c:v>
                </c:pt>
                <c:pt idx="217">
                  <c:v>4.8307190439170089E-2</c:v>
                </c:pt>
                <c:pt idx="218">
                  <c:v>5.5791832441578704E-2</c:v>
                </c:pt>
                <c:pt idx="219">
                  <c:v>5.8764348104449748E-2</c:v>
                </c:pt>
                <c:pt idx="220">
                  <c:v>5.934142989980562E-2</c:v>
                </c:pt>
                <c:pt idx="221">
                  <c:v>6.1325284675538549E-2</c:v>
                </c:pt>
                <c:pt idx="222">
                  <c:v>5.8609733736637359E-2</c:v>
                </c:pt>
                <c:pt idx="223">
                  <c:v>5.9424181251592545E-2</c:v>
                </c:pt>
                <c:pt idx="224">
                  <c:v>5.9929400030922952E-2</c:v>
                </c:pt>
                <c:pt idx="225">
                  <c:v>6.004481638999426E-2</c:v>
                </c:pt>
                <c:pt idx="226">
                  <c:v>6.1595315402422024E-2</c:v>
                </c:pt>
                <c:pt idx="227">
                  <c:v>6.3722896210205882E-2</c:v>
                </c:pt>
                <c:pt idx="228">
                  <c:v>6.3701119538683182E-2</c:v>
                </c:pt>
                <c:pt idx="229">
                  <c:v>6.4846572460785845E-2</c:v>
                </c:pt>
                <c:pt idx="230">
                  <c:v>6.9672282870252511E-2</c:v>
                </c:pt>
                <c:pt idx="231">
                  <c:v>6.5297349561308948E-2</c:v>
                </c:pt>
                <c:pt idx="232">
                  <c:v>6.8620469635698234E-2</c:v>
                </c:pt>
                <c:pt idx="233">
                  <c:v>6.8454966932124384E-2</c:v>
                </c:pt>
                <c:pt idx="234">
                  <c:v>7.0347359687461308E-2</c:v>
                </c:pt>
                <c:pt idx="235">
                  <c:v>6.9506780166678661E-2</c:v>
                </c:pt>
                <c:pt idx="236">
                  <c:v>6.9121333080723879E-2</c:v>
                </c:pt>
                <c:pt idx="237">
                  <c:v>7.1146563532350271E-2</c:v>
                </c:pt>
                <c:pt idx="238">
                  <c:v>7.99726485005674E-2</c:v>
                </c:pt>
                <c:pt idx="239">
                  <c:v>8.3060580522509531E-2</c:v>
                </c:pt>
                <c:pt idx="240">
                  <c:v>8.3084534861184833E-2</c:v>
                </c:pt>
                <c:pt idx="241">
                  <c:v>8.466769888089698E-2</c:v>
                </c:pt>
                <c:pt idx="242">
                  <c:v>8.6063583525512577E-2</c:v>
                </c:pt>
                <c:pt idx="243">
                  <c:v>8.6322725916634591E-2</c:v>
                </c:pt>
                <c:pt idx="244">
                  <c:v>8.8382799042697746E-2</c:v>
                </c:pt>
                <c:pt idx="245">
                  <c:v>8.9408480271424562E-2</c:v>
                </c:pt>
                <c:pt idx="246">
                  <c:v>8.9761262350094961E-2</c:v>
                </c:pt>
                <c:pt idx="247">
                  <c:v>9.2742488681575086E-2</c:v>
                </c:pt>
                <c:pt idx="248">
                  <c:v>9.1812624807548815E-2</c:v>
                </c:pt>
                <c:pt idx="249">
                  <c:v>9.3086560091636184E-2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05-4EC1-BF1F-210BDFA8CCD2}"/>
            </c:ext>
          </c:extLst>
        </c:ser>
        <c:ser>
          <c:idx val="3"/>
          <c:order val="4"/>
          <c:tx>
            <c:strRef>
              <c:f>'Quantum Axis (2)'!$E$1</c:f>
              <c:strCache>
                <c:ptCount val="1"/>
                <c:pt idx="0">
                  <c:v>Dólar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(2)'!$E$2:$E$251</c:f>
              <c:numCache>
                <c:formatCode>0%</c:formatCode>
                <c:ptCount val="250"/>
                <c:pt idx="0">
                  <c:v>0</c:v>
                </c:pt>
                <c:pt idx="1">
                  <c:v>2.4129405676830862E-2</c:v>
                </c:pt>
                <c:pt idx="2">
                  <c:v>3.0319872740862897E-2</c:v>
                </c:pt>
                <c:pt idx="3">
                  <c:v>4.3735745635050005E-2</c:v>
                </c:pt>
                <c:pt idx="4">
                  <c:v>3.5437069973359936E-2</c:v>
                </c:pt>
                <c:pt idx="5">
                  <c:v>1.2994231174655591E-2</c:v>
                </c:pt>
                <c:pt idx="6">
                  <c:v>1.5140770837725581E-2</c:v>
                </c:pt>
                <c:pt idx="7">
                  <c:v>4.1780861299038907E-3</c:v>
                </c:pt>
                <c:pt idx="8">
                  <c:v>-3.0089886348391159E-3</c:v>
                </c:pt>
                <c:pt idx="9">
                  <c:v>-1.4891618912547644E-2</c:v>
                </c:pt>
                <c:pt idx="10">
                  <c:v>-1.9759664219866857E-2</c:v>
                </c:pt>
                <c:pt idx="11">
                  <c:v>-2.0353795733752289E-2</c:v>
                </c:pt>
                <c:pt idx="12">
                  <c:v>-1.8667228855625995E-2</c:v>
                </c:pt>
                <c:pt idx="13">
                  <c:v>-2.4301895471184554E-2</c:v>
                </c:pt>
                <c:pt idx="14">
                  <c:v>-6.3246257929727712E-4</c:v>
                </c:pt>
                <c:pt idx="15">
                  <c:v>-3.6606167468424822E-3</c:v>
                </c:pt>
                <c:pt idx="16">
                  <c:v>-4.8872108400253023E-3</c:v>
                </c:pt>
                <c:pt idx="17">
                  <c:v>-9.2186212315771288E-3</c:v>
                </c:pt>
                <c:pt idx="18">
                  <c:v>-2.1752879621289134E-2</c:v>
                </c:pt>
                <c:pt idx="19">
                  <c:v>-2.3496943097533252E-2</c:v>
                </c:pt>
                <c:pt idx="20">
                  <c:v>-2.7023401115433998E-2</c:v>
                </c:pt>
                <c:pt idx="21">
                  <c:v>-2.3343618835885427E-2</c:v>
                </c:pt>
                <c:pt idx="22">
                  <c:v>-2.2691990723882061E-2</c:v>
                </c:pt>
                <c:pt idx="23">
                  <c:v>-2.7905015619909102E-2</c:v>
                </c:pt>
                <c:pt idx="24">
                  <c:v>-4.3620752438814026E-2</c:v>
                </c:pt>
                <c:pt idx="25">
                  <c:v>-2.1982866013760871E-2</c:v>
                </c:pt>
                <c:pt idx="26">
                  <c:v>-7.9345305402762634E-3</c:v>
                </c:pt>
                <c:pt idx="27">
                  <c:v>-9.2377867642829958E-3</c:v>
                </c:pt>
                <c:pt idx="28">
                  <c:v>-2.7023401115433554E-3</c:v>
                </c:pt>
                <c:pt idx="29">
                  <c:v>2.6448435134254211E-3</c:v>
                </c:pt>
                <c:pt idx="30">
                  <c:v>6.6887709143876872E-3</c:v>
                </c:pt>
                <c:pt idx="31">
                  <c:v>-6.5737777181517076E-3</c:v>
                </c:pt>
                <c:pt idx="32">
                  <c:v>-1.2840906913007655E-2</c:v>
                </c:pt>
                <c:pt idx="33">
                  <c:v>1.2649251585949983E-3</c:v>
                </c:pt>
                <c:pt idx="34">
                  <c:v>4.8872108400253023E-3</c:v>
                </c:pt>
                <c:pt idx="35">
                  <c:v>-3.1623128964869407E-3</c:v>
                </c:pt>
                <c:pt idx="36">
                  <c:v>-8.5669931195737625E-3</c:v>
                </c:pt>
                <c:pt idx="37">
                  <c:v>-1.6233206201966333E-2</c:v>
                </c:pt>
                <c:pt idx="38">
                  <c:v>-7.3978956245088767E-3</c:v>
                </c:pt>
                <c:pt idx="39">
                  <c:v>-4.1589205971980236E-3</c:v>
                </c:pt>
                <c:pt idx="40">
                  <c:v>-1.8973877378921644E-3</c:v>
                </c:pt>
                <c:pt idx="41">
                  <c:v>-2.0507119995399892E-3</c:v>
                </c:pt>
                <c:pt idx="42">
                  <c:v>-1.8590566724800972E-3</c:v>
                </c:pt>
                <c:pt idx="43">
                  <c:v>-2.6831745788372663E-3</c:v>
                </c:pt>
                <c:pt idx="44">
                  <c:v>-3.9672652701381317E-3</c:v>
                </c:pt>
                <c:pt idx="45">
                  <c:v>-5.2896870268508422E-3</c:v>
                </c:pt>
                <c:pt idx="46">
                  <c:v>-1.5140770837725359E-2</c:v>
                </c:pt>
                <c:pt idx="47">
                  <c:v>-1.5792398949728725E-2</c:v>
                </c:pt>
                <c:pt idx="48">
                  <c:v>-6.8037641106234448E-3</c:v>
                </c:pt>
                <c:pt idx="49">
                  <c:v>4.2739137934340032E-3</c:v>
                </c:pt>
                <c:pt idx="50">
                  <c:v>3.5456235506066136E-3</c:v>
                </c:pt>
                <c:pt idx="51">
                  <c:v>1.5409088295609275E-2</c:v>
                </c:pt>
                <c:pt idx="52">
                  <c:v>1.370335588477678E-2</c:v>
                </c:pt>
                <c:pt idx="53">
                  <c:v>9.6210974184027798E-3</c:v>
                </c:pt>
                <c:pt idx="54">
                  <c:v>5.5580044847345356E-3</c:v>
                </c:pt>
                <c:pt idx="55">
                  <c:v>5.1171972324970394E-3</c:v>
                </c:pt>
                <c:pt idx="56">
                  <c:v>9.0269659045174588E-3</c:v>
                </c:pt>
                <c:pt idx="57">
                  <c:v>8.7203173812218093E-3</c:v>
                </c:pt>
                <c:pt idx="58">
                  <c:v>1.4259156333250145E-2</c:v>
                </c:pt>
                <c:pt idx="59">
                  <c:v>2.4723537190716183E-3</c:v>
                </c:pt>
                <c:pt idx="60">
                  <c:v>-8.5094965214557172E-3</c:v>
                </c:pt>
                <c:pt idx="61">
                  <c:v>-1.3109224370891348E-2</c:v>
                </c:pt>
                <c:pt idx="62">
                  <c:v>-1.7689786687621001E-2</c:v>
                </c:pt>
                <c:pt idx="63">
                  <c:v>-2.6314276405312587E-2</c:v>
                </c:pt>
                <c:pt idx="64">
                  <c:v>-2.9514920367211595E-2</c:v>
                </c:pt>
                <c:pt idx="65">
                  <c:v>-2.7119228778963889E-2</c:v>
                </c:pt>
                <c:pt idx="66">
                  <c:v>-3.3156371581348099E-2</c:v>
                </c:pt>
                <c:pt idx="67">
                  <c:v>-2.8633305862736491E-2</c:v>
                </c:pt>
                <c:pt idx="68">
                  <c:v>-2.5739310424133133E-2</c:v>
                </c:pt>
                <c:pt idx="69">
                  <c:v>-3.927017651455611E-2</c:v>
                </c:pt>
                <c:pt idx="70">
                  <c:v>-5.1382793184736486E-2</c:v>
                </c:pt>
                <c:pt idx="71">
                  <c:v>-5.9029840734423189E-2</c:v>
                </c:pt>
                <c:pt idx="72">
                  <c:v>-5.216858002568181E-2</c:v>
                </c:pt>
                <c:pt idx="73">
                  <c:v>-5.2820208137685176E-2</c:v>
                </c:pt>
                <c:pt idx="74">
                  <c:v>-4.7894666232247807E-2</c:v>
                </c:pt>
                <c:pt idx="75">
                  <c:v>-3.2773060927228315E-2</c:v>
                </c:pt>
                <c:pt idx="76">
                  <c:v>-3.2198094946049083E-2</c:v>
                </c:pt>
                <c:pt idx="77">
                  <c:v>-3.0319872740862785E-2</c:v>
                </c:pt>
                <c:pt idx="78">
                  <c:v>-2.9974893152155069E-2</c:v>
                </c:pt>
                <c:pt idx="79">
                  <c:v>-3.0511528067922566E-2</c:v>
                </c:pt>
                <c:pt idx="80">
                  <c:v>-3.8848534795024703E-2</c:v>
                </c:pt>
                <c:pt idx="81">
                  <c:v>-4.1589205971979903E-2</c:v>
                </c:pt>
                <c:pt idx="82">
                  <c:v>-3.5322076777123956E-2</c:v>
                </c:pt>
                <c:pt idx="83">
                  <c:v>-3.7372788776663945E-2</c:v>
                </c:pt>
                <c:pt idx="84">
                  <c:v>-3.9691818234087739E-2</c:v>
                </c:pt>
                <c:pt idx="85">
                  <c:v>-4.7549686643540312E-2</c:v>
                </c:pt>
                <c:pt idx="86">
                  <c:v>-4.7549686643540312E-2</c:v>
                </c:pt>
                <c:pt idx="87">
                  <c:v>-4.1589205971979903E-2</c:v>
                </c:pt>
                <c:pt idx="88">
                  <c:v>-5.0405351016731492E-2</c:v>
                </c:pt>
                <c:pt idx="89">
                  <c:v>-4.7549686643540312E-2</c:v>
                </c:pt>
                <c:pt idx="90">
                  <c:v>-5.6404162753703746E-2</c:v>
                </c:pt>
                <c:pt idx="91">
                  <c:v>-5.8914847538187209E-2</c:v>
                </c:pt>
                <c:pt idx="92">
                  <c:v>-5.8550702416773515E-2</c:v>
                </c:pt>
                <c:pt idx="93">
                  <c:v>-5.1056979128734858E-2</c:v>
                </c:pt>
                <c:pt idx="94">
                  <c:v>-4.848879774613335E-2</c:v>
                </c:pt>
                <c:pt idx="95">
                  <c:v>-4.4444870345171195E-2</c:v>
                </c:pt>
                <c:pt idx="96">
                  <c:v>-4.7856335166835962E-2</c:v>
                </c:pt>
                <c:pt idx="97">
                  <c:v>-4.7971328363071941E-2</c:v>
                </c:pt>
                <c:pt idx="98">
                  <c:v>-5.1804434904268115E-2</c:v>
                </c:pt>
                <c:pt idx="99">
                  <c:v>-4.1915020027981753E-2</c:v>
                </c:pt>
                <c:pt idx="100">
                  <c:v>-3.9538493972439914E-2</c:v>
                </c:pt>
                <c:pt idx="101">
                  <c:v>-4.2604979205396964E-2</c:v>
                </c:pt>
                <c:pt idx="102">
                  <c:v>-3.0358203806274742E-2</c:v>
                </c:pt>
                <c:pt idx="103">
                  <c:v>-2.3343618835885427E-2</c:v>
                </c:pt>
                <c:pt idx="104">
                  <c:v>-3.5015428253828196E-2</c:v>
                </c:pt>
                <c:pt idx="105">
                  <c:v>-5.0194530156965622E-2</c:v>
                </c:pt>
                <c:pt idx="106">
                  <c:v>-5.6365831688291679E-2</c:v>
                </c:pt>
                <c:pt idx="107">
                  <c:v>-5.5292561856756794E-2</c:v>
                </c:pt>
                <c:pt idx="108">
                  <c:v>-5.860819901489156E-2</c:v>
                </c:pt>
                <c:pt idx="109">
                  <c:v>-6.2383808957970022E-2</c:v>
                </c:pt>
                <c:pt idx="110">
                  <c:v>-6.4108706901508161E-2</c:v>
                </c:pt>
                <c:pt idx="111">
                  <c:v>-6.9839201180596833E-2</c:v>
                </c:pt>
                <c:pt idx="112">
                  <c:v>-7.1199954002721499E-2</c:v>
                </c:pt>
                <c:pt idx="113">
                  <c:v>-7.579968185215713E-2</c:v>
                </c:pt>
                <c:pt idx="114">
                  <c:v>-7.457308775897431E-2</c:v>
                </c:pt>
                <c:pt idx="115">
                  <c:v>-8.3830040055963284E-2</c:v>
                </c:pt>
                <c:pt idx="116">
                  <c:v>-8.1396017402303622E-2</c:v>
                </c:pt>
                <c:pt idx="117">
                  <c:v>-8.398336431761122E-2</c:v>
                </c:pt>
                <c:pt idx="118">
                  <c:v>-8.4845813289380234E-2</c:v>
                </c:pt>
                <c:pt idx="119">
                  <c:v>-8.3906702186787308E-2</c:v>
                </c:pt>
                <c:pt idx="120">
                  <c:v>-8.5842420990091428E-2</c:v>
                </c:pt>
                <c:pt idx="121">
                  <c:v>-8.1913486785365142E-2</c:v>
                </c:pt>
                <c:pt idx="122">
                  <c:v>-6.9264235199417268E-2</c:v>
                </c:pt>
                <c:pt idx="123">
                  <c:v>-6.8861759012591839E-2</c:v>
                </c:pt>
                <c:pt idx="124">
                  <c:v>-7.6374647833336473E-2</c:v>
                </c:pt>
                <c:pt idx="125">
                  <c:v>-8.2430956168426661E-2</c:v>
                </c:pt>
                <c:pt idx="126">
                  <c:v>-7.8981160281349938E-2</c:v>
                </c:pt>
                <c:pt idx="127">
                  <c:v>-6.8995917741533574E-2</c:v>
                </c:pt>
                <c:pt idx="128">
                  <c:v>-6.1329704659140893E-2</c:v>
                </c:pt>
                <c:pt idx="129">
                  <c:v>-6.474116948080566E-2</c:v>
                </c:pt>
                <c:pt idx="130">
                  <c:v>-6.596776357398848E-2</c:v>
                </c:pt>
                <c:pt idx="131">
                  <c:v>-6.1866339574908502E-2</c:v>
                </c:pt>
                <c:pt idx="132">
                  <c:v>-7.8942829215938093E-2</c:v>
                </c:pt>
                <c:pt idx="133">
                  <c:v>-7.9326139870057655E-2</c:v>
                </c:pt>
                <c:pt idx="134">
                  <c:v>-8.0878548019242102E-2</c:v>
                </c:pt>
                <c:pt idx="135">
                  <c:v>-7.426643923567855E-2</c:v>
                </c:pt>
                <c:pt idx="136">
                  <c:v>-7.9287808804645588E-2</c:v>
                </c:pt>
                <c:pt idx="137">
                  <c:v>-8.0054430112884933E-2</c:v>
                </c:pt>
                <c:pt idx="138">
                  <c:v>-8.2200969775954813E-2</c:v>
                </c:pt>
                <c:pt idx="139">
                  <c:v>-8.5190792878087951E-2</c:v>
                </c:pt>
                <c:pt idx="140">
                  <c:v>-9.0461314372232926E-2</c:v>
                </c:pt>
                <c:pt idx="141">
                  <c:v>-8.9713858596699669E-2</c:v>
                </c:pt>
                <c:pt idx="142">
                  <c:v>-9.216704678306531E-2</c:v>
                </c:pt>
                <c:pt idx="143">
                  <c:v>-9.5348525212258228E-2</c:v>
                </c:pt>
                <c:pt idx="144">
                  <c:v>-9.4371083044253234E-2</c:v>
                </c:pt>
                <c:pt idx="145">
                  <c:v>-9.1266266745884117E-2</c:v>
                </c:pt>
                <c:pt idx="146">
                  <c:v>-8.4807482223968389E-2</c:v>
                </c:pt>
                <c:pt idx="147">
                  <c:v>-7.8463690898288529E-2</c:v>
                </c:pt>
                <c:pt idx="148">
                  <c:v>-6.4779500546217728E-2</c:v>
                </c:pt>
                <c:pt idx="149">
                  <c:v>-6.8382620694942164E-2</c:v>
                </c:pt>
                <c:pt idx="150">
                  <c:v>-6.0697242079843616E-2</c:v>
                </c:pt>
                <c:pt idx="151">
                  <c:v>-5.6729976809705263E-2</c:v>
                </c:pt>
                <c:pt idx="152">
                  <c:v>-6.0601414416313615E-2</c:v>
                </c:pt>
                <c:pt idx="153">
                  <c:v>-7.0126684171186504E-2</c:v>
                </c:pt>
                <c:pt idx="154">
                  <c:v>-6.2460471088793934E-2</c:v>
                </c:pt>
                <c:pt idx="155">
                  <c:v>-5.1670276175326268E-2</c:v>
                </c:pt>
                <c:pt idx="156">
                  <c:v>-4.5326484849646298E-2</c:v>
                </c:pt>
                <c:pt idx="157">
                  <c:v>-4.6093106157885644E-2</c:v>
                </c:pt>
                <c:pt idx="158">
                  <c:v>-4.5249822718822386E-2</c:v>
                </c:pt>
                <c:pt idx="159">
                  <c:v>-4.7013051727772703E-2</c:v>
                </c:pt>
                <c:pt idx="160">
                  <c:v>-4.4655691204936954E-2</c:v>
                </c:pt>
                <c:pt idx="161">
                  <c:v>-5.2628552810625284E-2</c:v>
                </c:pt>
                <c:pt idx="162">
                  <c:v>-6.1329704659140893E-2</c:v>
                </c:pt>
                <c:pt idx="163">
                  <c:v>-6.5718611648810765E-2</c:v>
                </c:pt>
                <c:pt idx="164">
                  <c:v>-6.525863886386718E-2</c:v>
                </c:pt>
                <c:pt idx="165">
                  <c:v>-6.2077160434674261E-2</c:v>
                </c:pt>
                <c:pt idx="166">
                  <c:v>-6.6523564022462067E-2</c:v>
                </c:pt>
                <c:pt idx="167">
                  <c:v>-6.7539337255878906E-2</c:v>
                </c:pt>
                <c:pt idx="168">
                  <c:v>-5.6691645744293417E-2</c:v>
                </c:pt>
                <c:pt idx="169">
                  <c:v>-5.4794258006401253E-2</c:v>
                </c:pt>
                <c:pt idx="170">
                  <c:v>-5.7515763650650586E-2</c:v>
                </c:pt>
                <c:pt idx="171">
                  <c:v>-4.7377196849186287E-2</c:v>
                </c:pt>
                <c:pt idx="172">
                  <c:v>-4.6284761484945314E-2</c:v>
                </c:pt>
                <c:pt idx="173">
                  <c:v>-4.4885677597408691E-2</c:v>
                </c:pt>
                <c:pt idx="174">
                  <c:v>-5.3874312436514082E-2</c:v>
                </c:pt>
                <c:pt idx="175">
                  <c:v>-5.1210303390382683E-2</c:v>
                </c:pt>
                <c:pt idx="176">
                  <c:v>-5.7611591314180588E-2</c:v>
                </c:pt>
                <c:pt idx="177">
                  <c:v>-6.5661115050692831E-2</c:v>
                </c:pt>
                <c:pt idx="178">
                  <c:v>-6.6849378078463695E-2</c:v>
                </c:pt>
                <c:pt idx="179">
                  <c:v>-6.9800870115184765E-2</c:v>
                </c:pt>
                <c:pt idx="180">
                  <c:v>-6.9034248806945531E-2</c:v>
                </c:pt>
                <c:pt idx="181">
                  <c:v>-7.0720815685071936E-2</c:v>
                </c:pt>
                <c:pt idx="182">
                  <c:v>-5.6499990417233525E-2</c:v>
                </c:pt>
                <c:pt idx="183">
                  <c:v>-5.8378212622419823E-2</c:v>
                </c:pt>
                <c:pt idx="184">
                  <c:v>-4.9274584587078452E-2</c:v>
                </c:pt>
                <c:pt idx="185">
                  <c:v>-4.714721045671455E-2</c:v>
                </c:pt>
                <c:pt idx="186">
                  <c:v>-3.6184525748893082E-2</c:v>
                </c:pt>
                <c:pt idx="187">
                  <c:v>-3.261973666558049E-2</c:v>
                </c:pt>
                <c:pt idx="188">
                  <c:v>-4.0266784215267193E-2</c:v>
                </c:pt>
                <c:pt idx="189">
                  <c:v>-2.8709967993560404E-2</c:v>
                </c:pt>
                <c:pt idx="190">
                  <c:v>-2.0641278724342071E-2</c:v>
                </c:pt>
                <c:pt idx="191">
                  <c:v>-1.2476761791594071E-2</c:v>
                </c:pt>
                <c:pt idx="192">
                  <c:v>-8.8928071755755012E-3</c:v>
                </c:pt>
                <c:pt idx="193">
                  <c:v>-4.9638729708492146E-3</c:v>
                </c:pt>
                <c:pt idx="194">
                  <c:v>-9.7935872127565826E-3</c:v>
                </c:pt>
                <c:pt idx="195">
                  <c:v>-2.5202675508365746E-2</c:v>
                </c:pt>
                <c:pt idx="196">
                  <c:v>-3.221726047875495E-2</c:v>
                </c:pt>
                <c:pt idx="197">
                  <c:v>-2.9744906759683332E-2</c:v>
                </c:pt>
                <c:pt idx="198">
                  <c:v>-2.9879065488625289E-2</c:v>
                </c:pt>
                <c:pt idx="199">
                  <c:v>-3.436380014182483E-2</c:v>
                </c:pt>
                <c:pt idx="200">
                  <c:v>-3.0837342123924305E-2</c:v>
                </c:pt>
                <c:pt idx="201">
                  <c:v>-3.1373977039691692E-2</c:v>
                </c:pt>
                <c:pt idx="202">
                  <c:v>-3.1603963432163429E-2</c:v>
                </c:pt>
                <c:pt idx="203">
                  <c:v>-3.8580217337140899E-2</c:v>
                </c:pt>
                <c:pt idx="204">
                  <c:v>-4.0477605075033063E-2</c:v>
                </c:pt>
                <c:pt idx="205">
                  <c:v>-4.2087509822335445E-2</c:v>
                </c:pt>
                <c:pt idx="206">
                  <c:v>-4.0669260402092955E-2</c:v>
                </c:pt>
                <c:pt idx="207">
                  <c:v>-5.1689441708032136E-2</c:v>
                </c:pt>
                <c:pt idx="208">
                  <c:v>-4.030511528067926E-2</c:v>
                </c:pt>
                <c:pt idx="209">
                  <c:v>-3.0703183394982347E-2</c:v>
                </c:pt>
                <c:pt idx="210">
                  <c:v>-3.8005251355961334E-2</c:v>
                </c:pt>
                <c:pt idx="211">
                  <c:v>-6.2613795350441759E-2</c:v>
                </c:pt>
                <c:pt idx="212">
                  <c:v>-6.0908062939609375E-2</c:v>
                </c:pt>
                <c:pt idx="213">
                  <c:v>-6.7213523199877279E-2</c:v>
                </c:pt>
                <c:pt idx="214">
                  <c:v>-6.3667899649270665E-2</c:v>
                </c:pt>
                <c:pt idx="215">
                  <c:v>-6.0754738677961551E-2</c:v>
                </c:pt>
                <c:pt idx="216">
                  <c:v>-5.6691645744293417E-2</c:v>
                </c:pt>
                <c:pt idx="217">
                  <c:v>-5.6155010828526031E-2</c:v>
                </c:pt>
                <c:pt idx="218">
                  <c:v>-6.6983536807405542E-2</c:v>
                </c:pt>
                <c:pt idx="219">
                  <c:v>-6.9034248806945531E-2</c:v>
                </c:pt>
                <c:pt idx="220">
                  <c:v>-6.3782892845506645E-2</c:v>
                </c:pt>
                <c:pt idx="221">
                  <c:v>-6.6197749966460218E-2</c:v>
                </c:pt>
                <c:pt idx="222">
                  <c:v>-6.4607010751863703E-2</c:v>
                </c:pt>
                <c:pt idx="223">
                  <c:v>-6.1502194453494807E-2</c:v>
                </c:pt>
                <c:pt idx="224">
                  <c:v>-6.2211319163616219E-2</c:v>
                </c:pt>
                <c:pt idx="225">
                  <c:v>-6.2287981294440131E-2</c:v>
                </c:pt>
                <c:pt idx="226">
                  <c:v>-6.1828008509496435E-2</c:v>
                </c:pt>
                <c:pt idx="227">
                  <c:v>-6.3437913256798928E-2</c:v>
                </c:pt>
                <c:pt idx="228">
                  <c:v>-6.2172988098204152E-2</c:v>
                </c:pt>
                <c:pt idx="229">
                  <c:v>-5.4085133296279841E-2</c:v>
                </c:pt>
                <c:pt idx="230">
                  <c:v>-5.7228280660060804E-2</c:v>
                </c:pt>
                <c:pt idx="231">
                  <c:v>-5.9144833930659169E-2</c:v>
                </c:pt>
                <c:pt idx="232">
                  <c:v>-5.0884489334380945E-2</c:v>
                </c:pt>
                <c:pt idx="233">
                  <c:v>-6.0294765893017965E-2</c:v>
                </c:pt>
                <c:pt idx="234">
                  <c:v>-6.1866339574908502E-2</c:v>
                </c:pt>
                <c:pt idx="235">
                  <c:v>-5.7860743239358303E-2</c:v>
                </c:pt>
                <c:pt idx="236">
                  <c:v>-5.2456063016271481E-2</c:v>
                </c:pt>
                <c:pt idx="237">
                  <c:v>-5.1766103838856048E-2</c:v>
                </c:pt>
                <c:pt idx="238">
                  <c:v>-4.9772888437433993E-2</c:v>
                </c:pt>
                <c:pt idx="239">
                  <c:v>-6.2575464285029692E-2</c:v>
                </c:pt>
                <c:pt idx="240">
                  <c:v>-5.328018092262865E-2</c:v>
                </c:pt>
                <c:pt idx="241">
                  <c:v>-5.3241849857216805E-2</c:v>
                </c:pt>
                <c:pt idx="242">
                  <c:v>-6.7347681928819236E-2</c:v>
                </c:pt>
                <c:pt idx="243">
                  <c:v>-6.537363206010316E-2</c:v>
                </c:pt>
                <c:pt idx="244">
                  <c:v>-6.5584452919868919E-2</c:v>
                </c:pt>
                <c:pt idx="245">
                  <c:v>-6.8190965367882272E-2</c:v>
                </c:pt>
                <c:pt idx="246">
                  <c:v>-7.3001514077083662E-2</c:v>
                </c:pt>
                <c:pt idx="247">
                  <c:v>-7.4189777104854637E-2</c:v>
                </c:pt>
                <c:pt idx="248">
                  <c:v>-7.2139065105314537E-2</c:v>
                </c:pt>
                <c:pt idx="249">
                  <c:v>-7.2139065105314537E-2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05-4EC1-BF1F-210BDFA8CCD2}"/>
            </c:ext>
          </c:extLst>
        </c:ser>
        <c:ser>
          <c:idx val="4"/>
          <c:order val="5"/>
          <c:tx>
            <c:strRef>
              <c:f>'Quantum Axis (2)'!$F$1</c:f>
              <c:strCache>
                <c:ptCount val="1"/>
                <c:pt idx="0">
                  <c:v>MSCI World USD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(2)'!$F$2:$F$251</c:f>
              <c:numCache>
                <c:formatCode>0%</c:formatCode>
                <c:ptCount val="250"/>
                <c:pt idx="0">
                  <c:v>0</c:v>
                </c:pt>
                <c:pt idx="1">
                  <c:v>1.7535737132998719E-3</c:v>
                </c:pt>
                <c:pt idx="2">
                  <c:v>-6.8314067972108372E-4</c:v>
                </c:pt>
                <c:pt idx="3">
                  <c:v>8.3244802963093889E-3</c:v>
                </c:pt>
                <c:pt idx="4">
                  <c:v>-3.0737488401401114E-3</c:v>
                </c:pt>
                <c:pt idx="5">
                  <c:v>1.8087475049804347E-2</c:v>
                </c:pt>
                <c:pt idx="6">
                  <c:v>2.3240230761694125E-2</c:v>
                </c:pt>
                <c:pt idx="7">
                  <c:v>2.6326274597194832E-2</c:v>
                </c:pt>
                <c:pt idx="8">
                  <c:v>3.7680318594067286E-2</c:v>
                </c:pt>
                <c:pt idx="9">
                  <c:v>4.5110337977895876E-2</c:v>
                </c:pt>
                <c:pt idx="10">
                  <c:v>5.1116058992924707E-2</c:v>
                </c:pt>
                <c:pt idx="11">
                  <c:v>5.1177149751122419E-2</c:v>
                </c:pt>
                <c:pt idx="12">
                  <c:v>5.1395770137377506E-2</c:v>
                </c:pt>
                <c:pt idx="13">
                  <c:v>4.2591400803400958E-2</c:v>
                </c:pt>
                <c:pt idx="14">
                  <c:v>3.174875176980696E-2</c:v>
                </c:pt>
                <c:pt idx="15">
                  <c:v>4.7147849240303907E-2</c:v>
                </c:pt>
                <c:pt idx="16">
                  <c:v>5.8507272297646518E-2</c:v>
                </c:pt>
                <c:pt idx="17">
                  <c:v>5.8891490902663879E-2</c:v>
                </c:pt>
                <c:pt idx="18">
                  <c:v>5.9188107665737677E-2</c:v>
                </c:pt>
                <c:pt idx="19">
                  <c:v>6.7212897450133369E-2</c:v>
                </c:pt>
                <c:pt idx="20">
                  <c:v>7.0371558601982187E-2</c:v>
                </c:pt>
                <c:pt idx="21">
                  <c:v>6.0180544322497642E-2</c:v>
                </c:pt>
                <c:pt idx="22">
                  <c:v>7.0046893880742367E-2</c:v>
                </c:pt>
                <c:pt idx="23">
                  <c:v>7.9629690108484308E-2</c:v>
                </c:pt>
                <c:pt idx="24">
                  <c:v>9.4186580396782515E-2</c:v>
                </c:pt>
                <c:pt idx="25">
                  <c:v>8.377886682406821E-2</c:v>
                </c:pt>
                <c:pt idx="26">
                  <c:v>7.3347715916447731E-2</c:v>
                </c:pt>
                <c:pt idx="27">
                  <c:v>8.368511748444396E-2</c:v>
                </c:pt>
                <c:pt idx="28">
                  <c:v>7.6564009859049431E-2</c:v>
                </c:pt>
                <c:pt idx="29">
                  <c:v>7.2173928078119287E-2</c:v>
                </c:pt>
                <c:pt idx="30">
                  <c:v>6.9630785131508333E-2</c:v>
                </c:pt>
                <c:pt idx="31">
                  <c:v>7.9668111968985933E-2</c:v>
                </c:pt>
                <c:pt idx="32">
                  <c:v>8.062712160710972E-2</c:v>
                </c:pt>
                <c:pt idx="33">
                  <c:v>8.17498083709709E-2</c:v>
                </c:pt>
                <c:pt idx="34">
                  <c:v>7.2211197282806117E-2</c:v>
                </c:pt>
                <c:pt idx="35">
                  <c:v>6.8080463060262719E-2</c:v>
                </c:pt>
                <c:pt idx="36">
                  <c:v>4.9254904070219929E-2</c:v>
                </c:pt>
                <c:pt idx="37">
                  <c:v>5.1765388435404347E-2</c:v>
                </c:pt>
                <c:pt idx="38">
                  <c:v>4.0043263014925001E-2</c:v>
                </c:pt>
                <c:pt idx="39">
                  <c:v>4.5700881973807839E-2</c:v>
                </c:pt>
                <c:pt idx="40">
                  <c:v>4.2988682840989112E-2</c:v>
                </c:pt>
                <c:pt idx="41">
                  <c:v>3.9997541000927894E-2</c:v>
                </c:pt>
                <c:pt idx="42">
                  <c:v>4.4953192568443878E-2</c:v>
                </c:pt>
                <c:pt idx="43">
                  <c:v>5.9663386080144098E-2</c:v>
                </c:pt>
                <c:pt idx="44">
                  <c:v>6.2226508394215951E-2</c:v>
                </c:pt>
                <c:pt idx="45">
                  <c:v>4.692039182613339E-2</c:v>
                </c:pt>
                <c:pt idx="46">
                  <c:v>4.7084837389080869E-2</c:v>
                </c:pt>
                <c:pt idx="47">
                  <c:v>3.399681482776451E-2</c:v>
                </c:pt>
                <c:pt idx="48">
                  <c:v>2.1025594722373198E-2</c:v>
                </c:pt>
                <c:pt idx="49">
                  <c:v>1.5736441405702184E-2</c:v>
                </c:pt>
                <c:pt idx="50">
                  <c:v>2.7539252733234987E-2</c:v>
                </c:pt>
                <c:pt idx="51">
                  <c:v>1.3746573250316585E-2</c:v>
                </c:pt>
                <c:pt idx="52">
                  <c:v>2.8932813613633535E-2</c:v>
                </c:pt>
                <c:pt idx="53">
                  <c:v>2.05583848986719E-2</c:v>
                </c:pt>
                <c:pt idx="54">
                  <c:v>2.9049231850954094E-2</c:v>
                </c:pt>
                <c:pt idx="55">
                  <c:v>4.1938997612081419E-2</c:v>
                </c:pt>
                <c:pt idx="56">
                  <c:v>3.2062658370106245E-2</c:v>
                </c:pt>
                <c:pt idx="57">
                  <c:v>3.6181481815893868E-2</c:v>
                </c:pt>
                <c:pt idx="58">
                  <c:v>3.4527420721293556E-2</c:v>
                </c:pt>
                <c:pt idx="59">
                  <c:v>3.8318505697001459E-2</c:v>
                </c:pt>
                <c:pt idx="60">
                  <c:v>3.9219882544372586E-2</c:v>
                </c:pt>
                <c:pt idx="61">
                  <c:v>5.2535746738464395E-2</c:v>
                </c:pt>
                <c:pt idx="62">
                  <c:v>6.0330005359849448E-2</c:v>
                </c:pt>
                <c:pt idx="63">
                  <c:v>7.2522414352870213E-2</c:v>
                </c:pt>
                <c:pt idx="64">
                  <c:v>7.7204886492218572E-2</c:v>
                </c:pt>
                <c:pt idx="65">
                  <c:v>7.4574525922268764E-2</c:v>
                </c:pt>
                <c:pt idx="66">
                  <c:v>6.9683038861790836E-2</c:v>
                </c:pt>
                <c:pt idx="67">
                  <c:v>7.200832985935679E-2</c:v>
                </c:pt>
                <c:pt idx="68">
                  <c:v>7.0510645736998612E-2</c:v>
                </c:pt>
                <c:pt idx="69">
                  <c:v>7.4687486192143826E-2</c:v>
                </c:pt>
                <c:pt idx="70">
                  <c:v>7.4075425954351015E-2</c:v>
                </c:pt>
                <c:pt idx="71">
                  <c:v>8.7030124659726482E-2</c:v>
                </c:pt>
                <c:pt idx="72">
                  <c:v>8.5705723128230993E-2</c:v>
                </c:pt>
                <c:pt idx="73">
                  <c:v>8.6277440412497075E-2</c:v>
                </c:pt>
                <c:pt idx="74">
                  <c:v>8.9601315564503681E-2</c:v>
                </c:pt>
                <c:pt idx="75">
                  <c:v>8.8641153270564876E-2</c:v>
                </c:pt>
                <c:pt idx="76">
                  <c:v>8.4470844531704836E-2</c:v>
                </c:pt>
                <c:pt idx="77">
                  <c:v>8.6129900468170373E-2</c:v>
                </c:pt>
                <c:pt idx="78">
                  <c:v>7.1793935877757065E-2</c:v>
                </c:pt>
                <c:pt idx="79">
                  <c:v>6.8016682771829817E-2</c:v>
                </c:pt>
                <c:pt idx="80">
                  <c:v>8.1870453012946376E-2</c:v>
                </c:pt>
                <c:pt idx="81">
                  <c:v>8.9616300090099132E-2</c:v>
                </c:pt>
                <c:pt idx="82">
                  <c:v>7.6990876729224E-2</c:v>
                </c:pt>
                <c:pt idx="83">
                  <c:v>7.4393943177910593E-2</c:v>
                </c:pt>
                <c:pt idx="84">
                  <c:v>6.7843400180967128E-2</c:v>
                </c:pt>
                <c:pt idx="85">
                  <c:v>8.4261061173365182E-2</c:v>
                </c:pt>
                <c:pt idx="86">
                  <c:v>8.633161523580446E-2</c:v>
                </c:pt>
                <c:pt idx="87">
                  <c:v>8.1686028082537776E-2</c:v>
                </c:pt>
                <c:pt idx="88">
                  <c:v>8.4495818741030959E-2</c:v>
                </c:pt>
                <c:pt idx="89">
                  <c:v>8.1520429863775279E-2</c:v>
                </c:pt>
                <c:pt idx="90">
                  <c:v>7.9404538005943825E-2</c:v>
                </c:pt>
                <c:pt idx="91">
                  <c:v>8.32924460701161E-2</c:v>
                </c:pt>
                <c:pt idx="92">
                  <c:v>7.6729992296417082E-2</c:v>
                </c:pt>
                <c:pt idx="93">
                  <c:v>8.3850715703206458E-2</c:v>
                </c:pt>
                <c:pt idx="94">
                  <c:v>9.1227712919542681E-2</c:v>
                </c:pt>
                <c:pt idx="95">
                  <c:v>9.2241665818183938E-2</c:v>
                </c:pt>
                <c:pt idx="96">
                  <c:v>9.3373573828565481E-2</c:v>
                </c:pt>
                <c:pt idx="97">
                  <c:v>8.2285024887760239E-2</c:v>
                </c:pt>
                <c:pt idx="98">
                  <c:v>7.1515377389119283E-2</c:v>
                </c:pt>
                <c:pt idx="99">
                  <c:v>7.4606416066485215E-2</c:v>
                </c:pt>
                <c:pt idx="100">
                  <c:v>8.6544088124379082E-2</c:v>
                </c:pt>
                <c:pt idx="101">
                  <c:v>8.7501945106688073E-2</c:v>
                </c:pt>
                <c:pt idx="102">
                  <c:v>8.564616924445323E-2</c:v>
                </c:pt>
                <c:pt idx="103">
                  <c:v>7.6026103812024903E-2</c:v>
                </c:pt>
                <c:pt idx="104">
                  <c:v>8.7975302428069613E-2</c:v>
                </c:pt>
                <c:pt idx="105">
                  <c:v>0.10400029200613981</c:v>
                </c:pt>
                <c:pt idx="106">
                  <c:v>0.10281190386082062</c:v>
                </c:pt>
                <c:pt idx="107">
                  <c:v>0.10576808180782526</c:v>
                </c:pt>
                <c:pt idx="108">
                  <c:v>0.10139567408272598</c:v>
                </c:pt>
                <c:pt idx="109">
                  <c:v>0.10871311741528467</c:v>
                </c:pt>
                <c:pt idx="110">
                  <c:v>0.11654464524135655</c:v>
                </c:pt>
                <c:pt idx="111">
                  <c:v>0.12563794696630604</c:v>
                </c:pt>
                <c:pt idx="112">
                  <c:v>0.12944555334202956</c:v>
                </c:pt>
                <c:pt idx="113">
                  <c:v>0.13975913335651469</c:v>
                </c:pt>
                <c:pt idx="114">
                  <c:v>0.13818460551315281</c:v>
                </c:pt>
                <c:pt idx="115">
                  <c:v>0.13541016296632136</c:v>
                </c:pt>
                <c:pt idx="116">
                  <c:v>0.12942518975596351</c:v>
                </c:pt>
                <c:pt idx="117">
                  <c:v>0.1248848785004717</c:v>
                </c:pt>
                <c:pt idx="118">
                  <c:v>0.12590113671074299</c:v>
                </c:pt>
                <c:pt idx="119">
                  <c:v>0.11513187343070719</c:v>
                </c:pt>
                <c:pt idx="120">
                  <c:v>0.11228711887915743</c:v>
                </c:pt>
                <c:pt idx="121">
                  <c:v>0.12237669944691731</c:v>
                </c:pt>
                <c:pt idx="122">
                  <c:v>0.12380868218781771</c:v>
                </c:pt>
                <c:pt idx="123">
                  <c:v>0.12724513339109422</c:v>
                </c:pt>
                <c:pt idx="124">
                  <c:v>0.13987055675196958</c:v>
                </c:pt>
                <c:pt idx="125">
                  <c:v>0.14190922067019263</c:v>
                </c:pt>
                <c:pt idx="126">
                  <c:v>0.14178089165611674</c:v>
                </c:pt>
                <c:pt idx="127">
                  <c:v>0.13757792433583016</c:v>
                </c:pt>
                <c:pt idx="128">
                  <c:v>0.12366728974117125</c:v>
                </c:pt>
                <c:pt idx="129">
                  <c:v>0.12352897104336491</c:v>
                </c:pt>
                <c:pt idx="130">
                  <c:v>0.12616278958075999</c:v>
                </c:pt>
                <c:pt idx="131">
                  <c:v>0.13464441528652138</c:v>
                </c:pt>
                <c:pt idx="132">
                  <c:v>0.14773397472225791</c:v>
                </c:pt>
                <c:pt idx="133">
                  <c:v>0.16022876375742756</c:v>
                </c:pt>
                <c:pt idx="134">
                  <c:v>0.15954715995212654</c:v>
                </c:pt>
                <c:pt idx="135">
                  <c:v>0.16109479249313696</c:v>
                </c:pt>
                <c:pt idx="136">
                  <c:v>0.16899586388671684</c:v>
                </c:pt>
                <c:pt idx="137">
                  <c:v>0.17109292903290263</c:v>
                </c:pt>
                <c:pt idx="138">
                  <c:v>0.16406557074713235</c:v>
                </c:pt>
                <c:pt idx="139">
                  <c:v>0.16368634698397999</c:v>
                </c:pt>
                <c:pt idx="140">
                  <c:v>0.16703942274996786</c:v>
                </c:pt>
                <c:pt idx="141">
                  <c:v>0.17009511331567206</c:v>
                </c:pt>
                <c:pt idx="142">
                  <c:v>0.16983192357123511</c:v>
                </c:pt>
                <c:pt idx="143">
                  <c:v>0.1658779299069999</c:v>
                </c:pt>
                <c:pt idx="144">
                  <c:v>0.17487825072953522</c:v>
                </c:pt>
                <c:pt idx="145">
                  <c:v>0.17735991869934331</c:v>
                </c:pt>
                <c:pt idx="146">
                  <c:v>0.17132730238196325</c:v>
                </c:pt>
                <c:pt idx="147">
                  <c:v>0.15286137200621663</c:v>
                </c:pt>
                <c:pt idx="148">
                  <c:v>0.14886473007682444</c:v>
                </c:pt>
                <c:pt idx="149">
                  <c:v>0.14748576950341663</c:v>
                </c:pt>
                <c:pt idx="150">
                  <c:v>0.15410316653763312</c:v>
                </c:pt>
                <c:pt idx="151">
                  <c:v>0.14808246099700906</c:v>
                </c:pt>
                <c:pt idx="152">
                  <c:v>0.14355521317408759</c:v>
                </c:pt>
                <c:pt idx="153">
                  <c:v>0.14681991866092137</c:v>
                </c:pt>
                <c:pt idx="154">
                  <c:v>0.14217971056812484</c:v>
                </c:pt>
                <c:pt idx="155">
                  <c:v>0.14376384387661201</c:v>
                </c:pt>
                <c:pt idx="156">
                  <c:v>0.13276174412193575</c:v>
                </c:pt>
                <c:pt idx="157">
                  <c:v>0.12408263005319498</c:v>
                </c:pt>
                <c:pt idx="158">
                  <c:v>0.11494053256540848</c:v>
                </c:pt>
                <c:pt idx="159">
                  <c:v>0.11327494491265755</c:v>
                </c:pt>
                <c:pt idx="160">
                  <c:v>0.11827670271277535</c:v>
                </c:pt>
                <c:pt idx="161">
                  <c:v>0.11776338665647224</c:v>
                </c:pt>
                <c:pt idx="162">
                  <c:v>0.12871745908552135</c:v>
                </c:pt>
                <c:pt idx="163">
                  <c:v>0.11663685770656063</c:v>
                </c:pt>
                <c:pt idx="164">
                  <c:v>0.11883996718773115</c:v>
                </c:pt>
                <c:pt idx="165">
                  <c:v>0.12795324828014154</c:v>
                </c:pt>
                <c:pt idx="166">
                  <c:v>0.14324284344820848</c:v>
                </c:pt>
                <c:pt idx="167">
                  <c:v>0.14939879393779898</c:v>
                </c:pt>
                <c:pt idx="168">
                  <c:v>0.14728559161020272</c:v>
                </c:pt>
                <c:pt idx="169">
                  <c:v>0.14862344079287348</c:v>
                </c:pt>
                <c:pt idx="170">
                  <c:v>0.14887894616521025</c:v>
                </c:pt>
                <c:pt idx="171">
                  <c:v>0.14245634796373752</c:v>
                </c:pt>
                <c:pt idx="172">
                  <c:v>0.13567911598983362</c:v>
                </c:pt>
                <c:pt idx="173">
                  <c:v>0.13298651200587086</c:v>
                </c:pt>
                <c:pt idx="174">
                  <c:v>0.14091793666924723</c:v>
                </c:pt>
                <c:pt idx="175">
                  <c:v>0.1356998637945046</c:v>
                </c:pt>
                <c:pt idx="176">
                  <c:v>0.13607370849718659</c:v>
                </c:pt>
                <c:pt idx="177">
                  <c:v>0.14600306990665413</c:v>
                </c:pt>
                <c:pt idx="178">
                  <c:v>0.13766206821032911</c:v>
                </c:pt>
                <c:pt idx="179">
                  <c:v>0.13580437125506939</c:v>
                </c:pt>
                <c:pt idx="180">
                  <c:v>0.13389480478813232</c:v>
                </c:pt>
                <c:pt idx="181">
                  <c:v>0.12820337459200792</c:v>
                </c:pt>
                <c:pt idx="182">
                  <c:v>0.10888217360149222</c:v>
                </c:pt>
                <c:pt idx="183">
                  <c:v>0.10649156544107341</c:v>
                </c:pt>
                <c:pt idx="184">
                  <c:v>0.10646735966895737</c:v>
                </c:pt>
                <c:pt idx="185">
                  <c:v>9.3037382549175263E-2</c:v>
                </c:pt>
                <c:pt idx="186">
                  <c:v>9.1494360631424909E-2</c:v>
                </c:pt>
                <c:pt idx="187">
                  <c:v>9.72810770415935E-2</c:v>
                </c:pt>
                <c:pt idx="188">
                  <c:v>9.6265971487137447E-2</c:v>
                </c:pt>
                <c:pt idx="189">
                  <c:v>9.0710554677189137E-2</c:v>
                </c:pt>
                <c:pt idx="190">
                  <c:v>7.5672238476803821E-2</c:v>
                </c:pt>
                <c:pt idx="191">
                  <c:v>7.9985092318125339E-2</c:v>
                </c:pt>
                <c:pt idx="192">
                  <c:v>8.2125574166677762E-2</c:v>
                </c:pt>
                <c:pt idx="193">
                  <c:v>9.3189533116762258E-2</c:v>
                </c:pt>
                <c:pt idx="194">
                  <c:v>9.8367647256583091E-2</c:v>
                </c:pt>
                <c:pt idx="195">
                  <c:v>0.10958298833704427</c:v>
                </c:pt>
                <c:pt idx="196">
                  <c:v>0.11404338212269249</c:v>
                </c:pt>
                <c:pt idx="197">
                  <c:v>9.9688975039238237E-2</c:v>
                </c:pt>
                <c:pt idx="198">
                  <c:v>0.10860438355006474</c:v>
                </c:pt>
                <c:pt idx="199">
                  <c:v>0.1098611626070769</c:v>
                </c:pt>
                <c:pt idx="200">
                  <c:v>9.5747660588968664E-2</c:v>
                </c:pt>
                <c:pt idx="201">
                  <c:v>8.520585472310338E-2</c:v>
                </c:pt>
                <c:pt idx="202">
                  <c:v>7.2446723287681758E-2</c:v>
                </c:pt>
                <c:pt idx="203">
                  <c:v>7.0720429095338044E-2</c:v>
                </c:pt>
                <c:pt idx="204">
                  <c:v>7.656669938928462E-2</c:v>
                </c:pt>
                <c:pt idx="205">
                  <c:v>6.5095468717881744E-2</c:v>
                </c:pt>
                <c:pt idx="206">
                  <c:v>5.3129364483216479E-2</c:v>
                </c:pt>
                <c:pt idx="207">
                  <c:v>4.968215515899943E-2</c:v>
                </c:pt>
                <c:pt idx="208">
                  <c:v>5.9516998791632414E-2</c:v>
                </c:pt>
                <c:pt idx="209">
                  <c:v>6.3755698442185649E-2</c:v>
                </c:pt>
                <c:pt idx="210">
                  <c:v>7.4848089569041321E-2</c:v>
                </c:pt>
                <c:pt idx="211">
                  <c:v>0.10800999736810257</c:v>
                </c:pt>
                <c:pt idx="212">
                  <c:v>0.11017545342598134</c:v>
                </c:pt>
                <c:pt idx="213">
                  <c:v>0.1093901105973254</c:v>
                </c:pt>
                <c:pt idx="214">
                  <c:v>0.10978086091862815</c:v>
                </c:pt>
                <c:pt idx="215">
                  <c:v>0.10615652681749799</c:v>
                </c:pt>
                <c:pt idx="216">
                  <c:v>0.11452711334640964</c:v>
                </c:pt>
                <c:pt idx="217">
                  <c:v>0.11601749731527256</c:v>
                </c:pt>
                <c:pt idx="218">
                  <c:v>0.13857650849027081</c:v>
                </c:pt>
                <c:pt idx="219">
                  <c:v>0.14228306537287461</c:v>
                </c:pt>
                <c:pt idx="220">
                  <c:v>0.14696476907501288</c:v>
                </c:pt>
                <c:pt idx="221">
                  <c:v>0.15452964918920276</c:v>
                </c:pt>
                <c:pt idx="222">
                  <c:v>0.15260509819667001</c:v>
                </c:pt>
                <c:pt idx="223">
                  <c:v>0.15448392717520565</c:v>
                </c:pt>
                <c:pt idx="224">
                  <c:v>0.15601465409759552</c:v>
                </c:pt>
                <c:pt idx="225">
                  <c:v>0.15849209566274824</c:v>
                </c:pt>
                <c:pt idx="226">
                  <c:v>0.15572649014383244</c:v>
                </c:pt>
                <c:pt idx="227">
                  <c:v>0.15748467448039238</c:v>
                </c:pt>
                <c:pt idx="228">
                  <c:v>0.15800798022042617</c:v>
                </c:pt>
                <c:pt idx="229">
                  <c:v>0.16173490068909624</c:v>
                </c:pt>
                <c:pt idx="230">
                  <c:v>0.16829197540232488</c:v>
                </c:pt>
                <c:pt idx="231">
                  <c:v>0.16287065088552777</c:v>
                </c:pt>
                <c:pt idx="232">
                  <c:v>0.16157813949824895</c:v>
                </c:pt>
                <c:pt idx="233">
                  <c:v>0.16071748982300971</c:v>
                </c:pt>
                <c:pt idx="234">
                  <c:v>0.16704480181043802</c:v>
                </c:pt>
                <c:pt idx="235">
                  <c:v>0.17079631226982905</c:v>
                </c:pt>
                <c:pt idx="236">
                  <c:v>0.17433227609180513</c:v>
                </c:pt>
                <c:pt idx="237">
                  <c:v>0.17856867043072833</c:v>
                </c:pt>
                <c:pt idx="238">
                  <c:v>0.19149224742909743</c:v>
                </c:pt>
                <c:pt idx="239">
                  <c:v>0.20217890370905445</c:v>
                </c:pt>
                <c:pt idx="240">
                  <c:v>0.2011203814522311</c:v>
                </c:pt>
                <c:pt idx="241">
                  <c:v>0.20312254460297741</c:v>
                </c:pt>
                <c:pt idx="242">
                  <c:v>0.21157381703894251</c:v>
                </c:pt>
                <c:pt idx="243">
                  <c:v>0.19944979895761494</c:v>
                </c:pt>
                <c:pt idx="244">
                  <c:v>0.20840170823591797</c:v>
                </c:pt>
                <c:pt idx="245">
                  <c:v>0.21115617141528831</c:v>
                </c:pt>
                <c:pt idx="246">
                  <c:v>0.21514935537723545</c:v>
                </c:pt>
                <c:pt idx="247">
                  <c:v>0.22014458146106808</c:v>
                </c:pt>
                <c:pt idx="248">
                  <c:v>0.22106516923869002</c:v>
                </c:pt>
                <c:pt idx="249">
                  <c:v>0.21765791864939477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05-4EC1-BF1F-210BDFA8CCD2}"/>
            </c:ext>
          </c:extLst>
        </c:ser>
        <c:ser>
          <c:idx val="5"/>
          <c:order val="6"/>
          <c:tx>
            <c:strRef>
              <c:f>'Quantum Axis (2)'!$G$1</c:f>
              <c:strCache>
                <c:ptCount val="1"/>
                <c:pt idx="0">
                  <c:v>HFRI-I Liquid Alt - BRL Hedged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'Quantum Axis (2)'!$A$2:$A$251</c:f>
              <c:numCache>
                <c:formatCode>m/d/yyyy</c:formatCode>
                <c:ptCount val="250"/>
                <c:pt idx="0">
                  <c:v>44925</c:v>
                </c:pt>
                <c:pt idx="1">
                  <c:v>44928</c:v>
                </c:pt>
                <c:pt idx="2">
                  <c:v>44929</c:v>
                </c:pt>
                <c:pt idx="3">
                  <c:v>44930</c:v>
                </c:pt>
                <c:pt idx="4">
                  <c:v>44931</c:v>
                </c:pt>
                <c:pt idx="5">
                  <c:v>44932</c:v>
                </c:pt>
                <c:pt idx="6">
                  <c:v>44935</c:v>
                </c:pt>
                <c:pt idx="7">
                  <c:v>44936</c:v>
                </c:pt>
                <c:pt idx="8">
                  <c:v>44937</c:v>
                </c:pt>
                <c:pt idx="9">
                  <c:v>44938</c:v>
                </c:pt>
                <c:pt idx="10">
                  <c:v>44939</c:v>
                </c:pt>
                <c:pt idx="11">
                  <c:v>44942</c:v>
                </c:pt>
                <c:pt idx="12">
                  <c:v>44943</c:v>
                </c:pt>
                <c:pt idx="13">
                  <c:v>44944</c:v>
                </c:pt>
                <c:pt idx="14">
                  <c:v>44945</c:v>
                </c:pt>
                <c:pt idx="15">
                  <c:v>44946</c:v>
                </c:pt>
                <c:pt idx="16">
                  <c:v>44949</c:v>
                </c:pt>
                <c:pt idx="17">
                  <c:v>44950</c:v>
                </c:pt>
                <c:pt idx="18">
                  <c:v>44951</c:v>
                </c:pt>
                <c:pt idx="19">
                  <c:v>44952</c:v>
                </c:pt>
                <c:pt idx="20">
                  <c:v>44953</c:v>
                </c:pt>
                <c:pt idx="21">
                  <c:v>44956</c:v>
                </c:pt>
                <c:pt idx="22">
                  <c:v>44957</c:v>
                </c:pt>
                <c:pt idx="23">
                  <c:v>44958</c:v>
                </c:pt>
                <c:pt idx="24">
                  <c:v>44959</c:v>
                </c:pt>
                <c:pt idx="25">
                  <c:v>44960</c:v>
                </c:pt>
                <c:pt idx="26">
                  <c:v>44963</c:v>
                </c:pt>
                <c:pt idx="27">
                  <c:v>44964</c:v>
                </c:pt>
                <c:pt idx="28">
                  <c:v>44965</c:v>
                </c:pt>
                <c:pt idx="29">
                  <c:v>44966</c:v>
                </c:pt>
                <c:pt idx="30">
                  <c:v>44967</c:v>
                </c:pt>
                <c:pt idx="31">
                  <c:v>44970</c:v>
                </c:pt>
                <c:pt idx="32">
                  <c:v>44971</c:v>
                </c:pt>
                <c:pt idx="33">
                  <c:v>44972</c:v>
                </c:pt>
                <c:pt idx="34">
                  <c:v>44973</c:v>
                </c:pt>
                <c:pt idx="35">
                  <c:v>44974</c:v>
                </c:pt>
                <c:pt idx="36">
                  <c:v>44979</c:v>
                </c:pt>
                <c:pt idx="37">
                  <c:v>44980</c:v>
                </c:pt>
                <c:pt idx="38">
                  <c:v>44981</c:v>
                </c:pt>
                <c:pt idx="39">
                  <c:v>44984</c:v>
                </c:pt>
                <c:pt idx="40">
                  <c:v>44985</c:v>
                </c:pt>
                <c:pt idx="41">
                  <c:v>44986</c:v>
                </c:pt>
                <c:pt idx="42">
                  <c:v>44987</c:v>
                </c:pt>
                <c:pt idx="43">
                  <c:v>44988</c:v>
                </c:pt>
                <c:pt idx="44">
                  <c:v>44991</c:v>
                </c:pt>
                <c:pt idx="45">
                  <c:v>44992</c:v>
                </c:pt>
                <c:pt idx="46">
                  <c:v>44993</c:v>
                </c:pt>
                <c:pt idx="47">
                  <c:v>44994</c:v>
                </c:pt>
                <c:pt idx="48">
                  <c:v>44995</c:v>
                </c:pt>
                <c:pt idx="49">
                  <c:v>44998</c:v>
                </c:pt>
                <c:pt idx="50">
                  <c:v>44999</c:v>
                </c:pt>
                <c:pt idx="51">
                  <c:v>45000</c:v>
                </c:pt>
                <c:pt idx="52">
                  <c:v>45001</c:v>
                </c:pt>
                <c:pt idx="53">
                  <c:v>45002</c:v>
                </c:pt>
                <c:pt idx="54">
                  <c:v>45005</c:v>
                </c:pt>
                <c:pt idx="55">
                  <c:v>45006</c:v>
                </c:pt>
                <c:pt idx="56">
                  <c:v>45007</c:v>
                </c:pt>
                <c:pt idx="57">
                  <c:v>45008</c:v>
                </c:pt>
                <c:pt idx="58">
                  <c:v>45009</c:v>
                </c:pt>
                <c:pt idx="59">
                  <c:v>45012</c:v>
                </c:pt>
                <c:pt idx="60">
                  <c:v>45013</c:v>
                </c:pt>
                <c:pt idx="61">
                  <c:v>45014</c:v>
                </c:pt>
                <c:pt idx="62">
                  <c:v>45015</c:v>
                </c:pt>
                <c:pt idx="63">
                  <c:v>45016</c:v>
                </c:pt>
                <c:pt idx="64">
                  <c:v>45019</c:v>
                </c:pt>
                <c:pt idx="65">
                  <c:v>45020</c:v>
                </c:pt>
                <c:pt idx="66">
                  <c:v>45021</c:v>
                </c:pt>
                <c:pt idx="67">
                  <c:v>45022</c:v>
                </c:pt>
                <c:pt idx="68">
                  <c:v>45026</c:v>
                </c:pt>
                <c:pt idx="69">
                  <c:v>45027</c:v>
                </c:pt>
                <c:pt idx="70">
                  <c:v>45028</c:v>
                </c:pt>
                <c:pt idx="71">
                  <c:v>45029</c:v>
                </c:pt>
                <c:pt idx="72">
                  <c:v>45030</c:v>
                </c:pt>
                <c:pt idx="73">
                  <c:v>45033</c:v>
                </c:pt>
                <c:pt idx="74">
                  <c:v>45034</c:v>
                </c:pt>
                <c:pt idx="75">
                  <c:v>45035</c:v>
                </c:pt>
                <c:pt idx="76">
                  <c:v>45036</c:v>
                </c:pt>
                <c:pt idx="77">
                  <c:v>45040</c:v>
                </c:pt>
                <c:pt idx="78">
                  <c:v>45041</c:v>
                </c:pt>
                <c:pt idx="79">
                  <c:v>45042</c:v>
                </c:pt>
                <c:pt idx="80">
                  <c:v>45043</c:v>
                </c:pt>
                <c:pt idx="81">
                  <c:v>45044</c:v>
                </c:pt>
                <c:pt idx="82">
                  <c:v>45048</c:v>
                </c:pt>
                <c:pt idx="83">
                  <c:v>45049</c:v>
                </c:pt>
                <c:pt idx="84">
                  <c:v>45050</c:v>
                </c:pt>
                <c:pt idx="85">
                  <c:v>45051</c:v>
                </c:pt>
                <c:pt idx="86">
                  <c:v>45054</c:v>
                </c:pt>
                <c:pt idx="87">
                  <c:v>45055</c:v>
                </c:pt>
                <c:pt idx="88">
                  <c:v>45056</c:v>
                </c:pt>
                <c:pt idx="89">
                  <c:v>45057</c:v>
                </c:pt>
                <c:pt idx="90">
                  <c:v>45058</c:v>
                </c:pt>
                <c:pt idx="91">
                  <c:v>45061</c:v>
                </c:pt>
                <c:pt idx="92">
                  <c:v>45062</c:v>
                </c:pt>
                <c:pt idx="93">
                  <c:v>45063</c:v>
                </c:pt>
                <c:pt idx="94">
                  <c:v>45064</c:v>
                </c:pt>
                <c:pt idx="95">
                  <c:v>45065</c:v>
                </c:pt>
                <c:pt idx="96">
                  <c:v>45068</c:v>
                </c:pt>
                <c:pt idx="97">
                  <c:v>45069</c:v>
                </c:pt>
                <c:pt idx="98">
                  <c:v>45070</c:v>
                </c:pt>
                <c:pt idx="99">
                  <c:v>45071</c:v>
                </c:pt>
                <c:pt idx="100">
                  <c:v>45072</c:v>
                </c:pt>
                <c:pt idx="101">
                  <c:v>45075</c:v>
                </c:pt>
                <c:pt idx="102">
                  <c:v>45076</c:v>
                </c:pt>
                <c:pt idx="103">
                  <c:v>45077</c:v>
                </c:pt>
                <c:pt idx="104">
                  <c:v>45078</c:v>
                </c:pt>
                <c:pt idx="105">
                  <c:v>45079</c:v>
                </c:pt>
                <c:pt idx="106">
                  <c:v>45082</c:v>
                </c:pt>
                <c:pt idx="107">
                  <c:v>45083</c:v>
                </c:pt>
                <c:pt idx="108">
                  <c:v>45084</c:v>
                </c:pt>
                <c:pt idx="109">
                  <c:v>45086</c:v>
                </c:pt>
                <c:pt idx="110">
                  <c:v>45089</c:v>
                </c:pt>
                <c:pt idx="111">
                  <c:v>45090</c:v>
                </c:pt>
                <c:pt idx="112">
                  <c:v>45091</c:v>
                </c:pt>
                <c:pt idx="113">
                  <c:v>45092</c:v>
                </c:pt>
                <c:pt idx="114">
                  <c:v>45093</c:v>
                </c:pt>
                <c:pt idx="115">
                  <c:v>45096</c:v>
                </c:pt>
                <c:pt idx="116">
                  <c:v>45097</c:v>
                </c:pt>
                <c:pt idx="117">
                  <c:v>45098</c:v>
                </c:pt>
                <c:pt idx="118">
                  <c:v>45099</c:v>
                </c:pt>
                <c:pt idx="119">
                  <c:v>45100</c:v>
                </c:pt>
                <c:pt idx="120">
                  <c:v>45103</c:v>
                </c:pt>
                <c:pt idx="121">
                  <c:v>45104</c:v>
                </c:pt>
                <c:pt idx="122">
                  <c:v>45105</c:v>
                </c:pt>
                <c:pt idx="123">
                  <c:v>45106</c:v>
                </c:pt>
                <c:pt idx="124">
                  <c:v>45107</c:v>
                </c:pt>
                <c:pt idx="125">
                  <c:v>45110</c:v>
                </c:pt>
                <c:pt idx="126">
                  <c:v>45111</c:v>
                </c:pt>
                <c:pt idx="127">
                  <c:v>45112</c:v>
                </c:pt>
                <c:pt idx="128">
                  <c:v>45113</c:v>
                </c:pt>
                <c:pt idx="129">
                  <c:v>45114</c:v>
                </c:pt>
                <c:pt idx="130">
                  <c:v>45117</c:v>
                </c:pt>
                <c:pt idx="131">
                  <c:v>45118</c:v>
                </c:pt>
                <c:pt idx="132">
                  <c:v>45119</c:v>
                </c:pt>
                <c:pt idx="133">
                  <c:v>45120</c:v>
                </c:pt>
                <c:pt idx="134">
                  <c:v>45121</c:v>
                </c:pt>
                <c:pt idx="135">
                  <c:v>45124</c:v>
                </c:pt>
                <c:pt idx="136">
                  <c:v>45125</c:v>
                </c:pt>
                <c:pt idx="137">
                  <c:v>45126</c:v>
                </c:pt>
                <c:pt idx="138">
                  <c:v>45127</c:v>
                </c:pt>
                <c:pt idx="139">
                  <c:v>45128</c:v>
                </c:pt>
                <c:pt idx="140">
                  <c:v>45131</c:v>
                </c:pt>
                <c:pt idx="141">
                  <c:v>45132</c:v>
                </c:pt>
                <c:pt idx="142">
                  <c:v>45133</c:v>
                </c:pt>
                <c:pt idx="143">
                  <c:v>45134</c:v>
                </c:pt>
                <c:pt idx="144">
                  <c:v>45135</c:v>
                </c:pt>
                <c:pt idx="145">
                  <c:v>45138</c:v>
                </c:pt>
                <c:pt idx="146">
                  <c:v>45139</c:v>
                </c:pt>
                <c:pt idx="147">
                  <c:v>45140</c:v>
                </c:pt>
                <c:pt idx="148">
                  <c:v>45141</c:v>
                </c:pt>
                <c:pt idx="149">
                  <c:v>45142</c:v>
                </c:pt>
                <c:pt idx="150">
                  <c:v>45145</c:v>
                </c:pt>
                <c:pt idx="151">
                  <c:v>45146</c:v>
                </c:pt>
                <c:pt idx="152">
                  <c:v>45147</c:v>
                </c:pt>
                <c:pt idx="153">
                  <c:v>45148</c:v>
                </c:pt>
                <c:pt idx="154">
                  <c:v>45149</c:v>
                </c:pt>
                <c:pt idx="155">
                  <c:v>45152</c:v>
                </c:pt>
                <c:pt idx="156">
                  <c:v>45153</c:v>
                </c:pt>
                <c:pt idx="157">
                  <c:v>45154</c:v>
                </c:pt>
                <c:pt idx="158">
                  <c:v>45155</c:v>
                </c:pt>
                <c:pt idx="159">
                  <c:v>45156</c:v>
                </c:pt>
                <c:pt idx="160">
                  <c:v>45159</c:v>
                </c:pt>
                <c:pt idx="161">
                  <c:v>45160</c:v>
                </c:pt>
                <c:pt idx="162">
                  <c:v>45161</c:v>
                </c:pt>
                <c:pt idx="163">
                  <c:v>45162</c:v>
                </c:pt>
                <c:pt idx="164">
                  <c:v>45163</c:v>
                </c:pt>
                <c:pt idx="165">
                  <c:v>45166</c:v>
                </c:pt>
                <c:pt idx="166">
                  <c:v>45167</c:v>
                </c:pt>
                <c:pt idx="167">
                  <c:v>45168</c:v>
                </c:pt>
                <c:pt idx="168">
                  <c:v>45169</c:v>
                </c:pt>
                <c:pt idx="169">
                  <c:v>45170</c:v>
                </c:pt>
                <c:pt idx="170">
                  <c:v>45173</c:v>
                </c:pt>
                <c:pt idx="171">
                  <c:v>45174</c:v>
                </c:pt>
                <c:pt idx="172">
                  <c:v>45175</c:v>
                </c:pt>
                <c:pt idx="173">
                  <c:v>45177</c:v>
                </c:pt>
                <c:pt idx="174">
                  <c:v>45180</c:v>
                </c:pt>
                <c:pt idx="175">
                  <c:v>45181</c:v>
                </c:pt>
                <c:pt idx="176">
                  <c:v>45182</c:v>
                </c:pt>
                <c:pt idx="177">
                  <c:v>45183</c:v>
                </c:pt>
                <c:pt idx="178">
                  <c:v>45184</c:v>
                </c:pt>
                <c:pt idx="179">
                  <c:v>45187</c:v>
                </c:pt>
                <c:pt idx="180">
                  <c:v>45188</c:v>
                </c:pt>
                <c:pt idx="181">
                  <c:v>45189</c:v>
                </c:pt>
                <c:pt idx="182">
                  <c:v>45190</c:v>
                </c:pt>
                <c:pt idx="183">
                  <c:v>45191</c:v>
                </c:pt>
                <c:pt idx="184">
                  <c:v>45194</c:v>
                </c:pt>
                <c:pt idx="185">
                  <c:v>45195</c:v>
                </c:pt>
                <c:pt idx="186">
                  <c:v>45196</c:v>
                </c:pt>
                <c:pt idx="187">
                  <c:v>45197</c:v>
                </c:pt>
                <c:pt idx="188">
                  <c:v>45198</c:v>
                </c:pt>
                <c:pt idx="189">
                  <c:v>45201</c:v>
                </c:pt>
                <c:pt idx="190">
                  <c:v>45202</c:v>
                </c:pt>
                <c:pt idx="191">
                  <c:v>45203</c:v>
                </c:pt>
                <c:pt idx="192">
                  <c:v>45204</c:v>
                </c:pt>
                <c:pt idx="193">
                  <c:v>45205</c:v>
                </c:pt>
                <c:pt idx="194">
                  <c:v>45208</c:v>
                </c:pt>
                <c:pt idx="195">
                  <c:v>45209</c:v>
                </c:pt>
                <c:pt idx="196">
                  <c:v>45210</c:v>
                </c:pt>
                <c:pt idx="197">
                  <c:v>45212</c:v>
                </c:pt>
                <c:pt idx="198">
                  <c:v>45215</c:v>
                </c:pt>
                <c:pt idx="199">
                  <c:v>45216</c:v>
                </c:pt>
                <c:pt idx="200">
                  <c:v>45217</c:v>
                </c:pt>
                <c:pt idx="201">
                  <c:v>45218</c:v>
                </c:pt>
                <c:pt idx="202">
                  <c:v>45219</c:v>
                </c:pt>
                <c:pt idx="203">
                  <c:v>45222</c:v>
                </c:pt>
                <c:pt idx="204">
                  <c:v>45223</c:v>
                </c:pt>
                <c:pt idx="205">
                  <c:v>45224</c:v>
                </c:pt>
                <c:pt idx="206">
                  <c:v>45225</c:v>
                </c:pt>
                <c:pt idx="207">
                  <c:v>45226</c:v>
                </c:pt>
                <c:pt idx="208">
                  <c:v>45229</c:v>
                </c:pt>
                <c:pt idx="209">
                  <c:v>45230</c:v>
                </c:pt>
                <c:pt idx="210">
                  <c:v>45231</c:v>
                </c:pt>
                <c:pt idx="211">
                  <c:v>45233</c:v>
                </c:pt>
                <c:pt idx="212">
                  <c:v>45236</c:v>
                </c:pt>
                <c:pt idx="213">
                  <c:v>45237</c:v>
                </c:pt>
                <c:pt idx="214">
                  <c:v>45238</c:v>
                </c:pt>
                <c:pt idx="215">
                  <c:v>45239</c:v>
                </c:pt>
                <c:pt idx="216">
                  <c:v>45240</c:v>
                </c:pt>
                <c:pt idx="217">
                  <c:v>45243</c:v>
                </c:pt>
                <c:pt idx="218">
                  <c:v>45244</c:v>
                </c:pt>
                <c:pt idx="219">
                  <c:v>45246</c:v>
                </c:pt>
                <c:pt idx="220">
                  <c:v>45247</c:v>
                </c:pt>
                <c:pt idx="221">
                  <c:v>45250</c:v>
                </c:pt>
                <c:pt idx="222">
                  <c:v>45251</c:v>
                </c:pt>
                <c:pt idx="223">
                  <c:v>45252</c:v>
                </c:pt>
                <c:pt idx="224">
                  <c:v>45253</c:v>
                </c:pt>
                <c:pt idx="225">
                  <c:v>45254</c:v>
                </c:pt>
                <c:pt idx="226">
                  <c:v>45257</c:v>
                </c:pt>
                <c:pt idx="227">
                  <c:v>45258</c:v>
                </c:pt>
                <c:pt idx="228">
                  <c:v>45259</c:v>
                </c:pt>
                <c:pt idx="229">
                  <c:v>45260</c:v>
                </c:pt>
                <c:pt idx="230">
                  <c:v>45261</c:v>
                </c:pt>
                <c:pt idx="231">
                  <c:v>45264</c:v>
                </c:pt>
                <c:pt idx="232">
                  <c:v>45265</c:v>
                </c:pt>
                <c:pt idx="233">
                  <c:v>45266</c:v>
                </c:pt>
                <c:pt idx="234">
                  <c:v>45267</c:v>
                </c:pt>
                <c:pt idx="235">
                  <c:v>45268</c:v>
                </c:pt>
                <c:pt idx="236">
                  <c:v>45271</c:v>
                </c:pt>
                <c:pt idx="237">
                  <c:v>45272</c:v>
                </c:pt>
                <c:pt idx="238">
                  <c:v>45273</c:v>
                </c:pt>
                <c:pt idx="239">
                  <c:v>45274</c:v>
                </c:pt>
                <c:pt idx="240">
                  <c:v>45275</c:v>
                </c:pt>
                <c:pt idx="241">
                  <c:v>45278</c:v>
                </c:pt>
                <c:pt idx="242">
                  <c:v>45279</c:v>
                </c:pt>
                <c:pt idx="243">
                  <c:v>45280</c:v>
                </c:pt>
                <c:pt idx="244">
                  <c:v>45281</c:v>
                </c:pt>
                <c:pt idx="245">
                  <c:v>45282</c:v>
                </c:pt>
                <c:pt idx="246">
                  <c:v>45286</c:v>
                </c:pt>
                <c:pt idx="247">
                  <c:v>45287</c:v>
                </c:pt>
                <c:pt idx="248">
                  <c:v>45288</c:v>
                </c:pt>
                <c:pt idx="249">
                  <c:v>45289</c:v>
                </c:pt>
              </c:numCache>
            </c:numRef>
          </c:cat>
          <c:val>
            <c:numRef>
              <c:f>'Quantum Axis (2)'!$G$2:$G$251</c:f>
              <c:numCache>
                <c:formatCode>0%</c:formatCode>
                <c:ptCount val="250"/>
                <c:pt idx="0">
                  <c:v>0</c:v>
                </c:pt>
                <c:pt idx="1">
                  <c:v>2.5498415319757939E-4</c:v>
                </c:pt>
                <c:pt idx="2">
                  <c:v>2.3615250429100954E-3</c:v>
                </c:pt>
                <c:pt idx="3">
                  <c:v>5.2604057208289756E-3</c:v>
                </c:pt>
                <c:pt idx="4">
                  <c:v>5.4770427235364405E-3</c:v>
                </c:pt>
                <c:pt idx="5">
                  <c:v>8.6708380309949984E-3</c:v>
                </c:pt>
                <c:pt idx="6">
                  <c:v>1.1858137032756844E-2</c:v>
                </c:pt>
                <c:pt idx="7">
                  <c:v>1.2432756884817042E-2</c:v>
                </c:pt>
                <c:pt idx="8">
                  <c:v>1.4132703387154999E-2</c:v>
                </c:pt>
                <c:pt idx="9">
                  <c:v>1.7117260711043469E-2</c:v>
                </c:pt>
                <c:pt idx="10">
                  <c:v>1.9358005228381714E-2</c:v>
                </c:pt>
                <c:pt idx="11">
                  <c:v>1.9855386203095238E-2</c:v>
                </c:pt>
                <c:pt idx="12">
                  <c:v>1.9425053523856928E-2</c:v>
                </c:pt>
                <c:pt idx="13">
                  <c:v>1.9533878005697503E-2</c:v>
                </c:pt>
                <c:pt idx="14">
                  <c:v>1.8896869856513065E-2</c:v>
                </c:pt>
                <c:pt idx="15">
                  <c:v>2.0878451969242873E-2</c:v>
                </c:pt>
                <c:pt idx="16">
                  <c:v>2.2948214253548427E-2</c:v>
                </c:pt>
                <c:pt idx="17">
                  <c:v>2.3970818892526058E-2</c:v>
                </c:pt>
                <c:pt idx="18">
                  <c:v>2.494619166399592E-2</c:v>
                </c:pt>
                <c:pt idx="19">
                  <c:v>2.732002094541075E-2</c:v>
                </c:pt>
                <c:pt idx="20">
                  <c:v>2.8121711931066162E-2</c:v>
                </c:pt>
                <c:pt idx="21">
                  <c:v>2.5967361126237432E-2</c:v>
                </c:pt>
                <c:pt idx="22">
                  <c:v>2.6347701349334063E-2</c:v>
                </c:pt>
                <c:pt idx="23">
                  <c:v>2.972564211184725E-2</c:v>
                </c:pt>
                <c:pt idx="24">
                  <c:v>3.1506595058625075E-2</c:v>
                </c:pt>
                <c:pt idx="25">
                  <c:v>3.0806496494581559E-2</c:v>
                </c:pt>
                <c:pt idx="26">
                  <c:v>2.8140790329543863E-2</c:v>
                </c:pt>
                <c:pt idx="27">
                  <c:v>2.7725975562626015E-2</c:v>
                </c:pt>
                <c:pt idx="28">
                  <c:v>2.7979559969209866E-2</c:v>
                </c:pt>
                <c:pt idx="29">
                  <c:v>2.8384483033791597E-2</c:v>
                </c:pt>
                <c:pt idx="30">
                  <c:v>2.6304847296216627E-2</c:v>
                </c:pt>
                <c:pt idx="31">
                  <c:v>2.7426363985892488E-2</c:v>
                </c:pt>
                <c:pt idx="32">
                  <c:v>2.8667856057077223E-2</c:v>
                </c:pt>
                <c:pt idx="33">
                  <c:v>2.8076933039733243E-2</c:v>
                </c:pt>
                <c:pt idx="34">
                  <c:v>2.7676988650414236E-2</c:v>
                </c:pt>
                <c:pt idx="35">
                  <c:v>2.6615048127506258E-2</c:v>
                </c:pt>
                <c:pt idx="36">
                  <c:v>2.3718355246930001E-2</c:v>
                </c:pt>
                <c:pt idx="37">
                  <c:v>2.5343030527736676E-2</c:v>
                </c:pt>
                <c:pt idx="38">
                  <c:v>2.4112099989273217E-2</c:v>
                </c:pt>
                <c:pt idx="39">
                  <c:v>2.5107061180022372E-2</c:v>
                </c:pt>
                <c:pt idx="40">
                  <c:v>2.4897117222744791E-2</c:v>
                </c:pt>
                <c:pt idx="41">
                  <c:v>2.6579237642434972E-2</c:v>
                </c:pt>
                <c:pt idx="42">
                  <c:v>2.6944410821268416E-2</c:v>
                </c:pt>
                <c:pt idx="43">
                  <c:v>2.9346568659587291E-2</c:v>
                </c:pt>
                <c:pt idx="44">
                  <c:v>3.0711137803481003E-2</c:v>
                </c:pt>
                <c:pt idx="45">
                  <c:v>2.9359199238850442E-2</c:v>
                </c:pt>
                <c:pt idx="46">
                  <c:v>2.859008905305882E-2</c:v>
                </c:pt>
                <c:pt idx="47">
                  <c:v>2.6461397806019527E-2</c:v>
                </c:pt>
                <c:pt idx="48">
                  <c:v>2.1492743282195637E-2</c:v>
                </c:pt>
                <c:pt idx="49">
                  <c:v>1.4298064544655542E-2</c:v>
                </c:pt>
                <c:pt idx="50">
                  <c:v>1.6196762377454377E-2</c:v>
                </c:pt>
                <c:pt idx="51">
                  <c:v>1.024581443671857E-2</c:v>
                </c:pt>
                <c:pt idx="52">
                  <c:v>1.0575488785674159E-2</c:v>
                </c:pt>
                <c:pt idx="53">
                  <c:v>1.0480931969828244E-2</c:v>
                </c:pt>
                <c:pt idx="54">
                  <c:v>9.6415268106140317E-3</c:v>
                </c:pt>
                <c:pt idx="55">
                  <c:v>1.5025389166742675E-2</c:v>
                </c:pt>
                <c:pt idx="56">
                  <c:v>1.5075845566348001E-2</c:v>
                </c:pt>
                <c:pt idx="57">
                  <c:v>1.5879552011560216E-2</c:v>
                </c:pt>
                <c:pt idx="58">
                  <c:v>1.4126637538033782E-2</c:v>
                </c:pt>
                <c:pt idx="59">
                  <c:v>1.4874266316976081E-2</c:v>
                </c:pt>
                <c:pt idx="60">
                  <c:v>1.5774551223695976E-2</c:v>
                </c:pt>
                <c:pt idx="61">
                  <c:v>1.8447848706418357E-2</c:v>
                </c:pt>
                <c:pt idx="62">
                  <c:v>2.1595679246168675E-2</c:v>
                </c:pt>
                <c:pt idx="63">
                  <c:v>2.4223302263036928E-2</c:v>
                </c:pt>
                <c:pt idx="64">
                  <c:v>2.5495589055059442E-2</c:v>
                </c:pt>
                <c:pt idx="65">
                  <c:v>2.5532025912479384E-2</c:v>
                </c:pt>
                <c:pt idx="66">
                  <c:v>2.4404028157338775E-2</c:v>
                </c:pt>
                <c:pt idx="67">
                  <c:v>2.4753374712023657E-2</c:v>
                </c:pt>
                <c:pt idx="68">
                  <c:v>2.4990351553950907E-2</c:v>
                </c:pt>
                <c:pt idx="69">
                  <c:v>2.7766725678551429E-2</c:v>
                </c:pt>
                <c:pt idx="70">
                  <c:v>2.8607230784266635E-2</c:v>
                </c:pt>
                <c:pt idx="71">
                  <c:v>3.1064031476167431E-2</c:v>
                </c:pt>
                <c:pt idx="72">
                  <c:v>3.1286384733270278E-2</c:v>
                </c:pt>
                <c:pt idx="73">
                  <c:v>3.1468569041958272E-2</c:v>
                </c:pt>
                <c:pt idx="74">
                  <c:v>3.2173719799990952E-2</c:v>
                </c:pt>
                <c:pt idx="75">
                  <c:v>3.0980037661937132E-2</c:v>
                </c:pt>
                <c:pt idx="76">
                  <c:v>3.0703324118614539E-2</c:v>
                </c:pt>
                <c:pt idx="77">
                  <c:v>2.9758213339010631E-2</c:v>
                </c:pt>
                <c:pt idx="78">
                  <c:v>2.7878504742776533E-2</c:v>
                </c:pt>
                <c:pt idx="79">
                  <c:v>2.7568498517805518E-2</c:v>
                </c:pt>
                <c:pt idx="80">
                  <c:v>2.9594638087068414E-2</c:v>
                </c:pt>
                <c:pt idx="81">
                  <c:v>3.0477392256759606E-2</c:v>
                </c:pt>
                <c:pt idx="82">
                  <c:v>2.9893564056136412E-2</c:v>
                </c:pt>
                <c:pt idx="83">
                  <c:v>2.9438401917413204E-2</c:v>
                </c:pt>
                <c:pt idx="84">
                  <c:v>2.762825345033626E-2</c:v>
                </c:pt>
                <c:pt idx="85">
                  <c:v>3.032592711553872E-2</c:v>
                </c:pt>
                <c:pt idx="86">
                  <c:v>3.0693273326847681E-2</c:v>
                </c:pt>
                <c:pt idx="87">
                  <c:v>3.0834790871080875E-2</c:v>
                </c:pt>
                <c:pt idx="88">
                  <c:v>3.1073174056067465E-2</c:v>
                </c:pt>
                <c:pt idx="89">
                  <c:v>3.1440782641583676E-2</c:v>
                </c:pt>
                <c:pt idx="90">
                  <c:v>3.1695455981814558E-2</c:v>
                </c:pt>
                <c:pt idx="91">
                  <c:v>3.3412106581630407E-2</c:v>
                </c:pt>
                <c:pt idx="92">
                  <c:v>3.2285778005534782E-2</c:v>
                </c:pt>
                <c:pt idx="93">
                  <c:v>3.2952769194487752E-2</c:v>
                </c:pt>
                <c:pt idx="94">
                  <c:v>3.4371684408753822E-2</c:v>
                </c:pt>
                <c:pt idx="95">
                  <c:v>3.4538126357630317E-2</c:v>
                </c:pt>
                <c:pt idx="96">
                  <c:v>3.5771970974778577E-2</c:v>
                </c:pt>
                <c:pt idx="97">
                  <c:v>3.3754918873073692E-2</c:v>
                </c:pt>
                <c:pt idx="98">
                  <c:v>3.2238456008456984E-2</c:v>
                </c:pt>
                <c:pt idx="99">
                  <c:v>3.2881755339643659E-2</c:v>
                </c:pt>
                <c:pt idx="100">
                  <c:v>3.4229449085978247E-2</c:v>
                </c:pt>
                <c:pt idx="101">
                  <c:v>3.5399608286753814E-2</c:v>
                </c:pt>
                <c:pt idx="102">
                  <c:v>3.522607735303751E-2</c:v>
                </c:pt>
                <c:pt idx="103">
                  <c:v>3.2849396150977483E-2</c:v>
                </c:pt>
                <c:pt idx="104">
                  <c:v>3.5980370588472477E-2</c:v>
                </c:pt>
                <c:pt idx="105">
                  <c:v>3.7994514922391254E-2</c:v>
                </c:pt>
                <c:pt idx="106">
                  <c:v>4.1273905857421189E-2</c:v>
                </c:pt>
                <c:pt idx="107">
                  <c:v>4.3095531664281816E-2</c:v>
                </c:pt>
                <c:pt idx="108">
                  <c:v>4.2574533524035729E-2</c:v>
                </c:pt>
                <c:pt idx="109">
                  <c:v>4.4875714544382328E-2</c:v>
                </c:pt>
                <c:pt idx="110">
                  <c:v>4.6504571719340415E-2</c:v>
                </c:pt>
                <c:pt idx="111">
                  <c:v>4.8629099559806432E-2</c:v>
                </c:pt>
                <c:pt idx="112">
                  <c:v>5.0129607332135118E-2</c:v>
                </c:pt>
                <c:pt idx="113">
                  <c:v>5.2272080383453101E-2</c:v>
                </c:pt>
                <c:pt idx="114">
                  <c:v>5.3303055684096101E-2</c:v>
                </c:pt>
                <c:pt idx="115">
                  <c:v>5.353851288986311E-2</c:v>
                </c:pt>
                <c:pt idx="116">
                  <c:v>5.2133035028532282E-2</c:v>
                </c:pt>
                <c:pt idx="117">
                  <c:v>5.1848180799380028E-2</c:v>
                </c:pt>
                <c:pt idx="118">
                  <c:v>5.2278354938626981E-2</c:v>
                </c:pt>
                <c:pt idx="119">
                  <c:v>5.0838923960823346E-2</c:v>
                </c:pt>
                <c:pt idx="120">
                  <c:v>4.9480083148314868E-2</c:v>
                </c:pt>
                <c:pt idx="121">
                  <c:v>5.0658084451012053E-2</c:v>
                </c:pt>
                <c:pt idx="122">
                  <c:v>5.1169506145641419E-2</c:v>
                </c:pt>
                <c:pt idx="123">
                  <c:v>5.1729929352776427E-2</c:v>
                </c:pt>
                <c:pt idx="124">
                  <c:v>5.4186882515750989E-2</c:v>
                </c:pt>
                <c:pt idx="125">
                  <c:v>5.6254165813363066E-2</c:v>
                </c:pt>
                <c:pt idx="126">
                  <c:v>5.6205297041468372E-2</c:v>
                </c:pt>
                <c:pt idx="127">
                  <c:v>5.5301188232742327E-2</c:v>
                </c:pt>
                <c:pt idx="128">
                  <c:v>5.1936430219241103E-2</c:v>
                </c:pt>
                <c:pt idx="129">
                  <c:v>5.1959692966743853E-2</c:v>
                </c:pt>
                <c:pt idx="130">
                  <c:v>5.288756482772583E-2</c:v>
                </c:pt>
                <c:pt idx="131">
                  <c:v>5.5054902367041469E-2</c:v>
                </c:pt>
                <c:pt idx="132">
                  <c:v>5.8617487754256681E-2</c:v>
                </c:pt>
                <c:pt idx="133">
                  <c:v>6.2091951766622522E-2</c:v>
                </c:pt>
                <c:pt idx="134">
                  <c:v>6.2704654485764122E-2</c:v>
                </c:pt>
                <c:pt idx="135">
                  <c:v>6.3293105376336811E-2</c:v>
                </c:pt>
                <c:pt idx="136">
                  <c:v>6.4412259761773338E-2</c:v>
                </c:pt>
                <c:pt idx="137">
                  <c:v>6.5164528932402765E-2</c:v>
                </c:pt>
                <c:pt idx="138">
                  <c:v>6.309195361678821E-2</c:v>
                </c:pt>
                <c:pt idx="139">
                  <c:v>6.3370464432010554E-2</c:v>
                </c:pt>
                <c:pt idx="140">
                  <c:v>6.404115480809347E-2</c:v>
                </c:pt>
                <c:pt idx="141">
                  <c:v>6.5030759614366662E-2</c:v>
                </c:pt>
                <c:pt idx="142">
                  <c:v>6.6176046267095501E-2</c:v>
                </c:pt>
                <c:pt idx="143">
                  <c:v>6.5237288559454099E-2</c:v>
                </c:pt>
                <c:pt idx="144">
                  <c:v>6.7233391407528043E-2</c:v>
                </c:pt>
                <c:pt idx="145">
                  <c:v>6.8731480652399979E-2</c:v>
                </c:pt>
                <c:pt idx="146">
                  <c:v>6.8356928591602362E-2</c:v>
                </c:pt>
                <c:pt idx="147">
                  <c:v>6.4422914776949725E-2</c:v>
                </c:pt>
                <c:pt idx="148">
                  <c:v>6.3007706558438015E-2</c:v>
                </c:pt>
                <c:pt idx="149">
                  <c:v>6.4203097204915904E-2</c:v>
                </c:pt>
                <c:pt idx="150">
                  <c:v>6.5169724951683827E-2</c:v>
                </c:pt>
                <c:pt idx="151">
                  <c:v>6.4515179828776859E-2</c:v>
                </c:pt>
                <c:pt idx="152">
                  <c:v>6.4630285991417846E-2</c:v>
                </c:pt>
                <c:pt idx="153">
                  <c:v>6.6777376584490344E-2</c:v>
                </c:pt>
                <c:pt idx="154">
                  <c:v>6.5688222157676224E-2</c:v>
                </c:pt>
                <c:pt idx="155">
                  <c:v>6.5754324897720595E-2</c:v>
                </c:pt>
                <c:pt idx="156">
                  <c:v>6.4459336326272654E-2</c:v>
                </c:pt>
                <c:pt idx="157">
                  <c:v>6.2794643123303739E-2</c:v>
                </c:pt>
                <c:pt idx="158">
                  <c:v>6.1801767320611933E-2</c:v>
                </c:pt>
                <c:pt idx="159">
                  <c:v>6.0923243731304311E-2</c:v>
                </c:pt>
                <c:pt idx="160">
                  <c:v>6.216160448944108E-2</c:v>
                </c:pt>
                <c:pt idx="161">
                  <c:v>6.3301977209107463E-2</c:v>
                </c:pt>
                <c:pt idx="162">
                  <c:v>6.4721979907200078E-2</c:v>
                </c:pt>
                <c:pt idx="163">
                  <c:v>6.4836800105057879E-2</c:v>
                </c:pt>
                <c:pt idx="164">
                  <c:v>6.4844829697235928E-2</c:v>
                </c:pt>
                <c:pt idx="165">
                  <c:v>6.6405680454070026E-2</c:v>
                </c:pt>
                <c:pt idx="166">
                  <c:v>6.982450183614608E-2</c:v>
                </c:pt>
                <c:pt idx="167">
                  <c:v>7.1165170422621493E-2</c:v>
                </c:pt>
                <c:pt idx="168">
                  <c:v>6.8485859481122846E-2</c:v>
                </c:pt>
                <c:pt idx="169">
                  <c:v>7.0015873200571122E-2</c:v>
                </c:pt>
                <c:pt idx="170">
                  <c:v>7.0855572637855913E-2</c:v>
                </c:pt>
                <c:pt idx="171">
                  <c:v>6.9762099961272028E-2</c:v>
                </c:pt>
                <c:pt idx="172">
                  <c:v>6.8429406573983664E-2</c:v>
                </c:pt>
                <c:pt idx="173">
                  <c:v>6.8363687399922934E-2</c:v>
                </c:pt>
                <c:pt idx="174">
                  <c:v>7.0372693150318133E-2</c:v>
                </c:pt>
                <c:pt idx="175">
                  <c:v>7.0760219451320605E-2</c:v>
                </c:pt>
                <c:pt idx="176">
                  <c:v>7.1172579317666962E-2</c:v>
                </c:pt>
                <c:pt idx="177">
                  <c:v>7.3999127786256613E-2</c:v>
                </c:pt>
                <c:pt idx="178">
                  <c:v>7.3464597704351098E-2</c:v>
                </c:pt>
                <c:pt idx="179">
                  <c:v>7.2641261215131259E-2</c:v>
                </c:pt>
                <c:pt idx="180">
                  <c:v>7.3318042545970075E-2</c:v>
                </c:pt>
                <c:pt idx="181">
                  <c:v>7.3558003371738678E-2</c:v>
                </c:pt>
                <c:pt idx="182">
                  <c:v>7.090274969541821E-2</c:v>
                </c:pt>
                <c:pt idx="183">
                  <c:v>7.115039869848272E-2</c:v>
                </c:pt>
                <c:pt idx="184">
                  <c:v>7.0251015463426381E-2</c:v>
                </c:pt>
                <c:pt idx="185">
                  <c:v>6.8657793500784603E-2</c:v>
                </c:pt>
                <c:pt idx="186">
                  <c:v>6.7914172183316524E-2</c:v>
                </c:pt>
                <c:pt idx="187">
                  <c:v>6.869791105648293E-2</c:v>
                </c:pt>
                <c:pt idx="188">
                  <c:v>6.9283713413421211E-2</c:v>
                </c:pt>
                <c:pt idx="189">
                  <c:v>6.7209369127286367E-2</c:v>
                </c:pt>
                <c:pt idx="190">
                  <c:v>6.2911019294346726E-2</c:v>
                </c:pt>
                <c:pt idx="191">
                  <c:v>6.1586316182667966E-2</c:v>
                </c:pt>
                <c:pt idx="192">
                  <c:v>6.1434960078176282E-2</c:v>
                </c:pt>
                <c:pt idx="193">
                  <c:v>6.3499739106892994E-2</c:v>
                </c:pt>
                <c:pt idx="194">
                  <c:v>6.4068266452723899E-2</c:v>
                </c:pt>
                <c:pt idx="195">
                  <c:v>6.8310415744712749E-2</c:v>
                </c:pt>
                <c:pt idx="196">
                  <c:v>7.009668453623874E-2</c:v>
                </c:pt>
                <c:pt idx="197">
                  <c:v>6.8233439170775068E-2</c:v>
                </c:pt>
                <c:pt idx="198">
                  <c:v>6.910141090968569E-2</c:v>
                </c:pt>
                <c:pt idx="199">
                  <c:v>6.9166458821561472E-2</c:v>
                </c:pt>
                <c:pt idx="200">
                  <c:v>6.6771419767424955E-2</c:v>
                </c:pt>
                <c:pt idx="201">
                  <c:v>6.387811909702501E-2</c:v>
                </c:pt>
                <c:pt idx="202">
                  <c:v>6.1646372113997927E-2</c:v>
                </c:pt>
                <c:pt idx="203">
                  <c:v>6.1800704002043849E-2</c:v>
                </c:pt>
                <c:pt idx="204">
                  <c:v>6.2999677994043157E-2</c:v>
                </c:pt>
                <c:pt idx="205">
                  <c:v>6.1487465715001299E-2</c:v>
                </c:pt>
                <c:pt idx="206">
                  <c:v>6.0737593885199725E-2</c:v>
                </c:pt>
                <c:pt idx="207">
                  <c:v>6.0908224142447898E-2</c:v>
                </c:pt>
                <c:pt idx="208">
                  <c:v>6.0846522341097442E-2</c:v>
                </c:pt>
                <c:pt idx="209">
                  <c:v>6.2195783733305587E-2</c:v>
                </c:pt>
                <c:pt idx="210">
                  <c:v>6.4450552730733301E-2</c:v>
                </c:pt>
                <c:pt idx="211">
                  <c:v>7.3947504297398492E-2</c:v>
                </c:pt>
                <c:pt idx="212">
                  <c:v>7.5358703681447814E-2</c:v>
                </c:pt>
                <c:pt idx="213">
                  <c:v>7.5756926516192369E-2</c:v>
                </c:pt>
                <c:pt idx="214">
                  <c:v>7.5806260775808099E-2</c:v>
                </c:pt>
                <c:pt idx="215">
                  <c:v>7.4999444045422692E-2</c:v>
                </c:pt>
                <c:pt idx="216">
                  <c:v>7.7043806240834956E-2</c:v>
                </c:pt>
                <c:pt idx="217">
                  <c:v>7.7983074596676749E-2</c:v>
                </c:pt>
                <c:pt idx="218">
                  <c:v>8.3796819448715976E-2</c:v>
                </c:pt>
                <c:pt idx="219">
                  <c:v>8.5054109702433323E-2</c:v>
                </c:pt>
                <c:pt idx="220">
                  <c:v>8.6678066139078025E-2</c:v>
                </c:pt>
                <c:pt idx="221">
                  <c:v>8.8643972903946988E-2</c:v>
                </c:pt>
                <c:pt idx="222">
                  <c:v>8.9045579519882345E-2</c:v>
                </c:pt>
                <c:pt idx="223">
                  <c:v>9.025505186820526E-2</c:v>
                </c:pt>
                <c:pt idx="224">
                  <c:v>9.1273455519324198E-2</c:v>
                </c:pt>
                <c:pt idx="225">
                  <c:v>9.1759084695004267E-2</c:v>
                </c:pt>
                <c:pt idx="226">
                  <c:v>9.1778233440065859E-2</c:v>
                </c:pt>
                <c:pt idx="227">
                  <c:v>9.364768121385536E-2</c:v>
                </c:pt>
                <c:pt idx="228">
                  <c:v>9.4050652996384931E-2</c:v>
                </c:pt>
                <c:pt idx="229">
                  <c:v>9.5262612272422054E-2</c:v>
                </c:pt>
                <c:pt idx="230">
                  <c:v>9.7776220774048461E-2</c:v>
                </c:pt>
                <c:pt idx="231">
                  <c:v>9.6586811775652093E-2</c:v>
                </c:pt>
                <c:pt idx="232">
                  <c:v>9.6014290308275685E-2</c:v>
                </c:pt>
                <c:pt idx="233">
                  <c:v>9.7219244558597318E-2</c:v>
                </c:pt>
                <c:pt idx="234">
                  <c:v>9.7673341039658634E-2</c:v>
                </c:pt>
                <c:pt idx="235">
                  <c:v>9.7985633159993535E-2</c:v>
                </c:pt>
                <c:pt idx="236">
                  <c:v>9.9392157950414672E-2</c:v>
                </c:pt>
                <c:pt idx="237">
                  <c:v>0.10096635851112601</c:v>
                </c:pt>
                <c:pt idx="238">
                  <c:v>0.10547423001559397</c:v>
                </c:pt>
                <c:pt idx="239">
                  <c:v>0.11000920174391271</c:v>
                </c:pt>
                <c:pt idx="240">
                  <c:v>0.11042473412462273</c:v>
                </c:pt>
                <c:pt idx="241">
                  <c:v>0.11111634297282058</c:v>
                </c:pt>
                <c:pt idx="242">
                  <c:v>0.11404972740053121</c:v>
                </c:pt>
                <c:pt idx="243">
                  <c:v>0.1129520952293479</c:v>
                </c:pt>
                <c:pt idx="244">
                  <c:v>0.11555243294583706</c:v>
                </c:pt>
                <c:pt idx="245">
                  <c:v>0.11607823661804839</c:v>
                </c:pt>
                <c:pt idx="246">
                  <c:v>0.11633633256814169</c:v>
                </c:pt>
                <c:pt idx="247">
                  <c:v>0.11876323443483416</c:v>
                </c:pt>
                <c:pt idx="248">
                  <c:v>0.1213838349583285</c:v>
                </c:pt>
                <c:pt idx="249">
                  <c:v>0.12125779694371053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205-4EC1-BF1F-210BDFA8C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8648216"/>
        <c:axId val="538645336"/>
      </c:lineChart>
      <c:dateAx>
        <c:axId val="538648216"/>
        <c:scaling>
          <c:orientation val="minMax"/>
        </c:scaling>
        <c:delete val="0"/>
        <c:axPos val="b"/>
        <c:numFmt formatCode="[$-416]mmm\-yy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8645336"/>
        <c:crosses val="autoZero"/>
        <c:auto val="1"/>
        <c:lblOffset val="100"/>
        <c:baseTimeUnit val="days"/>
        <c:majorUnit val="1"/>
        <c:majorTimeUnit val="months"/>
      </c:dateAx>
      <c:valAx>
        <c:axId val="53864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864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0.29822</cdr:x>
      <cdr:y>0</cdr:y>
    </cdr:from>
    <cdr:to>
      <cdr:x>0.80147</cdr:x>
      <cdr:y>0.13311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80B0D439-46BD-D499-2C74-2D97EE1113F0}"/>
            </a:ext>
          </a:extLst>
        </cdr:cNvPr>
        <cdr:cNvSpPr txBox="1"/>
      </cdr:nvSpPr>
      <cdr:spPr>
        <a:xfrm xmlns:a="http://schemas.openxmlformats.org/drawingml/2006/main">
          <a:off x="3377648" y="0"/>
          <a:ext cx="5699822" cy="466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000" b="1" dirty="0"/>
            <a:t>RETORNO PRINCIPAIS BENCHMARKS 2023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EE4F135-DE54-04A0-F62D-DCB64FD083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10C8ED-AF40-0E35-7955-5BD84EEB57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D1AA3-F78B-4AC0-8868-3FDD95D191A4}" type="datetimeFigureOut">
              <a:rPr lang="pt-BR" smtClean="0"/>
              <a:t>07/08/2024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564547-98AC-393F-1B8B-26702F4898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763A34A-D3A6-5B78-A838-0EDF5E52A3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68F6A-1EC1-4B13-8257-3F1C9974C1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617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2B2B4-33C6-4299-BA69-142E9EC71680}" type="datetimeFigureOut">
              <a:rPr lang="pt-BR" smtClean="0"/>
              <a:t>07/08/2024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E495-0160-4F21-9A0D-BAD8646F1C1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56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FE495-0160-4F21-9A0D-BAD8646F1C1F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116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31C4236-8621-3BBB-99F4-3D1B850B8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2714770"/>
            <a:ext cx="3546475" cy="2244725"/>
          </a:xfrm>
          <a:prstGeom prst="rect">
            <a:avLst/>
          </a:prstGeom>
        </p:spPr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713480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CD5E0-8638-C504-3F42-00E37C5E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15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CD5E0-8638-C504-3F42-00E37C5E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4677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431C4236-8621-3BBB-99F4-3D1B850B8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8325" y="2714770"/>
            <a:ext cx="3546475" cy="2244725"/>
          </a:xfrm>
          <a:prstGeom prst="rect">
            <a:avLst/>
          </a:prstGeom>
        </p:spPr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0943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8C76C-14B0-4577-690C-37C7A5B2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7235" y="6308714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BEF74C6-D696-D0F7-C6E7-403BE8D4B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188" y="2665413"/>
            <a:ext cx="4348162" cy="414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2946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623FB6-85AA-FF35-A62F-989BB32B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1" y="6328641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815D31-F188-ADBF-27B3-52549D9A5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788" y="66675"/>
            <a:ext cx="4017962" cy="584489"/>
          </a:xfrm>
          <a:prstGeom prst="rect">
            <a:avLst/>
          </a:prstGeom>
        </p:spPr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789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81D2D-185C-4592-70FE-C78207E6E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98143"/>
            <a:ext cx="9144000" cy="466000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C8C76C-14B0-4577-690C-37C7A5B2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7235" y="6308714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A461C1-791C-8771-AD82-415D2E8F0777}"/>
              </a:ext>
            </a:extLst>
          </p:cNvPr>
          <p:cNvSpPr txBox="1"/>
          <p:nvPr userDrawn="1"/>
        </p:nvSpPr>
        <p:spPr>
          <a:xfrm>
            <a:off x="8751504" y="6468299"/>
            <a:ext cx="2165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PRIVATIZA INVESTIMENTOS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04FBEA6-84BC-7F86-AC5C-749A85C45AE1}"/>
              </a:ext>
            </a:extLst>
          </p:cNvPr>
          <p:cNvSpPr txBox="1"/>
          <p:nvPr userDrawn="1"/>
        </p:nvSpPr>
        <p:spPr>
          <a:xfrm>
            <a:off x="657050" y="6468299"/>
            <a:ext cx="2165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DEDICAÇÃO &amp; CONFIANÇA</a:t>
            </a:r>
          </a:p>
        </p:txBody>
      </p:sp>
    </p:spTree>
    <p:extLst>
      <p:ext uri="{BB962C8B-B14F-4D97-AF65-F5344CB8AC3E}">
        <p14:creationId xmlns:p14="http://schemas.microsoft.com/office/powerpoint/2010/main" val="340034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623FB6-85AA-FF35-A62F-989BB32B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1" y="6328641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815D31-F188-ADBF-27B3-52549D9A55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788" y="66675"/>
            <a:ext cx="4017962" cy="584489"/>
          </a:xfrm>
          <a:prstGeom prst="rect">
            <a:avLst/>
          </a:prstGeom>
        </p:spPr>
        <p:txBody>
          <a:bodyPr/>
          <a:lstStyle>
            <a:lvl1pPr>
              <a:defRPr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7834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53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7A7CEF8-3B18-3B58-42FE-AF5937EB92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6D7EF6-F586-FFC3-7FDF-D6814CB34264}"/>
              </a:ext>
            </a:extLst>
          </p:cNvPr>
          <p:cNvSpPr/>
          <p:nvPr userDrawn="1"/>
        </p:nvSpPr>
        <p:spPr>
          <a:xfrm>
            <a:off x="1246910" y="928254"/>
            <a:ext cx="4849090" cy="50014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8DCABBF-7EE4-79CB-896C-C2E22FA988D4}"/>
              </a:ext>
            </a:extLst>
          </p:cNvPr>
          <p:cNvCxnSpPr/>
          <p:nvPr userDrawn="1"/>
        </p:nvCxnSpPr>
        <p:spPr>
          <a:xfrm>
            <a:off x="8368145" y="4156364"/>
            <a:ext cx="3214255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F4EDF2C5-E89F-4872-A0A3-387381E6C9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301" y="1332781"/>
            <a:ext cx="4194244" cy="41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3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9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F7A7CEF8-3B18-3B58-42FE-AF5937EB92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C6D7EF6-F586-FFC3-7FDF-D6814CB34264}"/>
              </a:ext>
            </a:extLst>
          </p:cNvPr>
          <p:cNvSpPr/>
          <p:nvPr userDrawn="1"/>
        </p:nvSpPr>
        <p:spPr>
          <a:xfrm>
            <a:off x="138546" y="928253"/>
            <a:ext cx="4849090" cy="50014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8DCABBF-7EE4-79CB-896C-C2E22FA988D4}"/>
              </a:ext>
            </a:extLst>
          </p:cNvPr>
          <p:cNvCxnSpPr>
            <a:cxnSpLocks/>
          </p:cNvCxnSpPr>
          <p:nvPr userDrawn="1"/>
        </p:nvCxnSpPr>
        <p:spPr>
          <a:xfrm>
            <a:off x="6317672" y="4128655"/>
            <a:ext cx="5375564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F4EDF2C5-E89F-4872-A0A3-387381E6C9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37" y="1332779"/>
            <a:ext cx="4194244" cy="41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7DC2A0C-A14B-531B-D1EB-ADC12A1B54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F1735C-5DA2-DCF1-4C0A-92CCB6AEA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287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BA668ED-528E-B38B-4368-B3181F03D377}"/>
              </a:ext>
            </a:extLst>
          </p:cNvPr>
          <p:cNvSpPr/>
          <p:nvPr userDrawn="1"/>
        </p:nvSpPr>
        <p:spPr>
          <a:xfrm>
            <a:off x="112146" y="3240531"/>
            <a:ext cx="5743694" cy="12267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A73A36-2EDD-90FC-2B7D-C844D9B13FEA}"/>
              </a:ext>
            </a:extLst>
          </p:cNvPr>
          <p:cNvSpPr/>
          <p:nvPr userDrawn="1"/>
        </p:nvSpPr>
        <p:spPr>
          <a:xfrm>
            <a:off x="90000" y="3166872"/>
            <a:ext cx="4392000" cy="3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F864B0DD-41AC-743D-5BDC-91F54F7BB4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55" y="0"/>
            <a:ext cx="1551845" cy="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88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7DC2A0C-A14B-531B-D1EB-ADC12A1B54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F1735C-5DA2-DCF1-4C0A-92CCB6AEA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2600" y="62870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fld id="{B8F31F58-0395-477F-940C-C3D506EDE68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8AB13D2-3BA3-2A81-65FF-AFDDFD38280B}"/>
              </a:ext>
            </a:extLst>
          </p:cNvPr>
          <p:cNvSpPr/>
          <p:nvPr userDrawn="1"/>
        </p:nvSpPr>
        <p:spPr>
          <a:xfrm>
            <a:off x="0" y="6703953"/>
            <a:ext cx="12039600" cy="1226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BA668ED-528E-B38B-4368-B3181F03D377}"/>
              </a:ext>
            </a:extLst>
          </p:cNvPr>
          <p:cNvSpPr/>
          <p:nvPr userDrawn="1"/>
        </p:nvSpPr>
        <p:spPr>
          <a:xfrm rot="5400000">
            <a:off x="-249386" y="367933"/>
            <a:ext cx="720000" cy="1226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BA73A36-2EDD-90FC-2B7D-C844D9B13FEA}"/>
              </a:ext>
            </a:extLst>
          </p:cNvPr>
          <p:cNvSpPr/>
          <p:nvPr userDrawn="1"/>
        </p:nvSpPr>
        <p:spPr>
          <a:xfrm rot="5400000">
            <a:off x="-72337" y="321270"/>
            <a:ext cx="540000" cy="3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1DD4D7EB-BB7B-5FCA-ED14-199AFECC347C}"/>
              </a:ext>
            </a:extLst>
          </p:cNvPr>
          <p:cNvCxnSpPr>
            <a:cxnSpLocks/>
          </p:cNvCxnSpPr>
          <p:nvPr userDrawn="1"/>
        </p:nvCxnSpPr>
        <p:spPr>
          <a:xfrm>
            <a:off x="0" y="6648293"/>
            <a:ext cx="7200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A3217C5-2F6D-1A79-26D6-A9EAA183015C}"/>
              </a:ext>
            </a:extLst>
          </p:cNvPr>
          <p:cNvCxnSpPr>
            <a:cxnSpLocks/>
          </p:cNvCxnSpPr>
          <p:nvPr userDrawn="1"/>
        </p:nvCxnSpPr>
        <p:spPr>
          <a:xfrm>
            <a:off x="2774830" y="6648293"/>
            <a:ext cx="5955102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20BDB08B-3532-63B5-711A-C984A19D2A63}"/>
              </a:ext>
            </a:extLst>
          </p:cNvPr>
          <p:cNvCxnSpPr>
            <a:cxnSpLocks/>
          </p:cNvCxnSpPr>
          <p:nvPr userDrawn="1"/>
        </p:nvCxnSpPr>
        <p:spPr>
          <a:xfrm>
            <a:off x="10952672" y="6648293"/>
            <a:ext cx="7200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944E4D99-6A3C-DB1C-14CB-2DDF32AC16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955" y="0"/>
            <a:ext cx="1551845" cy="92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3090DBF-2DA5-A1E7-2177-1AD41C8213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900330E-A211-489E-27F8-2364DA029E51}"/>
              </a:ext>
            </a:extLst>
          </p:cNvPr>
          <p:cNvSpPr/>
          <p:nvPr userDrawn="1"/>
        </p:nvSpPr>
        <p:spPr>
          <a:xfrm>
            <a:off x="3414955" y="859244"/>
            <a:ext cx="4849090" cy="500149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3AD9A0B-8709-0C97-EE43-B5B01DF8BF38}"/>
              </a:ext>
            </a:extLst>
          </p:cNvPr>
          <p:cNvCxnSpPr>
            <a:cxnSpLocks/>
          </p:cNvCxnSpPr>
          <p:nvPr userDrawn="1"/>
        </p:nvCxnSpPr>
        <p:spPr>
          <a:xfrm>
            <a:off x="3994750" y="4481805"/>
            <a:ext cx="3707082" cy="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CF8A5566-B006-1F58-CA36-B466C431600E}"/>
              </a:ext>
            </a:extLst>
          </p:cNvPr>
          <p:cNvSpPr txBox="1"/>
          <p:nvPr userDrawn="1"/>
        </p:nvSpPr>
        <p:spPr>
          <a:xfrm>
            <a:off x="3932709" y="4657273"/>
            <a:ext cx="383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accent4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José França</a:t>
            </a:r>
          </a:p>
          <a:p>
            <a:pPr algn="ctr"/>
            <a:r>
              <a:rPr lang="pt-BR" sz="2000" dirty="0">
                <a:solidFill>
                  <a:schemeClr val="accent4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11 99154 3354</a:t>
            </a:r>
          </a:p>
        </p:txBody>
      </p:sp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BB156243-BC48-2C47-68B6-FBDF657080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83" y="997038"/>
            <a:ext cx="3348416" cy="33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8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58CA77E-E4D2-C8FF-E07E-BAD8BF331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95870" y="2654811"/>
            <a:ext cx="5348990" cy="131758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INVESTIMENTO NO EXTERIOR COMO FERRAMENTA DE ALOCAÇÃO ESTRATÉGICA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Espaço Reservado para Texto 1">
            <a:extLst>
              <a:ext uri="{FF2B5EF4-FFF2-40B4-BE49-F238E27FC236}">
                <a16:creationId xmlns:a16="http://schemas.microsoft.com/office/drawing/2014/main" id="{46055B94-8C0F-E2F8-D1EB-3D8AD2156949}"/>
              </a:ext>
            </a:extLst>
          </p:cNvPr>
          <p:cNvSpPr txBox="1">
            <a:spLocks/>
          </p:cNvSpPr>
          <p:nvPr/>
        </p:nvSpPr>
        <p:spPr>
          <a:xfrm>
            <a:off x="8520256" y="4237184"/>
            <a:ext cx="3158837" cy="4087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pt-BR" sz="2000" dirty="0"/>
              <a:t>08/2024</a:t>
            </a:r>
          </a:p>
        </p:txBody>
      </p:sp>
    </p:spTree>
    <p:extLst>
      <p:ext uri="{BB962C8B-B14F-4D97-AF65-F5344CB8AC3E}">
        <p14:creationId xmlns:p14="http://schemas.microsoft.com/office/powerpoint/2010/main" val="108500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Não é tudo a mesma coisa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148368A-031E-AA0B-F166-2E0249E57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82" y="1009216"/>
            <a:ext cx="9144000" cy="52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2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2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Decisões Fundamentais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7235" y="6400357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4" name="Graphic 22" descr="Pie chart outline">
            <a:extLst>
              <a:ext uri="{FF2B5EF4-FFF2-40B4-BE49-F238E27FC236}">
                <a16:creationId xmlns:a16="http://schemas.microsoft.com/office/drawing/2014/main" id="{E21A0337-1776-B3E0-E0D8-9819875F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815" y="1682556"/>
            <a:ext cx="2620732" cy="2620732"/>
          </a:xfrm>
          <a:prstGeom prst="rect">
            <a:avLst/>
          </a:prstGeom>
        </p:spPr>
      </p:pic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82924102-E24F-7F45-F635-0230BC8B4B1B}"/>
              </a:ext>
            </a:extLst>
          </p:cNvPr>
          <p:cNvSpPr txBox="1">
            <a:spLocks/>
          </p:cNvSpPr>
          <p:nvPr/>
        </p:nvSpPr>
        <p:spPr>
          <a:xfrm>
            <a:off x="1349959" y="4118262"/>
            <a:ext cx="1951373" cy="110759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latin typeface="+mj-lt"/>
              </a:rPr>
              <a:t>Alocação de ativos</a:t>
            </a:r>
          </a:p>
          <a:p>
            <a:pPr algn="ctr"/>
            <a:r>
              <a:rPr lang="pt-BR" sz="1600" i="1" dirty="0">
                <a:latin typeface="+mj-lt"/>
              </a:rPr>
              <a:t>(</a:t>
            </a:r>
            <a:r>
              <a:rPr lang="pt-BR" sz="1600" i="1" dirty="0" err="1">
                <a:latin typeface="+mj-lt"/>
              </a:rPr>
              <a:t>asset</a:t>
            </a:r>
            <a:r>
              <a:rPr lang="pt-BR" sz="1600" i="1" dirty="0">
                <a:latin typeface="+mj-lt"/>
              </a:rPr>
              <a:t> </a:t>
            </a:r>
            <a:r>
              <a:rPr lang="pt-BR" sz="1600" i="1" dirty="0" err="1">
                <a:latin typeface="+mj-lt"/>
              </a:rPr>
              <a:t>allocation</a:t>
            </a:r>
            <a:r>
              <a:rPr lang="pt-BR" sz="1600" i="1" dirty="0">
                <a:latin typeface="+mj-lt"/>
              </a:rPr>
              <a:t>)</a:t>
            </a:r>
          </a:p>
        </p:txBody>
      </p:sp>
      <p:pic>
        <p:nvPicPr>
          <p:cNvPr id="6" name="Gráfico 5" descr="Relógio estrutura de tópicos">
            <a:extLst>
              <a:ext uri="{FF2B5EF4-FFF2-40B4-BE49-F238E27FC236}">
                <a16:creationId xmlns:a16="http://schemas.microsoft.com/office/drawing/2014/main" id="{5F49BE7E-3164-4613-8129-A72D80E7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8454" y="1701193"/>
            <a:ext cx="2620731" cy="2620731"/>
          </a:xfrm>
          <a:prstGeom prst="rect">
            <a:avLst/>
          </a:prstGeom>
        </p:spPr>
      </p:pic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6DEAC3B-567B-14CC-2E34-41F86967D0D8}"/>
              </a:ext>
            </a:extLst>
          </p:cNvPr>
          <p:cNvSpPr txBox="1">
            <a:spLocks/>
          </p:cNvSpPr>
          <p:nvPr/>
        </p:nvSpPr>
        <p:spPr>
          <a:xfrm>
            <a:off x="5203386" y="4155184"/>
            <a:ext cx="2144551" cy="110759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latin typeface="+mj-lt"/>
              </a:rPr>
              <a:t>Seleção de papeis</a:t>
            </a:r>
          </a:p>
          <a:p>
            <a:pPr algn="ctr"/>
            <a:r>
              <a:rPr lang="pt-BR" sz="1600" i="1" dirty="0">
                <a:latin typeface="+mj-lt"/>
              </a:rPr>
              <a:t>(stock </a:t>
            </a:r>
            <a:r>
              <a:rPr lang="pt-BR" sz="1600" i="1" dirty="0" err="1">
                <a:latin typeface="+mj-lt"/>
              </a:rPr>
              <a:t>picking</a:t>
            </a:r>
            <a:r>
              <a:rPr lang="pt-BR" sz="1600" i="1" dirty="0">
                <a:latin typeface="+mj-lt"/>
              </a:rPr>
              <a:t>)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5E764870-E161-DDC1-5F7C-70C71A9D540C}"/>
              </a:ext>
            </a:extLst>
          </p:cNvPr>
          <p:cNvSpPr txBox="1">
            <a:spLocks/>
          </p:cNvSpPr>
          <p:nvPr/>
        </p:nvSpPr>
        <p:spPr>
          <a:xfrm>
            <a:off x="8893132" y="4136900"/>
            <a:ext cx="1951373" cy="110759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latin typeface="+mj-lt"/>
              </a:rPr>
              <a:t>Temporização de mercado</a:t>
            </a:r>
          </a:p>
          <a:p>
            <a:pPr algn="ctr"/>
            <a:r>
              <a:rPr lang="pt-BR" sz="1600" i="1" dirty="0">
                <a:latin typeface="+mj-lt"/>
              </a:rPr>
              <a:t>(</a:t>
            </a:r>
            <a:r>
              <a:rPr lang="pt-BR" sz="1600" i="1" dirty="0" err="1">
                <a:latin typeface="+mj-lt"/>
              </a:rPr>
              <a:t>market</a:t>
            </a:r>
            <a:r>
              <a:rPr lang="pt-BR" sz="1600" i="1" dirty="0">
                <a:latin typeface="+mj-lt"/>
              </a:rPr>
              <a:t> timing)</a:t>
            </a:r>
          </a:p>
        </p:txBody>
      </p:sp>
      <p:pic>
        <p:nvPicPr>
          <p:cNvPr id="10" name="Gráfico 9" descr="Diagrama de ramificação estrutura de tópicos">
            <a:extLst>
              <a:ext uri="{FF2B5EF4-FFF2-40B4-BE49-F238E27FC236}">
                <a16:creationId xmlns:a16="http://schemas.microsoft.com/office/drawing/2014/main" id="{959E2A9E-013B-3EFC-48D7-CECE9B2FB4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7750" y="1746100"/>
            <a:ext cx="2575824" cy="2575824"/>
          </a:xfrm>
          <a:prstGeom prst="rect">
            <a:avLst/>
          </a:prstGeom>
        </p:spPr>
      </p:pic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5ED4663F-9248-E67A-DE7D-9E5810CDA20D}"/>
              </a:ext>
            </a:extLst>
          </p:cNvPr>
          <p:cNvSpPr txBox="1">
            <a:spLocks/>
          </p:cNvSpPr>
          <p:nvPr/>
        </p:nvSpPr>
        <p:spPr>
          <a:xfrm>
            <a:off x="263234" y="809537"/>
            <a:ext cx="9144001" cy="4583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>
                <a:latin typeface="+mj-lt"/>
              </a:rPr>
              <a:t>QUAIS SÃO AS TRÊS DECISÕES MAIS IMPORTANTES NA GESTÃO DE CARTEIRAS?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0CEEE3F2-CA1F-2055-D87B-20E6F47E6C4A}"/>
              </a:ext>
            </a:extLst>
          </p:cNvPr>
          <p:cNvSpPr txBox="1">
            <a:spLocks/>
          </p:cNvSpPr>
          <p:nvPr/>
        </p:nvSpPr>
        <p:spPr>
          <a:xfrm>
            <a:off x="1349959" y="5201409"/>
            <a:ext cx="1951373" cy="4583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(95%)</a:t>
            </a:r>
            <a:endParaRPr lang="pt-BR" sz="16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7F5F83CB-36C3-A558-0802-8AB41475C519}"/>
              </a:ext>
            </a:extLst>
          </p:cNvPr>
          <p:cNvSpPr txBox="1">
            <a:spLocks/>
          </p:cNvSpPr>
          <p:nvPr/>
        </p:nvSpPr>
        <p:spPr>
          <a:xfrm>
            <a:off x="5298226" y="5238330"/>
            <a:ext cx="1951373" cy="4583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(10%)</a:t>
            </a:r>
            <a:endParaRPr lang="pt-BR" sz="1600" b="1" i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DA7E3E60-8C38-BEBA-C8EE-BFBA369D8196}"/>
              </a:ext>
            </a:extLst>
          </p:cNvPr>
          <p:cNvSpPr txBox="1">
            <a:spLocks/>
          </p:cNvSpPr>
          <p:nvPr/>
        </p:nvSpPr>
        <p:spPr>
          <a:xfrm>
            <a:off x="8893132" y="5220045"/>
            <a:ext cx="1951373" cy="4583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FF0000"/>
                </a:solidFill>
                <a:latin typeface="+mj-lt"/>
              </a:rPr>
              <a:t>(-5%)</a:t>
            </a:r>
            <a:endParaRPr lang="pt-BR" sz="16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23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2" grpId="0"/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Começando do começo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5C96366-6ABC-7256-F4AF-021E9C3E971C}"/>
              </a:ext>
            </a:extLst>
          </p:cNvPr>
          <p:cNvSpPr/>
          <p:nvPr/>
        </p:nvSpPr>
        <p:spPr>
          <a:xfrm>
            <a:off x="2685702" y="1832706"/>
            <a:ext cx="2757050" cy="32973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32">
            <a:extLst>
              <a:ext uri="{FF2B5EF4-FFF2-40B4-BE49-F238E27FC236}">
                <a16:creationId xmlns:a16="http://schemas.microsoft.com/office/drawing/2014/main" id="{8E2A44B0-3472-5E0D-2B5D-DD285642D020}"/>
              </a:ext>
            </a:extLst>
          </p:cNvPr>
          <p:cNvSpPr txBox="1"/>
          <p:nvPr/>
        </p:nvSpPr>
        <p:spPr>
          <a:xfrm>
            <a:off x="2804902" y="2208351"/>
            <a:ext cx="258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/>
              <a:t>Definição da </a:t>
            </a:r>
            <a:r>
              <a:rPr lang="pt-BR" sz="2400" b="1" i="1" dirty="0"/>
              <a:t>proporção das classes de ativos &amp; fatores de risco </a:t>
            </a:r>
            <a:r>
              <a:rPr lang="pt-BR" sz="2400" i="1" dirty="0"/>
              <a:t>que comporão o portfólio, levando em consideração...</a:t>
            </a:r>
            <a:endParaRPr lang="pt-BR" sz="2400" b="1" i="1" dirty="0"/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9F5BD13-CD5E-3860-F66F-A62F71D79E16}"/>
              </a:ext>
            </a:extLst>
          </p:cNvPr>
          <p:cNvSpPr txBox="1">
            <a:spLocks/>
          </p:cNvSpPr>
          <p:nvPr/>
        </p:nvSpPr>
        <p:spPr>
          <a:xfrm>
            <a:off x="83146" y="2723384"/>
            <a:ext cx="2395463" cy="110759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dirty="0">
                <a:latin typeface="+mj-lt"/>
              </a:rPr>
              <a:t>Alocação de ativos</a:t>
            </a:r>
          </a:p>
          <a:p>
            <a:pPr algn="ctr"/>
            <a:r>
              <a:rPr lang="pt-BR" sz="2400" i="1" dirty="0">
                <a:latin typeface="+mj-lt"/>
              </a:rPr>
              <a:t>(</a:t>
            </a:r>
            <a:r>
              <a:rPr lang="pt-BR" sz="2400" i="1" dirty="0" err="1">
                <a:latin typeface="+mj-lt"/>
              </a:rPr>
              <a:t>asset</a:t>
            </a:r>
            <a:r>
              <a:rPr lang="pt-BR" sz="2400" i="1" dirty="0">
                <a:latin typeface="+mj-lt"/>
              </a:rPr>
              <a:t> </a:t>
            </a:r>
            <a:r>
              <a:rPr lang="pt-BR" sz="2400" i="1" dirty="0" err="1">
                <a:latin typeface="+mj-lt"/>
              </a:rPr>
              <a:t>allocation</a:t>
            </a:r>
            <a:r>
              <a:rPr lang="pt-BR" sz="2400" i="1" dirty="0">
                <a:latin typeface="+mj-lt"/>
              </a:rPr>
              <a:t>)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894D266-2A40-80FF-C0C1-BD2C444C45FD}"/>
              </a:ext>
            </a:extLst>
          </p:cNvPr>
          <p:cNvCxnSpPr/>
          <p:nvPr/>
        </p:nvCxnSpPr>
        <p:spPr>
          <a:xfrm>
            <a:off x="2517987" y="2379217"/>
            <a:ext cx="0" cy="23359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017389E5-5737-6853-92D0-D20D32C455AE}"/>
              </a:ext>
            </a:extLst>
          </p:cNvPr>
          <p:cNvSpPr/>
          <p:nvPr/>
        </p:nvSpPr>
        <p:spPr>
          <a:xfrm>
            <a:off x="5581297" y="1832707"/>
            <a:ext cx="4177301" cy="969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09C28EE-86AB-EC86-6D7D-82DE9B990A91}"/>
              </a:ext>
            </a:extLst>
          </p:cNvPr>
          <p:cNvSpPr/>
          <p:nvPr/>
        </p:nvSpPr>
        <p:spPr>
          <a:xfrm>
            <a:off x="5567224" y="3060389"/>
            <a:ext cx="4177301" cy="969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HORIZONTE DE TEMPO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ECB607F-7B72-1D24-4FF0-35446DDC111A}"/>
              </a:ext>
            </a:extLst>
          </p:cNvPr>
          <p:cNvSpPr/>
          <p:nvPr/>
        </p:nvSpPr>
        <p:spPr>
          <a:xfrm>
            <a:off x="5581297" y="4160271"/>
            <a:ext cx="4177301" cy="9698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800" dirty="0">
                <a:solidFill>
                  <a:schemeClr val="tx1"/>
                </a:solidFill>
              </a:rPr>
              <a:t>RESTRIÇÕES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A5DFD487-F735-EB7F-3820-10448EF0CBF6}"/>
              </a:ext>
            </a:extLst>
          </p:cNvPr>
          <p:cNvCxnSpPr>
            <a:cxnSpLocks/>
          </p:cNvCxnSpPr>
          <p:nvPr/>
        </p:nvCxnSpPr>
        <p:spPr>
          <a:xfrm>
            <a:off x="5581297" y="1860416"/>
            <a:ext cx="416640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5F94D2EA-DA18-2165-A5D3-EA43328D36CD}"/>
              </a:ext>
            </a:extLst>
          </p:cNvPr>
          <p:cNvCxnSpPr>
            <a:cxnSpLocks/>
          </p:cNvCxnSpPr>
          <p:nvPr/>
        </p:nvCxnSpPr>
        <p:spPr>
          <a:xfrm>
            <a:off x="5573277" y="3039510"/>
            <a:ext cx="416640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51E8E95-4DF1-0DD1-AC5F-F17F8F55A0E4}"/>
              </a:ext>
            </a:extLst>
          </p:cNvPr>
          <p:cNvCxnSpPr>
            <a:cxnSpLocks/>
          </p:cNvCxnSpPr>
          <p:nvPr/>
        </p:nvCxnSpPr>
        <p:spPr>
          <a:xfrm>
            <a:off x="5581299" y="4202562"/>
            <a:ext cx="4166404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áfico 22" descr="Nenhum sinal estrutura de tópicos">
            <a:extLst>
              <a:ext uri="{FF2B5EF4-FFF2-40B4-BE49-F238E27FC236}">
                <a16:creationId xmlns:a16="http://schemas.microsoft.com/office/drawing/2014/main" id="{B00E9423-B5E7-4274-25D7-2D4AB4F3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5577" y="4332628"/>
            <a:ext cx="723374" cy="723374"/>
          </a:xfrm>
          <a:prstGeom prst="rect">
            <a:avLst/>
          </a:prstGeom>
        </p:spPr>
      </p:pic>
      <p:pic>
        <p:nvPicPr>
          <p:cNvPr id="24" name="Gráfico 23" descr="Alvo estrutura de tópicos">
            <a:extLst>
              <a:ext uri="{FF2B5EF4-FFF2-40B4-BE49-F238E27FC236}">
                <a16:creationId xmlns:a16="http://schemas.microsoft.com/office/drawing/2014/main" id="{11EC8B31-F8B7-EF49-F89E-CFC87AFA79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5577" y="1964150"/>
            <a:ext cx="723374" cy="723374"/>
          </a:xfrm>
          <a:prstGeom prst="rect">
            <a:avLst/>
          </a:prstGeom>
        </p:spPr>
      </p:pic>
      <p:pic>
        <p:nvPicPr>
          <p:cNvPr id="25" name="Gráfico 24" descr="Ampulheta 30% estrutura de tópicos">
            <a:extLst>
              <a:ext uri="{FF2B5EF4-FFF2-40B4-BE49-F238E27FC236}">
                <a16:creationId xmlns:a16="http://schemas.microsoft.com/office/drawing/2014/main" id="{6EDEFCFF-7DF7-7154-ECBF-F927F7C5A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5577" y="3192292"/>
            <a:ext cx="723374" cy="72337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DDDFF972-05BC-3793-ACC7-C88D1730A17F}"/>
              </a:ext>
            </a:extLst>
          </p:cNvPr>
          <p:cNvSpPr txBox="1"/>
          <p:nvPr/>
        </p:nvSpPr>
        <p:spPr>
          <a:xfrm>
            <a:off x="9899399" y="1779052"/>
            <a:ext cx="220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Objetivos Atuariais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CEB5C7CC-5A74-5431-65E0-F6DD22F4249A}"/>
              </a:ext>
            </a:extLst>
          </p:cNvPr>
          <p:cNvSpPr txBox="1"/>
          <p:nvPr/>
        </p:nvSpPr>
        <p:spPr>
          <a:xfrm>
            <a:off x="9899399" y="2945132"/>
            <a:ext cx="2209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Cálculo Atuarial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05D7AD57-C145-6C1B-ED65-72DE32CB393F}"/>
              </a:ext>
            </a:extLst>
          </p:cNvPr>
          <p:cNvSpPr txBox="1"/>
          <p:nvPr/>
        </p:nvSpPr>
        <p:spPr>
          <a:xfrm>
            <a:off x="9899399" y="4310878"/>
            <a:ext cx="2209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Bradley Hand ITC" panose="03070402050302030203" pitchFamily="66" charset="0"/>
              </a:rPr>
              <a:t>Normas</a:t>
            </a:r>
          </a:p>
        </p:txBody>
      </p:sp>
    </p:spTree>
    <p:extLst>
      <p:ext uri="{BB962C8B-B14F-4D97-AF65-F5344CB8AC3E}">
        <p14:creationId xmlns:p14="http://schemas.microsoft.com/office/powerpoint/2010/main" val="24208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“Portfólios Estruturais”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4</a:t>
            </a:fld>
            <a:endParaRPr lang="pt-BR" dirty="0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FF73C73-B1DB-7E1B-8D92-8320BAB402BB}"/>
              </a:ext>
            </a:extLst>
          </p:cNvPr>
          <p:cNvCxnSpPr>
            <a:cxnSpLocks/>
          </p:cNvCxnSpPr>
          <p:nvPr/>
        </p:nvCxnSpPr>
        <p:spPr>
          <a:xfrm>
            <a:off x="1141750" y="3038006"/>
            <a:ext cx="9698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C90769F7-72CE-D656-C119-0729DCD5C81A}"/>
              </a:ext>
            </a:extLst>
          </p:cNvPr>
          <p:cNvSpPr txBox="1">
            <a:spLocks/>
          </p:cNvSpPr>
          <p:nvPr/>
        </p:nvSpPr>
        <p:spPr>
          <a:xfrm>
            <a:off x="1813807" y="1746027"/>
            <a:ext cx="3882453" cy="7273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i="1" dirty="0">
                <a:latin typeface="+mj-lt"/>
              </a:rPr>
              <a:t>ESTRATÉGICO</a:t>
            </a:r>
            <a:endParaRPr lang="pt-BR" sz="3600" b="1" i="1" dirty="0">
              <a:latin typeface="+mj-lt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356D329C-8943-825F-C991-C1792AFF2276}"/>
              </a:ext>
            </a:extLst>
          </p:cNvPr>
          <p:cNvSpPr txBox="1">
            <a:spLocks/>
          </p:cNvSpPr>
          <p:nvPr/>
        </p:nvSpPr>
        <p:spPr>
          <a:xfrm>
            <a:off x="7212766" y="1746027"/>
            <a:ext cx="2854926" cy="7273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800" b="1" i="1" dirty="0">
                <a:latin typeface="+mj-lt"/>
              </a:rPr>
              <a:t>TÁTICO</a:t>
            </a:r>
            <a:endParaRPr lang="pt-BR" sz="3600" b="1" i="1" dirty="0">
              <a:latin typeface="+mj-lt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0B761E19-115A-75A1-39BF-41BCF4EAB1A6}"/>
              </a:ext>
            </a:extLst>
          </p:cNvPr>
          <p:cNvCxnSpPr>
            <a:cxnSpLocks/>
          </p:cNvCxnSpPr>
          <p:nvPr/>
        </p:nvCxnSpPr>
        <p:spPr>
          <a:xfrm>
            <a:off x="1141750" y="4784358"/>
            <a:ext cx="9698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DAADBE0-EC0D-28BF-6895-ACEF367152C0}"/>
              </a:ext>
            </a:extLst>
          </p:cNvPr>
          <p:cNvSpPr txBox="1">
            <a:spLocks/>
          </p:cNvSpPr>
          <p:nvPr/>
        </p:nvSpPr>
        <p:spPr>
          <a:xfrm>
            <a:off x="4655025" y="3410474"/>
            <a:ext cx="2854926" cy="7273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SECUNDÁRIO</a:t>
            </a:r>
          </a:p>
          <a:p>
            <a:pPr algn="ctr"/>
            <a:r>
              <a:rPr lang="pt-BR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(satélite)</a:t>
            </a:r>
            <a:endParaRPr lang="pt-BR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39CD1A55-6CBD-6CD7-97A1-C3189E53077D}"/>
              </a:ext>
            </a:extLst>
          </p:cNvPr>
          <p:cNvSpPr txBox="1">
            <a:spLocks/>
          </p:cNvSpPr>
          <p:nvPr/>
        </p:nvSpPr>
        <p:spPr>
          <a:xfrm>
            <a:off x="1689821" y="3410474"/>
            <a:ext cx="2854926" cy="7273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PRINCIPAL</a:t>
            </a:r>
          </a:p>
          <a:p>
            <a:pPr algn="ctr"/>
            <a:r>
              <a:rPr lang="pt-BR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(core)</a:t>
            </a:r>
            <a:endParaRPr lang="pt-BR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A096A945-A100-4F0F-A4EC-6686A298C71F}"/>
              </a:ext>
            </a:extLst>
          </p:cNvPr>
          <p:cNvSpPr txBox="1">
            <a:spLocks/>
          </p:cNvSpPr>
          <p:nvPr/>
        </p:nvSpPr>
        <p:spPr>
          <a:xfrm>
            <a:off x="7620229" y="3410474"/>
            <a:ext cx="2854926" cy="72735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ESPECÍFICA</a:t>
            </a:r>
          </a:p>
          <a:p>
            <a:pPr algn="ctr"/>
            <a:r>
              <a:rPr lang="pt-BR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(pontual)</a:t>
            </a:r>
            <a:endParaRPr lang="pt-BR" i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593218DF-7274-E76C-0DC6-262822A92F7F}"/>
              </a:ext>
            </a:extLst>
          </p:cNvPr>
          <p:cNvSpPr txBox="1">
            <a:spLocks/>
          </p:cNvSpPr>
          <p:nvPr/>
        </p:nvSpPr>
        <p:spPr>
          <a:xfrm>
            <a:off x="1141750" y="5105687"/>
            <a:ext cx="1931233" cy="727351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IMUNIZAÇÃO</a:t>
            </a:r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104D3BFA-851A-F507-C0B1-B8E08089CCFD}"/>
              </a:ext>
            </a:extLst>
          </p:cNvPr>
          <p:cNvSpPr txBox="1">
            <a:spLocks/>
          </p:cNvSpPr>
          <p:nvPr/>
        </p:nvSpPr>
        <p:spPr>
          <a:xfrm>
            <a:off x="3247471" y="5105687"/>
            <a:ext cx="1292672" cy="727351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ALFA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6B279D2D-EBEC-B2C3-A105-C31A9A94570A}"/>
              </a:ext>
            </a:extLst>
          </p:cNvPr>
          <p:cNvSpPr txBox="1">
            <a:spLocks/>
          </p:cNvSpPr>
          <p:nvPr/>
        </p:nvSpPr>
        <p:spPr>
          <a:xfrm>
            <a:off x="4714631" y="5105687"/>
            <a:ext cx="1686252" cy="727351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ASSIMETRIA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DAB435B7-F8C5-88F4-B1D9-43411FB081D4}"/>
              </a:ext>
            </a:extLst>
          </p:cNvPr>
          <p:cNvSpPr txBox="1">
            <a:spLocks/>
          </p:cNvSpPr>
          <p:nvPr/>
        </p:nvSpPr>
        <p:spPr>
          <a:xfrm>
            <a:off x="6575371" y="5105687"/>
            <a:ext cx="1686252" cy="727351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LIQUIDEZ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3B475FB3-2AC5-F2F6-218C-9E3B9499110D}"/>
              </a:ext>
            </a:extLst>
          </p:cNvPr>
          <p:cNvSpPr txBox="1">
            <a:spLocks/>
          </p:cNvSpPr>
          <p:nvPr/>
        </p:nvSpPr>
        <p:spPr>
          <a:xfrm>
            <a:off x="8436113" y="5105687"/>
            <a:ext cx="2404273" cy="727351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GESTÃO DE RISCO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8AF1F17B-979F-EF76-D35F-909B4B482D53}"/>
              </a:ext>
            </a:extLst>
          </p:cNvPr>
          <p:cNvCxnSpPr>
            <a:cxnSpLocks/>
          </p:cNvCxnSpPr>
          <p:nvPr/>
        </p:nvCxnSpPr>
        <p:spPr>
          <a:xfrm>
            <a:off x="1141750" y="1291653"/>
            <a:ext cx="96986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07BBD7B9-EF11-A47C-7123-E5F40A97F1D2}"/>
              </a:ext>
            </a:extLst>
          </p:cNvPr>
          <p:cNvSpPr/>
          <p:nvPr/>
        </p:nvSpPr>
        <p:spPr>
          <a:xfrm>
            <a:off x="1394861" y="2678005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026FD27A-3C27-0EC7-AEDD-F220C10130E9}"/>
              </a:ext>
            </a:extLst>
          </p:cNvPr>
          <p:cNvSpPr/>
          <p:nvPr/>
        </p:nvSpPr>
        <p:spPr>
          <a:xfrm>
            <a:off x="1394861" y="924144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882C905-F460-9EC4-C66B-B37C46A29171}"/>
              </a:ext>
            </a:extLst>
          </p:cNvPr>
          <p:cNvSpPr/>
          <p:nvPr/>
        </p:nvSpPr>
        <p:spPr>
          <a:xfrm>
            <a:off x="1394861" y="4431866"/>
            <a:ext cx="720000" cy="7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3FE0E123-7591-240B-CBC0-48B44CFC49C0}"/>
              </a:ext>
            </a:extLst>
          </p:cNvPr>
          <p:cNvCxnSpPr/>
          <p:nvPr/>
        </p:nvCxnSpPr>
        <p:spPr>
          <a:xfrm>
            <a:off x="2107366" y="2563318"/>
            <a:ext cx="328159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760FA52-F96A-1A27-9F1E-BA42BBC85878}"/>
              </a:ext>
            </a:extLst>
          </p:cNvPr>
          <p:cNvCxnSpPr>
            <a:cxnSpLocks/>
          </p:cNvCxnSpPr>
          <p:nvPr/>
        </p:nvCxnSpPr>
        <p:spPr>
          <a:xfrm>
            <a:off x="4669276" y="4587525"/>
            <a:ext cx="285492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170DF854-3A45-E6E8-B496-3C1BE439035B}"/>
              </a:ext>
            </a:extLst>
          </p:cNvPr>
          <p:cNvCxnSpPr>
            <a:cxnSpLocks/>
          </p:cNvCxnSpPr>
          <p:nvPr/>
        </p:nvCxnSpPr>
        <p:spPr>
          <a:xfrm>
            <a:off x="8606595" y="5773078"/>
            <a:ext cx="2088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586861C-0EAC-131E-5BE2-FF1616DA7DEE}"/>
              </a:ext>
            </a:extLst>
          </p:cNvPr>
          <p:cNvCxnSpPr/>
          <p:nvPr/>
        </p:nvCxnSpPr>
        <p:spPr>
          <a:xfrm>
            <a:off x="2122356" y="1793495"/>
            <a:ext cx="328159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5F375D37-D706-673E-E2FD-F8AC09F94448}"/>
              </a:ext>
            </a:extLst>
          </p:cNvPr>
          <p:cNvCxnSpPr>
            <a:cxnSpLocks/>
          </p:cNvCxnSpPr>
          <p:nvPr/>
        </p:nvCxnSpPr>
        <p:spPr>
          <a:xfrm>
            <a:off x="4669276" y="3462014"/>
            <a:ext cx="2854926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7AE2E1E-B876-38E5-1A35-611B3F7E437E}"/>
              </a:ext>
            </a:extLst>
          </p:cNvPr>
          <p:cNvCxnSpPr>
            <a:cxnSpLocks/>
          </p:cNvCxnSpPr>
          <p:nvPr/>
        </p:nvCxnSpPr>
        <p:spPr>
          <a:xfrm>
            <a:off x="8606595" y="5186210"/>
            <a:ext cx="208800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EB8A3984-0885-CD9F-9D6A-C60C1C653ECA}"/>
              </a:ext>
            </a:extLst>
          </p:cNvPr>
          <p:cNvSpPr txBox="1">
            <a:spLocks/>
          </p:cNvSpPr>
          <p:nvPr/>
        </p:nvSpPr>
        <p:spPr>
          <a:xfrm>
            <a:off x="3289443" y="401094"/>
            <a:ext cx="5613114" cy="1107590"/>
          </a:xfrm>
          <a:prstGeom prst="rect">
            <a:avLst/>
          </a:prstGeom>
        </p:spPr>
        <p:txBody>
          <a:bodyPr anchor="ctr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INVESTIMENTO NO EXTERIOR</a:t>
            </a:r>
            <a:endParaRPr lang="pt-BR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7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9" grpId="0" animBg="1"/>
      <p:bldP spid="30" grpId="0" animBg="1"/>
      <p:bldP spid="31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Viés Doméstico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5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93F1F23A-557B-163F-B31C-28FE76C1C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58" b="76238"/>
          <a:stretch/>
        </p:blipFill>
        <p:spPr>
          <a:xfrm>
            <a:off x="337948" y="1574886"/>
            <a:ext cx="11516104" cy="770859"/>
          </a:xfrm>
          <a:prstGeom prst="rect">
            <a:avLst/>
          </a:prstGeom>
        </p:spPr>
      </p:pic>
      <p:sp>
        <p:nvSpPr>
          <p:cNvPr id="4" name="CaixaDeTexto 2">
            <a:extLst>
              <a:ext uri="{FF2B5EF4-FFF2-40B4-BE49-F238E27FC236}">
                <a16:creationId xmlns:a16="http://schemas.microsoft.com/office/drawing/2014/main" id="{A8FDAB18-147E-F4AC-3139-B3D830E4A7CD}"/>
              </a:ext>
            </a:extLst>
          </p:cNvPr>
          <p:cNvSpPr txBox="1"/>
          <p:nvPr/>
        </p:nvSpPr>
        <p:spPr>
          <a:xfrm>
            <a:off x="453626" y="745992"/>
            <a:ext cx="1063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i="1"/>
            </a:lvl1pPr>
          </a:lstStyle>
          <a:p>
            <a:r>
              <a:rPr lang="pt-BR" dirty="0"/>
              <a:t>O Brasil é responsável por cerca de 3% do PIB global e tem </a:t>
            </a:r>
            <a:r>
              <a:rPr lang="pt-BR" b="1" dirty="0"/>
              <a:t>participação irrisória nos mercados de capitais </a:t>
            </a:r>
            <a:r>
              <a:rPr lang="pt-BR" dirty="0"/>
              <a:t>do mundo. Ainda assim, </a:t>
            </a:r>
            <a:r>
              <a:rPr lang="pt-BR" b="1" dirty="0"/>
              <a:t>os investidores locais alocam mais de 99% de seus recursos em ativos brasileiros.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1346964-29DA-04ED-A112-9A1D5E0101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35" t="28452"/>
          <a:stretch/>
        </p:blipFill>
        <p:spPr>
          <a:xfrm>
            <a:off x="8274573" y="2345745"/>
            <a:ext cx="3485297" cy="41455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507C8D0-B5CA-C53D-D1E6-66DAA34AE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52" r="28963"/>
          <a:stretch/>
        </p:blipFill>
        <p:spPr>
          <a:xfrm>
            <a:off x="453626" y="2345745"/>
            <a:ext cx="8180708" cy="41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Novos possibilidades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4" name="TextBox 24">
            <a:extLst>
              <a:ext uri="{FF2B5EF4-FFF2-40B4-BE49-F238E27FC236}">
                <a16:creationId xmlns:a16="http://schemas.microsoft.com/office/drawing/2014/main" id="{E6A31888-07F5-A698-DA92-FEF4977F1731}"/>
              </a:ext>
            </a:extLst>
          </p:cNvPr>
          <p:cNvSpPr txBox="1"/>
          <p:nvPr/>
        </p:nvSpPr>
        <p:spPr>
          <a:xfrm>
            <a:off x="851721" y="4387396"/>
            <a:ext cx="306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Mercados em regiões diferentes respondem a </a:t>
            </a:r>
            <a:r>
              <a:rPr lang="pt-BR" b="1" i="1" dirty="0"/>
              <a:t>forças econômicas diferentes de maneiras particulares.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A1D06D80-FF92-5694-37B7-93487A4AF7A8}"/>
              </a:ext>
            </a:extLst>
          </p:cNvPr>
          <p:cNvSpPr txBox="1">
            <a:spLocks/>
          </p:cNvSpPr>
          <p:nvPr/>
        </p:nvSpPr>
        <p:spPr>
          <a:xfrm>
            <a:off x="5124421" y="3522104"/>
            <a:ext cx="2054060" cy="60255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solidFill>
                  <a:sysClr val="windowText" lastClr="000000"/>
                </a:solidFill>
                <a:latin typeface="+mj-lt"/>
              </a:rPr>
              <a:t>Setores &amp; </a:t>
            </a:r>
          </a:p>
          <a:p>
            <a:pPr algn="ctr"/>
            <a:r>
              <a:rPr lang="pt-BR" sz="2000" b="1" dirty="0">
                <a:solidFill>
                  <a:sysClr val="windowText" lastClr="000000"/>
                </a:solidFill>
                <a:latin typeface="+mj-lt"/>
              </a:rPr>
              <a:t>Segmento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A2F0497E-F118-2A58-0274-F735A3E04155}"/>
              </a:ext>
            </a:extLst>
          </p:cNvPr>
          <p:cNvSpPr txBox="1">
            <a:spLocks/>
          </p:cNvSpPr>
          <p:nvPr/>
        </p:nvSpPr>
        <p:spPr>
          <a:xfrm>
            <a:off x="8636754" y="3688858"/>
            <a:ext cx="2191309" cy="32391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+mj-lt"/>
              </a:rPr>
              <a:t>Moedas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1B9B8C5-3024-0C73-3914-07C88A174CCC}"/>
              </a:ext>
            </a:extLst>
          </p:cNvPr>
          <p:cNvSpPr txBox="1">
            <a:spLocks/>
          </p:cNvSpPr>
          <p:nvPr/>
        </p:nvSpPr>
        <p:spPr>
          <a:xfrm>
            <a:off x="1359321" y="3503114"/>
            <a:ext cx="2054060" cy="52772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310935">
              <a:defRPr>
                <a:latin typeface="+mn-lt"/>
                <a:ea typeface="+mn-ea"/>
                <a:cs typeface="+mn-cs"/>
              </a:defRPr>
            </a:lvl2pPr>
            <a:lvl3pPr marL="621867">
              <a:defRPr>
                <a:latin typeface="+mn-lt"/>
                <a:ea typeface="+mn-ea"/>
                <a:cs typeface="+mn-cs"/>
              </a:defRPr>
            </a:lvl3pPr>
            <a:lvl4pPr marL="932802">
              <a:defRPr>
                <a:latin typeface="+mn-lt"/>
                <a:ea typeface="+mn-ea"/>
                <a:cs typeface="+mn-cs"/>
              </a:defRPr>
            </a:lvl4pPr>
            <a:lvl5pPr marL="1243736">
              <a:defRPr>
                <a:latin typeface="+mn-lt"/>
                <a:ea typeface="+mn-ea"/>
                <a:cs typeface="+mn-cs"/>
              </a:defRPr>
            </a:lvl5pPr>
            <a:lvl6pPr marL="1554670">
              <a:defRPr>
                <a:latin typeface="+mn-lt"/>
                <a:ea typeface="+mn-ea"/>
                <a:cs typeface="+mn-cs"/>
              </a:defRPr>
            </a:lvl6pPr>
            <a:lvl7pPr marL="1865604">
              <a:defRPr>
                <a:latin typeface="+mn-lt"/>
                <a:ea typeface="+mn-ea"/>
                <a:cs typeface="+mn-cs"/>
              </a:defRPr>
            </a:lvl7pPr>
            <a:lvl8pPr marL="2176538">
              <a:defRPr>
                <a:latin typeface="+mn-lt"/>
                <a:ea typeface="+mn-ea"/>
                <a:cs typeface="+mn-cs"/>
              </a:defRPr>
            </a:lvl8pPr>
            <a:lvl9pPr marL="2487472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>
                <a:latin typeface="+mj-lt"/>
              </a:rPr>
              <a:t>Geografia &amp; Mercados</a:t>
            </a: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4B95A2F7-B602-93E4-3C80-1E35BE47C0BE}"/>
              </a:ext>
            </a:extLst>
          </p:cNvPr>
          <p:cNvSpPr txBox="1"/>
          <p:nvPr/>
        </p:nvSpPr>
        <p:spPr>
          <a:xfrm>
            <a:off x="4901123" y="4387396"/>
            <a:ext cx="250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Ativos de segmentos diferentes possuem </a:t>
            </a:r>
            <a:r>
              <a:rPr lang="pt-BR" b="1" i="1" dirty="0"/>
              <a:t>características distintas de risco e retorno.</a:t>
            </a:r>
            <a:endParaRPr lang="pt-BR" i="1" dirty="0"/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id="{8102AAE1-27E3-3971-6984-ABD588520A9E}"/>
              </a:ext>
            </a:extLst>
          </p:cNvPr>
          <p:cNvSpPr txBox="1"/>
          <p:nvPr/>
        </p:nvSpPr>
        <p:spPr>
          <a:xfrm>
            <a:off x="8197778" y="4387396"/>
            <a:ext cx="3069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/>
              <a:t>Exposição às flutuações das moedas como </a:t>
            </a:r>
            <a:r>
              <a:rPr lang="pt-BR" b="1" i="1" dirty="0"/>
              <a:t>variável adicional na equação de investimento.</a:t>
            </a:r>
          </a:p>
        </p:txBody>
      </p:sp>
      <p:cxnSp>
        <p:nvCxnSpPr>
          <p:cNvPr id="11" name="Straight Connector 36">
            <a:extLst>
              <a:ext uri="{FF2B5EF4-FFF2-40B4-BE49-F238E27FC236}">
                <a16:creationId xmlns:a16="http://schemas.microsoft.com/office/drawing/2014/main" id="{2ED85FE8-F016-86EC-D517-41D68BC706CC}"/>
              </a:ext>
            </a:extLst>
          </p:cNvPr>
          <p:cNvCxnSpPr>
            <a:cxnSpLocks/>
          </p:cNvCxnSpPr>
          <p:nvPr/>
        </p:nvCxnSpPr>
        <p:spPr>
          <a:xfrm>
            <a:off x="1395870" y="4293300"/>
            <a:ext cx="1950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3" descr="North America with solid fill">
            <a:extLst>
              <a:ext uri="{FF2B5EF4-FFF2-40B4-BE49-F238E27FC236}">
                <a16:creationId xmlns:a16="http://schemas.microsoft.com/office/drawing/2014/main" id="{74F69B02-3B4B-0040-6ED0-3FD3912A8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1599" y="1773918"/>
            <a:ext cx="2149504" cy="2149504"/>
          </a:xfrm>
          <a:prstGeom prst="rect">
            <a:avLst/>
          </a:prstGeom>
        </p:spPr>
      </p:pic>
      <p:pic>
        <p:nvPicPr>
          <p:cNvPr id="15" name="Graphic 7" descr="Money outline">
            <a:extLst>
              <a:ext uri="{FF2B5EF4-FFF2-40B4-BE49-F238E27FC236}">
                <a16:creationId xmlns:a16="http://schemas.microsoft.com/office/drawing/2014/main" id="{2B32720B-997F-D285-9291-2C1D865ACB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1800" y="1813915"/>
            <a:ext cx="1781217" cy="1781217"/>
          </a:xfrm>
          <a:prstGeom prst="rect">
            <a:avLst/>
          </a:prstGeom>
        </p:spPr>
      </p:pic>
      <p:pic>
        <p:nvPicPr>
          <p:cNvPr id="16" name="Graphic 11" descr="Supply And Demand outline">
            <a:extLst>
              <a:ext uri="{FF2B5EF4-FFF2-40B4-BE49-F238E27FC236}">
                <a16:creationId xmlns:a16="http://schemas.microsoft.com/office/drawing/2014/main" id="{B49F42D8-872E-577A-3FB4-141488DAF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0843" y="1883446"/>
            <a:ext cx="1781217" cy="1781217"/>
          </a:xfrm>
          <a:prstGeom prst="rect">
            <a:avLst/>
          </a:prstGeom>
        </p:spPr>
      </p:pic>
      <p:cxnSp>
        <p:nvCxnSpPr>
          <p:cNvPr id="17" name="Straight Connector 36">
            <a:extLst>
              <a:ext uri="{FF2B5EF4-FFF2-40B4-BE49-F238E27FC236}">
                <a16:creationId xmlns:a16="http://schemas.microsoft.com/office/drawing/2014/main" id="{A6FE1B8C-DD62-B103-49F8-19268638741D}"/>
              </a:ext>
            </a:extLst>
          </p:cNvPr>
          <p:cNvCxnSpPr>
            <a:cxnSpLocks/>
          </p:cNvCxnSpPr>
          <p:nvPr/>
        </p:nvCxnSpPr>
        <p:spPr>
          <a:xfrm>
            <a:off x="5160970" y="4293300"/>
            <a:ext cx="1950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6">
            <a:extLst>
              <a:ext uri="{FF2B5EF4-FFF2-40B4-BE49-F238E27FC236}">
                <a16:creationId xmlns:a16="http://schemas.microsoft.com/office/drawing/2014/main" id="{A3F87A63-235C-E97D-48F6-E88BD33D6BE8}"/>
              </a:ext>
            </a:extLst>
          </p:cNvPr>
          <p:cNvCxnSpPr>
            <a:cxnSpLocks/>
          </p:cNvCxnSpPr>
          <p:nvPr/>
        </p:nvCxnSpPr>
        <p:spPr>
          <a:xfrm>
            <a:off x="8741927" y="4293300"/>
            <a:ext cx="19509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2">
            <a:extLst>
              <a:ext uri="{FF2B5EF4-FFF2-40B4-BE49-F238E27FC236}">
                <a16:creationId xmlns:a16="http://schemas.microsoft.com/office/drawing/2014/main" id="{0AD3D49F-8236-FE81-5347-9B0BC79B0E30}"/>
              </a:ext>
            </a:extLst>
          </p:cNvPr>
          <p:cNvSpPr txBox="1"/>
          <p:nvPr/>
        </p:nvSpPr>
        <p:spPr>
          <a:xfrm>
            <a:off x="788398" y="829859"/>
            <a:ext cx="1090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i="1"/>
            </a:lvl1pPr>
          </a:lstStyle>
          <a:p>
            <a:pPr algn="l"/>
            <a:r>
              <a:rPr lang="pt-BR" dirty="0"/>
              <a:t>A inclusão de ativos internacionais nas carteiras tem o benefício de </a:t>
            </a:r>
            <a:r>
              <a:rPr lang="pt-BR" b="1" dirty="0"/>
              <a:t>reduzir o impacto de eventos locais </a:t>
            </a:r>
            <a:r>
              <a:rPr lang="pt-BR" dirty="0"/>
              <a:t>nas carteiras, assim como </a:t>
            </a:r>
            <a:r>
              <a:rPr lang="pt-BR" b="1" dirty="0"/>
              <a:t>diminuir a concentração </a:t>
            </a:r>
            <a:r>
              <a:rPr lang="pt-BR" dirty="0"/>
              <a:t>em setores específicos.</a:t>
            </a:r>
          </a:p>
        </p:txBody>
      </p:sp>
    </p:spTree>
    <p:extLst>
      <p:ext uri="{BB962C8B-B14F-4D97-AF65-F5344CB8AC3E}">
        <p14:creationId xmlns:p14="http://schemas.microsoft.com/office/powerpoint/2010/main" val="23694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Efeito positivo de diversificação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7</a:t>
            </a:fld>
            <a:endParaRPr lang="pt-BR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78105BA-FDF1-2FD6-2743-ABD47CE6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42" y="3445211"/>
            <a:ext cx="10369029" cy="274358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F9F6F99E-77BD-2A95-2878-5C15864B0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42" y="765550"/>
            <a:ext cx="10369029" cy="2543530"/>
          </a:xfrm>
          <a:prstGeom prst="rect">
            <a:avLst/>
          </a:prstGeom>
        </p:spPr>
      </p:pic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47D087BF-E098-5B5C-F301-0566F9EF8B22}"/>
              </a:ext>
            </a:extLst>
          </p:cNvPr>
          <p:cNvSpPr txBox="1">
            <a:spLocks/>
          </p:cNvSpPr>
          <p:nvPr/>
        </p:nvSpPr>
        <p:spPr>
          <a:xfrm>
            <a:off x="933553" y="6261599"/>
            <a:ext cx="3764308" cy="17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269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None/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216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20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Noto Sans" panose="020B0502040504020204" pitchFamily="34" charset="0"/>
              <a:buChar char="–"/>
              <a:defRPr lang="en-GB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59169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838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506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4172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Fonte: JP MORGAN.</a:t>
            </a:r>
          </a:p>
        </p:txBody>
      </p:sp>
    </p:spTree>
    <p:extLst>
      <p:ext uri="{BB962C8B-B14F-4D97-AF65-F5344CB8AC3E}">
        <p14:creationId xmlns:p14="http://schemas.microsoft.com/office/powerpoint/2010/main" val="286859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Filme, não a foto!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1240" y="6317292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8</a:t>
            </a:fld>
            <a:endParaRPr lang="pt-BR" dirty="0"/>
          </a:p>
        </p:txBody>
      </p:sp>
      <p:graphicFrame>
        <p:nvGraphicFramePr>
          <p:cNvPr id="4" name="Table 11">
            <a:extLst>
              <a:ext uri="{FF2B5EF4-FFF2-40B4-BE49-F238E27FC236}">
                <a16:creationId xmlns:a16="http://schemas.microsoft.com/office/drawing/2014/main" id="{43F9F630-7C48-F720-C918-F0E4EB48A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68264"/>
              </p:ext>
            </p:extLst>
          </p:nvPr>
        </p:nvGraphicFramePr>
        <p:xfrm>
          <a:off x="732743" y="4213505"/>
          <a:ext cx="246716" cy="416910"/>
        </p:xfrm>
        <a:graphic>
          <a:graphicData uri="http://schemas.openxmlformats.org/drawingml/2006/table">
            <a:tbl>
              <a:tblPr/>
              <a:tblGrid>
                <a:gridCol w="246716">
                  <a:extLst>
                    <a:ext uri="{9D8B030D-6E8A-4147-A177-3AD203B41FA5}">
                      <a16:colId xmlns:a16="http://schemas.microsoft.com/office/drawing/2014/main" val="115063498"/>
                    </a:ext>
                  </a:extLst>
                </a:gridCol>
              </a:tblGrid>
              <a:tr h="4169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274390"/>
                  </a:ext>
                </a:extLst>
              </a:tr>
            </a:tbl>
          </a:graphicData>
        </a:graphic>
      </p:graphicFrame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F2207C64-03A3-686B-1A90-B4E469A964BE}"/>
              </a:ext>
            </a:extLst>
          </p:cNvPr>
          <p:cNvSpPr txBox="1">
            <a:spLocks/>
          </p:cNvSpPr>
          <p:nvPr/>
        </p:nvSpPr>
        <p:spPr>
          <a:xfrm>
            <a:off x="528836" y="3933882"/>
            <a:ext cx="11141817" cy="1399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269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None/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216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20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Noto Sans" panose="020B0502040504020204" pitchFamily="34" charset="0"/>
              <a:buChar char="–"/>
              <a:defRPr lang="en-GB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59169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838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506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4172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Fonte: Quantum Axis </a:t>
            </a:r>
            <a:r>
              <a:rPr lang="en-GB" dirty="0" err="1"/>
              <a:t>em</a:t>
            </a:r>
            <a:r>
              <a:rPr lang="en-GB" dirty="0"/>
              <a:t> Dez/23.</a:t>
            </a:r>
          </a:p>
        </p:txBody>
      </p:sp>
      <p:graphicFrame>
        <p:nvGraphicFramePr>
          <p:cNvPr id="7" name="Chart 7">
            <a:extLst>
              <a:ext uri="{FF2B5EF4-FFF2-40B4-BE49-F238E27FC236}">
                <a16:creationId xmlns:a16="http://schemas.microsoft.com/office/drawing/2014/main" id="{E1026B29-F047-5DBB-6443-8D57845685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950759"/>
              </p:ext>
            </p:extLst>
          </p:nvPr>
        </p:nvGraphicFramePr>
        <p:xfrm>
          <a:off x="436748" y="654083"/>
          <a:ext cx="11325994" cy="350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BE884271-323E-8DB6-2A3C-2F3B953CE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45229"/>
              </p:ext>
            </p:extLst>
          </p:nvPr>
        </p:nvGraphicFramePr>
        <p:xfrm>
          <a:off x="732743" y="2294681"/>
          <a:ext cx="246716" cy="416910"/>
        </p:xfrm>
        <a:graphic>
          <a:graphicData uri="http://schemas.openxmlformats.org/drawingml/2006/table">
            <a:tbl>
              <a:tblPr/>
              <a:tblGrid>
                <a:gridCol w="246716">
                  <a:extLst>
                    <a:ext uri="{9D8B030D-6E8A-4147-A177-3AD203B41FA5}">
                      <a16:colId xmlns:a16="http://schemas.microsoft.com/office/drawing/2014/main" val="115063498"/>
                    </a:ext>
                  </a:extLst>
                </a:gridCol>
              </a:tblGrid>
              <a:tr h="4169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274390"/>
                  </a:ext>
                </a:extLst>
              </a:tr>
            </a:tbl>
          </a:graphicData>
        </a:graphic>
      </p:graphicFrame>
      <p:pic>
        <p:nvPicPr>
          <p:cNvPr id="13" name="Imagem 12">
            <a:extLst>
              <a:ext uri="{FF2B5EF4-FFF2-40B4-BE49-F238E27FC236}">
                <a16:creationId xmlns:a16="http://schemas.microsoft.com/office/drawing/2014/main" id="{EA749B54-F951-CC86-D224-7D61C31B5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48" y="4273348"/>
            <a:ext cx="11233905" cy="2015391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7CAC1C7-C182-00C5-C61A-09C019D09970}"/>
              </a:ext>
            </a:extLst>
          </p:cNvPr>
          <p:cNvSpPr txBox="1">
            <a:spLocks/>
          </p:cNvSpPr>
          <p:nvPr/>
        </p:nvSpPr>
        <p:spPr>
          <a:xfrm>
            <a:off x="436748" y="6288739"/>
            <a:ext cx="3764308" cy="17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269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None/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216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20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Noto Sans" panose="020B0502040504020204" pitchFamily="34" charset="0"/>
              <a:buChar char="–"/>
              <a:defRPr lang="en-GB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59169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838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506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4172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Fonte: JP MORGAN.</a:t>
            </a:r>
          </a:p>
        </p:txBody>
      </p:sp>
    </p:spTree>
    <p:extLst>
      <p:ext uri="{BB962C8B-B14F-4D97-AF65-F5344CB8AC3E}">
        <p14:creationId xmlns:p14="http://schemas.microsoft.com/office/powerpoint/2010/main" val="379018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0AE9E-BD73-5A3E-74D2-6A1FE13EE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Siga o plano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396829C4-6170-26B5-AFBE-12BA79F6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422" y="6308714"/>
            <a:ext cx="2743200" cy="365125"/>
          </a:xfrm>
        </p:spPr>
        <p:txBody>
          <a:bodyPr/>
          <a:lstStyle/>
          <a:p>
            <a:fld id="{B8F31F58-0395-477F-940C-C3D506EDE68B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E57C6DB-810E-A4C5-2F3A-AD5D11E33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27" y="1579836"/>
            <a:ext cx="8218814" cy="464814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EAE8CA11-6A6D-96AF-15E0-66CB4AE74BEF}"/>
              </a:ext>
            </a:extLst>
          </p:cNvPr>
          <p:cNvSpPr txBox="1">
            <a:spLocks/>
          </p:cNvSpPr>
          <p:nvPr/>
        </p:nvSpPr>
        <p:spPr>
          <a:xfrm>
            <a:off x="993513" y="6227976"/>
            <a:ext cx="3764308" cy="17393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1002693" rtl="0" eaLnBrk="1" fontAlgn="base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None/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8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912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216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Noto Sans" panose="020B0502040504020204" pitchFamily="34" charset="0"/>
              <a:buChar char="–"/>
              <a:defRPr lang="en-US" sz="1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52000" indent="-230400" algn="l" defTabSz="1002693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Font typeface="Noto Sans" panose="020B0502040504020204" pitchFamily="34" charset="0"/>
              <a:buChar char="–"/>
              <a:defRPr lang="en-GB" sz="14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59169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0838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62506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64172" indent="-250834" algn="l" defTabSz="10033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Fonte: JP MORGAN.</a:t>
            </a:r>
          </a:p>
        </p:txBody>
      </p:sp>
      <p:sp>
        <p:nvSpPr>
          <p:cNvPr id="4" name="CaixaDeTexto 2">
            <a:extLst>
              <a:ext uri="{FF2B5EF4-FFF2-40B4-BE49-F238E27FC236}">
                <a16:creationId xmlns:a16="http://schemas.microsoft.com/office/drawing/2014/main" id="{7A6EEE88-54F8-0DB8-8B42-0E1C36A81F53}"/>
              </a:ext>
            </a:extLst>
          </p:cNvPr>
          <p:cNvSpPr txBox="1"/>
          <p:nvPr/>
        </p:nvSpPr>
        <p:spPr>
          <a:xfrm>
            <a:off x="644863" y="759573"/>
            <a:ext cx="1090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i="1"/>
            </a:lvl1pPr>
          </a:lstStyle>
          <a:p>
            <a:pPr algn="l"/>
            <a:r>
              <a:rPr lang="pt-BR" dirty="0"/>
              <a:t>O investimento regular, buscando implementar o </a:t>
            </a:r>
            <a:r>
              <a:rPr lang="pt-BR" dirty="0" err="1"/>
              <a:t>Asset</a:t>
            </a:r>
            <a:r>
              <a:rPr lang="pt-BR" dirty="0"/>
              <a:t> </a:t>
            </a:r>
            <a:r>
              <a:rPr lang="pt-BR" dirty="0" err="1"/>
              <a:t>Allocation</a:t>
            </a:r>
            <a:r>
              <a:rPr lang="pt-BR" dirty="0"/>
              <a:t> e as regras de rebalanceamento definidos, é a principal forma de capturar os benefícios de investir no exterior.</a:t>
            </a:r>
          </a:p>
        </p:txBody>
      </p:sp>
    </p:spTree>
    <p:extLst>
      <p:ext uri="{BB962C8B-B14F-4D97-AF65-F5344CB8AC3E}">
        <p14:creationId xmlns:p14="http://schemas.microsoft.com/office/powerpoint/2010/main" val="1673143554"/>
      </p:ext>
    </p:extLst>
  </p:cSld>
  <p:clrMapOvr>
    <a:masterClrMapping/>
  </p:clrMapOvr>
</p:sld>
</file>

<file path=ppt/theme/theme1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5603EB5C684E4FA6EE9E445D2E33FF" ma:contentTypeVersion="6" ma:contentTypeDescription="Crie um novo documento." ma:contentTypeScope="" ma:versionID="906639eb3a03d262ef6a8edda8da5f50">
  <xsd:schema xmlns:xsd="http://www.w3.org/2001/XMLSchema" xmlns:xs="http://www.w3.org/2001/XMLSchema" xmlns:p="http://schemas.microsoft.com/office/2006/metadata/properties" xmlns:ns2="30590b2a-6479-4b41-a425-51822a1df279" xmlns:ns3="3456b256-e2b5-4655-b63c-4ea7365bd255" targetNamespace="http://schemas.microsoft.com/office/2006/metadata/properties" ma:root="true" ma:fieldsID="5e029db2d769f195f67e5bb8d0c2271e" ns2:_="" ns3:_="">
    <xsd:import namespace="30590b2a-6479-4b41-a425-51822a1df279"/>
    <xsd:import namespace="3456b256-e2b5-4655-b63c-4ea7365bd2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90b2a-6479-4b41-a425-51822a1df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6b256-e2b5-4655-b63c-4ea7365bd2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A0975-4EAB-4AB6-B1ED-A7548E463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CE7CA5-0651-47BC-9D53-C8D9A2F07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90b2a-6479-4b41-a425-51822a1df279"/>
    <ds:schemaRef ds:uri="3456b256-e2b5-4655-b63c-4ea7365bd2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AA41D-02AF-4732-8D27-3CADDAF423CC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3456b256-e2b5-4655-b63c-4ea7365bd255"/>
    <ds:schemaRef ds:uri="30590b2a-6479-4b41-a425-51822a1df279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12129</TotalTime>
  <Words>329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Ebrima</vt:lpstr>
      <vt:lpstr>1_Personalizar design</vt:lpstr>
      <vt:lpstr>2_Personalizar design</vt:lpstr>
      <vt:lpstr>2_Tema do Office</vt:lpstr>
      <vt:lpstr>Tema do Office</vt:lpstr>
      <vt:lpstr>Personalizar design</vt:lpstr>
      <vt:lpstr>Apresentação do PowerPoint</vt:lpstr>
      <vt:lpstr>Decisões Fundamentais</vt:lpstr>
      <vt:lpstr>Começando do começo</vt:lpstr>
      <vt:lpstr>“Portfólios Estruturais”</vt:lpstr>
      <vt:lpstr>Viés Doméstico</vt:lpstr>
      <vt:lpstr>Novos possibilidades</vt:lpstr>
      <vt:lpstr>Efeito positivo de diversificação</vt:lpstr>
      <vt:lpstr>Filme, não a foto!</vt:lpstr>
      <vt:lpstr>Siga o plano</vt:lpstr>
      <vt:lpstr>Não é tudo a mesma coisa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Sandoval</dc:creator>
  <cp:lastModifiedBy>Daniel Sandoval</cp:lastModifiedBy>
  <cp:revision>1</cp:revision>
  <cp:lastPrinted>2024-03-18T17:09:09Z</cp:lastPrinted>
  <dcterms:created xsi:type="dcterms:W3CDTF">2024-01-22T17:41:46Z</dcterms:created>
  <dcterms:modified xsi:type="dcterms:W3CDTF">2024-08-07T11:45:37Z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0x010100E05603EB5C684E4FA6EE9E445D2E33FF</vt:lpwstr>
  </property>
</Properties>
</file>