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45" r:id="rId1"/>
  </p:sldMasterIdLst>
  <p:notesMasterIdLst>
    <p:notesMasterId r:id="rId16"/>
  </p:notesMasterIdLst>
  <p:handoutMasterIdLst>
    <p:handoutMasterId r:id="rId17"/>
  </p:handoutMasterIdLst>
  <p:sldIdLst>
    <p:sldId id="2375" r:id="rId2"/>
    <p:sldId id="2384" r:id="rId3"/>
    <p:sldId id="2396" r:id="rId4"/>
    <p:sldId id="2421" r:id="rId5"/>
    <p:sldId id="2424" r:id="rId6"/>
    <p:sldId id="2426" r:id="rId7"/>
    <p:sldId id="2399" r:id="rId8"/>
    <p:sldId id="2433" r:id="rId9"/>
    <p:sldId id="2428" r:id="rId10"/>
    <p:sldId id="2431" r:id="rId11"/>
    <p:sldId id="2429" r:id="rId12"/>
    <p:sldId id="2432" r:id="rId13"/>
    <p:sldId id="2430" r:id="rId14"/>
    <p:sldId id="2379" r:id="rId15"/>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Lato" panose="020F0502020204030203" pitchFamily="34" charset="0"/>
      <p:regular r:id="rId22"/>
      <p:bold r:id="rId23"/>
      <p:italic r:id="rId24"/>
      <p:boldItalic r:id="rId25"/>
    </p:embeddedFont>
    <p:embeddedFont>
      <p:font typeface="Lato Black" panose="020F0502020204030203" pitchFamily="34" charset="0"/>
      <p:bold r:id="rId26"/>
      <p:italic r:id="rId27"/>
      <p:boldItalic r:id="rId28"/>
    </p:embeddedFont>
    <p:embeddedFont>
      <p:font typeface="Lato Heavy" panose="020B0604020202020204" charset="0"/>
      <p:bold r:id="rId29"/>
      <p:italic r:id="rId30"/>
      <p:boldItalic r:id="rId31"/>
    </p:embeddedFont>
    <p:embeddedFont>
      <p:font typeface="Lato Regular" panose="020F0502020204030203" charset="0"/>
      <p:regular r:id="rId32"/>
      <p:bold r:id="rId33"/>
      <p:italic r:id="rId34"/>
      <p:boldItalic r:id="rId35"/>
    </p:embeddedFont>
    <p:embeddedFont>
      <p:font typeface="Roboto" panose="02000000000000000000" pitchFamily="2" charset="0"/>
      <p:regular r:id="rId36"/>
      <p:bold r:id="rId37"/>
      <p:italic r:id="rId38"/>
      <p:boldItalic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PA E ÍNDICES" id="{16E86D3F-858F-B642-B289-29582E74B070}">
          <p14:sldIdLst>
            <p14:sldId id="2375"/>
            <p14:sldId id="2384"/>
            <p14:sldId id="2396"/>
            <p14:sldId id="2421"/>
            <p14:sldId id="2424"/>
            <p14:sldId id="2426"/>
            <p14:sldId id="2399"/>
            <p14:sldId id="2433"/>
            <p14:sldId id="2428"/>
            <p14:sldId id="2431"/>
            <p14:sldId id="2429"/>
            <p14:sldId id="2432"/>
            <p14:sldId id="2430"/>
            <p14:sldId id="2379"/>
          </p14:sldIdLst>
        </p14:section>
        <p14:section name="FECHAMENTO" id="{D4623309-3460-1B42-8CE8-19BC60BBE607}">
          <p14:sldIdLst/>
        </p14:section>
      </p14:sectionLst>
    </p:ext>
    <p:ext uri="{EFAFB233-063F-42B5-8137-9DF3F51BA10A}">
      <p15:sldGuideLst xmlns:p15="http://schemas.microsoft.com/office/powerpoint/2012/main">
        <p15:guide id="1" orient="horz" pos="2251" userDrawn="1">
          <p15:clr>
            <a:srgbClr val="A4A3A4"/>
          </p15:clr>
        </p15:guide>
        <p15:guide id="4" pos="7265" userDrawn="1">
          <p15:clr>
            <a:srgbClr val="A4A3A4"/>
          </p15:clr>
        </p15:guide>
        <p15:guide id="5" pos="302" userDrawn="1">
          <p15:clr>
            <a:srgbClr val="A4A3A4"/>
          </p15:clr>
        </p15:guide>
        <p15:guide id="6" pos="2683" userDrawn="1">
          <p15:clr>
            <a:srgbClr val="A4A3A4"/>
          </p15:clr>
        </p15:guide>
        <p15:guide id="8" orient="horz" pos="2092" userDrawn="1">
          <p15:clr>
            <a:srgbClr val="A4A3A4"/>
          </p15:clr>
        </p15:guide>
        <p15:guide id="9" orient="horz" pos="8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07E"/>
    <a:srgbClr val="EBAF0A"/>
    <a:srgbClr val="52D5F2"/>
    <a:srgbClr val="5E5E5E"/>
    <a:srgbClr val="035871"/>
    <a:srgbClr val="1C2835"/>
    <a:srgbClr val="000000"/>
    <a:srgbClr val="001334"/>
    <a:srgbClr val="000820"/>
    <a:srgbClr val="000C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208" autoAdjust="0"/>
  </p:normalViewPr>
  <p:slideViewPr>
    <p:cSldViewPr snapToGrid="0" snapToObjects="1">
      <p:cViewPr varScale="1">
        <p:scale>
          <a:sx n="72" d="100"/>
          <a:sy n="72" d="100"/>
        </p:scale>
        <p:origin x="618" y="66"/>
      </p:cViewPr>
      <p:guideLst>
        <p:guide orient="horz" pos="2251"/>
        <p:guide pos="7265"/>
        <p:guide pos="302"/>
        <p:guide pos="2683"/>
        <p:guide orient="horz" pos="2092"/>
        <p:guide orient="horz" pos="867"/>
      </p:guideLst>
    </p:cSldViewPr>
  </p:slideViewPr>
  <p:outlineViewPr>
    <p:cViewPr>
      <p:scale>
        <a:sx n="33" d="100"/>
        <a:sy n="33" d="100"/>
      </p:scale>
      <p:origin x="0" y="-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3" Type="http://schemas.openxmlformats.org/officeDocument/2006/relationships/slide" Target="slides/slide3.xml"/><Relationship Id="rId7" Type="http://schemas.openxmlformats.org/officeDocument/2006/relationships/slide" Target="slides/slide8.xml"/><Relationship Id="rId12" Type="http://schemas.openxmlformats.org/officeDocument/2006/relationships/slide" Target="slides/slide13.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2.xml"/><Relationship Id="rId5" Type="http://schemas.openxmlformats.org/officeDocument/2006/relationships/slide" Target="slides/slide6.xml"/><Relationship Id="rId10" Type="http://schemas.openxmlformats.org/officeDocument/2006/relationships/slide" Target="slides/slide11.xml"/><Relationship Id="rId4" Type="http://schemas.openxmlformats.org/officeDocument/2006/relationships/slide" Target="slides/slide5.xml"/><Relationship Id="rId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151A4B-2383-4A90-80CC-51650CD04A56}" type="datetimeFigureOut">
              <a:rPr lang="pt-BR" smtClean="0"/>
              <a:t>06/10/2021</a:t>
            </a:fld>
            <a:endParaRPr lang="pt-B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433F75-191C-41B2-9C28-B5C594BDD130}" type="slidenum">
              <a:rPr lang="pt-BR" smtClean="0"/>
              <a:t>‹nº›</a:t>
            </a:fld>
            <a:endParaRPr lang="pt-BR"/>
          </a:p>
        </p:txBody>
      </p:sp>
    </p:spTree>
    <p:extLst>
      <p:ext uri="{BB962C8B-B14F-4D97-AF65-F5344CB8AC3E}">
        <p14:creationId xmlns:p14="http://schemas.microsoft.com/office/powerpoint/2010/main" val="681892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Lato Regular"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Lato Regular" charset="0"/>
              </a:defRPr>
            </a:lvl1pPr>
          </a:lstStyle>
          <a:p>
            <a:fld id="{EFC10EE1-B198-C942-8235-326C972CBB30}" type="datetimeFigureOut">
              <a:rPr lang="en-US" smtClean="0"/>
              <a:pPr/>
              <a:t>10/6/2021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Lato Regular"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Lato Regular" charset="0"/>
              </a:defRPr>
            </a:lvl1pPr>
          </a:lstStyle>
          <a:p>
            <a:fld id="{006BE02D-20C0-F840-AFAC-BEA99C74FDC2}" type="slidenum">
              <a:rPr lang="en-US" smtClean="0"/>
              <a:pPr/>
              <a:t>‹nº›</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b="0" i="0" kern="1200">
        <a:solidFill>
          <a:schemeClr val="tx1"/>
        </a:solidFill>
        <a:latin typeface="Lato Regular" charset="0"/>
        <a:ea typeface="+mn-ea"/>
        <a:cs typeface="+mn-cs"/>
      </a:defRPr>
    </a:lvl1pPr>
    <a:lvl2pPr marL="457109" algn="l" defTabSz="457109" rtl="0" eaLnBrk="1" latinLnBrk="0" hangingPunct="1">
      <a:defRPr sz="1200" b="0" i="0" kern="1200">
        <a:solidFill>
          <a:schemeClr val="tx1"/>
        </a:solidFill>
        <a:latin typeface="Lato Regular" charset="0"/>
        <a:ea typeface="+mn-ea"/>
        <a:cs typeface="+mn-cs"/>
      </a:defRPr>
    </a:lvl2pPr>
    <a:lvl3pPr marL="914217" algn="l" defTabSz="457109" rtl="0" eaLnBrk="1" latinLnBrk="0" hangingPunct="1">
      <a:defRPr sz="1200" b="0" i="0" kern="1200">
        <a:solidFill>
          <a:schemeClr val="tx1"/>
        </a:solidFill>
        <a:latin typeface="Lato Regular" charset="0"/>
        <a:ea typeface="+mn-ea"/>
        <a:cs typeface="+mn-cs"/>
      </a:defRPr>
    </a:lvl3pPr>
    <a:lvl4pPr marL="1371326" algn="l" defTabSz="457109" rtl="0" eaLnBrk="1" latinLnBrk="0" hangingPunct="1">
      <a:defRPr sz="1200" b="0" i="0" kern="1200">
        <a:solidFill>
          <a:schemeClr val="tx1"/>
        </a:solidFill>
        <a:latin typeface="Lato Regular" charset="0"/>
        <a:ea typeface="+mn-ea"/>
        <a:cs typeface="+mn-cs"/>
      </a:defRPr>
    </a:lvl4pPr>
    <a:lvl5pPr marL="1828434" algn="l" defTabSz="457109" rtl="0" eaLnBrk="1" latinLnBrk="0" hangingPunct="1">
      <a:defRPr sz="1200" b="0" i="0" kern="1200">
        <a:solidFill>
          <a:schemeClr val="tx1"/>
        </a:solidFill>
        <a:latin typeface="Lato Regular" charset="0"/>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apa SOMMA _ txt Branco">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83F97198-F238-F84F-908B-0C9111A05A50}"/>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22"/>
            <a:ext cx="12192000" cy="6855357"/>
          </a:xfrm>
          <a:prstGeom prst="rect">
            <a:avLst/>
          </a:prstGeom>
        </p:spPr>
      </p:pic>
      <p:sp>
        <p:nvSpPr>
          <p:cNvPr id="5" name="Rectangle 9">
            <a:extLst>
              <a:ext uri="{FF2B5EF4-FFF2-40B4-BE49-F238E27FC236}">
                <a16:creationId xmlns:a16="http://schemas.microsoft.com/office/drawing/2014/main" id="{255248C6-F9E7-2A4C-A88A-B6EDFA497444}"/>
              </a:ext>
            </a:extLst>
          </p:cNvPr>
          <p:cNvSpPr/>
          <p:nvPr userDrawn="1"/>
        </p:nvSpPr>
        <p:spPr>
          <a:xfrm>
            <a:off x="0" y="1323"/>
            <a:ext cx="12192000" cy="6856679"/>
          </a:xfrm>
          <a:prstGeom prst="rect">
            <a:avLst/>
          </a:prstGeom>
          <a:solidFill>
            <a:schemeClr val="accent2">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latin typeface="Lato Regular" charset="0"/>
            </a:endParaRPr>
          </a:p>
        </p:txBody>
      </p:sp>
      <p:pic>
        <p:nvPicPr>
          <p:cNvPr id="8" name="Picture 1">
            <a:extLst>
              <a:ext uri="{FF2B5EF4-FFF2-40B4-BE49-F238E27FC236}">
                <a16:creationId xmlns:a16="http://schemas.microsoft.com/office/drawing/2014/main" id="{CEB883C8-585D-9944-8A32-162CCE326671}"/>
              </a:ext>
            </a:extLst>
          </p:cNvPr>
          <p:cNvPicPr>
            <a:picLocks noChangeAspect="1"/>
          </p:cNvPicPr>
          <p:nvPr userDrawn="1"/>
        </p:nvPicPr>
        <p:blipFill>
          <a:blip r:embed="rId4" cstate="email">
            <a:biLevel thresh="25000"/>
            <a:extLst>
              <a:ext uri="{28A0092B-C50C-407E-A947-70E740481C1C}">
                <a14:useLocalDpi xmlns:a14="http://schemas.microsoft.com/office/drawing/2010/main" val="0"/>
              </a:ext>
            </a:extLst>
          </a:blip>
          <a:stretch>
            <a:fillRect/>
          </a:stretch>
        </p:blipFill>
        <p:spPr>
          <a:xfrm>
            <a:off x="2543976" y="1808025"/>
            <a:ext cx="2947271" cy="2103698"/>
          </a:xfrm>
          <a:prstGeom prst="rect">
            <a:avLst/>
          </a:prstGeom>
        </p:spPr>
      </p:pic>
      <p:pic>
        <p:nvPicPr>
          <p:cNvPr id="9" name="Picture 8">
            <a:extLst>
              <a:ext uri="{FF2B5EF4-FFF2-40B4-BE49-F238E27FC236}">
                <a16:creationId xmlns:a16="http://schemas.microsoft.com/office/drawing/2014/main" id="{6345E05E-E947-4D43-BCA8-884637631801}"/>
              </a:ext>
            </a:extLst>
          </p:cNvPr>
          <p:cNvPicPr>
            <a:picLocks noChangeAspect="1"/>
          </p:cNvPicPr>
          <p:nvPr userDrawn="1"/>
        </p:nvPicPr>
        <p:blipFill>
          <a:blip r:embed="rId5" cstate="email">
            <a:biLevel thresh="25000"/>
            <a:extLst>
              <a:ext uri="{28A0092B-C50C-407E-A947-70E740481C1C}">
                <a14:useLocalDpi xmlns:a14="http://schemas.microsoft.com/office/drawing/2010/main" val="0"/>
              </a:ext>
            </a:extLst>
          </a:blip>
          <a:stretch>
            <a:fillRect/>
          </a:stretch>
        </p:blipFill>
        <p:spPr>
          <a:xfrm rot="10800000">
            <a:off x="6018699" y="3571855"/>
            <a:ext cx="8372403" cy="3171116"/>
          </a:xfrm>
          <a:prstGeom prst="rect">
            <a:avLst/>
          </a:prstGeom>
        </p:spPr>
      </p:pic>
      <p:sp>
        <p:nvSpPr>
          <p:cNvPr id="10" name="Title 1">
            <a:extLst>
              <a:ext uri="{FF2B5EF4-FFF2-40B4-BE49-F238E27FC236}">
                <a16:creationId xmlns:a16="http://schemas.microsoft.com/office/drawing/2014/main" id="{4F9B02E6-45A9-5E4C-84A0-336CC5F7F97A}"/>
              </a:ext>
            </a:extLst>
          </p:cNvPr>
          <p:cNvSpPr>
            <a:spLocks noGrp="1"/>
          </p:cNvSpPr>
          <p:nvPr>
            <p:ph type="title" hasCustomPrompt="1"/>
          </p:nvPr>
        </p:nvSpPr>
        <p:spPr>
          <a:xfrm>
            <a:off x="1842066" y="3929430"/>
            <a:ext cx="4351090" cy="1325563"/>
          </a:xfrm>
        </p:spPr>
        <p:txBody>
          <a:bodyPr anchor="t">
            <a:normAutofit/>
          </a:bodyPr>
          <a:lstStyle>
            <a:lvl1pPr algn="ctr">
              <a:lnSpc>
                <a:spcPct val="120000"/>
              </a:lnSpc>
              <a:defRPr sz="2700" i="1">
                <a:solidFill>
                  <a:schemeClr val="bg1"/>
                </a:solidFill>
                <a:latin typeface="Lato Black" panose="020F0A02020204030203" pitchFamily="34" charset="0"/>
              </a:defRPr>
            </a:lvl1pPr>
          </a:lstStyle>
          <a:p>
            <a:r>
              <a:rPr lang="en-US" dirty="0"/>
              <a:t>Click to edit Master title style</a:t>
            </a:r>
            <a:endParaRPr lang="pt-BR" dirty="0"/>
          </a:p>
        </p:txBody>
      </p:sp>
    </p:spTree>
    <p:extLst>
      <p:ext uri="{BB962C8B-B14F-4D97-AF65-F5344CB8AC3E}">
        <p14:creationId xmlns:p14="http://schemas.microsoft.com/office/powerpoint/2010/main" val="3363015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Médio Img Lateral">
    <p:spTree>
      <p:nvGrpSpPr>
        <p:cNvPr id="1" name=""/>
        <p:cNvGrpSpPr/>
        <p:nvPr/>
      </p:nvGrpSpPr>
      <p:grpSpPr>
        <a:xfrm>
          <a:off x="0" y="0"/>
          <a:ext cx="0" cy="0"/>
          <a:chOff x="0" y="0"/>
          <a:chExt cx="0" cy="0"/>
        </a:xfrm>
      </p:grpSpPr>
      <p:sp>
        <p:nvSpPr>
          <p:cNvPr id="5" name="Espaço Reservado para Conteúdo 3">
            <a:extLst>
              <a:ext uri="{FF2B5EF4-FFF2-40B4-BE49-F238E27FC236}">
                <a16:creationId xmlns:a16="http://schemas.microsoft.com/office/drawing/2014/main" id="{49054363-8751-894F-A1A0-FD12A113D214}"/>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cxnSp>
        <p:nvCxnSpPr>
          <p:cNvPr id="9" name="Conector reto 8">
            <a:extLst>
              <a:ext uri="{FF2B5EF4-FFF2-40B4-BE49-F238E27FC236}">
                <a16:creationId xmlns:a16="http://schemas.microsoft.com/office/drawing/2014/main" id="{D4208213-4A3D-4B04-9049-4B3E80FA4614}"/>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6" name="Espaço Reservado para Conteúdo 1">
            <a:extLst>
              <a:ext uri="{FF2B5EF4-FFF2-40B4-BE49-F238E27FC236}">
                <a16:creationId xmlns:a16="http://schemas.microsoft.com/office/drawing/2014/main" id="{BB2B6900-79CC-4AEC-A786-774F7ABEDD21}"/>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2267315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Grande Img Lateral">
    <p:spTree>
      <p:nvGrpSpPr>
        <p:cNvPr id="1" name=""/>
        <p:cNvGrpSpPr/>
        <p:nvPr/>
      </p:nvGrpSpPr>
      <p:grpSpPr>
        <a:xfrm>
          <a:off x="0" y="0"/>
          <a:ext cx="0" cy="0"/>
          <a:chOff x="0" y="0"/>
          <a:chExt cx="0" cy="0"/>
        </a:xfrm>
      </p:grpSpPr>
      <p:sp>
        <p:nvSpPr>
          <p:cNvPr id="5" name="Espaço Reservado para Conteúdo 3">
            <a:extLst>
              <a:ext uri="{FF2B5EF4-FFF2-40B4-BE49-F238E27FC236}">
                <a16:creationId xmlns:a16="http://schemas.microsoft.com/office/drawing/2014/main" id="{6BB6B218-0136-A345-BCF4-ECA13FB2313A}"/>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cxnSp>
        <p:nvCxnSpPr>
          <p:cNvPr id="8" name="Conector reto 7">
            <a:extLst>
              <a:ext uri="{FF2B5EF4-FFF2-40B4-BE49-F238E27FC236}">
                <a16:creationId xmlns:a16="http://schemas.microsoft.com/office/drawing/2014/main" id="{6871C0D4-AB19-40A3-B3B1-465449DF8700}"/>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6" name="Espaço Reservado para Conteúdo 1">
            <a:extLst>
              <a:ext uri="{FF2B5EF4-FFF2-40B4-BE49-F238E27FC236}">
                <a16:creationId xmlns:a16="http://schemas.microsoft.com/office/drawing/2014/main" id="{60606CF2-0B4A-4848-BC5F-D6C7903E9350}"/>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881829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Extra Grande Img Lateral">
    <p:spTree>
      <p:nvGrpSpPr>
        <p:cNvPr id="1" name=""/>
        <p:cNvGrpSpPr/>
        <p:nvPr/>
      </p:nvGrpSpPr>
      <p:grpSpPr>
        <a:xfrm>
          <a:off x="0" y="0"/>
          <a:ext cx="0" cy="0"/>
          <a:chOff x="0" y="0"/>
          <a:chExt cx="0" cy="0"/>
        </a:xfrm>
      </p:grpSpPr>
      <p:sp>
        <p:nvSpPr>
          <p:cNvPr id="5" name="Espaço Reservado para Conteúdo 3">
            <a:extLst>
              <a:ext uri="{FF2B5EF4-FFF2-40B4-BE49-F238E27FC236}">
                <a16:creationId xmlns:a16="http://schemas.microsoft.com/office/drawing/2014/main" id="{B8DD5B3D-84CD-4F46-8A0E-03CA453DD59C}"/>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cxnSp>
        <p:nvCxnSpPr>
          <p:cNvPr id="7" name="Conector reto 6">
            <a:extLst>
              <a:ext uri="{FF2B5EF4-FFF2-40B4-BE49-F238E27FC236}">
                <a16:creationId xmlns:a16="http://schemas.microsoft.com/office/drawing/2014/main" id="{8A491D34-EE31-408B-A754-E3378D63E738}"/>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8" name="Espaço Reservado para Conteúdo 1">
            <a:extLst>
              <a:ext uri="{FF2B5EF4-FFF2-40B4-BE49-F238E27FC236}">
                <a16:creationId xmlns:a16="http://schemas.microsoft.com/office/drawing/2014/main" id="{CE6A823D-48A7-45E3-8C3C-F4A185FE3390}"/>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2450169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ítulo Pequeno Img Lateral">
    <p:spTree>
      <p:nvGrpSpPr>
        <p:cNvPr id="1" name=""/>
        <p:cNvGrpSpPr/>
        <p:nvPr/>
      </p:nvGrpSpPr>
      <p:grpSpPr>
        <a:xfrm>
          <a:off x="0" y="0"/>
          <a:ext cx="0" cy="0"/>
          <a:chOff x="0" y="0"/>
          <a:chExt cx="0" cy="0"/>
        </a:xfrm>
      </p:grpSpPr>
      <p:sp>
        <p:nvSpPr>
          <p:cNvPr id="7" name="Espaço Reservado para Imagem 6">
            <a:extLst>
              <a:ext uri="{FF2B5EF4-FFF2-40B4-BE49-F238E27FC236}">
                <a16:creationId xmlns:a16="http://schemas.microsoft.com/office/drawing/2014/main" id="{B7A572F8-E14E-B34D-856E-CF9CA1952E4D}"/>
              </a:ext>
            </a:extLst>
          </p:cNvPr>
          <p:cNvSpPr>
            <a:spLocks noGrp="1"/>
          </p:cNvSpPr>
          <p:nvPr>
            <p:ph type="pic" sz="quarter" idx="11"/>
          </p:nvPr>
        </p:nvSpPr>
        <p:spPr>
          <a:xfrm>
            <a:off x="6369794" y="0"/>
            <a:ext cx="5822206" cy="6858000"/>
          </a:xfrm>
          <a:custGeom>
            <a:avLst/>
            <a:gdLst>
              <a:gd name="connsiteX0" fmla="*/ 2460453 w 5822206"/>
              <a:gd name="connsiteY0" fmla="*/ 0 h 6858000"/>
              <a:gd name="connsiteX1" fmla="*/ 5822206 w 5822206"/>
              <a:gd name="connsiteY1" fmla="*/ 0 h 6858000"/>
              <a:gd name="connsiteX2" fmla="*/ 5822206 w 5822206"/>
              <a:gd name="connsiteY2" fmla="*/ 6858000 h 6858000"/>
              <a:gd name="connsiteX3" fmla="*/ 0 w 5822206"/>
              <a:gd name="connsiteY3" fmla="*/ 6858000 h 6858000"/>
              <a:gd name="connsiteX4" fmla="*/ 13116 w 5822206"/>
              <a:gd name="connsiteY4" fmla="*/ 6852956 h 6858000"/>
              <a:gd name="connsiteX5" fmla="*/ 1254613 w 5822206"/>
              <a:gd name="connsiteY5" fmla="*/ 5220720 h 6858000"/>
              <a:gd name="connsiteX6" fmla="*/ 1254613 w 5822206"/>
              <a:gd name="connsiteY6" fmla="*/ 5219336 h 6858000"/>
              <a:gd name="connsiteX7" fmla="*/ 1971945 w 5822206"/>
              <a:gd name="connsiteY7" fmla="*/ 21211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2206" h="6858000">
                <a:moveTo>
                  <a:pt x="2460453" y="0"/>
                </a:moveTo>
                <a:lnTo>
                  <a:pt x="5822206" y="0"/>
                </a:lnTo>
                <a:lnTo>
                  <a:pt x="5822206" y="6858000"/>
                </a:lnTo>
                <a:lnTo>
                  <a:pt x="0" y="6858000"/>
                </a:lnTo>
                <a:lnTo>
                  <a:pt x="13116" y="6852956"/>
                </a:lnTo>
                <a:cubicBezTo>
                  <a:pt x="613399" y="6595154"/>
                  <a:pt x="1078709" y="5987676"/>
                  <a:pt x="1254613" y="5220720"/>
                </a:cubicBezTo>
                <a:lnTo>
                  <a:pt x="1254613" y="5219336"/>
                </a:lnTo>
                <a:lnTo>
                  <a:pt x="1971945" y="2121169"/>
                </a:lnTo>
                <a:close/>
              </a:path>
            </a:pathLst>
          </a:custGeom>
          <a:blipFill dpi="0" rotWithShape="1">
            <a:blip r:embed="rId2" cstate="email">
              <a:extLst>
                <a:ext uri="{28A0092B-C50C-407E-A947-70E740481C1C}">
                  <a14:useLocalDpi xmlns:a14="http://schemas.microsoft.com/office/drawing/2010/main" val="0"/>
                </a:ext>
              </a:extLst>
            </a:blip>
            <a:srcRect/>
            <a:stretch>
              <a:fillRect/>
            </a:stretch>
          </a:blipFill>
        </p:spPr>
        <p:txBody>
          <a:bodyPr wrap="square">
            <a:noAutofit/>
          </a:bodyPr>
          <a:lstStyle/>
          <a:p>
            <a:r>
              <a:rPr lang="pt-BR"/>
              <a:t>Clique no ícone para adicionar uma imagem</a:t>
            </a:r>
          </a:p>
        </p:txBody>
      </p:sp>
      <p:sp>
        <p:nvSpPr>
          <p:cNvPr id="5" name="Espaço Reservado para Conteúdo 3">
            <a:extLst>
              <a:ext uri="{FF2B5EF4-FFF2-40B4-BE49-F238E27FC236}">
                <a16:creationId xmlns:a16="http://schemas.microsoft.com/office/drawing/2014/main" id="{4B97F08A-482A-CF40-8F02-E9C7499FF7F7}"/>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cxnSp>
        <p:nvCxnSpPr>
          <p:cNvPr id="10" name="Conector reto 9">
            <a:extLst>
              <a:ext uri="{FF2B5EF4-FFF2-40B4-BE49-F238E27FC236}">
                <a16:creationId xmlns:a16="http://schemas.microsoft.com/office/drawing/2014/main" id="{36D6FD1A-9126-4466-BF44-F9579AD1F4C5}"/>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6" name="Espaço Reservado para Conteúdo 1">
            <a:extLst>
              <a:ext uri="{FF2B5EF4-FFF2-40B4-BE49-F238E27FC236}">
                <a16:creationId xmlns:a16="http://schemas.microsoft.com/office/drawing/2014/main" id="{AAD6AB64-5E87-4443-9607-A35D4D0F1BBD}"/>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3521204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ítulo Médio Img Lateral">
    <p:spTree>
      <p:nvGrpSpPr>
        <p:cNvPr id="1" name=""/>
        <p:cNvGrpSpPr/>
        <p:nvPr/>
      </p:nvGrpSpPr>
      <p:grpSpPr>
        <a:xfrm>
          <a:off x="0" y="0"/>
          <a:ext cx="0" cy="0"/>
          <a:chOff x="0" y="0"/>
          <a:chExt cx="0" cy="0"/>
        </a:xfrm>
      </p:grpSpPr>
      <p:sp>
        <p:nvSpPr>
          <p:cNvPr id="5" name="Espaço Reservado para Conteúdo 3">
            <a:extLst>
              <a:ext uri="{FF2B5EF4-FFF2-40B4-BE49-F238E27FC236}">
                <a16:creationId xmlns:a16="http://schemas.microsoft.com/office/drawing/2014/main" id="{49054363-8751-894F-A1A0-FD12A113D214}"/>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8" name="Espaço Reservado para Imagem 6">
            <a:extLst>
              <a:ext uri="{FF2B5EF4-FFF2-40B4-BE49-F238E27FC236}">
                <a16:creationId xmlns:a16="http://schemas.microsoft.com/office/drawing/2014/main" id="{2DAD4506-DD3C-CA43-9C43-F47AF1B84ABD}"/>
              </a:ext>
            </a:extLst>
          </p:cNvPr>
          <p:cNvSpPr>
            <a:spLocks noGrp="1"/>
          </p:cNvSpPr>
          <p:nvPr>
            <p:ph type="pic" sz="quarter" idx="11"/>
          </p:nvPr>
        </p:nvSpPr>
        <p:spPr>
          <a:xfrm>
            <a:off x="6369794" y="0"/>
            <a:ext cx="5822206" cy="6858000"/>
          </a:xfrm>
          <a:custGeom>
            <a:avLst/>
            <a:gdLst>
              <a:gd name="connsiteX0" fmla="*/ 2460453 w 5822206"/>
              <a:gd name="connsiteY0" fmla="*/ 0 h 6858000"/>
              <a:gd name="connsiteX1" fmla="*/ 5822206 w 5822206"/>
              <a:gd name="connsiteY1" fmla="*/ 0 h 6858000"/>
              <a:gd name="connsiteX2" fmla="*/ 5822206 w 5822206"/>
              <a:gd name="connsiteY2" fmla="*/ 6858000 h 6858000"/>
              <a:gd name="connsiteX3" fmla="*/ 0 w 5822206"/>
              <a:gd name="connsiteY3" fmla="*/ 6858000 h 6858000"/>
              <a:gd name="connsiteX4" fmla="*/ 13116 w 5822206"/>
              <a:gd name="connsiteY4" fmla="*/ 6852956 h 6858000"/>
              <a:gd name="connsiteX5" fmla="*/ 1254613 w 5822206"/>
              <a:gd name="connsiteY5" fmla="*/ 5220720 h 6858000"/>
              <a:gd name="connsiteX6" fmla="*/ 1254613 w 5822206"/>
              <a:gd name="connsiteY6" fmla="*/ 5219336 h 6858000"/>
              <a:gd name="connsiteX7" fmla="*/ 1971945 w 5822206"/>
              <a:gd name="connsiteY7" fmla="*/ 21211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2206" h="6858000">
                <a:moveTo>
                  <a:pt x="2460453" y="0"/>
                </a:moveTo>
                <a:lnTo>
                  <a:pt x="5822206" y="0"/>
                </a:lnTo>
                <a:lnTo>
                  <a:pt x="5822206" y="6858000"/>
                </a:lnTo>
                <a:lnTo>
                  <a:pt x="0" y="6858000"/>
                </a:lnTo>
                <a:lnTo>
                  <a:pt x="13116" y="6852956"/>
                </a:lnTo>
                <a:cubicBezTo>
                  <a:pt x="613399" y="6595154"/>
                  <a:pt x="1078709" y="5987676"/>
                  <a:pt x="1254613" y="5220720"/>
                </a:cubicBezTo>
                <a:lnTo>
                  <a:pt x="1254613" y="5219336"/>
                </a:lnTo>
                <a:lnTo>
                  <a:pt x="1971945" y="2121169"/>
                </a:lnTo>
                <a:close/>
              </a:path>
            </a:pathLst>
          </a:custGeom>
          <a:blipFill dpi="0" rotWithShape="1">
            <a:blip r:embed="rId2" cstate="email">
              <a:extLst>
                <a:ext uri="{28A0092B-C50C-407E-A947-70E740481C1C}">
                  <a14:useLocalDpi xmlns:a14="http://schemas.microsoft.com/office/drawing/2010/main" val="0"/>
                </a:ext>
              </a:extLst>
            </a:blip>
            <a:srcRect/>
            <a:stretch>
              <a:fillRect/>
            </a:stretch>
          </a:blipFill>
        </p:spPr>
        <p:txBody>
          <a:bodyPr wrap="square">
            <a:noAutofit/>
          </a:bodyPr>
          <a:lstStyle/>
          <a:p>
            <a:r>
              <a:rPr lang="pt-BR"/>
              <a:t>Clique no ícone para adicionar uma imagem</a:t>
            </a:r>
          </a:p>
        </p:txBody>
      </p:sp>
      <p:cxnSp>
        <p:nvCxnSpPr>
          <p:cNvPr id="10" name="Conector reto 9">
            <a:extLst>
              <a:ext uri="{FF2B5EF4-FFF2-40B4-BE49-F238E27FC236}">
                <a16:creationId xmlns:a16="http://schemas.microsoft.com/office/drawing/2014/main" id="{3D63E9FD-FBA0-4475-AD7A-53A2CEA2CB7A}"/>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6" name="Espaço Reservado para Conteúdo 1">
            <a:extLst>
              <a:ext uri="{FF2B5EF4-FFF2-40B4-BE49-F238E27FC236}">
                <a16:creationId xmlns:a16="http://schemas.microsoft.com/office/drawing/2014/main" id="{D0AB436D-031B-4237-9A11-893C6AEB851B}"/>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2053420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ítulo Grande Img Lateral">
    <p:spTree>
      <p:nvGrpSpPr>
        <p:cNvPr id="1" name=""/>
        <p:cNvGrpSpPr/>
        <p:nvPr/>
      </p:nvGrpSpPr>
      <p:grpSpPr>
        <a:xfrm>
          <a:off x="0" y="0"/>
          <a:ext cx="0" cy="0"/>
          <a:chOff x="0" y="0"/>
          <a:chExt cx="0" cy="0"/>
        </a:xfrm>
      </p:grpSpPr>
      <p:sp>
        <p:nvSpPr>
          <p:cNvPr id="5" name="Espaço Reservado para Conteúdo 3">
            <a:extLst>
              <a:ext uri="{FF2B5EF4-FFF2-40B4-BE49-F238E27FC236}">
                <a16:creationId xmlns:a16="http://schemas.microsoft.com/office/drawing/2014/main" id="{6BB6B218-0136-A345-BCF4-ECA13FB2313A}"/>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Imagem 6">
            <a:extLst>
              <a:ext uri="{FF2B5EF4-FFF2-40B4-BE49-F238E27FC236}">
                <a16:creationId xmlns:a16="http://schemas.microsoft.com/office/drawing/2014/main" id="{E10DE926-126E-A245-8672-7914693DF158}"/>
              </a:ext>
            </a:extLst>
          </p:cNvPr>
          <p:cNvSpPr>
            <a:spLocks noGrp="1"/>
          </p:cNvSpPr>
          <p:nvPr>
            <p:ph type="pic" sz="quarter" idx="11"/>
          </p:nvPr>
        </p:nvSpPr>
        <p:spPr>
          <a:xfrm>
            <a:off x="6369794" y="0"/>
            <a:ext cx="5822206" cy="6858000"/>
          </a:xfrm>
          <a:custGeom>
            <a:avLst/>
            <a:gdLst>
              <a:gd name="connsiteX0" fmla="*/ 2460453 w 5822206"/>
              <a:gd name="connsiteY0" fmla="*/ 0 h 6858000"/>
              <a:gd name="connsiteX1" fmla="*/ 5822206 w 5822206"/>
              <a:gd name="connsiteY1" fmla="*/ 0 h 6858000"/>
              <a:gd name="connsiteX2" fmla="*/ 5822206 w 5822206"/>
              <a:gd name="connsiteY2" fmla="*/ 6858000 h 6858000"/>
              <a:gd name="connsiteX3" fmla="*/ 0 w 5822206"/>
              <a:gd name="connsiteY3" fmla="*/ 6858000 h 6858000"/>
              <a:gd name="connsiteX4" fmla="*/ 13116 w 5822206"/>
              <a:gd name="connsiteY4" fmla="*/ 6852956 h 6858000"/>
              <a:gd name="connsiteX5" fmla="*/ 1254613 w 5822206"/>
              <a:gd name="connsiteY5" fmla="*/ 5220720 h 6858000"/>
              <a:gd name="connsiteX6" fmla="*/ 1254613 w 5822206"/>
              <a:gd name="connsiteY6" fmla="*/ 5219336 h 6858000"/>
              <a:gd name="connsiteX7" fmla="*/ 1971945 w 5822206"/>
              <a:gd name="connsiteY7" fmla="*/ 21211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2206" h="6858000">
                <a:moveTo>
                  <a:pt x="2460453" y="0"/>
                </a:moveTo>
                <a:lnTo>
                  <a:pt x="5822206" y="0"/>
                </a:lnTo>
                <a:lnTo>
                  <a:pt x="5822206" y="6858000"/>
                </a:lnTo>
                <a:lnTo>
                  <a:pt x="0" y="6858000"/>
                </a:lnTo>
                <a:lnTo>
                  <a:pt x="13116" y="6852956"/>
                </a:lnTo>
                <a:cubicBezTo>
                  <a:pt x="613399" y="6595154"/>
                  <a:pt x="1078709" y="5987676"/>
                  <a:pt x="1254613" y="5220720"/>
                </a:cubicBezTo>
                <a:lnTo>
                  <a:pt x="1254613" y="5219336"/>
                </a:lnTo>
                <a:lnTo>
                  <a:pt x="1971945" y="2121169"/>
                </a:lnTo>
                <a:close/>
              </a:path>
            </a:pathLst>
          </a:custGeom>
          <a:blipFill dpi="0" rotWithShape="1">
            <a:blip r:embed="rId2" cstate="email">
              <a:extLst>
                <a:ext uri="{28A0092B-C50C-407E-A947-70E740481C1C}">
                  <a14:useLocalDpi xmlns:a14="http://schemas.microsoft.com/office/drawing/2010/main" val="0"/>
                </a:ext>
              </a:extLst>
            </a:blip>
            <a:srcRect/>
            <a:stretch>
              <a:fillRect/>
            </a:stretch>
          </a:blipFill>
        </p:spPr>
        <p:txBody>
          <a:bodyPr wrap="square">
            <a:noAutofit/>
          </a:bodyPr>
          <a:lstStyle/>
          <a:p>
            <a:r>
              <a:rPr lang="pt-BR"/>
              <a:t>Clique no ícone para adicionar uma imagem</a:t>
            </a:r>
          </a:p>
        </p:txBody>
      </p:sp>
      <p:cxnSp>
        <p:nvCxnSpPr>
          <p:cNvPr id="9" name="Conector reto 8">
            <a:extLst>
              <a:ext uri="{FF2B5EF4-FFF2-40B4-BE49-F238E27FC236}">
                <a16:creationId xmlns:a16="http://schemas.microsoft.com/office/drawing/2014/main" id="{E3467EA5-3810-4F17-B121-FD3913A9979B}"/>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6" name="Espaço Reservado para Conteúdo 1">
            <a:extLst>
              <a:ext uri="{FF2B5EF4-FFF2-40B4-BE49-F238E27FC236}">
                <a16:creationId xmlns:a16="http://schemas.microsoft.com/office/drawing/2014/main" id="{E7DEC4BC-EB27-42B8-8AFB-7DBA0FFA19F4}"/>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64092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ítulo Extra Grande Img Lateral">
    <p:spTree>
      <p:nvGrpSpPr>
        <p:cNvPr id="1" name=""/>
        <p:cNvGrpSpPr/>
        <p:nvPr/>
      </p:nvGrpSpPr>
      <p:grpSpPr>
        <a:xfrm>
          <a:off x="0" y="0"/>
          <a:ext cx="0" cy="0"/>
          <a:chOff x="0" y="0"/>
          <a:chExt cx="0" cy="0"/>
        </a:xfrm>
      </p:grpSpPr>
      <p:sp>
        <p:nvSpPr>
          <p:cNvPr id="5" name="Espaço Reservado para Conteúdo 3">
            <a:extLst>
              <a:ext uri="{FF2B5EF4-FFF2-40B4-BE49-F238E27FC236}">
                <a16:creationId xmlns:a16="http://schemas.microsoft.com/office/drawing/2014/main" id="{B8DD5B3D-84CD-4F46-8A0E-03CA453DD59C}"/>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Imagem 6">
            <a:extLst>
              <a:ext uri="{FF2B5EF4-FFF2-40B4-BE49-F238E27FC236}">
                <a16:creationId xmlns:a16="http://schemas.microsoft.com/office/drawing/2014/main" id="{851762F7-5502-854A-B0ED-29ADEFE29BF9}"/>
              </a:ext>
            </a:extLst>
          </p:cNvPr>
          <p:cNvSpPr>
            <a:spLocks noGrp="1"/>
          </p:cNvSpPr>
          <p:nvPr>
            <p:ph type="pic" sz="quarter" idx="11"/>
          </p:nvPr>
        </p:nvSpPr>
        <p:spPr>
          <a:xfrm>
            <a:off x="6369794" y="0"/>
            <a:ext cx="5822206" cy="6858000"/>
          </a:xfrm>
          <a:custGeom>
            <a:avLst/>
            <a:gdLst>
              <a:gd name="connsiteX0" fmla="*/ 2460453 w 5822206"/>
              <a:gd name="connsiteY0" fmla="*/ 0 h 6858000"/>
              <a:gd name="connsiteX1" fmla="*/ 5822206 w 5822206"/>
              <a:gd name="connsiteY1" fmla="*/ 0 h 6858000"/>
              <a:gd name="connsiteX2" fmla="*/ 5822206 w 5822206"/>
              <a:gd name="connsiteY2" fmla="*/ 6858000 h 6858000"/>
              <a:gd name="connsiteX3" fmla="*/ 0 w 5822206"/>
              <a:gd name="connsiteY3" fmla="*/ 6858000 h 6858000"/>
              <a:gd name="connsiteX4" fmla="*/ 13116 w 5822206"/>
              <a:gd name="connsiteY4" fmla="*/ 6852956 h 6858000"/>
              <a:gd name="connsiteX5" fmla="*/ 1254613 w 5822206"/>
              <a:gd name="connsiteY5" fmla="*/ 5220720 h 6858000"/>
              <a:gd name="connsiteX6" fmla="*/ 1254613 w 5822206"/>
              <a:gd name="connsiteY6" fmla="*/ 5219336 h 6858000"/>
              <a:gd name="connsiteX7" fmla="*/ 1971945 w 5822206"/>
              <a:gd name="connsiteY7" fmla="*/ 21211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2206" h="6858000">
                <a:moveTo>
                  <a:pt x="2460453" y="0"/>
                </a:moveTo>
                <a:lnTo>
                  <a:pt x="5822206" y="0"/>
                </a:lnTo>
                <a:lnTo>
                  <a:pt x="5822206" y="6858000"/>
                </a:lnTo>
                <a:lnTo>
                  <a:pt x="0" y="6858000"/>
                </a:lnTo>
                <a:lnTo>
                  <a:pt x="13116" y="6852956"/>
                </a:lnTo>
                <a:cubicBezTo>
                  <a:pt x="613399" y="6595154"/>
                  <a:pt x="1078709" y="5987676"/>
                  <a:pt x="1254613" y="5220720"/>
                </a:cubicBezTo>
                <a:lnTo>
                  <a:pt x="1254613" y="5219336"/>
                </a:lnTo>
                <a:lnTo>
                  <a:pt x="1971945" y="2121169"/>
                </a:lnTo>
                <a:close/>
              </a:path>
            </a:pathLst>
          </a:custGeom>
          <a:blipFill dpi="0" rotWithShape="1">
            <a:blip r:embed="rId2" cstate="email">
              <a:extLst>
                <a:ext uri="{28A0092B-C50C-407E-A947-70E740481C1C}">
                  <a14:useLocalDpi xmlns:a14="http://schemas.microsoft.com/office/drawing/2010/main" val="0"/>
                </a:ext>
              </a:extLst>
            </a:blip>
            <a:srcRect/>
            <a:stretch>
              <a:fillRect/>
            </a:stretch>
          </a:blipFill>
        </p:spPr>
        <p:txBody>
          <a:bodyPr wrap="square">
            <a:noAutofit/>
          </a:bodyPr>
          <a:lstStyle/>
          <a:p>
            <a:r>
              <a:rPr lang="pt-BR"/>
              <a:t>Clique no ícone para adicionar uma imagem</a:t>
            </a:r>
          </a:p>
        </p:txBody>
      </p:sp>
      <p:cxnSp>
        <p:nvCxnSpPr>
          <p:cNvPr id="8" name="Conector reto 7">
            <a:extLst>
              <a:ext uri="{FF2B5EF4-FFF2-40B4-BE49-F238E27FC236}">
                <a16:creationId xmlns:a16="http://schemas.microsoft.com/office/drawing/2014/main" id="{0F798200-BA05-4602-9030-2B79FE3AA2C8}"/>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9" name="Espaço Reservado para Conteúdo 1">
            <a:extLst>
              <a:ext uri="{FF2B5EF4-FFF2-40B4-BE49-F238E27FC236}">
                <a16:creationId xmlns:a16="http://schemas.microsoft.com/office/drawing/2014/main" id="{503CF527-5732-4B75-AE19-B2F2EE56F75C}"/>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4264891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Pequeno Recorte SOMMA">
    <p:spTree>
      <p:nvGrpSpPr>
        <p:cNvPr id="1" name=""/>
        <p:cNvGrpSpPr/>
        <p:nvPr/>
      </p:nvGrpSpPr>
      <p:grpSpPr>
        <a:xfrm>
          <a:off x="0" y="0"/>
          <a:ext cx="0" cy="0"/>
          <a:chOff x="0" y="0"/>
          <a:chExt cx="0" cy="0"/>
        </a:xfrm>
      </p:grpSpPr>
      <p:sp>
        <p:nvSpPr>
          <p:cNvPr id="5" name="Espaço Reservado para Imagem 4">
            <a:extLst>
              <a:ext uri="{FF2B5EF4-FFF2-40B4-BE49-F238E27FC236}">
                <a16:creationId xmlns:a16="http://schemas.microsoft.com/office/drawing/2014/main" id="{14D95D51-20B7-B542-B57E-60BF2076EBF3}"/>
              </a:ext>
            </a:extLst>
          </p:cNvPr>
          <p:cNvSpPr>
            <a:spLocks noGrp="1"/>
          </p:cNvSpPr>
          <p:nvPr>
            <p:ph type="pic" sz="quarter" idx="12"/>
          </p:nvPr>
        </p:nvSpPr>
        <p:spPr>
          <a:xfrm>
            <a:off x="4437674" y="0"/>
            <a:ext cx="7754326" cy="6858001"/>
          </a:xfrm>
          <a:custGeom>
            <a:avLst/>
            <a:gdLst>
              <a:gd name="connsiteX0" fmla="*/ 2878172 w 7754326"/>
              <a:gd name="connsiteY0" fmla="*/ 4602052 h 6858001"/>
              <a:gd name="connsiteX1" fmla="*/ 2235863 w 7754326"/>
              <a:gd name="connsiteY1" fmla="*/ 6858001 h 6858001"/>
              <a:gd name="connsiteX2" fmla="*/ 0 w 7754326"/>
              <a:gd name="connsiteY2" fmla="*/ 6858001 h 6858001"/>
              <a:gd name="connsiteX3" fmla="*/ 231035 w 7754326"/>
              <a:gd name="connsiteY3" fmla="*/ 6754074 h 6858001"/>
              <a:gd name="connsiteX4" fmla="*/ 2878172 w 7754326"/>
              <a:gd name="connsiteY4" fmla="*/ 4602052 h 6858001"/>
              <a:gd name="connsiteX5" fmla="*/ 5839444 w 7754326"/>
              <a:gd name="connsiteY5" fmla="*/ 1594380 h 6858001"/>
              <a:gd name="connsiteX6" fmla="*/ 5202021 w 7754326"/>
              <a:gd name="connsiteY6" fmla="*/ 3815713 h 6858001"/>
              <a:gd name="connsiteX7" fmla="*/ 4330153 w 7754326"/>
              <a:gd name="connsiteY7" fmla="*/ 6858001 h 6858001"/>
              <a:gd name="connsiteX8" fmla="*/ 2500354 w 7754326"/>
              <a:gd name="connsiteY8" fmla="*/ 6858001 h 6858001"/>
              <a:gd name="connsiteX9" fmla="*/ 2633620 w 7754326"/>
              <a:gd name="connsiteY9" fmla="*/ 6392998 h 6858001"/>
              <a:gd name="connsiteX10" fmla="*/ 3510865 w 7754326"/>
              <a:gd name="connsiteY10" fmla="*/ 3332946 h 6858001"/>
              <a:gd name="connsiteX11" fmla="*/ 3510865 w 7754326"/>
              <a:gd name="connsiteY11" fmla="*/ 3332330 h 6858001"/>
              <a:gd name="connsiteX12" fmla="*/ 3510865 w 7754326"/>
              <a:gd name="connsiteY12" fmla="*/ 3330968 h 6858001"/>
              <a:gd name="connsiteX13" fmla="*/ 3510946 w 7754326"/>
              <a:gd name="connsiteY13" fmla="*/ 3330968 h 6858001"/>
              <a:gd name="connsiteX14" fmla="*/ 5839444 w 7754326"/>
              <a:gd name="connsiteY14" fmla="*/ 1594380 h 6858001"/>
              <a:gd name="connsiteX15" fmla="*/ 7695867 w 7754326"/>
              <a:gd name="connsiteY15" fmla="*/ 0 h 6858001"/>
              <a:gd name="connsiteX16" fmla="*/ 7754326 w 7754326"/>
              <a:gd name="connsiteY16" fmla="*/ 0 h 6858001"/>
              <a:gd name="connsiteX17" fmla="*/ 7754326 w 7754326"/>
              <a:gd name="connsiteY17" fmla="*/ 2234224 h 6858001"/>
              <a:gd name="connsiteX18" fmla="*/ 6907046 w 7754326"/>
              <a:gd name="connsiteY18" fmla="*/ 5170580 h 6858001"/>
              <a:gd name="connsiteX19" fmla="*/ 6907046 w 7754326"/>
              <a:gd name="connsiteY19" fmla="*/ 5171809 h 6858001"/>
              <a:gd name="connsiteX20" fmla="*/ 5158555 w 7754326"/>
              <a:gd name="connsiteY20" fmla="*/ 6843303 h 6858001"/>
              <a:gd name="connsiteX21" fmla="*/ 5083932 w 7754326"/>
              <a:gd name="connsiteY21" fmla="*/ 6858000 h 6858001"/>
              <a:gd name="connsiteX22" fmla="*/ 4593616 w 7754326"/>
              <a:gd name="connsiteY22" fmla="*/ 6858000 h 6858001"/>
              <a:gd name="connsiteX23" fmla="*/ 5216212 w 7754326"/>
              <a:gd name="connsiteY23" fmla="*/ 4687171 h 6858001"/>
              <a:gd name="connsiteX24" fmla="*/ 6093964 w 7754326"/>
              <a:gd name="connsiteY24" fmla="*/ 1626022 h 6858001"/>
              <a:gd name="connsiteX25" fmla="*/ 6093964 w 7754326"/>
              <a:gd name="connsiteY25" fmla="*/ 1625274 h 6858001"/>
              <a:gd name="connsiteX26" fmla="*/ 6094205 w 7754326"/>
              <a:gd name="connsiteY26" fmla="*/ 1624659 h 6858001"/>
              <a:gd name="connsiteX27" fmla="*/ 7658347 w 7754326"/>
              <a:gd name="connsiteY27" fmla="*/ 103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54326" h="6858001">
                <a:moveTo>
                  <a:pt x="2878172" y="4602052"/>
                </a:moveTo>
                <a:lnTo>
                  <a:pt x="2235863" y="6858001"/>
                </a:lnTo>
                <a:lnTo>
                  <a:pt x="0" y="6858001"/>
                </a:lnTo>
                <a:lnTo>
                  <a:pt x="231035" y="6754074"/>
                </a:lnTo>
                <a:cubicBezTo>
                  <a:pt x="1904571" y="5942433"/>
                  <a:pt x="2878172" y="4602052"/>
                  <a:pt x="2878172" y="4602052"/>
                </a:cubicBezTo>
                <a:close/>
                <a:moveTo>
                  <a:pt x="5839444" y="1594380"/>
                </a:moveTo>
                <a:lnTo>
                  <a:pt x="5202021" y="3815713"/>
                </a:lnTo>
                <a:lnTo>
                  <a:pt x="4330153" y="6858001"/>
                </a:lnTo>
                <a:lnTo>
                  <a:pt x="2500354" y="6858001"/>
                </a:lnTo>
                <a:lnTo>
                  <a:pt x="2633620" y="6392998"/>
                </a:lnTo>
                <a:lnTo>
                  <a:pt x="3510865" y="3332946"/>
                </a:lnTo>
                <a:lnTo>
                  <a:pt x="3510865" y="3332330"/>
                </a:lnTo>
                <a:cubicBezTo>
                  <a:pt x="3510919" y="3331877"/>
                  <a:pt x="3510919" y="3331422"/>
                  <a:pt x="3510865" y="3330968"/>
                </a:cubicBezTo>
                <a:lnTo>
                  <a:pt x="3510946" y="3330968"/>
                </a:lnTo>
                <a:cubicBezTo>
                  <a:pt x="3815307" y="2271308"/>
                  <a:pt x="4787156" y="1583076"/>
                  <a:pt x="5839444" y="1594380"/>
                </a:cubicBezTo>
                <a:close/>
                <a:moveTo>
                  <a:pt x="7695867" y="0"/>
                </a:moveTo>
                <a:lnTo>
                  <a:pt x="7754326" y="0"/>
                </a:lnTo>
                <a:lnTo>
                  <a:pt x="7754326" y="2234224"/>
                </a:lnTo>
                <a:lnTo>
                  <a:pt x="6907046" y="5170580"/>
                </a:lnTo>
                <a:lnTo>
                  <a:pt x="6907046" y="5171809"/>
                </a:lnTo>
                <a:cubicBezTo>
                  <a:pt x="6659731" y="6033283"/>
                  <a:pt x="5972122" y="6648585"/>
                  <a:pt x="5158555" y="6843303"/>
                </a:cubicBezTo>
                <a:lnTo>
                  <a:pt x="5083932" y="6858000"/>
                </a:lnTo>
                <a:lnTo>
                  <a:pt x="4593616" y="6858000"/>
                </a:lnTo>
                <a:lnTo>
                  <a:pt x="5216212" y="4687171"/>
                </a:lnTo>
                <a:lnTo>
                  <a:pt x="6093964" y="1626022"/>
                </a:lnTo>
                <a:lnTo>
                  <a:pt x="6093964" y="1625274"/>
                </a:lnTo>
                <a:cubicBezTo>
                  <a:pt x="6093964" y="1625274"/>
                  <a:pt x="6093964" y="1624793"/>
                  <a:pt x="6094205" y="1624659"/>
                </a:cubicBezTo>
                <a:cubicBezTo>
                  <a:pt x="6322035" y="829433"/>
                  <a:pt x="6926063" y="244143"/>
                  <a:pt x="7658347" y="10320"/>
                </a:cubicBezTo>
                <a:close/>
              </a:path>
            </a:pathLst>
          </a:custGeom>
          <a:blipFill>
            <a:blip r:embed="rId2">
              <a:duotone>
                <a:prstClr val="black"/>
                <a:schemeClr val="accent1">
                  <a:tint val="45000"/>
                  <a:satMod val="400000"/>
                </a:schemeClr>
              </a:duotone>
            </a:blip>
            <a:stretch>
              <a:fillRect/>
            </a:stretch>
          </a:blipFill>
        </p:spPr>
        <p:txBody>
          <a:bodyPr wrap="square">
            <a:noAutofit/>
          </a:bodyPr>
          <a:lstStyle/>
          <a:p>
            <a:r>
              <a:rPr lang="pt-BR"/>
              <a:t>Clique no ícone para adicionar uma imagem</a:t>
            </a:r>
          </a:p>
        </p:txBody>
      </p:sp>
      <p:sp>
        <p:nvSpPr>
          <p:cNvPr id="6" name="Espaço Reservado para Conteúdo 3">
            <a:extLst>
              <a:ext uri="{FF2B5EF4-FFF2-40B4-BE49-F238E27FC236}">
                <a16:creationId xmlns:a16="http://schemas.microsoft.com/office/drawing/2014/main" id="{B6B15CBE-B34E-614F-A12D-944365302066}"/>
              </a:ext>
            </a:extLst>
          </p:cNvPr>
          <p:cNvSpPr>
            <a:spLocks noGrp="1"/>
          </p:cNvSpPr>
          <p:nvPr>
            <p:ph sz="quarter" idx="11"/>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cxnSp>
        <p:nvCxnSpPr>
          <p:cNvPr id="10" name="Conector reto 9">
            <a:extLst>
              <a:ext uri="{FF2B5EF4-FFF2-40B4-BE49-F238E27FC236}">
                <a16:creationId xmlns:a16="http://schemas.microsoft.com/office/drawing/2014/main" id="{77C63CB0-7AF6-4343-AC69-2C2ED3D2CA8B}"/>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7" name="Espaço Reservado para Conteúdo 1">
            <a:extLst>
              <a:ext uri="{FF2B5EF4-FFF2-40B4-BE49-F238E27FC236}">
                <a16:creationId xmlns:a16="http://schemas.microsoft.com/office/drawing/2014/main" id="{326E9D8B-D90F-42CD-9D88-C999B24631C2}"/>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1803556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Médio Recorte SOMMA">
    <p:spTree>
      <p:nvGrpSpPr>
        <p:cNvPr id="1" name=""/>
        <p:cNvGrpSpPr/>
        <p:nvPr/>
      </p:nvGrpSpPr>
      <p:grpSpPr>
        <a:xfrm>
          <a:off x="0" y="0"/>
          <a:ext cx="0" cy="0"/>
          <a:chOff x="0" y="0"/>
          <a:chExt cx="0" cy="0"/>
        </a:xfrm>
      </p:grpSpPr>
      <p:sp>
        <p:nvSpPr>
          <p:cNvPr id="6" name="Espaço Reservado para Conteúdo 3">
            <a:extLst>
              <a:ext uri="{FF2B5EF4-FFF2-40B4-BE49-F238E27FC236}">
                <a16:creationId xmlns:a16="http://schemas.microsoft.com/office/drawing/2014/main" id="{7938B982-115B-9D44-B63C-386ADCA63924}"/>
              </a:ext>
            </a:extLst>
          </p:cNvPr>
          <p:cNvSpPr>
            <a:spLocks noGrp="1"/>
          </p:cNvSpPr>
          <p:nvPr>
            <p:ph sz="quarter" idx="11"/>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8" name="Espaço Reservado para Imagem 4">
            <a:extLst>
              <a:ext uri="{FF2B5EF4-FFF2-40B4-BE49-F238E27FC236}">
                <a16:creationId xmlns:a16="http://schemas.microsoft.com/office/drawing/2014/main" id="{C4013661-D33C-6048-8F51-E220DFCF74E8}"/>
              </a:ext>
            </a:extLst>
          </p:cNvPr>
          <p:cNvSpPr>
            <a:spLocks noGrp="1"/>
          </p:cNvSpPr>
          <p:nvPr>
            <p:ph type="pic" sz="quarter" idx="12"/>
          </p:nvPr>
        </p:nvSpPr>
        <p:spPr>
          <a:xfrm>
            <a:off x="4437674" y="0"/>
            <a:ext cx="7754326" cy="6858001"/>
          </a:xfrm>
          <a:custGeom>
            <a:avLst/>
            <a:gdLst>
              <a:gd name="connsiteX0" fmla="*/ 2878172 w 7754326"/>
              <a:gd name="connsiteY0" fmla="*/ 4602052 h 6858001"/>
              <a:gd name="connsiteX1" fmla="*/ 2235863 w 7754326"/>
              <a:gd name="connsiteY1" fmla="*/ 6858001 h 6858001"/>
              <a:gd name="connsiteX2" fmla="*/ 0 w 7754326"/>
              <a:gd name="connsiteY2" fmla="*/ 6858001 h 6858001"/>
              <a:gd name="connsiteX3" fmla="*/ 231035 w 7754326"/>
              <a:gd name="connsiteY3" fmla="*/ 6754074 h 6858001"/>
              <a:gd name="connsiteX4" fmla="*/ 2878172 w 7754326"/>
              <a:gd name="connsiteY4" fmla="*/ 4602052 h 6858001"/>
              <a:gd name="connsiteX5" fmla="*/ 5839444 w 7754326"/>
              <a:gd name="connsiteY5" fmla="*/ 1594380 h 6858001"/>
              <a:gd name="connsiteX6" fmla="*/ 5202021 w 7754326"/>
              <a:gd name="connsiteY6" fmla="*/ 3815713 h 6858001"/>
              <a:gd name="connsiteX7" fmla="*/ 4330153 w 7754326"/>
              <a:gd name="connsiteY7" fmla="*/ 6858001 h 6858001"/>
              <a:gd name="connsiteX8" fmla="*/ 2500354 w 7754326"/>
              <a:gd name="connsiteY8" fmla="*/ 6858001 h 6858001"/>
              <a:gd name="connsiteX9" fmla="*/ 2633620 w 7754326"/>
              <a:gd name="connsiteY9" fmla="*/ 6392998 h 6858001"/>
              <a:gd name="connsiteX10" fmla="*/ 3510865 w 7754326"/>
              <a:gd name="connsiteY10" fmla="*/ 3332946 h 6858001"/>
              <a:gd name="connsiteX11" fmla="*/ 3510865 w 7754326"/>
              <a:gd name="connsiteY11" fmla="*/ 3332330 h 6858001"/>
              <a:gd name="connsiteX12" fmla="*/ 3510865 w 7754326"/>
              <a:gd name="connsiteY12" fmla="*/ 3330968 h 6858001"/>
              <a:gd name="connsiteX13" fmla="*/ 3510946 w 7754326"/>
              <a:gd name="connsiteY13" fmla="*/ 3330968 h 6858001"/>
              <a:gd name="connsiteX14" fmla="*/ 5839444 w 7754326"/>
              <a:gd name="connsiteY14" fmla="*/ 1594380 h 6858001"/>
              <a:gd name="connsiteX15" fmla="*/ 7695867 w 7754326"/>
              <a:gd name="connsiteY15" fmla="*/ 0 h 6858001"/>
              <a:gd name="connsiteX16" fmla="*/ 7754326 w 7754326"/>
              <a:gd name="connsiteY16" fmla="*/ 0 h 6858001"/>
              <a:gd name="connsiteX17" fmla="*/ 7754326 w 7754326"/>
              <a:gd name="connsiteY17" fmla="*/ 2234224 h 6858001"/>
              <a:gd name="connsiteX18" fmla="*/ 6907046 w 7754326"/>
              <a:gd name="connsiteY18" fmla="*/ 5170580 h 6858001"/>
              <a:gd name="connsiteX19" fmla="*/ 6907046 w 7754326"/>
              <a:gd name="connsiteY19" fmla="*/ 5171809 h 6858001"/>
              <a:gd name="connsiteX20" fmla="*/ 5158555 w 7754326"/>
              <a:gd name="connsiteY20" fmla="*/ 6843303 h 6858001"/>
              <a:gd name="connsiteX21" fmla="*/ 5083932 w 7754326"/>
              <a:gd name="connsiteY21" fmla="*/ 6858000 h 6858001"/>
              <a:gd name="connsiteX22" fmla="*/ 4593616 w 7754326"/>
              <a:gd name="connsiteY22" fmla="*/ 6858000 h 6858001"/>
              <a:gd name="connsiteX23" fmla="*/ 5216212 w 7754326"/>
              <a:gd name="connsiteY23" fmla="*/ 4687171 h 6858001"/>
              <a:gd name="connsiteX24" fmla="*/ 6093964 w 7754326"/>
              <a:gd name="connsiteY24" fmla="*/ 1626022 h 6858001"/>
              <a:gd name="connsiteX25" fmla="*/ 6093964 w 7754326"/>
              <a:gd name="connsiteY25" fmla="*/ 1625274 h 6858001"/>
              <a:gd name="connsiteX26" fmla="*/ 6094205 w 7754326"/>
              <a:gd name="connsiteY26" fmla="*/ 1624659 h 6858001"/>
              <a:gd name="connsiteX27" fmla="*/ 7658347 w 7754326"/>
              <a:gd name="connsiteY27" fmla="*/ 103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54326" h="6858001">
                <a:moveTo>
                  <a:pt x="2878172" y="4602052"/>
                </a:moveTo>
                <a:lnTo>
                  <a:pt x="2235863" y="6858001"/>
                </a:lnTo>
                <a:lnTo>
                  <a:pt x="0" y="6858001"/>
                </a:lnTo>
                <a:lnTo>
                  <a:pt x="231035" y="6754074"/>
                </a:lnTo>
                <a:cubicBezTo>
                  <a:pt x="1904571" y="5942433"/>
                  <a:pt x="2878172" y="4602052"/>
                  <a:pt x="2878172" y="4602052"/>
                </a:cubicBezTo>
                <a:close/>
                <a:moveTo>
                  <a:pt x="5839444" y="1594380"/>
                </a:moveTo>
                <a:lnTo>
                  <a:pt x="5202021" y="3815713"/>
                </a:lnTo>
                <a:lnTo>
                  <a:pt x="4330153" y="6858001"/>
                </a:lnTo>
                <a:lnTo>
                  <a:pt x="2500354" y="6858001"/>
                </a:lnTo>
                <a:lnTo>
                  <a:pt x="2633620" y="6392998"/>
                </a:lnTo>
                <a:lnTo>
                  <a:pt x="3510865" y="3332946"/>
                </a:lnTo>
                <a:lnTo>
                  <a:pt x="3510865" y="3332330"/>
                </a:lnTo>
                <a:cubicBezTo>
                  <a:pt x="3510919" y="3331877"/>
                  <a:pt x="3510919" y="3331422"/>
                  <a:pt x="3510865" y="3330968"/>
                </a:cubicBezTo>
                <a:lnTo>
                  <a:pt x="3510946" y="3330968"/>
                </a:lnTo>
                <a:cubicBezTo>
                  <a:pt x="3815307" y="2271308"/>
                  <a:pt x="4787156" y="1583076"/>
                  <a:pt x="5839444" y="1594380"/>
                </a:cubicBezTo>
                <a:close/>
                <a:moveTo>
                  <a:pt x="7695867" y="0"/>
                </a:moveTo>
                <a:lnTo>
                  <a:pt x="7754326" y="0"/>
                </a:lnTo>
                <a:lnTo>
                  <a:pt x="7754326" y="2234224"/>
                </a:lnTo>
                <a:lnTo>
                  <a:pt x="6907046" y="5170580"/>
                </a:lnTo>
                <a:lnTo>
                  <a:pt x="6907046" y="5171809"/>
                </a:lnTo>
                <a:cubicBezTo>
                  <a:pt x="6659731" y="6033283"/>
                  <a:pt x="5972122" y="6648585"/>
                  <a:pt x="5158555" y="6843303"/>
                </a:cubicBezTo>
                <a:lnTo>
                  <a:pt x="5083932" y="6858000"/>
                </a:lnTo>
                <a:lnTo>
                  <a:pt x="4593616" y="6858000"/>
                </a:lnTo>
                <a:lnTo>
                  <a:pt x="5216212" y="4687171"/>
                </a:lnTo>
                <a:lnTo>
                  <a:pt x="6093964" y="1626022"/>
                </a:lnTo>
                <a:lnTo>
                  <a:pt x="6093964" y="1625274"/>
                </a:lnTo>
                <a:cubicBezTo>
                  <a:pt x="6093964" y="1625274"/>
                  <a:pt x="6093964" y="1624793"/>
                  <a:pt x="6094205" y="1624659"/>
                </a:cubicBezTo>
                <a:cubicBezTo>
                  <a:pt x="6322035" y="829433"/>
                  <a:pt x="6926063" y="244143"/>
                  <a:pt x="7658347" y="10320"/>
                </a:cubicBezTo>
                <a:close/>
              </a:path>
            </a:pathLst>
          </a:custGeom>
          <a:blipFill>
            <a:blip r:embed="rId2">
              <a:duotone>
                <a:prstClr val="black"/>
                <a:schemeClr val="accent1">
                  <a:tint val="45000"/>
                  <a:satMod val="400000"/>
                </a:schemeClr>
              </a:duotone>
            </a:blip>
            <a:stretch>
              <a:fillRect/>
            </a:stretch>
          </a:blipFill>
        </p:spPr>
        <p:txBody>
          <a:bodyPr wrap="square">
            <a:noAutofit/>
          </a:bodyPr>
          <a:lstStyle/>
          <a:p>
            <a:r>
              <a:rPr lang="pt-BR"/>
              <a:t>Clique no ícone para adicionar uma imagem</a:t>
            </a:r>
          </a:p>
        </p:txBody>
      </p:sp>
      <p:cxnSp>
        <p:nvCxnSpPr>
          <p:cNvPr id="11" name="Conector reto 10">
            <a:extLst>
              <a:ext uri="{FF2B5EF4-FFF2-40B4-BE49-F238E27FC236}">
                <a16:creationId xmlns:a16="http://schemas.microsoft.com/office/drawing/2014/main" id="{90442D91-CCA7-44AF-9955-CE2E54B22DBC}"/>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7" name="Espaço Reservado para Conteúdo 1">
            <a:extLst>
              <a:ext uri="{FF2B5EF4-FFF2-40B4-BE49-F238E27FC236}">
                <a16:creationId xmlns:a16="http://schemas.microsoft.com/office/drawing/2014/main" id="{22065FA4-C155-45E3-804D-A4167B6E1210}"/>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1772987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ítulo Grande Recorte SOMMA">
    <p:spTree>
      <p:nvGrpSpPr>
        <p:cNvPr id="1" name=""/>
        <p:cNvGrpSpPr/>
        <p:nvPr/>
      </p:nvGrpSpPr>
      <p:grpSpPr>
        <a:xfrm>
          <a:off x="0" y="0"/>
          <a:ext cx="0" cy="0"/>
          <a:chOff x="0" y="0"/>
          <a:chExt cx="0" cy="0"/>
        </a:xfrm>
      </p:grpSpPr>
      <p:sp>
        <p:nvSpPr>
          <p:cNvPr id="6" name="Espaço Reservado para Conteúdo 3">
            <a:extLst>
              <a:ext uri="{FF2B5EF4-FFF2-40B4-BE49-F238E27FC236}">
                <a16:creationId xmlns:a16="http://schemas.microsoft.com/office/drawing/2014/main" id="{D6787C0D-3739-8545-8C81-CD78ECD7E8C8}"/>
              </a:ext>
            </a:extLst>
          </p:cNvPr>
          <p:cNvSpPr>
            <a:spLocks noGrp="1"/>
          </p:cNvSpPr>
          <p:nvPr>
            <p:ph sz="quarter" idx="11"/>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8" name="Espaço Reservado para Imagem 4">
            <a:extLst>
              <a:ext uri="{FF2B5EF4-FFF2-40B4-BE49-F238E27FC236}">
                <a16:creationId xmlns:a16="http://schemas.microsoft.com/office/drawing/2014/main" id="{1D7F2E7F-DA72-1042-B8DB-3D1B0504293E}"/>
              </a:ext>
            </a:extLst>
          </p:cNvPr>
          <p:cNvSpPr>
            <a:spLocks noGrp="1"/>
          </p:cNvSpPr>
          <p:nvPr>
            <p:ph type="pic" sz="quarter" idx="12"/>
          </p:nvPr>
        </p:nvSpPr>
        <p:spPr>
          <a:xfrm>
            <a:off x="4437674" y="0"/>
            <a:ext cx="7754326" cy="6858001"/>
          </a:xfrm>
          <a:custGeom>
            <a:avLst/>
            <a:gdLst>
              <a:gd name="connsiteX0" fmla="*/ 2878172 w 7754326"/>
              <a:gd name="connsiteY0" fmla="*/ 4602052 h 6858001"/>
              <a:gd name="connsiteX1" fmla="*/ 2235863 w 7754326"/>
              <a:gd name="connsiteY1" fmla="*/ 6858001 h 6858001"/>
              <a:gd name="connsiteX2" fmla="*/ 0 w 7754326"/>
              <a:gd name="connsiteY2" fmla="*/ 6858001 h 6858001"/>
              <a:gd name="connsiteX3" fmla="*/ 231035 w 7754326"/>
              <a:gd name="connsiteY3" fmla="*/ 6754074 h 6858001"/>
              <a:gd name="connsiteX4" fmla="*/ 2878172 w 7754326"/>
              <a:gd name="connsiteY4" fmla="*/ 4602052 h 6858001"/>
              <a:gd name="connsiteX5" fmla="*/ 5839444 w 7754326"/>
              <a:gd name="connsiteY5" fmla="*/ 1594380 h 6858001"/>
              <a:gd name="connsiteX6" fmla="*/ 5202021 w 7754326"/>
              <a:gd name="connsiteY6" fmla="*/ 3815713 h 6858001"/>
              <a:gd name="connsiteX7" fmla="*/ 4330153 w 7754326"/>
              <a:gd name="connsiteY7" fmla="*/ 6858001 h 6858001"/>
              <a:gd name="connsiteX8" fmla="*/ 2500354 w 7754326"/>
              <a:gd name="connsiteY8" fmla="*/ 6858001 h 6858001"/>
              <a:gd name="connsiteX9" fmla="*/ 2633620 w 7754326"/>
              <a:gd name="connsiteY9" fmla="*/ 6392998 h 6858001"/>
              <a:gd name="connsiteX10" fmla="*/ 3510865 w 7754326"/>
              <a:gd name="connsiteY10" fmla="*/ 3332946 h 6858001"/>
              <a:gd name="connsiteX11" fmla="*/ 3510865 w 7754326"/>
              <a:gd name="connsiteY11" fmla="*/ 3332330 h 6858001"/>
              <a:gd name="connsiteX12" fmla="*/ 3510865 w 7754326"/>
              <a:gd name="connsiteY12" fmla="*/ 3330968 h 6858001"/>
              <a:gd name="connsiteX13" fmla="*/ 3510946 w 7754326"/>
              <a:gd name="connsiteY13" fmla="*/ 3330968 h 6858001"/>
              <a:gd name="connsiteX14" fmla="*/ 5839444 w 7754326"/>
              <a:gd name="connsiteY14" fmla="*/ 1594380 h 6858001"/>
              <a:gd name="connsiteX15" fmla="*/ 7695867 w 7754326"/>
              <a:gd name="connsiteY15" fmla="*/ 0 h 6858001"/>
              <a:gd name="connsiteX16" fmla="*/ 7754326 w 7754326"/>
              <a:gd name="connsiteY16" fmla="*/ 0 h 6858001"/>
              <a:gd name="connsiteX17" fmla="*/ 7754326 w 7754326"/>
              <a:gd name="connsiteY17" fmla="*/ 2234224 h 6858001"/>
              <a:gd name="connsiteX18" fmla="*/ 6907046 w 7754326"/>
              <a:gd name="connsiteY18" fmla="*/ 5170580 h 6858001"/>
              <a:gd name="connsiteX19" fmla="*/ 6907046 w 7754326"/>
              <a:gd name="connsiteY19" fmla="*/ 5171809 h 6858001"/>
              <a:gd name="connsiteX20" fmla="*/ 5158555 w 7754326"/>
              <a:gd name="connsiteY20" fmla="*/ 6843303 h 6858001"/>
              <a:gd name="connsiteX21" fmla="*/ 5083932 w 7754326"/>
              <a:gd name="connsiteY21" fmla="*/ 6858000 h 6858001"/>
              <a:gd name="connsiteX22" fmla="*/ 4593616 w 7754326"/>
              <a:gd name="connsiteY22" fmla="*/ 6858000 h 6858001"/>
              <a:gd name="connsiteX23" fmla="*/ 5216212 w 7754326"/>
              <a:gd name="connsiteY23" fmla="*/ 4687171 h 6858001"/>
              <a:gd name="connsiteX24" fmla="*/ 6093964 w 7754326"/>
              <a:gd name="connsiteY24" fmla="*/ 1626022 h 6858001"/>
              <a:gd name="connsiteX25" fmla="*/ 6093964 w 7754326"/>
              <a:gd name="connsiteY25" fmla="*/ 1625274 h 6858001"/>
              <a:gd name="connsiteX26" fmla="*/ 6094205 w 7754326"/>
              <a:gd name="connsiteY26" fmla="*/ 1624659 h 6858001"/>
              <a:gd name="connsiteX27" fmla="*/ 7658347 w 7754326"/>
              <a:gd name="connsiteY27" fmla="*/ 103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54326" h="6858001">
                <a:moveTo>
                  <a:pt x="2878172" y="4602052"/>
                </a:moveTo>
                <a:lnTo>
                  <a:pt x="2235863" y="6858001"/>
                </a:lnTo>
                <a:lnTo>
                  <a:pt x="0" y="6858001"/>
                </a:lnTo>
                <a:lnTo>
                  <a:pt x="231035" y="6754074"/>
                </a:lnTo>
                <a:cubicBezTo>
                  <a:pt x="1904571" y="5942433"/>
                  <a:pt x="2878172" y="4602052"/>
                  <a:pt x="2878172" y="4602052"/>
                </a:cubicBezTo>
                <a:close/>
                <a:moveTo>
                  <a:pt x="5839444" y="1594380"/>
                </a:moveTo>
                <a:lnTo>
                  <a:pt x="5202021" y="3815713"/>
                </a:lnTo>
                <a:lnTo>
                  <a:pt x="4330153" y="6858001"/>
                </a:lnTo>
                <a:lnTo>
                  <a:pt x="2500354" y="6858001"/>
                </a:lnTo>
                <a:lnTo>
                  <a:pt x="2633620" y="6392998"/>
                </a:lnTo>
                <a:lnTo>
                  <a:pt x="3510865" y="3332946"/>
                </a:lnTo>
                <a:lnTo>
                  <a:pt x="3510865" y="3332330"/>
                </a:lnTo>
                <a:cubicBezTo>
                  <a:pt x="3510919" y="3331877"/>
                  <a:pt x="3510919" y="3331422"/>
                  <a:pt x="3510865" y="3330968"/>
                </a:cubicBezTo>
                <a:lnTo>
                  <a:pt x="3510946" y="3330968"/>
                </a:lnTo>
                <a:cubicBezTo>
                  <a:pt x="3815307" y="2271308"/>
                  <a:pt x="4787156" y="1583076"/>
                  <a:pt x="5839444" y="1594380"/>
                </a:cubicBezTo>
                <a:close/>
                <a:moveTo>
                  <a:pt x="7695867" y="0"/>
                </a:moveTo>
                <a:lnTo>
                  <a:pt x="7754326" y="0"/>
                </a:lnTo>
                <a:lnTo>
                  <a:pt x="7754326" y="2234224"/>
                </a:lnTo>
                <a:lnTo>
                  <a:pt x="6907046" y="5170580"/>
                </a:lnTo>
                <a:lnTo>
                  <a:pt x="6907046" y="5171809"/>
                </a:lnTo>
                <a:cubicBezTo>
                  <a:pt x="6659731" y="6033283"/>
                  <a:pt x="5972122" y="6648585"/>
                  <a:pt x="5158555" y="6843303"/>
                </a:cubicBezTo>
                <a:lnTo>
                  <a:pt x="5083932" y="6858000"/>
                </a:lnTo>
                <a:lnTo>
                  <a:pt x="4593616" y="6858000"/>
                </a:lnTo>
                <a:lnTo>
                  <a:pt x="5216212" y="4687171"/>
                </a:lnTo>
                <a:lnTo>
                  <a:pt x="6093964" y="1626022"/>
                </a:lnTo>
                <a:lnTo>
                  <a:pt x="6093964" y="1625274"/>
                </a:lnTo>
                <a:cubicBezTo>
                  <a:pt x="6093964" y="1625274"/>
                  <a:pt x="6093964" y="1624793"/>
                  <a:pt x="6094205" y="1624659"/>
                </a:cubicBezTo>
                <a:cubicBezTo>
                  <a:pt x="6322035" y="829433"/>
                  <a:pt x="6926063" y="244143"/>
                  <a:pt x="7658347" y="10320"/>
                </a:cubicBezTo>
                <a:close/>
              </a:path>
            </a:pathLst>
          </a:custGeom>
          <a:blipFill>
            <a:blip r:embed="rId2">
              <a:duotone>
                <a:prstClr val="black"/>
                <a:schemeClr val="accent1">
                  <a:tint val="45000"/>
                  <a:satMod val="400000"/>
                </a:schemeClr>
              </a:duotone>
            </a:blip>
            <a:stretch>
              <a:fillRect/>
            </a:stretch>
          </a:blipFill>
        </p:spPr>
        <p:txBody>
          <a:bodyPr wrap="square">
            <a:noAutofit/>
          </a:bodyPr>
          <a:lstStyle/>
          <a:p>
            <a:r>
              <a:rPr lang="pt-BR"/>
              <a:t>Clique no ícone para adicionar uma imagem</a:t>
            </a:r>
          </a:p>
        </p:txBody>
      </p:sp>
      <p:cxnSp>
        <p:nvCxnSpPr>
          <p:cNvPr id="10" name="Conector reto 9">
            <a:extLst>
              <a:ext uri="{FF2B5EF4-FFF2-40B4-BE49-F238E27FC236}">
                <a16:creationId xmlns:a16="http://schemas.microsoft.com/office/drawing/2014/main" id="{19332ECA-6C01-4C0B-8EC4-76DBD6179DAB}"/>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7" name="Espaço Reservado para Conteúdo 1">
            <a:extLst>
              <a:ext uri="{FF2B5EF4-FFF2-40B4-BE49-F238E27FC236}">
                <a16:creationId xmlns:a16="http://schemas.microsoft.com/office/drawing/2014/main" id="{4B6AE270-69E4-43A8-A98D-5D78062C24E8}"/>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386336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apa SOMMA _ txt Branco">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83F97198-F238-F84F-908B-0C9111A05A50}"/>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22"/>
            <a:ext cx="12192000" cy="6855357"/>
          </a:xfrm>
          <a:prstGeom prst="rect">
            <a:avLst/>
          </a:prstGeom>
        </p:spPr>
      </p:pic>
      <p:sp>
        <p:nvSpPr>
          <p:cNvPr id="5" name="Rectangle 9">
            <a:extLst>
              <a:ext uri="{FF2B5EF4-FFF2-40B4-BE49-F238E27FC236}">
                <a16:creationId xmlns:a16="http://schemas.microsoft.com/office/drawing/2014/main" id="{255248C6-F9E7-2A4C-A88A-B6EDFA497444}"/>
              </a:ext>
            </a:extLst>
          </p:cNvPr>
          <p:cNvSpPr/>
          <p:nvPr userDrawn="1"/>
        </p:nvSpPr>
        <p:spPr>
          <a:xfrm>
            <a:off x="0" y="1323"/>
            <a:ext cx="12192000" cy="6856679"/>
          </a:xfrm>
          <a:prstGeom prst="rect">
            <a:avLst/>
          </a:prstGeom>
          <a:solidFill>
            <a:schemeClr val="accent2">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latin typeface="Lato Regular" charset="0"/>
            </a:endParaRPr>
          </a:p>
        </p:txBody>
      </p:sp>
      <p:pic>
        <p:nvPicPr>
          <p:cNvPr id="8" name="Picture 1">
            <a:extLst>
              <a:ext uri="{FF2B5EF4-FFF2-40B4-BE49-F238E27FC236}">
                <a16:creationId xmlns:a16="http://schemas.microsoft.com/office/drawing/2014/main" id="{CEB883C8-585D-9944-8A32-162CCE326671}"/>
              </a:ext>
            </a:extLst>
          </p:cNvPr>
          <p:cNvPicPr>
            <a:picLocks noChangeAspect="1"/>
          </p:cNvPicPr>
          <p:nvPr userDrawn="1"/>
        </p:nvPicPr>
        <p:blipFill>
          <a:blip r:embed="rId4" cstate="email">
            <a:biLevel thresh="25000"/>
            <a:extLst>
              <a:ext uri="{28A0092B-C50C-407E-A947-70E740481C1C}">
                <a14:useLocalDpi xmlns:a14="http://schemas.microsoft.com/office/drawing/2010/main" val="0"/>
              </a:ext>
            </a:extLst>
          </a:blip>
          <a:stretch>
            <a:fillRect/>
          </a:stretch>
        </p:blipFill>
        <p:spPr>
          <a:xfrm>
            <a:off x="2543976" y="1808025"/>
            <a:ext cx="2947271" cy="2103698"/>
          </a:xfrm>
          <a:prstGeom prst="rect">
            <a:avLst/>
          </a:prstGeom>
        </p:spPr>
      </p:pic>
      <p:pic>
        <p:nvPicPr>
          <p:cNvPr id="9" name="Picture 8">
            <a:extLst>
              <a:ext uri="{FF2B5EF4-FFF2-40B4-BE49-F238E27FC236}">
                <a16:creationId xmlns:a16="http://schemas.microsoft.com/office/drawing/2014/main" id="{6345E05E-E947-4D43-BCA8-884637631801}"/>
              </a:ext>
            </a:extLst>
          </p:cNvPr>
          <p:cNvPicPr>
            <a:picLocks noChangeAspect="1"/>
          </p:cNvPicPr>
          <p:nvPr userDrawn="1"/>
        </p:nvPicPr>
        <p:blipFill>
          <a:blip r:embed="rId5" cstate="email">
            <a:biLevel thresh="25000"/>
            <a:extLst>
              <a:ext uri="{28A0092B-C50C-407E-A947-70E740481C1C}">
                <a14:useLocalDpi xmlns:a14="http://schemas.microsoft.com/office/drawing/2010/main" val="0"/>
              </a:ext>
            </a:extLst>
          </a:blip>
          <a:stretch>
            <a:fillRect/>
          </a:stretch>
        </p:blipFill>
        <p:spPr>
          <a:xfrm rot="10800000">
            <a:off x="6018699" y="3571855"/>
            <a:ext cx="8372403" cy="3171116"/>
          </a:xfrm>
          <a:prstGeom prst="rect">
            <a:avLst/>
          </a:prstGeom>
        </p:spPr>
      </p:pic>
      <p:sp>
        <p:nvSpPr>
          <p:cNvPr id="10" name="Title 1">
            <a:extLst>
              <a:ext uri="{FF2B5EF4-FFF2-40B4-BE49-F238E27FC236}">
                <a16:creationId xmlns:a16="http://schemas.microsoft.com/office/drawing/2014/main" id="{4F9B02E6-45A9-5E4C-84A0-336CC5F7F97A}"/>
              </a:ext>
            </a:extLst>
          </p:cNvPr>
          <p:cNvSpPr>
            <a:spLocks noGrp="1"/>
          </p:cNvSpPr>
          <p:nvPr>
            <p:ph type="title" hasCustomPrompt="1"/>
          </p:nvPr>
        </p:nvSpPr>
        <p:spPr>
          <a:xfrm>
            <a:off x="1842066" y="3929430"/>
            <a:ext cx="4351090" cy="1325563"/>
          </a:xfrm>
        </p:spPr>
        <p:txBody>
          <a:bodyPr anchor="t">
            <a:normAutofit/>
          </a:bodyPr>
          <a:lstStyle>
            <a:lvl1pPr algn="ctr">
              <a:lnSpc>
                <a:spcPct val="120000"/>
              </a:lnSpc>
              <a:defRPr sz="2700" i="1">
                <a:solidFill>
                  <a:schemeClr val="accent5"/>
                </a:solidFill>
                <a:latin typeface="Lato Black" panose="020F0A02020204030203" pitchFamily="34" charset="0"/>
              </a:defRPr>
            </a:lvl1pPr>
          </a:lstStyle>
          <a:p>
            <a:r>
              <a:rPr lang="en-US" dirty="0"/>
              <a:t>Click to edit Master title style</a:t>
            </a:r>
            <a:endParaRPr lang="pt-BR" dirty="0"/>
          </a:p>
        </p:txBody>
      </p:sp>
    </p:spTree>
    <p:extLst>
      <p:ext uri="{BB962C8B-B14F-4D97-AF65-F5344CB8AC3E}">
        <p14:creationId xmlns:p14="http://schemas.microsoft.com/office/powerpoint/2010/main" val="2056763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ítulo Extra Grande Recorte SOMMA">
    <p:spTree>
      <p:nvGrpSpPr>
        <p:cNvPr id="1" name=""/>
        <p:cNvGrpSpPr/>
        <p:nvPr/>
      </p:nvGrpSpPr>
      <p:grpSpPr>
        <a:xfrm>
          <a:off x="0" y="0"/>
          <a:ext cx="0" cy="0"/>
          <a:chOff x="0" y="0"/>
          <a:chExt cx="0" cy="0"/>
        </a:xfrm>
      </p:grpSpPr>
      <p:sp>
        <p:nvSpPr>
          <p:cNvPr id="6" name="Espaço Reservado para Conteúdo 3">
            <a:extLst>
              <a:ext uri="{FF2B5EF4-FFF2-40B4-BE49-F238E27FC236}">
                <a16:creationId xmlns:a16="http://schemas.microsoft.com/office/drawing/2014/main" id="{1755C3A8-A92A-D94E-B59D-BEC6E7143B4D}"/>
              </a:ext>
            </a:extLst>
          </p:cNvPr>
          <p:cNvSpPr>
            <a:spLocks noGrp="1"/>
          </p:cNvSpPr>
          <p:nvPr>
            <p:ph sz="quarter" idx="11"/>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8" name="Espaço Reservado para Imagem 4">
            <a:extLst>
              <a:ext uri="{FF2B5EF4-FFF2-40B4-BE49-F238E27FC236}">
                <a16:creationId xmlns:a16="http://schemas.microsoft.com/office/drawing/2014/main" id="{DF4FFA5A-6E37-3147-AF87-513F4D71CC48}"/>
              </a:ext>
            </a:extLst>
          </p:cNvPr>
          <p:cNvSpPr>
            <a:spLocks noGrp="1"/>
          </p:cNvSpPr>
          <p:nvPr>
            <p:ph type="pic" sz="quarter" idx="12"/>
          </p:nvPr>
        </p:nvSpPr>
        <p:spPr>
          <a:xfrm>
            <a:off x="4437674" y="0"/>
            <a:ext cx="7754326" cy="6858001"/>
          </a:xfrm>
          <a:custGeom>
            <a:avLst/>
            <a:gdLst>
              <a:gd name="connsiteX0" fmla="*/ 2878172 w 7754326"/>
              <a:gd name="connsiteY0" fmla="*/ 4602052 h 6858001"/>
              <a:gd name="connsiteX1" fmla="*/ 2235863 w 7754326"/>
              <a:gd name="connsiteY1" fmla="*/ 6858001 h 6858001"/>
              <a:gd name="connsiteX2" fmla="*/ 0 w 7754326"/>
              <a:gd name="connsiteY2" fmla="*/ 6858001 h 6858001"/>
              <a:gd name="connsiteX3" fmla="*/ 231035 w 7754326"/>
              <a:gd name="connsiteY3" fmla="*/ 6754074 h 6858001"/>
              <a:gd name="connsiteX4" fmla="*/ 2878172 w 7754326"/>
              <a:gd name="connsiteY4" fmla="*/ 4602052 h 6858001"/>
              <a:gd name="connsiteX5" fmla="*/ 5839444 w 7754326"/>
              <a:gd name="connsiteY5" fmla="*/ 1594380 h 6858001"/>
              <a:gd name="connsiteX6" fmla="*/ 5202021 w 7754326"/>
              <a:gd name="connsiteY6" fmla="*/ 3815713 h 6858001"/>
              <a:gd name="connsiteX7" fmla="*/ 4330153 w 7754326"/>
              <a:gd name="connsiteY7" fmla="*/ 6858001 h 6858001"/>
              <a:gd name="connsiteX8" fmla="*/ 2500354 w 7754326"/>
              <a:gd name="connsiteY8" fmla="*/ 6858001 h 6858001"/>
              <a:gd name="connsiteX9" fmla="*/ 2633620 w 7754326"/>
              <a:gd name="connsiteY9" fmla="*/ 6392998 h 6858001"/>
              <a:gd name="connsiteX10" fmla="*/ 3510865 w 7754326"/>
              <a:gd name="connsiteY10" fmla="*/ 3332946 h 6858001"/>
              <a:gd name="connsiteX11" fmla="*/ 3510865 w 7754326"/>
              <a:gd name="connsiteY11" fmla="*/ 3332330 h 6858001"/>
              <a:gd name="connsiteX12" fmla="*/ 3510865 w 7754326"/>
              <a:gd name="connsiteY12" fmla="*/ 3330968 h 6858001"/>
              <a:gd name="connsiteX13" fmla="*/ 3510946 w 7754326"/>
              <a:gd name="connsiteY13" fmla="*/ 3330968 h 6858001"/>
              <a:gd name="connsiteX14" fmla="*/ 5839444 w 7754326"/>
              <a:gd name="connsiteY14" fmla="*/ 1594380 h 6858001"/>
              <a:gd name="connsiteX15" fmla="*/ 7695867 w 7754326"/>
              <a:gd name="connsiteY15" fmla="*/ 0 h 6858001"/>
              <a:gd name="connsiteX16" fmla="*/ 7754326 w 7754326"/>
              <a:gd name="connsiteY16" fmla="*/ 0 h 6858001"/>
              <a:gd name="connsiteX17" fmla="*/ 7754326 w 7754326"/>
              <a:gd name="connsiteY17" fmla="*/ 2234224 h 6858001"/>
              <a:gd name="connsiteX18" fmla="*/ 6907046 w 7754326"/>
              <a:gd name="connsiteY18" fmla="*/ 5170580 h 6858001"/>
              <a:gd name="connsiteX19" fmla="*/ 6907046 w 7754326"/>
              <a:gd name="connsiteY19" fmla="*/ 5171809 h 6858001"/>
              <a:gd name="connsiteX20" fmla="*/ 5158555 w 7754326"/>
              <a:gd name="connsiteY20" fmla="*/ 6843303 h 6858001"/>
              <a:gd name="connsiteX21" fmla="*/ 5083932 w 7754326"/>
              <a:gd name="connsiteY21" fmla="*/ 6858000 h 6858001"/>
              <a:gd name="connsiteX22" fmla="*/ 4593616 w 7754326"/>
              <a:gd name="connsiteY22" fmla="*/ 6858000 h 6858001"/>
              <a:gd name="connsiteX23" fmla="*/ 5216212 w 7754326"/>
              <a:gd name="connsiteY23" fmla="*/ 4687171 h 6858001"/>
              <a:gd name="connsiteX24" fmla="*/ 6093964 w 7754326"/>
              <a:gd name="connsiteY24" fmla="*/ 1626022 h 6858001"/>
              <a:gd name="connsiteX25" fmla="*/ 6093964 w 7754326"/>
              <a:gd name="connsiteY25" fmla="*/ 1625274 h 6858001"/>
              <a:gd name="connsiteX26" fmla="*/ 6094205 w 7754326"/>
              <a:gd name="connsiteY26" fmla="*/ 1624659 h 6858001"/>
              <a:gd name="connsiteX27" fmla="*/ 7658347 w 7754326"/>
              <a:gd name="connsiteY27" fmla="*/ 103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54326" h="6858001">
                <a:moveTo>
                  <a:pt x="2878172" y="4602052"/>
                </a:moveTo>
                <a:lnTo>
                  <a:pt x="2235863" y="6858001"/>
                </a:lnTo>
                <a:lnTo>
                  <a:pt x="0" y="6858001"/>
                </a:lnTo>
                <a:lnTo>
                  <a:pt x="231035" y="6754074"/>
                </a:lnTo>
                <a:cubicBezTo>
                  <a:pt x="1904571" y="5942433"/>
                  <a:pt x="2878172" y="4602052"/>
                  <a:pt x="2878172" y="4602052"/>
                </a:cubicBezTo>
                <a:close/>
                <a:moveTo>
                  <a:pt x="5839444" y="1594380"/>
                </a:moveTo>
                <a:lnTo>
                  <a:pt x="5202021" y="3815713"/>
                </a:lnTo>
                <a:lnTo>
                  <a:pt x="4330153" y="6858001"/>
                </a:lnTo>
                <a:lnTo>
                  <a:pt x="2500354" y="6858001"/>
                </a:lnTo>
                <a:lnTo>
                  <a:pt x="2633620" y="6392998"/>
                </a:lnTo>
                <a:lnTo>
                  <a:pt x="3510865" y="3332946"/>
                </a:lnTo>
                <a:lnTo>
                  <a:pt x="3510865" y="3332330"/>
                </a:lnTo>
                <a:cubicBezTo>
                  <a:pt x="3510919" y="3331877"/>
                  <a:pt x="3510919" y="3331422"/>
                  <a:pt x="3510865" y="3330968"/>
                </a:cubicBezTo>
                <a:lnTo>
                  <a:pt x="3510946" y="3330968"/>
                </a:lnTo>
                <a:cubicBezTo>
                  <a:pt x="3815307" y="2271308"/>
                  <a:pt x="4787156" y="1583076"/>
                  <a:pt x="5839444" y="1594380"/>
                </a:cubicBezTo>
                <a:close/>
                <a:moveTo>
                  <a:pt x="7695867" y="0"/>
                </a:moveTo>
                <a:lnTo>
                  <a:pt x="7754326" y="0"/>
                </a:lnTo>
                <a:lnTo>
                  <a:pt x="7754326" y="2234224"/>
                </a:lnTo>
                <a:lnTo>
                  <a:pt x="6907046" y="5170580"/>
                </a:lnTo>
                <a:lnTo>
                  <a:pt x="6907046" y="5171809"/>
                </a:lnTo>
                <a:cubicBezTo>
                  <a:pt x="6659731" y="6033283"/>
                  <a:pt x="5972122" y="6648585"/>
                  <a:pt x="5158555" y="6843303"/>
                </a:cubicBezTo>
                <a:lnTo>
                  <a:pt x="5083932" y="6858000"/>
                </a:lnTo>
                <a:lnTo>
                  <a:pt x="4593616" y="6858000"/>
                </a:lnTo>
                <a:lnTo>
                  <a:pt x="5216212" y="4687171"/>
                </a:lnTo>
                <a:lnTo>
                  <a:pt x="6093964" y="1626022"/>
                </a:lnTo>
                <a:lnTo>
                  <a:pt x="6093964" y="1625274"/>
                </a:lnTo>
                <a:cubicBezTo>
                  <a:pt x="6093964" y="1625274"/>
                  <a:pt x="6093964" y="1624793"/>
                  <a:pt x="6094205" y="1624659"/>
                </a:cubicBezTo>
                <a:cubicBezTo>
                  <a:pt x="6322035" y="829433"/>
                  <a:pt x="6926063" y="244143"/>
                  <a:pt x="7658347" y="10320"/>
                </a:cubicBezTo>
                <a:close/>
              </a:path>
            </a:pathLst>
          </a:custGeom>
          <a:blipFill>
            <a:blip r:embed="rId2">
              <a:duotone>
                <a:prstClr val="black"/>
                <a:schemeClr val="accent1">
                  <a:tint val="45000"/>
                  <a:satMod val="400000"/>
                </a:schemeClr>
              </a:duotone>
            </a:blip>
            <a:stretch>
              <a:fillRect/>
            </a:stretch>
          </a:blipFill>
        </p:spPr>
        <p:txBody>
          <a:bodyPr wrap="square">
            <a:noAutofit/>
          </a:bodyPr>
          <a:lstStyle/>
          <a:p>
            <a:r>
              <a:rPr lang="pt-BR"/>
              <a:t>Clique no ícone para adicionar uma imagem</a:t>
            </a:r>
          </a:p>
        </p:txBody>
      </p:sp>
      <p:cxnSp>
        <p:nvCxnSpPr>
          <p:cNvPr id="10" name="Conector reto 9">
            <a:extLst>
              <a:ext uri="{FF2B5EF4-FFF2-40B4-BE49-F238E27FC236}">
                <a16:creationId xmlns:a16="http://schemas.microsoft.com/office/drawing/2014/main" id="{B58956B6-013F-41CD-B013-477DE3A73AB0}"/>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7" name="Espaço Reservado para Conteúdo 1">
            <a:extLst>
              <a:ext uri="{FF2B5EF4-FFF2-40B4-BE49-F238E27FC236}">
                <a16:creationId xmlns:a16="http://schemas.microsoft.com/office/drawing/2014/main" id="{33F221ED-2F7A-466E-87E4-8D82FE990C02}"/>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4276987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ítulo Pequeno Somma Espelhado">
    <p:spTree>
      <p:nvGrpSpPr>
        <p:cNvPr id="1" name=""/>
        <p:cNvGrpSpPr/>
        <p:nvPr/>
      </p:nvGrpSpPr>
      <p:grpSpPr>
        <a:xfrm>
          <a:off x="0" y="0"/>
          <a:ext cx="0" cy="0"/>
          <a:chOff x="0" y="0"/>
          <a:chExt cx="0" cy="0"/>
        </a:xfrm>
      </p:grpSpPr>
      <p:sp>
        <p:nvSpPr>
          <p:cNvPr id="6" name="Espaço Reservado para Imagem 5">
            <a:extLst>
              <a:ext uri="{FF2B5EF4-FFF2-40B4-BE49-F238E27FC236}">
                <a16:creationId xmlns:a16="http://schemas.microsoft.com/office/drawing/2014/main" id="{E412E41D-27EC-984A-9BED-0E9003438ECB}"/>
              </a:ext>
            </a:extLst>
          </p:cNvPr>
          <p:cNvSpPr>
            <a:spLocks noGrp="1"/>
          </p:cNvSpPr>
          <p:nvPr>
            <p:ph type="pic" sz="quarter" idx="11"/>
          </p:nvPr>
        </p:nvSpPr>
        <p:spPr>
          <a:xfrm>
            <a:off x="5808864" y="0"/>
            <a:ext cx="6383137" cy="6858000"/>
          </a:xfrm>
          <a:custGeom>
            <a:avLst/>
            <a:gdLst>
              <a:gd name="connsiteX0" fmla="*/ 3461676 w 6383137"/>
              <a:gd name="connsiteY0" fmla="*/ 1374706 h 6858000"/>
              <a:gd name="connsiteX1" fmla="*/ 5822088 w 6383137"/>
              <a:gd name="connsiteY1" fmla="*/ 2948410 h 6858000"/>
              <a:gd name="connsiteX2" fmla="*/ 5822177 w 6383137"/>
              <a:gd name="connsiteY2" fmla="*/ 2948399 h 6858000"/>
              <a:gd name="connsiteX3" fmla="*/ 5822377 w 6383137"/>
              <a:gd name="connsiteY3" fmla="*/ 2949881 h 6858000"/>
              <a:gd name="connsiteX4" fmla="*/ 5822468 w 6383137"/>
              <a:gd name="connsiteY4" fmla="*/ 2950550 h 6858000"/>
              <a:gd name="connsiteX5" fmla="*/ 6383137 w 6383137"/>
              <a:gd name="connsiteY5" fmla="*/ 4228124 h 6858000"/>
              <a:gd name="connsiteX6" fmla="*/ 6383137 w 6383137"/>
              <a:gd name="connsiteY6" fmla="*/ 6858000 h 6858000"/>
              <a:gd name="connsiteX7" fmla="*/ 5428579 w 6383137"/>
              <a:gd name="connsiteY7" fmla="*/ 6858000 h 6858000"/>
              <a:gd name="connsiteX8" fmla="*/ 4053714 w 6383137"/>
              <a:gd name="connsiteY8" fmla="*/ 3724416 h 6858000"/>
              <a:gd name="connsiteX9" fmla="*/ 3033642 w 6383137"/>
              <a:gd name="connsiteY9" fmla="*/ 1401646 h 6858000"/>
              <a:gd name="connsiteX10" fmla="*/ 3461676 w 6383137"/>
              <a:gd name="connsiteY10" fmla="*/ 1374706 h 6858000"/>
              <a:gd name="connsiteX11" fmla="*/ 0 w 6383137"/>
              <a:gd name="connsiteY11" fmla="*/ 0 h 6858000"/>
              <a:gd name="connsiteX12" fmla="*/ 1057819 w 6383137"/>
              <a:gd name="connsiteY12" fmla="*/ 0 h 6858000"/>
              <a:gd name="connsiteX13" fmla="*/ 1228834 w 6383137"/>
              <a:gd name="connsiteY13" fmla="*/ 52109 h 6858000"/>
              <a:gd name="connsiteX14" fmla="*/ 2760951 w 6383137"/>
              <a:gd name="connsiteY14" fmla="*/ 1472048 h 6858000"/>
              <a:gd name="connsiteX15" fmla="*/ 2761304 w 6383137"/>
              <a:gd name="connsiteY15" fmla="*/ 1472682 h 6858000"/>
              <a:gd name="connsiteX16" fmla="*/ 2761413 w 6383137"/>
              <a:gd name="connsiteY16" fmla="*/ 1473495 h 6858000"/>
              <a:gd name="connsiteX17" fmla="*/ 4166426 w 6383137"/>
              <a:gd name="connsiteY17" fmla="*/ 4674529 h 6858000"/>
              <a:gd name="connsiteX18" fmla="*/ 5124951 w 6383137"/>
              <a:gd name="connsiteY18" fmla="*/ 6858000 h 6858000"/>
              <a:gd name="connsiteX19" fmla="*/ 3891365 w 6383137"/>
              <a:gd name="connsiteY19" fmla="*/ 6858000 h 6858000"/>
              <a:gd name="connsiteX20" fmla="*/ 3734867 w 6383137"/>
              <a:gd name="connsiteY20" fmla="*/ 6795491 h 6858000"/>
              <a:gd name="connsiteX21" fmla="*/ 2398298 w 6383137"/>
              <a:gd name="connsiteY21" fmla="*/ 5450383 h 6858000"/>
              <a:gd name="connsiteX22" fmla="*/ 2398117 w 6383137"/>
              <a:gd name="connsiteY22" fmla="*/ 5449045 h 6858000"/>
              <a:gd name="connsiteX23" fmla="*/ 992170 w 6383137"/>
              <a:gd name="connsiteY23" fmla="*/ 2260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83137" h="6858000">
                <a:moveTo>
                  <a:pt x="3461676" y="1374706"/>
                </a:moveTo>
                <a:cubicBezTo>
                  <a:pt x="4455842" y="1393906"/>
                  <a:pt x="5396030" y="1978904"/>
                  <a:pt x="5822088" y="2948410"/>
                </a:cubicBezTo>
                <a:lnTo>
                  <a:pt x="5822177" y="2948399"/>
                </a:lnTo>
                <a:cubicBezTo>
                  <a:pt x="5822184" y="2948900"/>
                  <a:pt x="5822251" y="2949395"/>
                  <a:pt x="5822377" y="2949881"/>
                </a:cubicBezTo>
                <a:lnTo>
                  <a:pt x="5822468" y="2950550"/>
                </a:lnTo>
                <a:lnTo>
                  <a:pt x="6383137" y="4228124"/>
                </a:lnTo>
                <a:lnTo>
                  <a:pt x="6383137" y="6858000"/>
                </a:lnTo>
                <a:lnTo>
                  <a:pt x="5428579" y="6858000"/>
                </a:lnTo>
                <a:lnTo>
                  <a:pt x="4053714" y="3724416"/>
                </a:lnTo>
                <a:lnTo>
                  <a:pt x="3033642" y="1401646"/>
                </a:lnTo>
                <a:cubicBezTo>
                  <a:pt x="3176527" y="1380767"/>
                  <a:pt x="3319653" y="1371963"/>
                  <a:pt x="3461676" y="1374706"/>
                </a:cubicBezTo>
                <a:close/>
                <a:moveTo>
                  <a:pt x="0" y="0"/>
                </a:moveTo>
                <a:lnTo>
                  <a:pt x="1057819" y="0"/>
                </a:lnTo>
                <a:lnTo>
                  <a:pt x="1228834" y="52109"/>
                </a:lnTo>
                <a:cubicBezTo>
                  <a:pt x="1890214" y="283073"/>
                  <a:pt x="2456966" y="779053"/>
                  <a:pt x="2760951" y="1472048"/>
                </a:cubicBezTo>
                <a:cubicBezTo>
                  <a:pt x="2761233" y="1472158"/>
                  <a:pt x="2761304" y="1472682"/>
                  <a:pt x="2761304" y="1472682"/>
                </a:cubicBezTo>
                <a:lnTo>
                  <a:pt x="2761413" y="1473495"/>
                </a:lnTo>
                <a:lnTo>
                  <a:pt x="4166426" y="4674529"/>
                </a:lnTo>
                <a:lnTo>
                  <a:pt x="5124951" y="6858000"/>
                </a:lnTo>
                <a:lnTo>
                  <a:pt x="3891365" y="6858000"/>
                </a:lnTo>
                <a:lnTo>
                  <a:pt x="3734867" y="6795491"/>
                </a:lnTo>
                <a:cubicBezTo>
                  <a:pt x="3158441" y="6538254"/>
                  <a:pt x="2672260" y="6074011"/>
                  <a:pt x="2398298" y="5450383"/>
                </a:cubicBezTo>
                <a:lnTo>
                  <a:pt x="2398117" y="5449045"/>
                </a:lnTo>
                <a:lnTo>
                  <a:pt x="992170" y="2260366"/>
                </a:lnTo>
                <a:close/>
              </a:path>
            </a:pathLst>
          </a:custGeom>
          <a:blipFill>
            <a:blip r:embed="rId2">
              <a:duotone>
                <a:prstClr val="black"/>
                <a:schemeClr val="accent1">
                  <a:tint val="45000"/>
                  <a:satMod val="400000"/>
                </a:schemeClr>
              </a:duotone>
            </a:blip>
            <a:stretch>
              <a:fillRect l="-132534" t="-76247" r="-149454" b="-23753"/>
            </a:stretch>
          </a:blipFill>
        </p:spPr>
        <p:txBody>
          <a:bodyPr wrap="square">
            <a:noAutofit/>
          </a:bodyPr>
          <a:lstStyle/>
          <a:p>
            <a:r>
              <a:rPr lang="pt-BR"/>
              <a:t>Clique no ícone para adicionar uma imagem</a:t>
            </a:r>
            <a:endParaRPr lang="pt-BR" dirty="0"/>
          </a:p>
        </p:txBody>
      </p:sp>
      <p:sp>
        <p:nvSpPr>
          <p:cNvPr id="5" name="Espaço Reservado para Conteúdo 3">
            <a:extLst>
              <a:ext uri="{FF2B5EF4-FFF2-40B4-BE49-F238E27FC236}">
                <a16:creationId xmlns:a16="http://schemas.microsoft.com/office/drawing/2014/main" id="{67639292-66D4-E64D-846E-2CF5C273AF4A}"/>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cxnSp>
        <p:nvCxnSpPr>
          <p:cNvPr id="9" name="Conector reto 8">
            <a:extLst>
              <a:ext uri="{FF2B5EF4-FFF2-40B4-BE49-F238E27FC236}">
                <a16:creationId xmlns:a16="http://schemas.microsoft.com/office/drawing/2014/main" id="{51490630-029C-4A76-8501-3FCAA0F578F2}"/>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7" name="Espaço Reservado para Conteúdo 1">
            <a:extLst>
              <a:ext uri="{FF2B5EF4-FFF2-40B4-BE49-F238E27FC236}">
                <a16:creationId xmlns:a16="http://schemas.microsoft.com/office/drawing/2014/main" id="{205319BE-2B4D-4533-896B-1792190049A4}"/>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2237704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ítulo Médio Somma Espelhado">
    <p:spTree>
      <p:nvGrpSpPr>
        <p:cNvPr id="1" name=""/>
        <p:cNvGrpSpPr/>
        <p:nvPr/>
      </p:nvGrpSpPr>
      <p:grpSpPr>
        <a:xfrm>
          <a:off x="0" y="0"/>
          <a:ext cx="0" cy="0"/>
          <a:chOff x="0" y="0"/>
          <a:chExt cx="0" cy="0"/>
        </a:xfrm>
      </p:grpSpPr>
      <p:sp>
        <p:nvSpPr>
          <p:cNvPr id="5" name="Espaço Reservado para Conteúdo 3">
            <a:extLst>
              <a:ext uri="{FF2B5EF4-FFF2-40B4-BE49-F238E27FC236}">
                <a16:creationId xmlns:a16="http://schemas.microsoft.com/office/drawing/2014/main" id="{0237C476-8D4C-1146-B63F-37BF131DB903}"/>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Imagem 5">
            <a:extLst>
              <a:ext uri="{FF2B5EF4-FFF2-40B4-BE49-F238E27FC236}">
                <a16:creationId xmlns:a16="http://schemas.microsoft.com/office/drawing/2014/main" id="{9A33D899-6C5A-A24F-A23C-77D97CFE422B}"/>
              </a:ext>
            </a:extLst>
          </p:cNvPr>
          <p:cNvSpPr>
            <a:spLocks noGrp="1"/>
          </p:cNvSpPr>
          <p:nvPr>
            <p:ph type="pic" sz="quarter" idx="11"/>
          </p:nvPr>
        </p:nvSpPr>
        <p:spPr>
          <a:xfrm>
            <a:off x="5808864" y="0"/>
            <a:ext cx="6383137" cy="6858000"/>
          </a:xfrm>
          <a:custGeom>
            <a:avLst/>
            <a:gdLst>
              <a:gd name="connsiteX0" fmla="*/ 3461676 w 6383137"/>
              <a:gd name="connsiteY0" fmla="*/ 1374706 h 6858000"/>
              <a:gd name="connsiteX1" fmla="*/ 5822088 w 6383137"/>
              <a:gd name="connsiteY1" fmla="*/ 2948410 h 6858000"/>
              <a:gd name="connsiteX2" fmla="*/ 5822177 w 6383137"/>
              <a:gd name="connsiteY2" fmla="*/ 2948399 h 6858000"/>
              <a:gd name="connsiteX3" fmla="*/ 5822377 w 6383137"/>
              <a:gd name="connsiteY3" fmla="*/ 2949881 h 6858000"/>
              <a:gd name="connsiteX4" fmla="*/ 5822468 w 6383137"/>
              <a:gd name="connsiteY4" fmla="*/ 2950550 h 6858000"/>
              <a:gd name="connsiteX5" fmla="*/ 6383137 w 6383137"/>
              <a:gd name="connsiteY5" fmla="*/ 4228124 h 6858000"/>
              <a:gd name="connsiteX6" fmla="*/ 6383137 w 6383137"/>
              <a:gd name="connsiteY6" fmla="*/ 6858000 h 6858000"/>
              <a:gd name="connsiteX7" fmla="*/ 5428579 w 6383137"/>
              <a:gd name="connsiteY7" fmla="*/ 6858000 h 6858000"/>
              <a:gd name="connsiteX8" fmla="*/ 4053714 w 6383137"/>
              <a:gd name="connsiteY8" fmla="*/ 3724416 h 6858000"/>
              <a:gd name="connsiteX9" fmla="*/ 3033642 w 6383137"/>
              <a:gd name="connsiteY9" fmla="*/ 1401646 h 6858000"/>
              <a:gd name="connsiteX10" fmla="*/ 3461676 w 6383137"/>
              <a:gd name="connsiteY10" fmla="*/ 1374706 h 6858000"/>
              <a:gd name="connsiteX11" fmla="*/ 0 w 6383137"/>
              <a:gd name="connsiteY11" fmla="*/ 0 h 6858000"/>
              <a:gd name="connsiteX12" fmla="*/ 1057819 w 6383137"/>
              <a:gd name="connsiteY12" fmla="*/ 0 h 6858000"/>
              <a:gd name="connsiteX13" fmla="*/ 1228834 w 6383137"/>
              <a:gd name="connsiteY13" fmla="*/ 52109 h 6858000"/>
              <a:gd name="connsiteX14" fmla="*/ 2760951 w 6383137"/>
              <a:gd name="connsiteY14" fmla="*/ 1472048 h 6858000"/>
              <a:gd name="connsiteX15" fmla="*/ 2761304 w 6383137"/>
              <a:gd name="connsiteY15" fmla="*/ 1472682 h 6858000"/>
              <a:gd name="connsiteX16" fmla="*/ 2761413 w 6383137"/>
              <a:gd name="connsiteY16" fmla="*/ 1473495 h 6858000"/>
              <a:gd name="connsiteX17" fmla="*/ 4166426 w 6383137"/>
              <a:gd name="connsiteY17" fmla="*/ 4674529 h 6858000"/>
              <a:gd name="connsiteX18" fmla="*/ 5124951 w 6383137"/>
              <a:gd name="connsiteY18" fmla="*/ 6858000 h 6858000"/>
              <a:gd name="connsiteX19" fmla="*/ 3891365 w 6383137"/>
              <a:gd name="connsiteY19" fmla="*/ 6858000 h 6858000"/>
              <a:gd name="connsiteX20" fmla="*/ 3734867 w 6383137"/>
              <a:gd name="connsiteY20" fmla="*/ 6795491 h 6858000"/>
              <a:gd name="connsiteX21" fmla="*/ 2398298 w 6383137"/>
              <a:gd name="connsiteY21" fmla="*/ 5450383 h 6858000"/>
              <a:gd name="connsiteX22" fmla="*/ 2398117 w 6383137"/>
              <a:gd name="connsiteY22" fmla="*/ 5449045 h 6858000"/>
              <a:gd name="connsiteX23" fmla="*/ 992170 w 6383137"/>
              <a:gd name="connsiteY23" fmla="*/ 2260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83137" h="6858000">
                <a:moveTo>
                  <a:pt x="3461676" y="1374706"/>
                </a:moveTo>
                <a:cubicBezTo>
                  <a:pt x="4455842" y="1393906"/>
                  <a:pt x="5396030" y="1978904"/>
                  <a:pt x="5822088" y="2948410"/>
                </a:cubicBezTo>
                <a:lnTo>
                  <a:pt x="5822177" y="2948399"/>
                </a:lnTo>
                <a:cubicBezTo>
                  <a:pt x="5822184" y="2948900"/>
                  <a:pt x="5822251" y="2949395"/>
                  <a:pt x="5822377" y="2949881"/>
                </a:cubicBezTo>
                <a:lnTo>
                  <a:pt x="5822468" y="2950550"/>
                </a:lnTo>
                <a:lnTo>
                  <a:pt x="6383137" y="4228124"/>
                </a:lnTo>
                <a:lnTo>
                  <a:pt x="6383137" y="6858000"/>
                </a:lnTo>
                <a:lnTo>
                  <a:pt x="5428579" y="6858000"/>
                </a:lnTo>
                <a:lnTo>
                  <a:pt x="4053714" y="3724416"/>
                </a:lnTo>
                <a:lnTo>
                  <a:pt x="3033642" y="1401646"/>
                </a:lnTo>
                <a:cubicBezTo>
                  <a:pt x="3176527" y="1380767"/>
                  <a:pt x="3319653" y="1371963"/>
                  <a:pt x="3461676" y="1374706"/>
                </a:cubicBezTo>
                <a:close/>
                <a:moveTo>
                  <a:pt x="0" y="0"/>
                </a:moveTo>
                <a:lnTo>
                  <a:pt x="1057819" y="0"/>
                </a:lnTo>
                <a:lnTo>
                  <a:pt x="1228834" y="52109"/>
                </a:lnTo>
                <a:cubicBezTo>
                  <a:pt x="1890214" y="283073"/>
                  <a:pt x="2456966" y="779053"/>
                  <a:pt x="2760951" y="1472048"/>
                </a:cubicBezTo>
                <a:cubicBezTo>
                  <a:pt x="2761233" y="1472158"/>
                  <a:pt x="2761304" y="1472682"/>
                  <a:pt x="2761304" y="1472682"/>
                </a:cubicBezTo>
                <a:lnTo>
                  <a:pt x="2761413" y="1473495"/>
                </a:lnTo>
                <a:lnTo>
                  <a:pt x="4166426" y="4674529"/>
                </a:lnTo>
                <a:lnTo>
                  <a:pt x="5124951" y="6858000"/>
                </a:lnTo>
                <a:lnTo>
                  <a:pt x="3891365" y="6858000"/>
                </a:lnTo>
                <a:lnTo>
                  <a:pt x="3734867" y="6795491"/>
                </a:lnTo>
                <a:cubicBezTo>
                  <a:pt x="3158441" y="6538254"/>
                  <a:pt x="2672260" y="6074011"/>
                  <a:pt x="2398298" y="5450383"/>
                </a:cubicBezTo>
                <a:lnTo>
                  <a:pt x="2398117" y="5449045"/>
                </a:lnTo>
                <a:lnTo>
                  <a:pt x="992170" y="2260366"/>
                </a:lnTo>
                <a:close/>
              </a:path>
            </a:pathLst>
          </a:custGeom>
          <a:blipFill>
            <a:blip r:embed="rId2">
              <a:duotone>
                <a:prstClr val="black"/>
                <a:schemeClr val="accent1">
                  <a:tint val="45000"/>
                  <a:satMod val="400000"/>
                </a:schemeClr>
              </a:duotone>
            </a:blip>
            <a:stretch>
              <a:fillRect l="-132534" t="-76247" r="-149454" b="-23753"/>
            </a:stretch>
          </a:blipFill>
        </p:spPr>
        <p:txBody>
          <a:bodyPr wrap="square">
            <a:noAutofit/>
          </a:bodyPr>
          <a:lstStyle/>
          <a:p>
            <a:r>
              <a:rPr lang="pt-BR"/>
              <a:t>Clique no ícone para adicionar uma imagem</a:t>
            </a:r>
            <a:endParaRPr lang="pt-BR" dirty="0"/>
          </a:p>
        </p:txBody>
      </p:sp>
      <p:cxnSp>
        <p:nvCxnSpPr>
          <p:cNvPr id="9" name="Conector reto 8">
            <a:extLst>
              <a:ext uri="{FF2B5EF4-FFF2-40B4-BE49-F238E27FC236}">
                <a16:creationId xmlns:a16="http://schemas.microsoft.com/office/drawing/2014/main" id="{AD02737E-C7F5-4165-A237-45FBD0F6209E}"/>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8" name="Espaço Reservado para Conteúdo 1">
            <a:extLst>
              <a:ext uri="{FF2B5EF4-FFF2-40B4-BE49-F238E27FC236}">
                <a16:creationId xmlns:a16="http://schemas.microsoft.com/office/drawing/2014/main" id="{855F1892-32C9-4194-B74F-6BE4E272C0E2}"/>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1613586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Grande Somma Espelhado">
    <p:spTree>
      <p:nvGrpSpPr>
        <p:cNvPr id="1" name=""/>
        <p:cNvGrpSpPr/>
        <p:nvPr/>
      </p:nvGrpSpPr>
      <p:grpSpPr>
        <a:xfrm>
          <a:off x="0" y="0"/>
          <a:ext cx="0" cy="0"/>
          <a:chOff x="0" y="0"/>
          <a:chExt cx="0" cy="0"/>
        </a:xfrm>
      </p:grpSpPr>
      <p:sp>
        <p:nvSpPr>
          <p:cNvPr id="5" name="Espaço Reservado para Conteúdo 3">
            <a:extLst>
              <a:ext uri="{FF2B5EF4-FFF2-40B4-BE49-F238E27FC236}">
                <a16:creationId xmlns:a16="http://schemas.microsoft.com/office/drawing/2014/main" id="{9C011948-1A83-5044-B3F7-EA3927402487}"/>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9" name="Espaço Reservado para Imagem 5">
            <a:extLst>
              <a:ext uri="{FF2B5EF4-FFF2-40B4-BE49-F238E27FC236}">
                <a16:creationId xmlns:a16="http://schemas.microsoft.com/office/drawing/2014/main" id="{DD894E4B-319B-EA48-BB6C-2F8DD50512BF}"/>
              </a:ext>
            </a:extLst>
          </p:cNvPr>
          <p:cNvSpPr>
            <a:spLocks noGrp="1"/>
          </p:cNvSpPr>
          <p:nvPr>
            <p:ph type="pic" sz="quarter" idx="11"/>
          </p:nvPr>
        </p:nvSpPr>
        <p:spPr>
          <a:xfrm>
            <a:off x="5808864" y="0"/>
            <a:ext cx="6383137" cy="6858000"/>
          </a:xfrm>
          <a:custGeom>
            <a:avLst/>
            <a:gdLst>
              <a:gd name="connsiteX0" fmla="*/ 3461676 w 6383137"/>
              <a:gd name="connsiteY0" fmla="*/ 1374706 h 6858000"/>
              <a:gd name="connsiteX1" fmla="*/ 5822088 w 6383137"/>
              <a:gd name="connsiteY1" fmla="*/ 2948410 h 6858000"/>
              <a:gd name="connsiteX2" fmla="*/ 5822177 w 6383137"/>
              <a:gd name="connsiteY2" fmla="*/ 2948399 h 6858000"/>
              <a:gd name="connsiteX3" fmla="*/ 5822377 w 6383137"/>
              <a:gd name="connsiteY3" fmla="*/ 2949881 h 6858000"/>
              <a:gd name="connsiteX4" fmla="*/ 5822468 w 6383137"/>
              <a:gd name="connsiteY4" fmla="*/ 2950550 h 6858000"/>
              <a:gd name="connsiteX5" fmla="*/ 6383137 w 6383137"/>
              <a:gd name="connsiteY5" fmla="*/ 4228124 h 6858000"/>
              <a:gd name="connsiteX6" fmla="*/ 6383137 w 6383137"/>
              <a:gd name="connsiteY6" fmla="*/ 6858000 h 6858000"/>
              <a:gd name="connsiteX7" fmla="*/ 5428579 w 6383137"/>
              <a:gd name="connsiteY7" fmla="*/ 6858000 h 6858000"/>
              <a:gd name="connsiteX8" fmla="*/ 4053714 w 6383137"/>
              <a:gd name="connsiteY8" fmla="*/ 3724416 h 6858000"/>
              <a:gd name="connsiteX9" fmla="*/ 3033642 w 6383137"/>
              <a:gd name="connsiteY9" fmla="*/ 1401646 h 6858000"/>
              <a:gd name="connsiteX10" fmla="*/ 3461676 w 6383137"/>
              <a:gd name="connsiteY10" fmla="*/ 1374706 h 6858000"/>
              <a:gd name="connsiteX11" fmla="*/ 0 w 6383137"/>
              <a:gd name="connsiteY11" fmla="*/ 0 h 6858000"/>
              <a:gd name="connsiteX12" fmla="*/ 1057819 w 6383137"/>
              <a:gd name="connsiteY12" fmla="*/ 0 h 6858000"/>
              <a:gd name="connsiteX13" fmla="*/ 1228834 w 6383137"/>
              <a:gd name="connsiteY13" fmla="*/ 52109 h 6858000"/>
              <a:gd name="connsiteX14" fmla="*/ 2760951 w 6383137"/>
              <a:gd name="connsiteY14" fmla="*/ 1472048 h 6858000"/>
              <a:gd name="connsiteX15" fmla="*/ 2761304 w 6383137"/>
              <a:gd name="connsiteY15" fmla="*/ 1472682 h 6858000"/>
              <a:gd name="connsiteX16" fmla="*/ 2761413 w 6383137"/>
              <a:gd name="connsiteY16" fmla="*/ 1473495 h 6858000"/>
              <a:gd name="connsiteX17" fmla="*/ 4166426 w 6383137"/>
              <a:gd name="connsiteY17" fmla="*/ 4674529 h 6858000"/>
              <a:gd name="connsiteX18" fmla="*/ 5124951 w 6383137"/>
              <a:gd name="connsiteY18" fmla="*/ 6858000 h 6858000"/>
              <a:gd name="connsiteX19" fmla="*/ 3891365 w 6383137"/>
              <a:gd name="connsiteY19" fmla="*/ 6858000 h 6858000"/>
              <a:gd name="connsiteX20" fmla="*/ 3734867 w 6383137"/>
              <a:gd name="connsiteY20" fmla="*/ 6795491 h 6858000"/>
              <a:gd name="connsiteX21" fmla="*/ 2398298 w 6383137"/>
              <a:gd name="connsiteY21" fmla="*/ 5450383 h 6858000"/>
              <a:gd name="connsiteX22" fmla="*/ 2398117 w 6383137"/>
              <a:gd name="connsiteY22" fmla="*/ 5449045 h 6858000"/>
              <a:gd name="connsiteX23" fmla="*/ 992170 w 6383137"/>
              <a:gd name="connsiteY23" fmla="*/ 2260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83137" h="6858000">
                <a:moveTo>
                  <a:pt x="3461676" y="1374706"/>
                </a:moveTo>
                <a:cubicBezTo>
                  <a:pt x="4455842" y="1393906"/>
                  <a:pt x="5396030" y="1978904"/>
                  <a:pt x="5822088" y="2948410"/>
                </a:cubicBezTo>
                <a:lnTo>
                  <a:pt x="5822177" y="2948399"/>
                </a:lnTo>
                <a:cubicBezTo>
                  <a:pt x="5822184" y="2948900"/>
                  <a:pt x="5822251" y="2949395"/>
                  <a:pt x="5822377" y="2949881"/>
                </a:cubicBezTo>
                <a:lnTo>
                  <a:pt x="5822468" y="2950550"/>
                </a:lnTo>
                <a:lnTo>
                  <a:pt x="6383137" y="4228124"/>
                </a:lnTo>
                <a:lnTo>
                  <a:pt x="6383137" y="6858000"/>
                </a:lnTo>
                <a:lnTo>
                  <a:pt x="5428579" y="6858000"/>
                </a:lnTo>
                <a:lnTo>
                  <a:pt x="4053714" y="3724416"/>
                </a:lnTo>
                <a:lnTo>
                  <a:pt x="3033642" y="1401646"/>
                </a:lnTo>
                <a:cubicBezTo>
                  <a:pt x="3176527" y="1380767"/>
                  <a:pt x="3319653" y="1371963"/>
                  <a:pt x="3461676" y="1374706"/>
                </a:cubicBezTo>
                <a:close/>
                <a:moveTo>
                  <a:pt x="0" y="0"/>
                </a:moveTo>
                <a:lnTo>
                  <a:pt x="1057819" y="0"/>
                </a:lnTo>
                <a:lnTo>
                  <a:pt x="1228834" y="52109"/>
                </a:lnTo>
                <a:cubicBezTo>
                  <a:pt x="1890214" y="283073"/>
                  <a:pt x="2456966" y="779053"/>
                  <a:pt x="2760951" y="1472048"/>
                </a:cubicBezTo>
                <a:cubicBezTo>
                  <a:pt x="2761233" y="1472158"/>
                  <a:pt x="2761304" y="1472682"/>
                  <a:pt x="2761304" y="1472682"/>
                </a:cubicBezTo>
                <a:lnTo>
                  <a:pt x="2761413" y="1473495"/>
                </a:lnTo>
                <a:lnTo>
                  <a:pt x="4166426" y="4674529"/>
                </a:lnTo>
                <a:lnTo>
                  <a:pt x="5124951" y="6858000"/>
                </a:lnTo>
                <a:lnTo>
                  <a:pt x="3891365" y="6858000"/>
                </a:lnTo>
                <a:lnTo>
                  <a:pt x="3734867" y="6795491"/>
                </a:lnTo>
                <a:cubicBezTo>
                  <a:pt x="3158441" y="6538254"/>
                  <a:pt x="2672260" y="6074011"/>
                  <a:pt x="2398298" y="5450383"/>
                </a:cubicBezTo>
                <a:lnTo>
                  <a:pt x="2398117" y="5449045"/>
                </a:lnTo>
                <a:lnTo>
                  <a:pt x="992170" y="2260366"/>
                </a:lnTo>
                <a:close/>
              </a:path>
            </a:pathLst>
          </a:custGeom>
          <a:blipFill>
            <a:blip r:embed="rId2">
              <a:duotone>
                <a:prstClr val="black"/>
                <a:schemeClr val="accent1">
                  <a:tint val="45000"/>
                  <a:satMod val="400000"/>
                </a:schemeClr>
              </a:duotone>
            </a:blip>
            <a:stretch>
              <a:fillRect l="-132534" t="-76247" r="-149454" b="-23753"/>
            </a:stretch>
          </a:blipFill>
        </p:spPr>
        <p:txBody>
          <a:bodyPr wrap="square">
            <a:noAutofit/>
          </a:bodyPr>
          <a:lstStyle/>
          <a:p>
            <a:r>
              <a:rPr lang="pt-BR"/>
              <a:t>Clique no ícone para adicionar uma imagem</a:t>
            </a:r>
            <a:endParaRPr lang="pt-BR" dirty="0"/>
          </a:p>
        </p:txBody>
      </p:sp>
      <p:cxnSp>
        <p:nvCxnSpPr>
          <p:cNvPr id="8" name="Conector reto 7">
            <a:extLst>
              <a:ext uri="{FF2B5EF4-FFF2-40B4-BE49-F238E27FC236}">
                <a16:creationId xmlns:a16="http://schemas.microsoft.com/office/drawing/2014/main" id="{205BAC11-560C-4752-97A4-9482F09870EA}"/>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7" name="Espaço Reservado para Conteúdo 1">
            <a:extLst>
              <a:ext uri="{FF2B5EF4-FFF2-40B4-BE49-F238E27FC236}">
                <a16:creationId xmlns:a16="http://schemas.microsoft.com/office/drawing/2014/main" id="{828E0CA2-7B90-4A71-BD7E-384C65F13FCC}"/>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1761844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Extra Grande Somma Espelhado">
    <p:spTree>
      <p:nvGrpSpPr>
        <p:cNvPr id="1" name=""/>
        <p:cNvGrpSpPr/>
        <p:nvPr/>
      </p:nvGrpSpPr>
      <p:grpSpPr>
        <a:xfrm>
          <a:off x="0" y="0"/>
          <a:ext cx="0" cy="0"/>
          <a:chOff x="0" y="0"/>
          <a:chExt cx="0" cy="0"/>
        </a:xfrm>
      </p:grpSpPr>
      <p:sp>
        <p:nvSpPr>
          <p:cNvPr id="8" name="Espaço Reservado para Imagem 5">
            <a:extLst>
              <a:ext uri="{FF2B5EF4-FFF2-40B4-BE49-F238E27FC236}">
                <a16:creationId xmlns:a16="http://schemas.microsoft.com/office/drawing/2014/main" id="{442CB5CD-F8E6-E443-8497-4A0DC88C6BA3}"/>
              </a:ext>
            </a:extLst>
          </p:cNvPr>
          <p:cNvSpPr>
            <a:spLocks noGrp="1"/>
          </p:cNvSpPr>
          <p:nvPr>
            <p:ph type="pic" sz="quarter" idx="11"/>
          </p:nvPr>
        </p:nvSpPr>
        <p:spPr>
          <a:xfrm>
            <a:off x="5808864" y="0"/>
            <a:ext cx="6383137" cy="6858000"/>
          </a:xfrm>
          <a:custGeom>
            <a:avLst/>
            <a:gdLst>
              <a:gd name="connsiteX0" fmla="*/ 3461676 w 6383137"/>
              <a:gd name="connsiteY0" fmla="*/ 1374706 h 6858000"/>
              <a:gd name="connsiteX1" fmla="*/ 5822088 w 6383137"/>
              <a:gd name="connsiteY1" fmla="*/ 2948410 h 6858000"/>
              <a:gd name="connsiteX2" fmla="*/ 5822177 w 6383137"/>
              <a:gd name="connsiteY2" fmla="*/ 2948399 h 6858000"/>
              <a:gd name="connsiteX3" fmla="*/ 5822377 w 6383137"/>
              <a:gd name="connsiteY3" fmla="*/ 2949881 h 6858000"/>
              <a:gd name="connsiteX4" fmla="*/ 5822468 w 6383137"/>
              <a:gd name="connsiteY4" fmla="*/ 2950550 h 6858000"/>
              <a:gd name="connsiteX5" fmla="*/ 6383137 w 6383137"/>
              <a:gd name="connsiteY5" fmla="*/ 4228124 h 6858000"/>
              <a:gd name="connsiteX6" fmla="*/ 6383137 w 6383137"/>
              <a:gd name="connsiteY6" fmla="*/ 6858000 h 6858000"/>
              <a:gd name="connsiteX7" fmla="*/ 5428579 w 6383137"/>
              <a:gd name="connsiteY7" fmla="*/ 6858000 h 6858000"/>
              <a:gd name="connsiteX8" fmla="*/ 4053714 w 6383137"/>
              <a:gd name="connsiteY8" fmla="*/ 3724416 h 6858000"/>
              <a:gd name="connsiteX9" fmla="*/ 3033642 w 6383137"/>
              <a:gd name="connsiteY9" fmla="*/ 1401646 h 6858000"/>
              <a:gd name="connsiteX10" fmla="*/ 3461676 w 6383137"/>
              <a:gd name="connsiteY10" fmla="*/ 1374706 h 6858000"/>
              <a:gd name="connsiteX11" fmla="*/ 0 w 6383137"/>
              <a:gd name="connsiteY11" fmla="*/ 0 h 6858000"/>
              <a:gd name="connsiteX12" fmla="*/ 1057819 w 6383137"/>
              <a:gd name="connsiteY12" fmla="*/ 0 h 6858000"/>
              <a:gd name="connsiteX13" fmla="*/ 1228834 w 6383137"/>
              <a:gd name="connsiteY13" fmla="*/ 52109 h 6858000"/>
              <a:gd name="connsiteX14" fmla="*/ 2760951 w 6383137"/>
              <a:gd name="connsiteY14" fmla="*/ 1472048 h 6858000"/>
              <a:gd name="connsiteX15" fmla="*/ 2761304 w 6383137"/>
              <a:gd name="connsiteY15" fmla="*/ 1472682 h 6858000"/>
              <a:gd name="connsiteX16" fmla="*/ 2761413 w 6383137"/>
              <a:gd name="connsiteY16" fmla="*/ 1473495 h 6858000"/>
              <a:gd name="connsiteX17" fmla="*/ 4166426 w 6383137"/>
              <a:gd name="connsiteY17" fmla="*/ 4674529 h 6858000"/>
              <a:gd name="connsiteX18" fmla="*/ 5124951 w 6383137"/>
              <a:gd name="connsiteY18" fmla="*/ 6858000 h 6858000"/>
              <a:gd name="connsiteX19" fmla="*/ 3891365 w 6383137"/>
              <a:gd name="connsiteY19" fmla="*/ 6858000 h 6858000"/>
              <a:gd name="connsiteX20" fmla="*/ 3734867 w 6383137"/>
              <a:gd name="connsiteY20" fmla="*/ 6795491 h 6858000"/>
              <a:gd name="connsiteX21" fmla="*/ 2398298 w 6383137"/>
              <a:gd name="connsiteY21" fmla="*/ 5450383 h 6858000"/>
              <a:gd name="connsiteX22" fmla="*/ 2398117 w 6383137"/>
              <a:gd name="connsiteY22" fmla="*/ 5449045 h 6858000"/>
              <a:gd name="connsiteX23" fmla="*/ 992170 w 6383137"/>
              <a:gd name="connsiteY23" fmla="*/ 2260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83137" h="6858000">
                <a:moveTo>
                  <a:pt x="3461676" y="1374706"/>
                </a:moveTo>
                <a:cubicBezTo>
                  <a:pt x="4455842" y="1393906"/>
                  <a:pt x="5396030" y="1978904"/>
                  <a:pt x="5822088" y="2948410"/>
                </a:cubicBezTo>
                <a:lnTo>
                  <a:pt x="5822177" y="2948399"/>
                </a:lnTo>
                <a:cubicBezTo>
                  <a:pt x="5822184" y="2948900"/>
                  <a:pt x="5822251" y="2949395"/>
                  <a:pt x="5822377" y="2949881"/>
                </a:cubicBezTo>
                <a:lnTo>
                  <a:pt x="5822468" y="2950550"/>
                </a:lnTo>
                <a:lnTo>
                  <a:pt x="6383137" y="4228124"/>
                </a:lnTo>
                <a:lnTo>
                  <a:pt x="6383137" y="6858000"/>
                </a:lnTo>
                <a:lnTo>
                  <a:pt x="5428579" y="6858000"/>
                </a:lnTo>
                <a:lnTo>
                  <a:pt x="4053714" y="3724416"/>
                </a:lnTo>
                <a:lnTo>
                  <a:pt x="3033642" y="1401646"/>
                </a:lnTo>
                <a:cubicBezTo>
                  <a:pt x="3176527" y="1380767"/>
                  <a:pt x="3319653" y="1371963"/>
                  <a:pt x="3461676" y="1374706"/>
                </a:cubicBezTo>
                <a:close/>
                <a:moveTo>
                  <a:pt x="0" y="0"/>
                </a:moveTo>
                <a:lnTo>
                  <a:pt x="1057819" y="0"/>
                </a:lnTo>
                <a:lnTo>
                  <a:pt x="1228834" y="52109"/>
                </a:lnTo>
                <a:cubicBezTo>
                  <a:pt x="1890214" y="283073"/>
                  <a:pt x="2456966" y="779053"/>
                  <a:pt x="2760951" y="1472048"/>
                </a:cubicBezTo>
                <a:cubicBezTo>
                  <a:pt x="2761233" y="1472158"/>
                  <a:pt x="2761304" y="1472682"/>
                  <a:pt x="2761304" y="1472682"/>
                </a:cubicBezTo>
                <a:lnTo>
                  <a:pt x="2761413" y="1473495"/>
                </a:lnTo>
                <a:lnTo>
                  <a:pt x="4166426" y="4674529"/>
                </a:lnTo>
                <a:lnTo>
                  <a:pt x="5124951" y="6858000"/>
                </a:lnTo>
                <a:lnTo>
                  <a:pt x="3891365" y="6858000"/>
                </a:lnTo>
                <a:lnTo>
                  <a:pt x="3734867" y="6795491"/>
                </a:lnTo>
                <a:cubicBezTo>
                  <a:pt x="3158441" y="6538254"/>
                  <a:pt x="2672260" y="6074011"/>
                  <a:pt x="2398298" y="5450383"/>
                </a:cubicBezTo>
                <a:lnTo>
                  <a:pt x="2398117" y="5449045"/>
                </a:lnTo>
                <a:lnTo>
                  <a:pt x="992170" y="2260366"/>
                </a:lnTo>
                <a:close/>
              </a:path>
            </a:pathLst>
          </a:custGeom>
          <a:blipFill>
            <a:blip r:embed="rId2">
              <a:duotone>
                <a:prstClr val="black"/>
                <a:schemeClr val="accent1">
                  <a:tint val="45000"/>
                  <a:satMod val="400000"/>
                </a:schemeClr>
              </a:duotone>
            </a:blip>
            <a:stretch>
              <a:fillRect l="-132534" t="-76247" r="-149454" b="-23753"/>
            </a:stretch>
          </a:blipFill>
        </p:spPr>
        <p:txBody>
          <a:bodyPr wrap="square">
            <a:noAutofit/>
          </a:bodyPr>
          <a:lstStyle/>
          <a:p>
            <a:r>
              <a:rPr lang="pt-BR"/>
              <a:t>Clique no ícone para adicionar uma imagem</a:t>
            </a:r>
            <a:endParaRPr lang="pt-BR" dirty="0"/>
          </a:p>
        </p:txBody>
      </p:sp>
      <p:sp>
        <p:nvSpPr>
          <p:cNvPr id="5" name="Espaço Reservado para Conteúdo 3">
            <a:extLst>
              <a:ext uri="{FF2B5EF4-FFF2-40B4-BE49-F238E27FC236}">
                <a16:creationId xmlns:a16="http://schemas.microsoft.com/office/drawing/2014/main" id="{FDA34138-B685-D84F-9337-2DAB2951BE96}"/>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cxnSp>
        <p:nvCxnSpPr>
          <p:cNvPr id="9" name="Conector reto 8">
            <a:extLst>
              <a:ext uri="{FF2B5EF4-FFF2-40B4-BE49-F238E27FC236}">
                <a16:creationId xmlns:a16="http://schemas.microsoft.com/office/drawing/2014/main" id="{84A5E334-A34D-45F6-B4DA-540D4CFA7666}"/>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
        <p:nvSpPr>
          <p:cNvPr id="7" name="Espaço Reservado para Conteúdo 1">
            <a:extLst>
              <a:ext uri="{FF2B5EF4-FFF2-40B4-BE49-F238E27FC236}">
                <a16:creationId xmlns:a16="http://schemas.microsoft.com/office/drawing/2014/main" id="{23D23C9D-02E7-4010-910E-4F73556F070B}"/>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spTree>
    <p:extLst>
      <p:ext uri="{BB962C8B-B14F-4D97-AF65-F5344CB8AC3E}">
        <p14:creationId xmlns:p14="http://schemas.microsoft.com/office/powerpoint/2010/main" val="993692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 CONTATOS">
    <p:spTree>
      <p:nvGrpSpPr>
        <p:cNvPr id="1" name=""/>
        <p:cNvGrpSpPr/>
        <p:nvPr/>
      </p:nvGrpSpPr>
      <p:grpSpPr>
        <a:xfrm>
          <a:off x="0" y="0"/>
          <a:ext cx="0" cy="0"/>
          <a:chOff x="0" y="0"/>
          <a:chExt cx="0" cy="0"/>
        </a:xfrm>
      </p:grpSpPr>
      <p:sp>
        <p:nvSpPr>
          <p:cNvPr id="57" name="Picture Placeholder 11">
            <a:extLst>
              <a:ext uri="{FF2B5EF4-FFF2-40B4-BE49-F238E27FC236}">
                <a16:creationId xmlns:a16="http://schemas.microsoft.com/office/drawing/2014/main" id="{8E545D43-27D0-384A-BB0C-BC47E62BCCEF}"/>
              </a:ext>
            </a:extLst>
          </p:cNvPr>
          <p:cNvSpPr>
            <a:spLocks noGrp="1"/>
          </p:cNvSpPr>
          <p:nvPr>
            <p:ph type="pic" sz="quarter" idx="23"/>
          </p:nvPr>
        </p:nvSpPr>
        <p:spPr>
          <a:xfrm>
            <a:off x="-10066" y="-19195"/>
            <a:ext cx="5359358" cy="6877195"/>
          </a:xfrm>
          <a:custGeom>
            <a:avLst/>
            <a:gdLst>
              <a:gd name="connsiteX0" fmla="*/ 1782668 w 10695795"/>
              <a:gd name="connsiteY0" fmla="*/ 0 h 13754389"/>
              <a:gd name="connsiteX1" fmla="*/ 10695795 w 10695795"/>
              <a:gd name="connsiteY1" fmla="*/ 0 h 13754389"/>
              <a:gd name="connsiteX2" fmla="*/ 10695795 w 10695795"/>
              <a:gd name="connsiteY2" fmla="*/ 0 h 13754389"/>
              <a:gd name="connsiteX3" fmla="*/ 10695795 w 10695795"/>
              <a:gd name="connsiteY3" fmla="*/ 11971721 h 13754389"/>
              <a:gd name="connsiteX4" fmla="*/ 8913127 w 10695795"/>
              <a:gd name="connsiteY4" fmla="*/ 13754389 h 13754389"/>
              <a:gd name="connsiteX5" fmla="*/ 0 w 10695795"/>
              <a:gd name="connsiteY5" fmla="*/ 13754389 h 13754389"/>
              <a:gd name="connsiteX6" fmla="*/ 0 w 10695795"/>
              <a:gd name="connsiteY6" fmla="*/ 13754389 h 13754389"/>
              <a:gd name="connsiteX7" fmla="*/ 0 w 10695795"/>
              <a:gd name="connsiteY7" fmla="*/ 1782668 h 13754389"/>
              <a:gd name="connsiteX8" fmla="*/ 1782668 w 10695795"/>
              <a:gd name="connsiteY8" fmla="*/ 0 h 13754389"/>
              <a:gd name="connsiteX0" fmla="*/ 1782668 w 10695795"/>
              <a:gd name="connsiteY0" fmla="*/ 0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8913127 w 10695795"/>
              <a:gd name="connsiteY4" fmla="*/ 13754389 h 13754389"/>
              <a:gd name="connsiteX5" fmla="*/ 0 w 10695795"/>
              <a:gd name="connsiteY5" fmla="*/ 13754389 h 13754389"/>
              <a:gd name="connsiteX6" fmla="*/ 0 w 10695795"/>
              <a:gd name="connsiteY6" fmla="*/ 13754389 h 13754389"/>
              <a:gd name="connsiteX7" fmla="*/ 0 w 10695795"/>
              <a:gd name="connsiteY7" fmla="*/ 1782668 h 13754389"/>
              <a:gd name="connsiteX8" fmla="*/ 1782668 w 10695795"/>
              <a:gd name="connsiteY8" fmla="*/ 0 h 13754389"/>
              <a:gd name="connsiteX0" fmla="*/ 1782668 w 10695795"/>
              <a:gd name="connsiteY0" fmla="*/ 0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6405058 w 10695795"/>
              <a:gd name="connsiteY4" fmla="*/ 13728263 h 13754389"/>
              <a:gd name="connsiteX5" fmla="*/ 0 w 10695795"/>
              <a:gd name="connsiteY5" fmla="*/ 13754389 h 13754389"/>
              <a:gd name="connsiteX6" fmla="*/ 0 w 10695795"/>
              <a:gd name="connsiteY6" fmla="*/ 13754389 h 13754389"/>
              <a:gd name="connsiteX7" fmla="*/ 0 w 10695795"/>
              <a:gd name="connsiteY7" fmla="*/ 1782668 h 13754389"/>
              <a:gd name="connsiteX8" fmla="*/ 1782668 w 10695795"/>
              <a:gd name="connsiteY8" fmla="*/ 0 h 13754389"/>
              <a:gd name="connsiteX0" fmla="*/ 1782668 w 10695795"/>
              <a:gd name="connsiteY0" fmla="*/ 0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6405058 w 10695795"/>
              <a:gd name="connsiteY4" fmla="*/ 13728263 h 13754389"/>
              <a:gd name="connsiteX5" fmla="*/ 0 w 10695795"/>
              <a:gd name="connsiteY5" fmla="*/ 13754389 h 13754389"/>
              <a:gd name="connsiteX6" fmla="*/ 0 w 10695795"/>
              <a:gd name="connsiteY6" fmla="*/ 13754389 h 13754389"/>
              <a:gd name="connsiteX7" fmla="*/ 0 w 10695795"/>
              <a:gd name="connsiteY7" fmla="*/ 1782668 h 13754389"/>
              <a:gd name="connsiteX8" fmla="*/ 1782668 w 10695795"/>
              <a:gd name="connsiteY8" fmla="*/ 0 h 13754389"/>
              <a:gd name="connsiteX0" fmla="*/ 4003353 w 10695795"/>
              <a:gd name="connsiteY0" fmla="*/ 0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6405058 w 10695795"/>
              <a:gd name="connsiteY4" fmla="*/ 13728263 h 13754389"/>
              <a:gd name="connsiteX5" fmla="*/ 0 w 10695795"/>
              <a:gd name="connsiteY5" fmla="*/ 13754389 h 13754389"/>
              <a:gd name="connsiteX6" fmla="*/ 0 w 10695795"/>
              <a:gd name="connsiteY6" fmla="*/ 13754389 h 13754389"/>
              <a:gd name="connsiteX7" fmla="*/ 0 w 10695795"/>
              <a:gd name="connsiteY7" fmla="*/ 1782668 h 13754389"/>
              <a:gd name="connsiteX8" fmla="*/ 4003353 w 10695795"/>
              <a:gd name="connsiteY8" fmla="*/ 0 h 13754389"/>
              <a:gd name="connsiteX0" fmla="*/ 4003353 w 10695795"/>
              <a:gd name="connsiteY0" fmla="*/ 0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6405058 w 10695795"/>
              <a:gd name="connsiteY4" fmla="*/ 13728263 h 13754389"/>
              <a:gd name="connsiteX5" fmla="*/ 0 w 10695795"/>
              <a:gd name="connsiteY5" fmla="*/ 13754389 h 13754389"/>
              <a:gd name="connsiteX6" fmla="*/ 0 w 10695795"/>
              <a:gd name="connsiteY6" fmla="*/ 13754389 h 13754389"/>
              <a:gd name="connsiteX7" fmla="*/ 0 w 10695795"/>
              <a:gd name="connsiteY7" fmla="*/ 3768223 h 13754389"/>
              <a:gd name="connsiteX8" fmla="*/ 4003353 w 10695795"/>
              <a:gd name="connsiteY8" fmla="*/ 0 h 13754389"/>
              <a:gd name="connsiteX0" fmla="*/ 4003353 w 10695795"/>
              <a:gd name="connsiteY0" fmla="*/ 0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6405058 w 10695795"/>
              <a:gd name="connsiteY4" fmla="*/ 13728263 h 13754389"/>
              <a:gd name="connsiteX5" fmla="*/ 0 w 10695795"/>
              <a:gd name="connsiteY5" fmla="*/ 13754389 h 13754389"/>
              <a:gd name="connsiteX6" fmla="*/ 0 w 10695795"/>
              <a:gd name="connsiteY6" fmla="*/ 13754389 h 13754389"/>
              <a:gd name="connsiteX7" fmla="*/ 0 w 10695795"/>
              <a:gd name="connsiteY7" fmla="*/ 3768223 h 13754389"/>
              <a:gd name="connsiteX8" fmla="*/ 4003353 w 10695795"/>
              <a:gd name="connsiteY8" fmla="*/ 0 h 13754389"/>
              <a:gd name="connsiteX0" fmla="*/ 4003353 w 10695795"/>
              <a:gd name="connsiteY0" fmla="*/ 0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6405058 w 10695795"/>
              <a:gd name="connsiteY4" fmla="*/ 13728263 h 13754389"/>
              <a:gd name="connsiteX5" fmla="*/ 0 w 10695795"/>
              <a:gd name="connsiteY5" fmla="*/ 13754389 h 13754389"/>
              <a:gd name="connsiteX6" fmla="*/ 0 w 10695795"/>
              <a:gd name="connsiteY6" fmla="*/ 13754389 h 13754389"/>
              <a:gd name="connsiteX7" fmla="*/ 0 w 10695795"/>
              <a:gd name="connsiteY7" fmla="*/ 3768223 h 13754389"/>
              <a:gd name="connsiteX8" fmla="*/ 4003353 w 10695795"/>
              <a:gd name="connsiteY8" fmla="*/ 0 h 13754389"/>
              <a:gd name="connsiteX0" fmla="*/ 4003353 w 10695795"/>
              <a:gd name="connsiteY0" fmla="*/ 0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6405058 w 10695795"/>
              <a:gd name="connsiteY4" fmla="*/ 13728263 h 13754389"/>
              <a:gd name="connsiteX5" fmla="*/ 0 w 10695795"/>
              <a:gd name="connsiteY5" fmla="*/ 13754389 h 13754389"/>
              <a:gd name="connsiteX6" fmla="*/ 0 w 10695795"/>
              <a:gd name="connsiteY6" fmla="*/ 13754389 h 13754389"/>
              <a:gd name="connsiteX7" fmla="*/ 0 w 10695795"/>
              <a:gd name="connsiteY7" fmla="*/ 3768223 h 13754389"/>
              <a:gd name="connsiteX8" fmla="*/ 4003353 w 10695795"/>
              <a:gd name="connsiteY8" fmla="*/ 0 h 13754389"/>
              <a:gd name="connsiteX0" fmla="*/ 765261 w 11428812"/>
              <a:gd name="connsiteY0" fmla="*/ 52252 h 13754389"/>
              <a:gd name="connsiteX1" fmla="*/ 11428812 w 11428812"/>
              <a:gd name="connsiteY1" fmla="*/ 0 h 13754389"/>
              <a:gd name="connsiteX2" fmla="*/ 11428812 w 11428812"/>
              <a:gd name="connsiteY2" fmla="*/ 0 h 13754389"/>
              <a:gd name="connsiteX3" fmla="*/ 11428812 w 11428812"/>
              <a:gd name="connsiteY3" fmla="*/ 9568155 h 13754389"/>
              <a:gd name="connsiteX4" fmla="*/ 7138075 w 11428812"/>
              <a:gd name="connsiteY4" fmla="*/ 13728263 h 13754389"/>
              <a:gd name="connsiteX5" fmla="*/ 733017 w 11428812"/>
              <a:gd name="connsiteY5" fmla="*/ 13754389 h 13754389"/>
              <a:gd name="connsiteX6" fmla="*/ 733017 w 11428812"/>
              <a:gd name="connsiteY6" fmla="*/ 13754389 h 13754389"/>
              <a:gd name="connsiteX7" fmla="*/ 733017 w 11428812"/>
              <a:gd name="connsiteY7" fmla="*/ 3768223 h 13754389"/>
              <a:gd name="connsiteX8" fmla="*/ 765261 w 11428812"/>
              <a:gd name="connsiteY8" fmla="*/ 52252 h 13754389"/>
              <a:gd name="connsiteX0" fmla="*/ 32244 w 10695795"/>
              <a:gd name="connsiteY0" fmla="*/ 52252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6405058 w 10695795"/>
              <a:gd name="connsiteY4" fmla="*/ 13728263 h 13754389"/>
              <a:gd name="connsiteX5" fmla="*/ 0 w 10695795"/>
              <a:gd name="connsiteY5" fmla="*/ 13754389 h 13754389"/>
              <a:gd name="connsiteX6" fmla="*/ 0 w 10695795"/>
              <a:gd name="connsiteY6" fmla="*/ 13754389 h 13754389"/>
              <a:gd name="connsiteX7" fmla="*/ 32244 w 10695795"/>
              <a:gd name="connsiteY7" fmla="*/ 52252 h 13754389"/>
              <a:gd name="connsiteX0" fmla="*/ 6118 w 10695795"/>
              <a:gd name="connsiteY0" fmla="*/ 52252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6405058 w 10695795"/>
              <a:gd name="connsiteY4" fmla="*/ 13728263 h 13754389"/>
              <a:gd name="connsiteX5" fmla="*/ 0 w 10695795"/>
              <a:gd name="connsiteY5" fmla="*/ 13754389 h 13754389"/>
              <a:gd name="connsiteX6" fmla="*/ 0 w 10695795"/>
              <a:gd name="connsiteY6" fmla="*/ 13754389 h 13754389"/>
              <a:gd name="connsiteX7" fmla="*/ 6118 w 10695795"/>
              <a:gd name="connsiteY7" fmla="*/ 52252 h 13754389"/>
              <a:gd name="connsiteX0" fmla="*/ 6118 w 10695795"/>
              <a:gd name="connsiteY0" fmla="*/ 26126 h 13754389"/>
              <a:gd name="connsiteX1" fmla="*/ 10695795 w 10695795"/>
              <a:gd name="connsiteY1" fmla="*/ 0 h 13754389"/>
              <a:gd name="connsiteX2" fmla="*/ 10695795 w 10695795"/>
              <a:gd name="connsiteY2" fmla="*/ 0 h 13754389"/>
              <a:gd name="connsiteX3" fmla="*/ 10695795 w 10695795"/>
              <a:gd name="connsiteY3" fmla="*/ 9568155 h 13754389"/>
              <a:gd name="connsiteX4" fmla="*/ 6405058 w 10695795"/>
              <a:gd name="connsiteY4" fmla="*/ 13728263 h 13754389"/>
              <a:gd name="connsiteX5" fmla="*/ 0 w 10695795"/>
              <a:gd name="connsiteY5" fmla="*/ 13754389 h 13754389"/>
              <a:gd name="connsiteX6" fmla="*/ 0 w 10695795"/>
              <a:gd name="connsiteY6" fmla="*/ 13754389 h 13754389"/>
              <a:gd name="connsiteX7" fmla="*/ 6118 w 10695795"/>
              <a:gd name="connsiteY7" fmla="*/ 26126 h 13754389"/>
              <a:gd name="connsiteX0" fmla="*/ 122 w 10715925"/>
              <a:gd name="connsiteY0" fmla="*/ 26126 h 13754389"/>
              <a:gd name="connsiteX1" fmla="*/ 10715925 w 10715925"/>
              <a:gd name="connsiteY1" fmla="*/ 0 h 13754389"/>
              <a:gd name="connsiteX2" fmla="*/ 10715925 w 10715925"/>
              <a:gd name="connsiteY2" fmla="*/ 0 h 13754389"/>
              <a:gd name="connsiteX3" fmla="*/ 10715925 w 10715925"/>
              <a:gd name="connsiteY3" fmla="*/ 9568155 h 13754389"/>
              <a:gd name="connsiteX4" fmla="*/ 6425188 w 10715925"/>
              <a:gd name="connsiteY4" fmla="*/ 13728263 h 13754389"/>
              <a:gd name="connsiteX5" fmla="*/ 20130 w 10715925"/>
              <a:gd name="connsiteY5" fmla="*/ 13754389 h 13754389"/>
              <a:gd name="connsiteX6" fmla="*/ 20130 w 10715925"/>
              <a:gd name="connsiteY6" fmla="*/ 13754389 h 13754389"/>
              <a:gd name="connsiteX7" fmla="*/ 122 w 10715925"/>
              <a:gd name="connsiteY7" fmla="*/ 26126 h 1375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5925" h="13754389">
                <a:moveTo>
                  <a:pt x="122" y="26126"/>
                </a:moveTo>
                <a:lnTo>
                  <a:pt x="10715925" y="0"/>
                </a:lnTo>
                <a:lnTo>
                  <a:pt x="10715925" y="0"/>
                </a:lnTo>
                <a:lnTo>
                  <a:pt x="10715925" y="9568155"/>
                </a:lnTo>
                <a:cubicBezTo>
                  <a:pt x="10663673" y="11780604"/>
                  <a:pt x="9943922" y="13806640"/>
                  <a:pt x="6425188" y="13728263"/>
                </a:cubicBezTo>
                <a:lnTo>
                  <a:pt x="20130" y="13754389"/>
                </a:lnTo>
                <a:lnTo>
                  <a:pt x="20130" y="13754389"/>
                </a:lnTo>
                <a:cubicBezTo>
                  <a:pt x="22169" y="9187010"/>
                  <a:pt x="-1917" y="4593505"/>
                  <a:pt x="122" y="26126"/>
                </a:cubicBezTo>
                <a:close/>
              </a:path>
            </a:pathLst>
          </a:custGeom>
          <a:solidFill>
            <a:schemeClr val="tx1"/>
          </a:solidFill>
          <a:effectLst/>
        </p:spPr>
        <p:txBody>
          <a:bodyPr wrap="square">
            <a:noAutofit/>
          </a:bodyPr>
          <a:lstStyle>
            <a:lvl1pPr marL="0" indent="0">
              <a:buNone/>
              <a:defRPr sz="1400" b="0" i="0">
                <a:ln>
                  <a:noFill/>
                </a:ln>
                <a:solidFill>
                  <a:schemeClr val="tx2"/>
                </a:solidFill>
                <a:latin typeface="Lato Regular" charset="0"/>
                <a:ea typeface="Lato Regular" charset="0"/>
                <a:cs typeface="Lato Regular" charset="0"/>
              </a:defRPr>
            </a:lvl1pPr>
          </a:lstStyle>
          <a:p>
            <a:r>
              <a:rPr lang="pt-BR"/>
              <a:t>Clique no ícone para adicionar uma imagem</a:t>
            </a:r>
            <a:endParaRPr lang="en-US"/>
          </a:p>
        </p:txBody>
      </p:sp>
      <p:sp>
        <p:nvSpPr>
          <p:cNvPr id="32" name="Subtitle 2">
            <a:extLst>
              <a:ext uri="{FF2B5EF4-FFF2-40B4-BE49-F238E27FC236}">
                <a16:creationId xmlns:a16="http://schemas.microsoft.com/office/drawing/2014/main" id="{2E7322D3-7550-FE43-8EF0-ABF9C73DD818}"/>
              </a:ext>
            </a:extLst>
          </p:cNvPr>
          <p:cNvSpPr txBox="1">
            <a:spLocks/>
          </p:cNvSpPr>
          <p:nvPr userDrawn="1"/>
        </p:nvSpPr>
        <p:spPr>
          <a:xfrm>
            <a:off x="1148453" y="3734443"/>
            <a:ext cx="3180323" cy="89643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pt-BR" sz="1400" b="1" dirty="0">
                <a:solidFill>
                  <a:schemeClr val="bg1"/>
                </a:solidFill>
                <a:latin typeface="Lato Regular" charset="0"/>
                <a:ea typeface="Lato Regular" charset="0"/>
                <a:cs typeface="Lato Regular" charset="0"/>
              </a:rPr>
              <a:t>Mais que uma gestora de patrimônio</a:t>
            </a:r>
          </a:p>
          <a:p>
            <a:pPr>
              <a:lnSpc>
                <a:spcPts val="2020"/>
              </a:lnSpc>
            </a:pPr>
            <a:r>
              <a:rPr lang="pt-BR" sz="1400" dirty="0">
                <a:solidFill>
                  <a:schemeClr val="bg1"/>
                </a:solidFill>
                <a:latin typeface="Lato Regular" charset="0"/>
                <a:ea typeface="Lato Regular" charset="0"/>
                <a:cs typeface="Lato Regular" charset="0"/>
              </a:rPr>
              <a:t>Nosso objetivo é ser o seu braço direito financeiro</a:t>
            </a:r>
          </a:p>
        </p:txBody>
      </p:sp>
      <p:pic>
        <p:nvPicPr>
          <p:cNvPr id="33" name="Picture 16">
            <a:extLst>
              <a:ext uri="{FF2B5EF4-FFF2-40B4-BE49-F238E27FC236}">
                <a16:creationId xmlns:a16="http://schemas.microsoft.com/office/drawing/2014/main" id="{F738EAA3-553A-424B-9B49-19D4CA93BDEB}"/>
              </a:ext>
            </a:extLst>
          </p:cNvPr>
          <p:cNvPicPr>
            <a:picLocks noChangeAspect="1"/>
          </p:cNvPicPr>
          <p:nvPr userDrawn="1"/>
        </p:nvPicPr>
        <p:blipFill>
          <a:blip r:embed="rId2" cstate="email">
            <a:biLevel thresh="25000"/>
            <a:extLst>
              <a:ext uri="{28A0092B-C50C-407E-A947-70E740481C1C}">
                <a14:useLocalDpi xmlns:a14="http://schemas.microsoft.com/office/drawing/2010/main" val="0"/>
              </a:ext>
            </a:extLst>
          </a:blip>
          <a:stretch>
            <a:fillRect/>
          </a:stretch>
        </p:blipFill>
        <p:spPr>
          <a:xfrm>
            <a:off x="1557832" y="1661683"/>
            <a:ext cx="2374476" cy="1695290"/>
          </a:xfrm>
          <a:prstGeom prst="rect">
            <a:avLst/>
          </a:prstGeom>
        </p:spPr>
      </p:pic>
      <p:grpSp>
        <p:nvGrpSpPr>
          <p:cNvPr id="34" name="Agrupar 33">
            <a:extLst>
              <a:ext uri="{FF2B5EF4-FFF2-40B4-BE49-F238E27FC236}">
                <a16:creationId xmlns:a16="http://schemas.microsoft.com/office/drawing/2014/main" id="{5E40F3AA-847A-B545-9F4E-ECCB6858D174}"/>
              </a:ext>
            </a:extLst>
          </p:cNvPr>
          <p:cNvGrpSpPr/>
          <p:nvPr userDrawn="1"/>
        </p:nvGrpSpPr>
        <p:grpSpPr>
          <a:xfrm>
            <a:off x="5846415" y="4825331"/>
            <a:ext cx="3137014" cy="521165"/>
            <a:chOff x="5846415" y="4301647"/>
            <a:chExt cx="3137014" cy="521165"/>
          </a:xfrm>
        </p:grpSpPr>
        <p:sp>
          <p:nvSpPr>
            <p:cNvPr id="35" name="TextBox 24">
              <a:extLst>
                <a:ext uri="{FF2B5EF4-FFF2-40B4-BE49-F238E27FC236}">
                  <a16:creationId xmlns:a16="http://schemas.microsoft.com/office/drawing/2014/main" id="{2B796505-3C82-0C49-A084-17FE2EE64419}"/>
                </a:ext>
              </a:extLst>
            </p:cNvPr>
            <p:cNvSpPr txBox="1"/>
            <p:nvPr/>
          </p:nvSpPr>
          <p:spPr>
            <a:xfrm>
              <a:off x="6488387" y="4402865"/>
              <a:ext cx="2495042" cy="276999"/>
            </a:xfrm>
            <a:prstGeom prst="rect">
              <a:avLst/>
            </a:prstGeom>
            <a:noFill/>
          </p:spPr>
          <p:txBody>
            <a:bodyPr wrap="none" rtlCol="0" anchor="ctr" anchorCtr="0">
              <a:spAutoFit/>
            </a:bodyPr>
            <a:lstStyle/>
            <a:p>
              <a:r>
                <a:rPr lang="en-US" sz="1200">
                  <a:solidFill>
                    <a:schemeClr val="tx2"/>
                  </a:solidFill>
                  <a:latin typeface="Lato Regular" charset="0"/>
                  <a:ea typeface="Lato Regular" charset="0"/>
                  <a:cs typeface="Lato Regular" charset="0"/>
                </a:rPr>
                <a:t>www.sommainvestimentos.com.br</a:t>
              </a:r>
            </a:p>
          </p:txBody>
        </p:sp>
        <p:sp>
          <p:nvSpPr>
            <p:cNvPr id="36" name="Oval 35">
              <a:extLst>
                <a:ext uri="{FF2B5EF4-FFF2-40B4-BE49-F238E27FC236}">
                  <a16:creationId xmlns:a16="http://schemas.microsoft.com/office/drawing/2014/main" id="{967AD890-ED89-8840-8579-96E46EBF5020}"/>
                </a:ext>
              </a:extLst>
            </p:cNvPr>
            <p:cNvSpPr/>
            <p:nvPr/>
          </p:nvSpPr>
          <p:spPr>
            <a:xfrm>
              <a:off x="5846415" y="4301647"/>
              <a:ext cx="521165" cy="5211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Regular" charset="0"/>
              </a:endParaRPr>
            </a:p>
          </p:txBody>
        </p:sp>
        <p:pic>
          <p:nvPicPr>
            <p:cNvPr id="37" name="Picture 2">
              <a:extLst>
                <a:ext uri="{FF2B5EF4-FFF2-40B4-BE49-F238E27FC236}">
                  <a16:creationId xmlns:a16="http://schemas.microsoft.com/office/drawing/2014/main" id="{25E3A2DB-8E67-8C44-8163-D707EE7330BE}"/>
                </a:ext>
              </a:extLst>
            </p:cNvPr>
            <p:cNvPicPr>
              <a:picLocks noChangeAspect="1"/>
            </p:cNvPicPr>
            <p:nvPr/>
          </p:nvPicPr>
          <p:blipFill>
            <a:blip r:embed="rId3" cstate="email">
              <a:biLevel thresh="25000"/>
              <a:extLst>
                <a:ext uri="{28A0092B-C50C-407E-A947-70E740481C1C}">
                  <a14:useLocalDpi xmlns:a14="http://schemas.microsoft.com/office/drawing/2010/main" val="0"/>
                </a:ext>
              </a:extLst>
            </a:blip>
            <a:stretch>
              <a:fillRect/>
            </a:stretch>
          </p:blipFill>
          <p:spPr>
            <a:xfrm>
              <a:off x="5963270" y="4425948"/>
              <a:ext cx="285180" cy="285180"/>
            </a:xfrm>
            <a:prstGeom prst="rect">
              <a:avLst/>
            </a:prstGeom>
          </p:spPr>
        </p:pic>
      </p:grpSp>
      <p:grpSp>
        <p:nvGrpSpPr>
          <p:cNvPr id="38" name="Agrupar 37">
            <a:extLst>
              <a:ext uri="{FF2B5EF4-FFF2-40B4-BE49-F238E27FC236}">
                <a16:creationId xmlns:a16="http://schemas.microsoft.com/office/drawing/2014/main" id="{8E7ABBDE-B3A5-B64E-8DFF-C6CB93062E5F}"/>
              </a:ext>
            </a:extLst>
          </p:cNvPr>
          <p:cNvGrpSpPr/>
          <p:nvPr userDrawn="1"/>
        </p:nvGrpSpPr>
        <p:grpSpPr>
          <a:xfrm>
            <a:off x="5846415" y="3812568"/>
            <a:ext cx="3397320" cy="521165"/>
            <a:chOff x="5846415" y="3503314"/>
            <a:chExt cx="3397320" cy="521165"/>
          </a:xfrm>
        </p:grpSpPr>
        <p:sp>
          <p:nvSpPr>
            <p:cNvPr id="39" name="TextBox 26">
              <a:extLst>
                <a:ext uri="{FF2B5EF4-FFF2-40B4-BE49-F238E27FC236}">
                  <a16:creationId xmlns:a16="http://schemas.microsoft.com/office/drawing/2014/main" id="{8A21964B-E356-A044-BFB5-196E694D141E}"/>
                </a:ext>
              </a:extLst>
            </p:cNvPr>
            <p:cNvSpPr txBox="1"/>
            <p:nvPr/>
          </p:nvSpPr>
          <p:spPr>
            <a:xfrm>
              <a:off x="6484262" y="3606970"/>
              <a:ext cx="2759473" cy="276999"/>
            </a:xfrm>
            <a:prstGeom prst="rect">
              <a:avLst/>
            </a:prstGeom>
            <a:noFill/>
          </p:spPr>
          <p:txBody>
            <a:bodyPr wrap="none" rtlCol="0" anchor="ctr" anchorCtr="0">
              <a:spAutoFit/>
            </a:bodyPr>
            <a:lstStyle/>
            <a:p>
              <a:r>
                <a:rPr lang="en-US" sz="1200" dirty="0" err="1">
                  <a:solidFill>
                    <a:schemeClr val="tx2"/>
                  </a:solidFill>
                  <a:latin typeface="Lato Regular" charset="0"/>
                  <a:ea typeface="Lato Regular" charset="0"/>
                  <a:cs typeface="Lato Regular" charset="0"/>
                </a:rPr>
                <a:t>contato@sommainvestimentos.com.br</a:t>
              </a:r>
              <a:endParaRPr lang="en-US" sz="1200" dirty="0">
                <a:solidFill>
                  <a:schemeClr val="tx2"/>
                </a:solidFill>
                <a:latin typeface="Lato Regular" charset="0"/>
                <a:ea typeface="Lato Regular" charset="0"/>
                <a:cs typeface="Lato Regular" charset="0"/>
              </a:endParaRPr>
            </a:p>
          </p:txBody>
        </p:sp>
        <p:sp>
          <p:nvSpPr>
            <p:cNvPr id="40" name="Oval 39">
              <a:extLst>
                <a:ext uri="{FF2B5EF4-FFF2-40B4-BE49-F238E27FC236}">
                  <a16:creationId xmlns:a16="http://schemas.microsoft.com/office/drawing/2014/main" id="{8AFF4550-D647-BB42-B72E-92B7E3BAD5EC}"/>
                </a:ext>
              </a:extLst>
            </p:cNvPr>
            <p:cNvSpPr/>
            <p:nvPr/>
          </p:nvSpPr>
          <p:spPr>
            <a:xfrm>
              <a:off x="5846415" y="3503314"/>
              <a:ext cx="521165" cy="5211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Regular" charset="0"/>
              </a:endParaRPr>
            </a:p>
          </p:txBody>
        </p:sp>
        <p:pic>
          <p:nvPicPr>
            <p:cNvPr id="41" name="Picture 4">
              <a:extLst>
                <a:ext uri="{FF2B5EF4-FFF2-40B4-BE49-F238E27FC236}">
                  <a16:creationId xmlns:a16="http://schemas.microsoft.com/office/drawing/2014/main" id="{104BDF83-5976-5847-98E2-8D0C3D8D46CD}"/>
                </a:ext>
              </a:extLst>
            </p:cNvPr>
            <p:cNvPicPr>
              <a:picLocks noChangeAspect="1"/>
            </p:cNvPicPr>
            <p:nvPr/>
          </p:nvPicPr>
          <p:blipFill>
            <a:blip r:embed="rId4" cstate="email">
              <a:biLevel thresh="25000"/>
              <a:extLst>
                <a:ext uri="{28A0092B-C50C-407E-A947-70E740481C1C}">
                  <a14:useLocalDpi xmlns:a14="http://schemas.microsoft.com/office/drawing/2010/main" val="0"/>
                </a:ext>
              </a:extLst>
            </a:blip>
            <a:stretch>
              <a:fillRect/>
            </a:stretch>
          </p:blipFill>
          <p:spPr>
            <a:xfrm>
              <a:off x="5963270" y="3602868"/>
              <a:ext cx="264545" cy="304043"/>
            </a:xfrm>
            <a:prstGeom prst="rect">
              <a:avLst/>
            </a:prstGeom>
          </p:spPr>
        </p:pic>
      </p:grpSp>
      <p:grpSp>
        <p:nvGrpSpPr>
          <p:cNvPr id="42" name="Agrupar 41">
            <a:extLst>
              <a:ext uri="{FF2B5EF4-FFF2-40B4-BE49-F238E27FC236}">
                <a16:creationId xmlns:a16="http://schemas.microsoft.com/office/drawing/2014/main" id="{FB4B273F-8A81-9F46-A7A4-2E1AC559B554}"/>
              </a:ext>
            </a:extLst>
          </p:cNvPr>
          <p:cNvGrpSpPr/>
          <p:nvPr userDrawn="1"/>
        </p:nvGrpSpPr>
        <p:grpSpPr>
          <a:xfrm>
            <a:off x="5846415" y="2002121"/>
            <a:ext cx="521165" cy="521165"/>
            <a:chOff x="5846415" y="2328639"/>
            <a:chExt cx="521165" cy="521165"/>
          </a:xfrm>
        </p:grpSpPr>
        <p:sp>
          <p:nvSpPr>
            <p:cNvPr id="43" name="Oval 42">
              <a:extLst>
                <a:ext uri="{FF2B5EF4-FFF2-40B4-BE49-F238E27FC236}">
                  <a16:creationId xmlns:a16="http://schemas.microsoft.com/office/drawing/2014/main" id="{06DD1B29-072A-6442-B0BF-32F5BD346F63}"/>
                </a:ext>
              </a:extLst>
            </p:cNvPr>
            <p:cNvSpPr/>
            <p:nvPr/>
          </p:nvSpPr>
          <p:spPr>
            <a:xfrm>
              <a:off x="5846415" y="2328639"/>
              <a:ext cx="521165" cy="5211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Regular" charset="0"/>
              </a:endParaRPr>
            </a:p>
          </p:txBody>
        </p:sp>
        <p:pic>
          <p:nvPicPr>
            <p:cNvPr id="44" name="Picture 5">
              <a:extLst>
                <a:ext uri="{FF2B5EF4-FFF2-40B4-BE49-F238E27FC236}">
                  <a16:creationId xmlns:a16="http://schemas.microsoft.com/office/drawing/2014/main" id="{FB98B16E-1235-8841-96A2-22A72006789C}"/>
                </a:ext>
              </a:extLst>
            </p:cNvPr>
            <p:cNvPicPr>
              <a:picLocks noChangeAspect="1"/>
            </p:cNvPicPr>
            <p:nvPr/>
          </p:nvPicPr>
          <p:blipFill>
            <a:blip r:embed="rId5" cstate="email">
              <a:biLevel thresh="25000"/>
              <a:extLst>
                <a:ext uri="{28A0092B-C50C-407E-A947-70E740481C1C}">
                  <a14:useLocalDpi xmlns:a14="http://schemas.microsoft.com/office/drawing/2010/main" val="0"/>
                </a:ext>
              </a:extLst>
            </a:blip>
            <a:stretch>
              <a:fillRect/>
            </a:stretch>
          </p:blipFill>
          <p:spPr>
            <a:xfrm>
              <a:off x="5981859" y="2454776"/>
              <a:ext cx="240420" cy="289125"/>
            </a:xfrm>
            <a:prstGeom prst="rect">
              <a:avLst/>
            </a:prstGeom>
          </p:spPr>
        </p:pic>
      </p:grpSp>
      <p:grpSp>
        <p:nvGrpSpPr>
          <p:cNvPr id="45" name="Agrupar 44">
            <a:extLst>
              <a:ext uri="{FF2B5EF4-FFF2-40B4-BE49-F238E27FC236}">
                <a16:creationId xmlns:a16="http://schemas.microsoft.com/office/drawing/2014/main" id="{98C892D2-F85B-6B47-A516-665A7C665B02}"/>
              </a:ext>
            </a:extLst>
          </p:cNvPr>
          <p:cNvGrpSpPr/>
          <p:nvPr userDrawn="1"/>
        </p:nvGrpSpPr>
        <p:grpSpPr>
          <a:xfrm>
            <a:off x="6464486" y="2002518"/>
            <a:ext cx="1553634" cy="1343172"/>
            <a:chOff x="6464486" y="2002518"/>
            <a:chExt cx="1553634" cy="1343172"/>
          </a:xfrm>
        </p:grpSpPr>
        <p:sp>
          <p:nvSpPr>
            <p:cNvPr id="46" name="TextBox 25">
              <a:extLst>
                <a:ext uri="{FF2B5EF4-FFF2-40B4-BE49-F238E27FC236}">
                  <a16:creationId xmlns:a16="http://schemas.microsoft.com/office/drawing/2014/main" id="{BEDF671A-841B-0A49-9C11-2379E5DC4095}"/>
                </a:ext>
              </a:extLst>
            </p:cNvPr>
            <p:cNvSpPr txBox="1"/>
            <p:nvPr/>
          </p:nvSpPr>
          <p:spPr>
            <a:xfrm>
              <a:off x="6464486" y="2325994"/>
              <a:ext cx="1553634" cy="707886"/>
            </a:xfrm>
            <a:prstGeom prst="rect">
              <a:avLst/>
            </a:prstGeom>
            <a:noFill/>
          </p:spPr>
          <p:txBody>
            <a:bodyPr wrap="square" rtlCol="0" anchor="ctr" anchorCtr="0">
              <a:spAutoFit/>
            </a:bodyPr>
            <a:lstStyle/>
            <a:p>
              <a:r>
                <a:rPr lang="pt-BR" sz="1000" dirty="0">
                  <a:solidFill>
                    <a:schemeClr val="tx2"/>
                  </a:solidFill>
                  <a:latin typeface="Lato Regular" charset="0"/>
                  <a:ea typeface="Lato Regular" charset="0"/>
                  <a:cs typeface="Lato Regular" charset="0"/>
                </a:rPr>
                <a:t>Rua </a:t>
              </a:r>
              <a:r>
                <a:rPr lang="pt-BR" sz="1000" dirty="0" err="1">
                  <a:solidFill>
                    <a:schemeClr val="tx2"/>
                  </a:solidFill>
                  <a:latin typeface="Lato Regular" charset="0"/>
                  <a:ea typeface="Lato Regular" charset="0"/>
                  <a:cs typeface="Lato Regular" charset="0"/>
                </a:rPr>
                <a:t>Nirberto</a:t>
              </a:r>
              <a:r>
                <a:rPr lang="pt-BR" sz="1000" dirty="0">
                  <a:solidFill>
                    <a:schemeClr val="tx2"/>
                  </a:solidFill>
                  <a:latin typeface="Lato Regular" charset="0"/>
                  <a:ea typeface="Lato Regular" charset="0"/>
                  <a:cs typeface="Lato Regular" charset="0"/>
                </a:rPr>
                <a:t> </a:t>
              </a:r>
              <a:r>
                <a:rPr lang="pt-BR" sz="1000" dirty="0" err="1">
                  <a:solidFill>
                    <a:schemeClr val="tx2"/>
                  </a:solidFill>
                  <a:latin typeface="Lato Regular" charset="0"/>
                  <a:ea typeface="Lato Regular" charset="0"/>
                  <a:cs typeface="Lato Regular" charset="0"/>
                </a:rPr>
                <a:t>Haase</a:t>
              </a:r>
              <a:r>
                <a:rPr lang="pt-BR" sz="1000" dirty="0">
                  <a:solidFill>
                    <a:schemeClr val="tx2"/>
                  </a:solidFill>
                  <a:latin typeface="Lato Regular" charset="0"/>
                  <a:ea typeface="Lato Regular" charset="0"/>
                  <a:cs typeface="Lato Regular" charset="0"/>
                </a:rPr>
                <a:t>, 100 - 1º andar</a:t>
              </a:r>
            </a:p>
            <a:p>
              <a:r>
                <a:rPr lang="pt-BR" sz="1000" dirty="0">
                  <a:solidFill>
                    <a:schemeClr val="tx2"/>
                  </a:solidFill>
                  <a:latin typeface="Lato Regular" charset="0"/>
                  <a:ea typeface="Lato Regular" charset="0"/>
                  <a:cs typeface="Lato Regular" charset="0"/>
                </a:rPr>
                <a:t>88035-215 - Santa Mônica</a:t>
              </a:r>
              <a:endParaRPr lang="en-US" sz="1000" dirty="0">
                <a:solidFill>
                  <a:schemeClr val="tx2"/>
                </a:solidFill>
                <a:latin typeface="Lato Regular" charset="0"/>
                <a:ea typeface="Lato Regular" charset="0"/>
                <a:cs typeface="Lato Regular" charset="0"/>
              </a:endParaRPr>
            </a:p>
          </p:txBody>
        </p:sp>
        <p:sp>
          <p:nvSpPr>
            <p:cNvPr id="47" name="TextBox 22">
              <a:extLst>
                <a:ext uri="{FF2B5EF4-FFF2-40B4-BE49-F238E27FC236}">
                  <a16:creationId xmlns:a16="http://schemas.microsoft.com/office/drawing/2014/main" id="{691DDD57-76CB-E648-A880-122F8BB08CEE}"/>
                </a:ext>
              </a:extLst>
            </p:cNvPr>
            <p:cNvSpPr txBox="1"/>
            <p:nvPr/>
          </p:nvSpPr>
          <p:spPr>
            <a:xfrm>
              <a:off x="6464486" y="3068691"/>
              <a:ext cx="1309974" cy="276999"/>
            </a:xfrm>
            <a:prstGeom prst="rect">
              <a:avLst/>
            </a:prstGeom>
            <a:noFill/>
          </p:spPr>
          <p:txBody>
            <a:bodyPr wrap="none" rtlCol="0" anchor="ctr" anchorCtr="0">
              <a:spAutoFit/>
            </a:bodyPr>
            <a:lstStyle/>
            <a:p>
              <a:r>
                <a:rPr lang="en-US" sz="1200" b="1" dirty="0">
                  <a:solidFill>
                    <a:schemeClr val="tx2"/>
                  </a:solidFill>
                  <a:latin typeface="Lato Regular" charset="0"/>
                  <a:ea typeface="Lato Regular" charset="0"/>
                  <a:cs typeface="Lato Regular" charset="0"/>
                </a:rPr>
                <a:t>+55 48 3037 1004</a:t>
              </a:r>
            </a:p>
          </p:txBody>
        </p:sp>
        <p:sp>
          <p:nvSpPr>
            <p:cNvPr id="48" name="TextBox 22">
              <a:extLst>
                <a:ext uri="{FF2B5EF4-FFF2-40B4-BE49-F238E27FC236}">
                  <a16:creationId xmlns:a16="http://schemas.microsoft.com/office/drawing/2014/main" id="{E2156FA4-109B-BB4F-8625-BCB7ADDEE8E4}"/>
                </a:ext>
              </a:extLst>
            </p:cNvPr>
            <p:cNvSpPr txBox="1"/>
            <p:nvPr/>
          </p:nvSpPr>
          <p:spPr>
            <a:xfrm>
              <a:off x="6484262" y="2002518"/>
              <a:ext cx="1410964" cy="292388"/>
            </a:xfrm>
            <a:prstGeom prst="rect">
              <a:avLst/>
            </a:prstGeom>
            <a:noFill/>
          </p:spPr>
          <p:txBody>
            <a:bodyPr wrap="none" rtlCol="0" anchor="ctr" anchorCtr="0">
              <a:spAutoFit/>
            </a:bodyPr>
            <a:lstStyle/>
            <a:p>
              <a:r>
                <a:rPr lang="en-US" sz="1300" b="1" dirty="0" err="1">
                  <a:solidFill>
                    <a:schemeClr val="tx2"/>
                  </a:solidFill>
                  <a:latin typeface="Lato Regular" charset="0"/>
                  <a:ea typeface="Lato Regular" charset="0"/>
                  <a:cs typeface="Lato Regular" charset="0"/>
                </a:rPr>
                <a:t>Florianópolis</a:t>
              </a:r>
              <a:r>
                <a:rPr lang="en-US" sz="1300" b="1" dirty="0">
                  <a:solidFill>
                    <a:schemeClr val="tx2"/>
                  </a:solidFill>
                  <a:latin typeface="Lato Regular" charset="0"/>
                  <a:ea typeface="Lato Regular" charset="0"/>
                  <a:cs typeface="Lato Regular" charset="0"/>
                </a:rPr>
                <a:t> – SC</a:t>
              </a:r>
            </a:p>
          </p:txBody>
        </p:sp>
      </p:grpSp>
      <p:grpSp>
        <p:nvGrpSpPr>
          <p:cNvPr id="49" name="Agrupar 48">
            <a:extLst>
              <a:ext uri="{FF2B5EF4-FFF2-40B4-BE49-F238E27FC236}">
                <a16:creationId xmlns:a16="http://schemas.microsoft.com/office/drawing/2014/main" id="{1DC8FDA8-708B-0744-9847-428854DACA10}"/>
              </a:ext>
            </a:extLst>
          </p:cNvPr>
          <p:cNvGrpSpPr/>
          <p:nvPr userDrawn="1"/>
        </p:nvGrpSpPr>
        <p:grpSpPr>
          <a:xfrm>
            <a:off x="8385027" y="2002518"/>
            <a:ext cx="1618730" cy="1343172"/>
            <a:chOff x="8385027" y="2002518"/>
            <a:chExt cx="1618730" cy="1343172"/>
          </a:xfrm>
        </p:grpSpPr>
        <p:sp>
          <p:nvSpPr>
            <p:cNvPr id="50" name="TextBox 38">
              <a:extLst>
                <a:ext uri="{FF2B5EF4-FFF2-40B4-BE49-F238E27FC236}">
                  <a16:creationId xmlns:a16="http://schemas.microsoft.com/office/drawing/2014/main" id="{26181845-876E-9E4F-BC9F-AE9249E7652B}"/>
                </a:ext>
              </a:extLst>
            </p:cNvPr>
            <p:cNvSpPr txBox="1"/>
            <p:nvPr/>
          </p:nvSpPr>
          <p:spPr>
            <a:xfrm>
              <a:off x="8385027" y="2325994"/>
              <a:ext cx="1618730" cy="707886"/>
            </a:xfrm>
            <a:prstGeom prst="rect">
              <a:avLst/>
            </a:prstGeom>
            <a:noFill/>
          </p:spPr>
          <p:txBody>
            <a:bodyPr wrap="square" rtlCol="0" anchor="ctr" anchorCtr="0">
              <a:spAutoFit/>
            </a:bodyPr>
            <a:lstStyle/>
            <a:p>
              <a:r>
                <a:rPr lang="pt-BR" sz="1000" dirty="0">
                  <a:solidFill>
                    <a:schemeClr val="tx2"/>
                  </a:solidFill>
                  <a:latin typeface="Lato Regular" charset="0"/>
                  <a:ea typeface="Lato Regular" charset="0"/>
                  <a:cs typeface="Lato Regular" charset="0"/>
                </a:rPr>
                <a:t>Av. Carlos Gomes, 222 – 8º andar</a:t>
              </a:r>
            </a:p>
            <a:p>
              <a:r>
                <a:rPr lang="pt-BR" sz="1000" dirty="0">
                  <a:solidFill>
                    <a:schemeClr val="tx2"/>
                  </a:solidFill>
                  <a:latin typeface="Lato Regular" charset="0"/>
                  <a:ea typeface="Lato Regular" charset="0"/>
                  <a:cs typeface="Lato Regular" charset="0"/>
                </a:rPr>
                <a:t>90480-000 - Bairro Boa Vista</a:t>
              </a:r>
              <a:endParaRPr lang="en-US" sz="1000" dirty="0">
                <a:solidFill>
                  <a:schemeClr val="tx2"/>
                </a:solidFill>
                <a:latin typeface="Lato Regular" charset="0"/>
                <a:ea typeface="Lato Regular" charset="0"/>
                <a:cs typeface="Lato Regular" charset="0"/>
              </a:endParaRPr>
            </a:p>
          </p:txBody>
        </p:sp>
        <p:sp>
          <p:nvSpPr>
            <p:cNvPr id="51" name="TextBox 39">
              <a:extLst>
                <a:ext uri="{FF2B5EF4-FFF2-40B4-BE49-F238E27FC236}">
                  <a16:creationId xmlns:a16="http://schemas.microsoft.com/office/drawing/2014/main" id="{CDD24F19-BD92-8E4F-944B-7C6AB9796630}"/>
                </a:ext>
              </a:extLst>
            </p:cNvPr>
            <p:cNvSpPr txBox="1"/>
            <p:nvPr/>
          </p:nvSpPr>
          <p:spPr>
            <a:xfrm>
              <a:off x="8385027" y="3068691"/>
              <a:ext cx="1309974" cy="276999"/>
            </a:xfrm>
            <a:prstGeom prst="rect">
              <a:avLst/>
            </a:prstGeom>
            <a:noFill/>
          </p:spPr>
          <p:txBody>
            <a:bodyPr wrap="none" rtlCol="0" anchor="ctr" anchorCtr="0">
              <a:spAutoFit/>
            </a:bodyPr>
            <a:lstStyle/>
            <a:p>
              <a:r>
                <a:rPr lang="en-US" sz="1200" b="1" dirty="0">
                  <a:solidFill>
                    <a:schemeClr val="tx2"/>
                  </a:solidFill>
                  <a:latin typeface="Lato Regular" charset="0"/>
                  <a:ea typeface="Lato Regular" charset="0"/>
                  <a:cs typeface="Lato Regular" charset="0"/>
                </a:rPr>
                <a:t>+55 51 3378 1046</a:t>
              </a:r>
            </a:p>
          </p:txBody>
        </p:sp>
        <p:sp>
          <p:nvSpPr>
            <p:cNvPr id="52" name="TextBox 39">
              <a:extLst>
                <a:ext uri="{FF2B5EF4-FFF2-40B4-BE49-F238E27FC236}">
                  <a16:creationId xmlns:a16="http://schemas.microsoft.com/office/drawing/2014/main" id="{71B41603-0350-644F-AEBF-9D6D7648673E}"/>
                </a:ext>
              </a:extLst>
            </p:cNvPr>
            <p:cNvSpPr txBox="1"/>
            <p:nvPr/>
          </p:nvSpPr>
          <p:spPr>
            <a:xfrm>
              <a:off x="8385027" y="2002518"/>
              <a:ext cx="1348446" cy="292388"/>
            </a:xfrm>
            <a:prstGeom prst="rect">
              <a:avLst/>
            </a:prstGeom>
            <a:noFill/>
          </p:spPr>
          <p:txBody>
            <a:bodyPr wrap="none" rtlCol="0" anchor="ctr" anchorCtr="0">
              <a:spAutoFit/>
            </a:bodyPr>
            <a:lstStyle/>
            <a:p>
              <a:r>
                <a:rPr lang="en-US" sz="1300" b="1" dirty="0">
                  <a:solidFill>
                    <a:schemeClr val="tx2"/>
                  </a:solidFill>
                  <a:latin typeface="Lato Regular" charset="0"/>
                  <a:ea typeface="Lato Regular" charset="0"/>
                  <a:cs typeface="Lato Regular" charset="0"/>
                </a:rPr>
                <a:t>Porto Alegre - RS</a:t>
              </a:r>
            </a:p>
          </p:txBody>
        </p:sp>
      </p:grpSp>
      <p:grpSp>
        <p:nvGrpSpPr>
          <p:cNvPr id="53" name="Agrupar 52">
            <a:extLst>
              <a:ext uri="{FF2B5EF4-FFF2-40B4-BE49-F238E27FC236}">
                <a16:creationId xmlns:a16="http://schemas.microsoft.com/office/drawing/2014/main" id="{A62EC8B3-6908-0D47-BD99-931165E34432}"/>
              </a:ext>
            </a:extLst>
          </p:cNvPr>
          <p:cNvGrpSpPr/>
          <p:nvPr userDrawn="1"/>
        </p:nvGrpSpPr>
        <p:grpSpPr>
          <a:xfrm>
            <a:off x="10185668" y="2004391"/>
            <a:ext cx="1771163" cy="1341299"/>
            <a:chOff x="10185668" y="2004391"/>
            <a:chExt cx="1771163" cy="1341299"/>
          </a:xfrm>
        </p:grpSpPr>
        <p:sp>
          <p:nvSpPr>
            <p:cNvPr id="54" name="TextBox 38">
              <a:extLst>
                <a:ext uri="{FF2B5EF4-FFF2-40B4-BE49-F238E27FC236}">
                  <a16:creationId xmlns:a16="http://schemas.microsoft.com/office/drawing/2014/main" id="{01AC8CDB-C5C6-E442-8BD1-31F617116670}"/>
                </a:ext>
              </a:extLst>
            </p:cNvPr>
            <p:cNvSpPr txBox="1"/>
            <p:nvPr/>
          </p:nvSpPr>
          <p:spPr>
            <a:xfrm>
              <a:off x="10185668" y="2325994"/>
              <a:ext cx="1771163" cy="707886"/>
            </a:xfrm>
            <a:prstGeom prst="rect">
              <a:avLst/>
            </a:prstGeom>
            <a:noFill/>
          </p:spPr>
          <p:txBody>
            <a:bodyPr wrap="square" rtlCol="0" anchor="ctr" anchorCtr="0">
              <a:spAutoFit/>
            </a:bodyPr>
            <a:lstStyle/>
            <a:p>
              <a:r>
                <a:rPr lang="pt-BR" sz="1000" dirty="0">
                  <a:solidFill>
                    <a:schemeClr val="tx2"/>
                  </a:solidFill>
                  <a:latin typeface="Lato Regular" panose="020F0502020204030203" pitchFamily="34" charset="0"/>
                  <a:ea typeface="Lato Regular" charset="0"/>
                  <a:cs typeface="Lato Regular" charset="0"/>
                </a:rPr>
                <a:t>Av. Presidente Juscelino Kubitscheck, 28 – 3º andar </a:t>
              </a:r>
            </a:p>
            <a:p>
              <a:r>
                <a:rPr lang="pt-BR" sz="1000" dirty="0">
                  <a:solidFill>
                    <a:schemeClr val="tx2"/>
                  </a:solidFill>
                  <a:latin typeface="Lato Regular" panose="020F0502020204030203" pitchFamily="34" charset="0"/>
                  <a:ea typeface="Lato Regular" charset="0"/>
                  <a:cs typeface="Lato Regular" charset="0"/>
                </a:rPr>
                <a:t>04543-001 - </a:t>
              </a:r>
              <a:r>
                <a:rPr lang="pt-BR" sz="1000" b="0" i="0" dirty="0">
                  <a:solidFill>
                    <a:srgbClr val="212121"/>
                  </a:solidFill>
                  <a:effectLst/>
                  <a:latin typeface="Lato Regular" panose="020F0502020204030203" pitchFamily="34" charset="0"/>
                </a:rPr>
                <a:t>Vila Nova Conceição</a:t>
              </a:r>
              <a:endParaRPr lang="en-US" sz="1000" dirty="0">
                <a:solidFill>
                  <a:schemeClr val="tx2"/>
                </a:solidFill>
                <a:latin typeface="Lato Regular" panose="020F0502020204030203" pitchFamily="34" charset="0"/>
                <a:ea typeface="Lato Regular" charset="0"/>
                <a:cs typeface="Lato Regular" charset="0"/>
              </a:endParaRPr>
            </a:p>
          </p:txBody>
        </p:sp>
        <p:sp>
          <p:nvSpPr>
            <p:cNvPr id="55" name="TextBox 39">
              <a:extLst>
                <a:ext uri="{FF2B5EF4-FFF2-40B4-BE49-F238E27FC236}">
                  <a16:creationId xmlns:a16="http://schemas.microsoft.com/office/drawing/2014/main" id="{AB2E22D8-3784-5640-AEF6-2EA8A30AD9F6}"/>
                </a:ext>
              </a:extLst>
            </p:cNvPr>
            <p:cNvSpPr txBox="1"/>
            <p:nvPr/>
          </p:nvSpPr>
          <p:spPr>
            <a:xfrm>
              <a:off x="10185668" y="3068691"/>
              <a:ext cx="1441420" cy="276999"/>
            </a:xfrm>
            <a:prstGeom prst="rect">
              <a:avLst/>
            </a:prstGeom>
            <a:noFill/>
          </p:spPr>
          <p:txBody>
            <a:bodyPr wrap="none" rtlCol="0" anchor="ctr" anchorCtr="0">
              <a:spAutoFit/>
            </a:bodyPr>
            <a:lstStyle/>
            <a:p>
              <a:r>
                <a:rPr lang="en-US" sz="1200" b="1" dirty="0">
                  <a:solidFill>
                    <a:schemeClr val="tx2"/>
                  </a:solidFill>
                  <a:latin typeface="Lato Regular" charset="0"/>
                  <a:ea typeface="Lato Regular" charset="0"/>
                  <a:cs typeface="Lato Regular" charset="0"/>
                </a:rPr>
                <a:t>+55 11 5200 0410</a:t>
              </a:r>
            </a:p>
          </p:txBody>
        </p:sp>
        <p:sp>
          <p:nvSpPr>
            <p:cNvPr id="56" name="TextBox 39">
              <a:extLst>
                <a:ext uri="{FF2B5EF4-FFF2-40B4-BE49-F238E27FC236}">
                  <a16:creationId xmlns:a16="http://schemas.microsoft.com/office/drawing/2014/main" id="{07EAE27F-B995-7747-9AC5-FA2F790452E3}"/>
                </a:ext>
              </a:extLst>
            </p:cNvPr>
            <p:cNvSpPr txBox="1"/>
            <p:nvPr/>
          </p:nvSpPr>
          <p:spPr>
            <a:xfrm>
              <a:off x="10185668" y="2004391"/>
              <a:ext cx="1155957" cy="292388"/>
            </a:xfrm>
            <a:prstGeom prst="rect">
              <a:avLst/>
            </a:prstGeom>
            <a:noFill/>
          </p:spPr>
          <p:txBody>
            <a:bodyPr wrap="none" rtlCol="0" anchor="ctr" anchorCtr="0">
              <a:spAutoFit/>
            </a:bodyPr>
            <a:lstStyle/>
            <a:p>
              <a:r>
                <a:rPr lang="en-US" sz="1300" b="1" dirty="0">
                  <a:solidFill>
                    <a:schemeClr val="tx2"/>
                  </a:solidFill>
                  <a:latin typeface="Lato Regular" charset="0"/>
                  <a:ea typeface="Lato Regular" charset="0"/>
                  <a:cs typeface="Lato Regular" charset="0"/>
                </a:rPr>
                <a:t>São Paulo - SP</a:t>
              </a:r>
            </a:p>
          </p:txBody>
        </p:sp>
      </p:grpSp>
      <p:sp>
        <p:nvSpPr>
          <p:cNvPr id="2" name="Retângulo 1">
            <a:extLst>
              <a:ext uri="{FF2B5EF4-FFF2-40B4-BE49-F238E27FC236}">
                <a16:creationId xmlns:a16="http://schemas.microsoft.com/office/drawing/2014/main" id="{529F4442-AF32-4165-92FC-C40A7F211042}"/>
              </a:ext>
            </a:extLst>
          </p:cNvPr>
          <p:cNvSpPr/>
          <p:nvPr userDrawn="1"/>
        </p:nvSpPr>
        <p:spPr>
          <a:xfrm>
            <a:off x="11341625" y="6375862"/>
            <a:ext cx="412571" cy="20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474841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apa SOMMA _ Azul Claro">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83F97198-F238-F84F-908B-0C9111A05A50}"/>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22"/>
            <a:ext cx="12192000" cy="6855357"/>
          </a:xfrm>
          <a:prstGeom prst="rect">
            <a:avLst/>
          </a:prstGeom>
        </p:spPr>
      </p:pic>
      <p:sp>
        <p:nvSpPr>
          <p:cNvPr id="5" name="Rectangle 9">
            <a:extLst>
              <a:ext uri="{FF2B5EF4-FFF2-40B4-BE49-F238E27FC236}">
                <a16:creationId xmlns:a16="http://schemas.microsoft.com/office/drawing/2014/main" id="{255248C6-F9E7-2A4C-A88A-B6EDFA497444}"/>
              </a:ext>
            </a:extLst>
          </p:cNvPr>
          <p:cNvSpPr/>
          <p:nvPr userDrawn="1"/>
        </p:nvSpPr>
        <p:spPr>
          <a:xfrm>
            <a:off x="0" y="-1"/>
            <a:ext cx="12192000" cy="6856679"/>
          </a:xfrm>
          <a:prstGeom prst="rect">
            <a:avLst/>
          </a:prstGeom>
          <a:solidFill>
            <a:schemeClr val="accent3">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solidFill>
                <a:schemeClr val="tx2"/>
              </a:solidFill>
              <a:latin typeface="Lato Regular" charset="0"/>
            </a:endParaRPr>
          </a:p>
        </p:txBody>
      </p:sp>
      <p:pic>
        <p:nvPicPr>
          <p:cNvPr id="8" name="Picture 1">
            <a:extLst>
              <a:ext uri="{FF2B5EF4-FFF2-40B4-BE49-F238E27FC236}">
                <a16:creationId xmlns:a16="http://schemas.microsoft.com/office/drawing/2014/main" id="{CEB883C8-585D-9944-8A32-162CCE326671}"/>
              </a:ext>
            </a:extLst>
          </p:cNvPr>
          <p:cNvPicPr>
            <a:picLocks noChangeAspect="1"/>
          </p:cNvPicPr>
          <p:nvPr userDrawn="1"/>
        </p:nvPicPr>
        <p:blipFill>
          <a:blip r:embed="rId4" cstate="email">
            <a:biLevel thresh="25000"/>
            <a:extLst>
              <a:ext uri="{28A0092B-C50C-407E-A947-70E740481C1C}">
                <a14:useLocalDpi xmlns:a14="http://schemas.microsoft.com/office/drawing/2010/main" val="0"/>
              </a:ext>
            </a:extLst>
          </a:blip>
          <a:stretch>
            <a:fillRect/>
          </a:stretch>
        </p:blipFill>
        <p:spPr>
          <a:xfrm>
            <a:off x="2543976" y="1808025"/>
            <a:ext cx="2947271" cy="2103698"/>
          </a:xfrm>
          <a:prstGeom prst="rect">
            <a:avLst/>
          </a:prstGeom>
        </p:spPr>
      </p:pic>
      <p:pic>
        <p:nvPicPr>
          <p:cNvPr id="9" name="Picture 8">
            <a:extLst>
              <a:ext uri="{FF2B5EF4-FFF2-40B4-BE49-F238E27FC236}">
                <a16:creationId xmlns:a16="http://schemas.microsoft.com/office/drawing/2014/main" id="{6345E05E-E947-4D43-BCA8-88463763180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rot="10800000">
            <a:off x="6018699" y="3571855"/>
            <a:ext cx="8372403" cy="3171116"/>
          </a:xfrm>
          <a:prstGeom prst="rect">
            <a:avLst/>
          </a:prstGeom>
        </p:spPr>
      </p:pic>
      <p:sp>
        <p:nvSpPr>
          <p:cNvPr id="10" name="Title 1">
            <a:extLst>
              <a:ext uri="{FF2B5EF4-FFF2-40B4-BE49-F238E27FC236}">
                <a16:creationId xmlns:a16="http://schemas.microsoft.com/office/drawing/2014/main" id="{4F9B02E6-45A9-5E4C-84A0-336CC5F7F97A}"/>
              </a:ext>
            </a:extLst>
          </p:cNvPr>
          <p:cNvSpPr>
            <a:spLocks noGrp="1"/>
          </p:cNvSpPr>
          <p:nvPr>
            <p:ph type="title" hasCustomPrompt="1"/>
          </p:nvPr>
        </p:nvSpPr>
        <p:spPr>
          <a:xfrm>
            <a:off x="1842066" y="3929430"/>
            <a:ext cx="4351090" cy="1325563"/>
          </a:xfrm>
        </p:spPr>
        <p:txBody>
          <a:bodyPr anchor="t">
            <a:normAutofit/>
          </a:bodyPr>
          <a:lstStyle>
            <a:lvl1pPr algn="ctr">
              <a:lnSpc>
                <a:spcPct val="120000"/>
              </a:lnSpc>
              <a:defRPr sz="2700" i="1">
                <a:solidFill>
                  <a:schemeClr val="tx1">
                    <a:lumMod val="75000"/>
                  </a:schemeClr>
                </a:solidFill>
                <a:latin typeface="Lato Black" panose="020F0A02020204030203" pitchFamily="34" charset="0"/>
              </a:defRPr>
            </a:lvl1pPr>
          </a:lstStyle>
          <a:p>
            <a:r>
              <a:rPr lang="en-US" dirty="0"/>
              <a:t>Click to edit Master title style</a:t>
            </a:r>
            <a:endParaRPr lang="pt-BR" dirty="0"/>
          </a:p>
        </p:txBody>
      </p:sp>
    </p:spTree>
    <p:extLst>
      <p:ext uri="{BB962C8B-B14F-4D97-AF65-F5344CB8AC3E}">
        <p14:creationId xmlns:p14="http://schemas.microsoft.com/office/powerpoint/2010/main" val="2827879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apa SOMMA _ Amarela">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83F97198-F238-F84F-908B-0C9111A05A50}"/>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22"/>
            <a:ext cx="12192000" cy="6855357"/>
          </a:xfrm>
          <a:prstGeom prst="rect">
            <a:avLst/>
          </a:prstGeom>
        </p:spPr>
      </p:pic>
      <p:sp>
        <p:nvSpPr>
          <p:cNvPr id="5" name="Rectangle 9">
            <a:extLst>
              <a:ext uri="{FF2B5EF4-FFF2-40B4-BE49-F238E27FC236}">
                <a16:creationId xmlns:a16="http://schemas.microsoft.com/office/drawing/2014/main" id="{255248C6-F9E7-2A4C-A88A-B6EDFA497444}"/>
              </a:ext>
            </a:extLst>
          </p:cNvPr>
          <p:cNvSpPr/>
          <p:nvPr userDrawn="1"/>
        </p:nvSpPr>
        <p:spPr>
          <a:xfrm>
            <a:off x="0" y="-1"/>
            <a:ext cx="12192000" cy="6856679"/>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solidFill>
                <a:schemeClr val="tx2"/>
              </a:solidFill>
              <a:latin typeface="Lato Regular" charset="0"/>
            </a:endParaRPr>
          </a:p>
        </p:txBody>
      </p:sp>
      <p:pic>
        <p:nvPicPr>
          <p:cNvPr id="8" name="Picture 1">
            <a:extLst>
              <a:ext uri="{FF2B5EF4-FFF2-40B4-BE49-F238E27FC236}">
                <a16:creationId xmlns:a16="http://schemas.microsoft.com/office/drawing/2014/main" id="{CEB883C8-585D-9944-8A32-162CCE326671}"/>
              </a:ext>
            </a:extLst>
          </p:cNvPr>
          <p:cNvPicPr>
            <a:picLocks noChangeAspect="1"/>
          </p:cNvPicPr>
          <p:nvPr userDrawn="1"/>
        </p:nvPicPr>
        <p:blipFill>
          <a:blip r:embed="rId4" cstate="email">
            <a:biLevel thresh="25000"/>
            <a:extLst>
              <a:ext uri="{28A0092B-C50C-407E-A947-70E740481C1C}">
                <a14:useLocalDpi xmlns:a14="http://schemas.microsoft.com/office/drawing/2010/main" val="0"/>
              </a:ext>
            </a:extLst>
          </a:blip>
          <a:stretch>
            <a:fillRect/>
          </a:stretch>
        </p:blipFill>
        <p:spPr>
          <a:xfrm>
            <a:off x="2543976" y="1808025"/>
            <a:ext cx="2947271" cy="2103698"/>
          </a:xfrm>
          <a:prstGeom prst="rect">
            <a:avLst/>
          </a:prstGeom>
        </p:spPr>
      </p:pic>
      <p:pic>
        <p:nvPicPr>
          <p:cNvPr id="9" name="Picture 8">
            <a:extLst>
              <a:ext uri="{FF2B5EF4-FFF2-40B4-BE49-F238E27FC236}">
                <a16:creationId xmlns:a16="http://schemas.microsoft.com/office/drawing/2014/main" id="{6345E05E-E947-4D43-BCA8-884637631801}"/>
              </a:ext>
            </a:extLst>
          </p:cNvPr>
          <p:cNvPicPr>
            <a:picLocks noChangeAspect="1"/>
          </p:cNvPicPr>
          <p:nvPr userDrawn="1"/>
        </p:nvPicPr>
        <p:blipFill>
          <a:blip r:embed="rId5" cstate="email">
            <a:biLevel thresh="25000"/>
            <a:extLst>
              <a:ext uri="{28A0092B-C50C-407E-A947-70E740481C1C}">
                <a14:useLocalDpi xmlns:a14="http://schemas.microsoft.com/office/drawing/2010/main" val="0"/>
              </a:ext>
            </a:extLst>
          </a:blip>
          <a:stretch>
            <a:fillRect/>
          </a:stretch>
        </p:blipFill>
        <p:spPr>
          <a:xfrm rot="10800000">
            <a:off x="6018699" y="3571855"/>
            <a:ext cx="8372403" cy="3171116"/>
          </a:xfrm>
          <a:prstGeom prst="rect">
            <a:avLst/>
          </a:prstGeom>
        </p:spPr>
      </p:pic>
      <p:sp>
        <p:nvSpPr>
          <p:cNvPr id="10" name="Title 1">
            <a:extLst>
              <a:ext uri="{FF2B5EF4-FFF2-40B4-BE49-F238E27FC236}">
                <a16:creationId xmlns:a16="http://schemas.microsoft.com/office/drawing/2014/main" id="{4F9B02E6-45A9-5E4C-84A0-336CC5F7F97A}"/>
              </a:ext>
            </a:extLst>
          </p:cNvPr>
          <p:cNvSpPr>
            <a:spLocks noGrp="1"/>
          </p:cNvSpPr>
          <p:nvPr>
            <p:ph type="title" hasCustomPrompt="1"/>
          </p:nvPr>
        </p:nvSpPr>
        <p:spPr>
          <a:xfrm>
            <a:off x="1842066" y="3929430"/>
            <a:ext cx="4351090" cy="1325563"/>
          </a:xfrm>
        </p:spPr>
        <p:txBody>
          <a:bodyPr anchor="t">
            <a:normAutofit/>
          </a:bodyPr>
          <a:lstStyle>
            <a:lvl1pPr algn="ctr">
              <a:lnSpc>
                <a:spcPct val="120000"/>
              </a:lnSpc>
              <a:defRPr sz="2700" i="1">
                <a:solidFill>
                  <a:schemeClr val="tx1">
                    <a:lumMod val="75000"/>
                  </a:schemeClr>
                </a:solidFill>
                <a:latin typeface="Lato Black" panose="020F0A02020204030203" pitchFamily="34" charset="0"/>
              </a:defRPr>
            </a:lvl1pPr>
          </a:lstStyle>
          <a:p>
            <a:r>
              <a:rPr lang="en-US" dirty="0"/>
              <a:t>Click to edit Master title style</a:t>
            </a:r>
            <a:endParaRPr lang="pt-BR" dirty="0"/>
          </a:p>
        </p:txBody>
      </p:sp>
    </p:spTree>
    <p:extLst>
      <p:ext uri="{BB962C8B-B14F-4D97-AF65-F5344CB8AC3E}">
        <p14:creationId xmlns:p14="http://schemas.microsoft.com/office/powerpoint/2010/main" val="222948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drão Fundo Imagem">
    <p:spTree>
      <p:nvGrpSpPr>
        <p:cNvPr id="1" name=""/>
        <p:cNvGrpSpPr/>
        <p:nvPr/>
      </p:nvGrpSpPr>
      <p:grpSpPr>
        <a:xfrm>
          <a:off x="0" y="0"/>
          <a:ext cx="0" cy="0"/>
          <a:chOff x="0" y="0"/>
          <a:chExt cx="0" cy="0"/>
        </a:xfrm>
      </p:grpSpPr>
      <p:pic>
        <p:nvPicPr>
          <p:cNvPr id="3" name="Imagem 2" descr="Pessoas em frente a janela&#10;&#10;Descrição gerada automaticamente">
            <a:extLst>
              <a:ext uri="{FF2B5EF4-FFF2-40B4-BE49-F238E27FC236}">
                <a16:creationId xmlns:a16="http://schemas.microsoft.com/office/drawing/2014/main" id="{56B511CE-8CCE-F44A-AFE1-1B7E40D624D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158" y="0"/>
            <a:ext cx="12165683" cy="6858000"/>
          </a:xfrm>
          <a:prstGeom prst="rect">
            <a:avLst/>
          </a:prstGeom>
        </p:spPr>
      </p:pic>
      <p:sp>
        <p:nvSpPr>
          <p:cNvPr id="4" name="Rectangle 9">
            <a:extLst>
              <a:ext uri="{FF2B5EF4-FFF2-40B4-BE49-F238E27FC236}">
                <a16:creationId xmlns:a16="http://schemas.microsoft.com/office/drawing/2014/main" id="{7F5A491C-5089-5D4A-8340-4969704ADED6}"/>
              </a:ext>
            </a:extLst>
          </p:cNvPr>
          <p:cNvSpPr/>
          <p:nvPr userDrawn="1"/>
        </p:nvSpPr>
        <p:spPr>
          <a:xfrm>
            <a:off x="0" y="1323"/>
            <a:ext cx="12192000" cy="6856679"/>
          </a:xfrm>
          <a:prstGeom prst="rect">
            <a:avLst/>
          </a:prstGeom>
          <a:solidFill>
            <a:schemeClr val="accent2">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latin typeface="Lato Regular" charset="0"/>
            </a:endParaRPr>
          </a:p>
        </p:txBody>
      </p:sp>
      <p:sp>
        <p:nvSpPr>
          <p:cNvPr id="7" name="Título 1">
            <a:extLst>
              <a:ext uri="{FF2B5EF4-FFF2-40B4-BE49-F238E27FC236}">
                <a16:creationId xmlns:a16="http://schemas.microsoft.com/office/drawing/2014/main" id="{3E16A237-ECEE-A24B-AB50-BC3A2EEEBE8C}"/>
              </a:ext>
            </a:extLst>
          </p:cNvPr>
          <p:cNvSpPr>
            <a:spLocks noGrp="1"/>
          </p:cNvSpPr>
          <p:nvPr>
            <p:ph type="title" hasCustomPrompt="1"/>
          </p:nvPr>
        </p:nvSpPr>
        <p:spPr>
          <a:xfrm>
            <a:off x="838200" y="2766218"/>
            <a:ext cx="10515600" cy="1325563"/>
          </a:xfrm>
        </p:spPr>
        <p:txBody>
          <a:bodyPr>
            <a:normAutofit/>
          </a:bodyPr>
          <a:lstStyle>
            <a:lvl1pPr algn="ctr">
              <a:defRPr sz="4800" b="1" i="0">
                <a:solidFill>
                  <a:schemeClr val="bg1"/>
                </a:solidFill>
                <a:latin typeface="Lato" panose="020F0502020204030203" pitchFamily="34" charset="77"/>
              </a:defRPr>
            </a:lvl1pPr>
          </a:lstStyle>
          <a:p>
            <a:r>
              <a:rPr lang="pt-BR" dirty="0"/>
              <a:t>Insira seu</a:t>
            </a:r>
            <a:br>
              <a:rPr lang="pt-BR" dirty="0"/>
            </a:br>
            <a:r>
              <a:rPr lang="pt-BR" dirty="0"/>
              <a:t>título</a:t>
            </a:r>
          </a:p>
        </p:txBody>
      </p:sp>
    </p:spTree>
    <p:extLst>
      <p:ext uri="{BB962C8B-B14F-4D97-AF65-F5344CB8AC3E}">
        <p14:creationId xmlns:p14="http://schemas.microsoft.com/office/powerpoint/2010/main" val="474758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adrão Fundo Imagem">
    <p:spTree>
      <p:nvGrpSpPr>
        <p:cNvPr id="1" name=""/>
        <p:cNvGrpSpPr/>
        <p:nvPr/>
      </p:nvGrpSpPr>
      <p:grpSpPr>
        <a:xfrm>
          <a:off x="0" y="0"/>
          <a:ext cx="0" cy="0"/>
          <a:chOff x="0" y="0"/>
          <a:chExt cx="0" cy="0"/>
        </a:xfrm>
      </p:grpSpPr>
      <p:pic>
        <p:nvPicPr>
          <p:cNvPr id="5" name="Imagem 4" descr="Uma imagem contendo verde, homem, circuito, segurando&#10;&#10;Descrição gerada automaticamente">
            <a:extLst>
              <a:ext uri="{FF2B5EF4-FFF2-40B4-BE49-F238E27FC236}">
                <a16:creationId xmlns:a16="http://schemas.microsoft.com/office/drawing/2014/main" id="{05687AF7-6FCC-764A-AFE1-2CAE94735E1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3334" b="3332"/>
          <a:stretch/>
        </p:blipFill>
        <p:spPr>
          <a:xfrm>
            <a:off x="-20176" y="0"/>
            <a:ext cx="12232352" cy="6858000"/>
          </a:xfrm>
          <a:prstGeom prst="rect">
            <a:avLst/>
          </a:prstGeom>
        </p:spPr>
      </p:pic>
      <p:sp>
        <p:nvSpPr>
          <p:cNvPr id="4" name="Rectangle 9">
            <a:extLst>
              <a:ext uri="{FF2B5EF4-FFF2-40B4-BE49-F238E27FC236}">
                <a16:creationId xmlns:a16="http://schemas.microsoft.com/office/drawing/2014/main" id="{7F5A491C-5089-5D4A-8340-4969704ADED6}"/>
              </a:ext>
            </a:extLst>
          </p:cNvPr>
          <p:cNvSpPr/>
          <p:nvPr userDrawn="1"/>
        </p:nvSpPr>
        <p:spPr>
          <a:xfrm>
            <a:off x="0" y="1"/>
            <a:ext cx="12192000" cy="6858002"/>
          </a:xfrm>
          <a:prstGeom prst="rect">
            <a:avLst/>
          </a:prstGeom>
          <a:solidFill>
            <a:schemeClr val="accent2">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latin typeface="Lato Regular" charset="0"/>
            </a:endParaRPr>
          </a:p>
        </p:txBody>
      </p:sp>
      <p:sp>
        <p:nvSpPr>
          <p:cNvPr id="7" name="Título 1">
            <a:extLst>
              <a:ext uri="{FF2B5EF4-FFF2-40B4-BE49-F238E27FC236}">
                <a16:creationId xmlns:a16="http://schemas.microsoft.com/office/drawing/2014/main" id="{3E16A237-ECEE-A24B-AB50-BC3A2EEEBE8C}"/>
              </a:ext>
            </a:extLst>
          </p:cNvPr>
          <p:cNvSpPr>
            <a:spLocks noGrp="1"/>
          </p:cNvSpPr>
          <p:nvPr>
            <p:ph type="title" hasCustomPrompt="1"/>
          </p:nvPr>
        </p:nvSpPr>
        <p:spPr>
          <a:xfrm>
            <a:off x="838200" y="2766218"/>
            <a:ext cx="10515600" cy="1325563"/>
          </a:xfrm>
        </p:spPr>
        <p:txBody>
          <a:bodyPr>
            <a:normAutofit/>
          </a:bodyPr>
          <a:lstStyle>
            <a:lvl1pPr algn="ctr">
              <a:defRPr sz="4800" b="1" i="0">
                <a:solidFill>
                  <a:schemeClr val="accent5"/>
                </a:solidFill>
                <a:latin typeface="Lato" panose="020F0502020204030203" pitchFamily="34" charset="77"/>
              </a:defRPr>
            </a:lvl1pPr>
          </a:lstStyle>
          <a:p>
            <a:r>
              <a:rPr lang="pt-BR" dirty="0"/>
              <a:t>Insira seu</a:t>
            </a:r>
            <a:br>
              <a:rPr lang="pt-BR" dirty="0"/>
            </a:br>
            <a:r>
              <a:rPr lang="pt-BR" dirty="0"/>
              <a:t>título</a:t>
            </a:r>
          </a:p>
        </p:txBody>
      </p:sp>
    </p:spTree>
    <p:extLst>
      <p:ext uri="{BB962C8B-B14F-4D97-AF65-F5344CB8AC3E}">
        <p14:creationId xmlns:p14="http://schemas.microsoft.com/office/powerpoint/2010/main" val="1948266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Padrão 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8066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EM BRANC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90986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Pequeno Img Lateral">
    <p:spTree>
      <p:nvGrpSpPr>
        <p:cNvPr id="1" name=""/>
        <p:cNvGrpSpPr/>
        <p:nvPr/>
      </p:nvGrpSpPr>
      <p:grpSpPr>
        <a:xfrm>
          <a:off x="0" y="0"/>
          <a:ext cx="0" cy="0"/>
          <a:chOff x="0" y="0"/>
          <a:chExt cx="0" cy="0"/>
        </a:xfrm>
      </p:grpSpPr>
      <p:sp>
        <p:nvSpPr>
          <p:cNvPr id="5" name="Espaço Reservado para Conteúdo 3">
            <a:extLst>
              <a:ext uri="{FF2B5EF4-FFF2-40B4-BE49-F238E27FC236}">
                <a16:creationId xmlns:a16="http://schemas.microsoft.com/office/drawing/2014/main" id="{4B97F08A-482A-CF40-8F02-E9C7499FF7F7}"/>
              </a:ext>
            </a:extLst>
          </p:cNvPr>
          <p:cNvSpPr>
            <a:spLocks noGrp="1"/>
          </p:cNvSpPr>
          <p:nvPr>
            <p:ph sz="quarter" idx="12"/>
          </p:nvPr>
        </p:nvSpPr>
        <p:spPr>
          <a:xfrm>
            <a:off x="801688" y="1197429"/>
            <a:ext cx="5294312" cy="48332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Conteúdo 1">
            <a:extLst>
              <a:ext uri="{FF2B5EF4-FFF2-40B4-BE49-F238E27FC236}">
                <a16:creationId xmlns:a16="http://schemas.microsoft.com/office/drawing/2014/main" id="{DEF30DBB-AEF2-49F9-901C-9762A0A88CCD}"/>
              </a:ext>
            </a:extLst>
          </p:cNvPr>
          <p:cNvSpPr>
            <a:spLocks noGrp="1"/>
          </p:cNvSpPr>
          <p:nvPr>
            <p:ph sz="quarter" idx="13" hasCustomPrompt="1"/>
          </p:nvPr>
        </p:nvSpPr>
        <p:spPr>
          <a:xfrm>
            <a:off x="735412" y="354258"/>
            <a:ext cx="9683206" cy="399144"/>
          </a:xfrm>
        </p:spPr>
        <p:txBody>
          <a:bodyPr>
            <a:normAutofit/>
          </a:bodyPr>
          <a:lstStyle>
            <a:lvl1pPr>
              <a:defRPr sz="2000" b="1">
                <a:latin typeface="Lato" panose="020F0502020204030203" pitchFamily="34" charset="0"/>
                <a:ea typeface="Lato" panose="020F0502020204030203" pitchFamily="34" charset="0"/>
                <a:cs typeface="Lato" panose="020F0502020204030203" pitchFamily="34" charset="0"/>
              </a:defRPr>
            </a:lvl1pPr>
          </a:lstStyle>
          <a:p>
            <a:r>
              <a:rPr lang="pt-BR" i="0" dirty="0">
                <a:solidFill>
                  <a:srgbClr val="04607E"/>
                </a:solidFill>
                <a:latin typeface="Lato" panose="020F0502020204030203" pitchFamily="34" charset="0"/>
              </a:rPr>
              <a:t>Título: </a:t>
            </a:r>
            <a:r>
              <a:rPr lang="pt-BR" sz="2000" i="0" dirty="0">
                <a:solidFill>
                  <a:srgbClr val="04607E"/>
                </a:solidFill>
                <a:latin typeface="Lato" panose="020F0502020204030203" pitchFamily="34" charset="0"/>
              </a:rPr>
              <a:t>Subtítulo</a:t>
            </a:r>
            <a:endParaRPr lang="pt-BR" i="0" dirty="0">
              <a:solidFill>
                <a:srgbClr val="04607E"/>
              </a:solidFill>
              <a:latin typeface="Lato" panose="020F0502020204030203" pitchFamily="34" charset="0"/>
            </a:endParaRPr>
          </a:p>
        </p:txBody>
      </p:sp>
      <p:cxnSp>
        <p:nvCxnSpPr>
          <p:cNvPr id="8" name="Conector reto 7">
            <a:extLst>
              <a:ext uri="{FF2B5EF4-FFF2-40B4-BE49-F238E27FC236}">
                <a16:creationId xmlns:a16="http://schemas.microsoft.com/office/drawing/2014/main" id="{49FDCC90-3660-4387-BD28-1AC66C899264}"/>
              </a:ext>
            </a:extLst>
          </p:cNvPr>
          <p:cNvCxnSpPr>
            <a:cxnSpLocks/>
          </p:cNvCxnSpPr>
          <p:nvPr userDrawn="1"/>
        </p:nvCxnSpPr>
        <p:spPr>
          <a:xfrm>
            <a:off x="821938" y="812063"/>
            <a:ext cx="763399" cy="0"/>
          </a:xfrm>
          <a:prstGeom prst="line">
            <a:avLst/>
          </a:prstGeom>
          <a:ln w="38100">
            <a:solidFill>
              <a:srgbClr val="EBAF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48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0"/>
            <a:r>
              <a:rPr lang="pt-BR" dirty="0"/>
              <a:t>Segundo nível</a:t>
            </a:r>
          </a:p>
          <a:p>
            <a:pPr lvl="1"/>
            <a:r>
              <a:rPr lang="pt-BR" dirty="0"/>
              <a:t>Terceiro nível</a:t>
            </a:r>
          </a:p>
          <a:p>
            <a:pPr lvl="2"/>
            <a:r>
              <a:rPr lang="pt-BR" dirty="0"/>
              <a:t>Quarto nível</a:t>
            </a:r>
          </a:p>
          <a:p>
            <a:pPr lvl="3"/>
            <a:r>
              <a:rPr lang="pt-BR" dirty="0"/>
              <a:t>Quinto nível</a:t>
            </a:r>
            <a:endParaRPr lang="en-US" dirty="0"/>
          </a:p>
        </p:txBody>
      </p:sp>
      <p:sp>
        <p:nvSpPr>
          <p:cNvPr id="7" name="TextBox 8">
            <a:extLst>
              <a:ext uri="{FF2B5EF4-FFF2-40B4-BE49-F238E27FC236}">
                <a16:creationId xmlns:a16="http://schemas.microsoft.com/office/drawing/2014/main" id="{9532F29A-A10A-BC4E-A16C-F09EC5922C13}"/>
              </a:ext>
            </a:extLst>
          </p:cNvPr>
          <p:cNvSpPr txBox="1"/>
          <p:nvPr userDrawn="1"/>
        </p:nvSpPr>
        <p:spPr>
          <a:xfrm>
            <a:off x="11353800" y="6346774"/>
            <a:ext cx="511642" cy="276981"/>
          </a:xfrm>
          <a:prstGeom prst="rect">
            <a:avLst/>
          </a:prstGeom>
          <a:noFill/>
        </p:spPr>
        <p:txBody>
          <a:bodyPr wrap="none" lIns="91422" tIns="45711" rIns="91422" bIns="45711" rtlCol="0">
            <a:spAutoFit/>
          </a:bodyPr>
          <a:lstStyle/>
          <a:p>
            <a:pPr algn="ctr"/>
            <a:fld id="{260E2A6B-A809-4840-BF14-8648BC0BDF87}" type="slidenum">
              <a:rPr lang="id-ID" sz="1200" b="1" i="0" smtClean="0">
                <a:solidFill>
                  <a:schemeClr val="tx1"/>
                </a:solidFill>
                <a:latin typeface="Lato Regular" charset="0"/>
                <a:ea typeface="Lato Regular" charset="0"/>
                <a:cs typeface="Lato Regular" charset="0"/>
              </a:rPr>
              <a:pPr algn="ctr"/>
              <a:t>‹nº›</a:t>
            </a:fld>
            <a:r>
              <a:rPr lang="id-ID" sz="1200" b="1" i="0" dirty="0">
                <a:solidFill>
                  <a:schemeClr val="tx1"/>
                </a:solidFill>
                <a:latin typeface="Lato Regular" charset="0"/>
                <a:ea typeface="Lato Regular" charset="0"/>
                <a:cs typeface="Lato Regular" charset="0"/>
              </a:rPr>
              <a:t>  </a:t>
            </a:r>
          </a:p>
        </p:txBody>
      </p:sp>
      <p:pic>
        <p:nvPicPr>
          <p:cNvPr id="8" name="Picture 9">
            <a:extLst>
              <a:ext uri="{FF2B5EF4-FFF2-40B4-BE49-F238E27FC236}">
                <a16:creationId xmlns:a16="http://schemas.microsoft.com/office/drawing/2014/main" id="{3F38AE18-7DD2-A944-9C02-52A08EED620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503694" y="6346775"/>
            <a:ext cx="334506" cy="276981"/>
          </a:xfrm>
          <a:prstGeom prst="rect">
            <a:avLst/>
          </a:prstGeom>
        </p:spPr>
      </p:pic>
    </p:spTree>
    <p:extLst>
      <p:ext uri="{BB962C8B-B14F-4D97-AF65-F5344CB8AC3E}">
        <p14:creationId xmlns:p14="http://schemas.microsoft.com/office/powerpoint/2010/main" val="2310576620"/>
      </p:ext>
    </p:extLst>
  </p:cSld>
  <p:clrMap bg1="lt1" tx1="dk1" bg2="lt2" tx2="dk2" accent1="accent1" accent2="accent2" accent3="accent3" accent4="accent4" accent5="accent5" accent6="accent6" hlink="hlink" folHlink="folHlink"/>
  <p:sldLayoutIdLst>
    <p:sldLayoutId id="2147484057" r:id="rId1"/>
    <p:sldLayoutId id="2147484066" r:id="rId2"/>
    <p:sldLayoutId id="2147484073" r:id="rId3"/>
    <p:sldLayoutId id="2147484072" r:id="rId4"/>
    <p:sldLayoutId id="2147484092" r:id="rId5"/>
    <p:sldLayoutId id="2147484093" r:id="rId6"/>
    <p:sldLayoutId id="2147484089" r:id="rId7"/>
    <p:sldLayoutId id="2147484065" r:id="rId8"/>
    <p:sldLayoutId id="2147484074" r:id="rId9"/>
    <p:sldLayoutId id="2147484075" r:id="rId10"/>
    <p:sldLayoutId id="2147484076" r:id="rId11"/>
    <p:sldLayoutId id="2147484077" r:id="rId12"/>
    <p:sldLayoutId id="2147484094" r:id="rId13"/>
    <p:sldLayoutId id="2147484095" r:id="rId14"/>
    <p:sldLayoutId id="2147484096" r:id="rId15"/>
    <p:sldLayoutId id="2147484097" r:id="rId16"/>
    <p:sldLayoutId id="2147484079" r:id="rId17"/>
    <p:sldLayoutId id="2147484080" r:id="rId18"/>
    <p:sldLayoutId id="2147484081" r:id="rId19"/>
    <p:sldLayoutId id="2147484082" r:id="rId20"/>
    <p:sldLayoutId id="2147484084" r:id="rId21"/>
    <p:sldLayoutId id="2147484085" r:id="rId22"/>
    <p:sldLayoutId id="2147484086" r:id="rId23"/>
    <p:sldLayoutId id="2147484087" r:id="rId24"/>
    <p:sldLayoutId id="2147484098" r:id="rId25"/>
  </p:sldLayoutIdLst>
  <p:hf hdr="0" ftr="0" dt="0"/>
  <p:txStyles>
    <p:titleStyle>
      <a:lvl1pPr algn="l" defTabSz="914400" rtl="0" eaLnBrk="1" latinLnBrk="0" hangingPunct="1">
        <a:lnSpc>
          <a:spcPct val="90000"/>
        </a:lnSpc>
        <a:spcBef>
          <a:spcPct val="0"/>
        </a:spcBef>
        <a:buNone/>
        <a:defRPr sz="2000" b="1" i="1" kern="120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emf"/><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microsoft.com/office/2007/relationships/hdphoto" Target="../media/hdphoto3.wdp"/><Relationship Id="rId7"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4F9CE8E9-ED13-49E2-94BC-5CD56329A6E7}"/>
              </a:ext>
            </a:extLst>
          </p:cNvPr>
          <p:cNvSpPr txBox="1">
            <a:spLocks/>
          </p:cNvSpPr>
          <p:nvPr/>
        </p:nvSpPr>
        <p:spPr>
          <a:xfrm>
            <a:off x="730135" y="353292"/>
            <a:ext cx="8552178"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a:solidFill>
                  <a:srgbClr val="1C2735"/>
                </a:solidFill>
                <a:latin typeface="Lato" panose="020F0502020204030203" pitchFamily="34" charset="0"/>
                <a:ea typeface="Lato" panose="020F0502020204030203" pitchFamily="34" charset="0"/>
                <a:cs typeface="Lato" panose="020F0502020204030203" pitchFamily="34" charset="0"/>
              </a:defRPr>
            </a:lvl1pPr>
          </a:lstStyle>
          <a:p>
            <a:r>
              <a:rPr lang="pt-BR" dirty="0">
                <a:solidFill>
                  <a:srgbClr val="04607E"/>
                </a:solidFill>
              </a:rPr>
              <a:t>Monitorando oportunidades nos últimos 20 anos (2000 a 2020)</a:t>
            </a:r>
          </a:p>
        </p:txBody>
      </p:sp>
      <p:sp>
        <p:nvSpPr>
          <p:cNvPr id="6" name="CaixaDeTexto 5">
            <a:extLst>
              <a:ext uri="{FF2B5EF4-FFF2-40B4-BE49-F238E27FC236}">
                <a16:creationId xmlns:a16="http://schemas.microsoft.com/office/drawing/2014/main" id="{6A94E74F-9E2F-40F2-918F-75527D9C3899}"/>
              </a:ext>
            </a:extLst>
          </p:cNvPr>
          <p:cNvSpPr txBox="1"/>
          <p:nvPr/>
        </p:nvSpPr>
        <p:spPr>
          <a:xfrm>
            <a:off x="790590" y="947029"/>
            <a:ext cx="5350150" cy="340606"/>
          </a:xfrm>
          <a:prstGeom prst="rect">
            <a:avLst/>
          </a:prstGeom>
          <a:noFill/>
        </p:spPr>
        <p:txBody>
          <a:bodyPr wrap="square" rtlCol="0">
            <a:spAutoFit/>
          </a:bodyPr>
          <a:lstStyle/>
          <a:p>
            <a:pPr>
              <a:lnSpc>
                <a:spcPct val="130000"/>
              </a:lnSpc>
              <a:spcAft>
                <a:spcPts val="1200"/>
              </a:spcAft>
              <a:buSzPct val="110000"/>
            </a:pPr>
            <a:r>
              <a:rPr lang="pt-BR" sz="1400" b="1" dirty="0">
                <a:solidFill>
                  <a:srgbClr val="5E5E5E"/>
                </a:solidFill>
                <a:latin typeface="Lato" panose="020F0502020204030203" pitchFamily="34" charset="77"/>
                <a:ea typeface="Lato Light" panose="020F0502020204030203" pitchFamily="34" charset="0"/>
                <a:cs typeface="Lato Light" panose="020F0502020204030203" pitchFamily="34" charset="0"/>
              </a:rPr>
              <a:t>MÉDIA MÓVEL 200 DIAS</a:t>
            </a:r>
          </a:p>
        </p:txBody>
      </p:sp>
      <p:pic>
        <p:nvPicPr>
          <p:cNvPr id="7" name="Imagem 6">
            <a:extLst>
              <a:ext uri="{FF2B5EF4-FFF2-40B4-BE49-F238E27FC236}">
                <a16:creationId xmlns:a16="http://schemas.microsoft.com/office/drawing/2014/main" id="{A8984E0F-3C9E-4F56-B6E0-D46214A4D741}"/>
              </a:ext>
            </a:extLst>
          </p:cNvPr>
          <p:cNvPicPr>
            <a:picLocks noChangeAspect="1"/>
          </p:cNvPicPr>
          <p:nvPr/>
        </p:nvPicPr>
        <p:blipFill>
          <a:blip r:embed="rId2"/>
          <a:stretch>
            <a:fillRect/>
          </a:stretch>
        </p:blipFill>
        <p:spPr>
          <a:xfrm>
            <a:off x="790590" y="1352876"/>
            <a:ext cx="10568104" cy="4970745"/>
          </a:xfrm>
          <a:prstGeom prst="rect">
            <a:avLst/>
          </a:prstGeom>
        </p:spPr>
      </p:pic>
      <p:pic>
        <p:nvPicPr>
          <p:cNvPr id="5" name="Imagem 4">
            <a:extLst>
              <a:ext uri="{FF2B5EF4-FFF2-40B4-BE49-F238E27FC236}">
                <a16:creationId xmlns:a16="http://schemas.microsoft.com/office/drawing/2014/main" id="{BC3E6142-9660-4A8E-B448-31BD59B98B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06875" y="336852"/>
            <a:ext cx="2051898" cy="772116"/>
          </a:xfrm>
          <a:prstGeom prst="rect">
            <a:avLst/>
          </a:prstGeom>
        </p:spPr>
      </p:pic>
    </p:spTree>
    <p:extLst>
      <p:ext uri="{BB962C8B-B14F-4D97-AF65-F5344CB8AC3E}">
        <p14:creationId xmlns:p14="http://schemas.microsoft.com/office/powerpoint/2010/main" val="1740605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4F9CE8E9-ED13-49E2-94BC-5CD56329A6E7}"/>
              </a:ext>
            </a:extLst>
          </p:cNvPr>
          <p:cNvSpPr txBox="1">
            <a:spLocks/>
          </p:cNvSpPr>
          <p:nvPr/>
        </p:nvSpPr>
        <p:spPr>
          <a:xfrm>
            <a:off x="730135" y="353292"/>
            <a:ext cx="8552178"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a:solidFill>
                  <a:srgbClr val="1C2735"/>
                </a:solidFill>
                <a:latin typeface="Lato" panose="020F0502020204030203" pitchFamily="34" charset="0"/>
                <a:ea typeface="Lato" panose="020F0502020204030203" pitchFamily="34" charset="0"/>
                <a:cs typeface="Lato" panose="020F0502020204030203" pitchFamily="34" charset="0"/>
              </a:defRPr>
            </a:lvl1pPr>
          </a:lstStyle>
          <a:p>
            <a:r>
              <a:rPr lang="pt-BR" dirty="0">
                <a:solidFill>
                  <a:srgbClr val="04607E"/>
                </a:solidFill>
              </a:rPr>
              <a:t>Estudo de alocação com desinvestimento (VENDAS)</a:t>
            </a:r>
          </a:p>
        </p:txBody>
      </p:sp>
      <p:pic>
        <p:nvPicPr>
          <p:cNvPr id="2" name="Imagem 1">
            <a:extLst>
              <a:ext uri="{FF2B5EF4-FFF2-40B4-BE49-F238E27FC236}">
                <a16:creationId xmlns:a16="http://schemas.microsoft.com/office/drawing/2014/main" id="{3B471D2F-4161-4C5C-BEF5-D828435DBD68}"/>
              </a:ext>
            </a:extLst>
          </p:cNvPr>
          <p:cNvPicPr>
            <a:picLocks noChangeAspect="1"/>
          </p:cNvPicPr>
          <p:nvPr/>
        </p:nvPicPr>
        <p:blipFill>
          <a:blip r:embed="rId2"/>
          <a:stretch>
            <a:fillRect/>
          </a:stretch>
        </p:blipFill>
        <p:spPr>
          <a:xfrm>
            <a:off x="0" y="1542301"/>
            <a:ext cx="12192000" cy="3773397"/>
          </a:xfrm>
          <a:prstGeom prst="rect">
            <a:avLst/>
          </a:prstGeom>
        </p:spPr>
      </p:pic>
      <p:pic>
        <p:nvPicPr>
          <p:cNvPr id="4" name="Imagem 3">
            <a:extLst>
              <a:ext uri="{FF2B5EF4-FFF2-40B4-BE49-F238E27FC236}">
                <a16:creationId xmlns:a16="http://schemas.microsoft.com/office/drawing/2014/main" id="{637F1356-4DD7-4726-8A08-BA32B33BA5D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06875" y="336852"/>
            <a:ext cx="2051898" cy="772116"/>
          </a:xfrm>
          <a:prstGeom prst="rect">
            <a:avLst/>
          </a:prstGeom>
        </p:spPr>
      </p:pic>
    </p:spTree>
    <p:extLst>
      <p:ext uri="{BB962C8B-B14F-4D97-AF65-F5344CB8AC3E}">
        <p14:creationId xmlns:p14="http://schemas.microsoft.com/office/powerpoint/2010/main" val="2455521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4F9CE8E9-ED13-49E2-94BC-5CD56329A6E7}"/>
              </a:ext>
            </a:extLst>
          </p:cNvPr>
          <p:cNvSpPr txBox="1">
            <a:spLocks/>
          </p:cNvSpPr>
          <p:nvPr/>
        </p:nvSpPr>
        <p:spPr>
          <a:xfrm>
            <a:off x="730135" y="353292"/>
            <a:ext cx="8552178"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a:solidFill>
                  <a:srgbClr val="1C2735"/>
                </a:solidFill>
                <a:latin typeface="Lato" panose="020F0502020204030203" pitchFamily="34" charset="0"/>
                <a:ea typeface="Lato" panose="020F0502020204030203" pitchFamily="34" charset="0"/>
                <a:cs typeface="Lato" panose="020F0502020204030203" pitchFamily="34" charset="0"/>
              </a:defRPr>
            </a:lvl1pPr>
          </a:lstStyle>
          <a:p>
            <a:r>
              <a:rPr lang="pt-BR" dirty="0">
                <a:solidFill>
                  <a:srgbClr val="04607E"/>
                </a:solidFill>
              </a:rPr>
              <a:t>Estudo de alocação sem desinvestimento (Longo Prazo)</a:t>
            </a:r>
          </a:p>
        </p:txBody>
      </p:sp>
      <p:pic>
        <p:nvPicPr>
          <p:cNvPr id="4" name="Imagem 3">
            <a:extLst>
              <a:ext uri="{FF2B5EF4-FFF2-40B4-BE49-F238E27FC236}">
                <a16:creationId xmlns:a16="http://schemas.microsoft.com/office/drawing/2014/main" id="{91D988CD-13E5-415F-A215-A8AB0A57CD87}"/>
              </a:ext>
            </a:extLst>
          </p:cNvPr>
          <p:cNvPicPr>
            <a:picLocks noChangeAspect="1"/>
          </p:cNvPicPr>
          <p:nvPr/>
        </p:nvPicPr>
        <p:blipFill>
          <a:blip r:embed="rId2"/>
          <a:stretch>
            <a:fillRect/>
          </a:stretch>
        </p:blipFill>
        <p:spPr>
          <a:xfrm>
            <a:off x="0" y="1542301"/>
            <a:ext cx="12192000" cy="3773397"/>
          </a:xfrm>
          <a:prstGeom prst="rect">
            <a:avLst/>
          </a:prstGeom>
        </p:spPr>
      </p:pic>
      <p:pic>
        <p:nvPicPr>
          <p:cNvPr id="5" name="Imagem 4">
            <a:extLst>
              <a:ext uri="{FF2B5EF4-FFF2-40B4-BE49-F238E27FC236}">
                <a16:creationId xmlns:a16="http://schemas.microsoft.com/office/drawing/2014/main" id="{2AE185E4-CD4A-447A-B529-64521B209A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06875" y="336852"/>
            <a:ext cx="2051898" cy="772116"/>
          </a:xfrm>
          <a:prstGeom prst="rect">
            <a:avLst/>
          </a:prstGeom>
        </p:spPr>
      </p:pic>
    </p:spTree>
    <p:extLst>
      <p:ext uri="{BB962C8B-B14F-4D97-AF65-F5344CB8AC3E}">
        <p14:creationId xmlns:p14="http://schemas.microsoft.com/office/powerpoint/2010/main" val="83050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Uma imagem contendo verde, circuito, homem, perto&#10;&#10;Descrição gerada automaticamente">
            <a:extLst>
              <a:ext uri="{FF2B5EF4-FFF2-40B4-BE49-F238E27FC236}">
                <a16:creationId xmlns:a16="http://schemas.microsoft.com/office/drawing/2014/main" id="{EC110140-54AC-AE47-AB0D-8B8F5ECB0647}"/>
              </a:ext>
            </a:extLst>
          </p:cNvPr>
          <p:cNvPicPr>
            <a:picLocks noGrp="1" noChangeAspect="1"/>
          </p:cNvPicPr>
          <p:nvPr>
            <p:ph type="pic" sz="quarter" idx="12"/>
          </p:nvPr>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0978" r="21096"/>
          <a:stretch/>
        </p:blipFill>
        <p:spPr>
          <a:xfrm>
            <a:off x="4437674" y="0"/>
            <a:ext cx="7754326" cy="6858001"/>
          </a:xfrm>
        </p:spPr>
      </p:pic>
      <p:sp>
        <p:nvSpPr>
          <p:cNvPr id="30" name="Title 1">
            <a:extLst>
              <a:ext uri="{FF2B5EF4-FFF2-40B4-BE49-F238E27FC236}">
                <a16:creationId xmlns:a16="http://schemas.microsoft.com/office/drawing/2014/main" id="{4F9CE8E9-ED13-49E2-94BC-5CD56329A6E7}"/>
              </a:ext>
            </a:extLst>
          </p:cNvPr>
          <p:cNvSpPr txBox="1">
            <a:spLocks/>
          </p:cNvSpPr>
          <p:nvPr/>
        </p:nvSpPr>
        <p:spPr>
          <a:xfrm>
            <a:off x="730135" y="353292"/>
            <a:ext cx="8552178"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a:solidFill>
                  <a:srgbClr val="1C2735"/>
                </a:solidFill>
                <a:latin typeface="Lato" panose="020F0502020204030203" pitchFamily="34" charset="0"/>
                <a:ea typeface="Lato" panose="020F0502020204030203" pitchFamily="34" charset="0"/>
                <a:cs typeface="Lato" panose="020F0502020204030203" pitchFamily="34" charset="0"/>
              </a:defRPr>
            </a:lvl1pPr>
          </a:lstStyle>
          <a:p>
            <a:r>
              <a:rPr lang="pt-BR" dirty="0">
                <a:solidFill>
                  <a:srgbClr val="04607E"/>
                </a:solidFill>
              </a:rPr>
              <a:t>Conclusão</a:t>
            </a:r>
          </a:p>
        </p:txBody>
      </p:sp>
      <p:sp>
        <p:nvSpPr>
          <p:cNvPr id="4" name="CaixaDeTexto 3">
            <a:extLst>
              <a:ext uri="{FF2B5EF4-FFF2-40B4-BE49-F238E27FC236}">
                <a16:creationId xmlns:a16="http://schemas.microsoft.com/office/drawing/2014/main" id="{32D263E2-E741-4410-BE81-E06123CC59FD}"/>
              </a:ext>
            </a:extLst>
          </p:cNvPr>
          <p:cNvSpPr txBox="1"/>
          <p:nvPr/>
        </p:nvSpPr>
        <p:spPr>
          <a:xfrm>
            <a:off x="790590" y="947029"/>
            <a:ext cx="5350150" cy="3042884"/>
          </a:xfrm>
          <a:prstGeom prst="rect">
            <a:avLst/>
          </a:prstGeom>
          <a:noFill/>
        </p:spPr>
        <p:txBody>
          <a:bodyPr wrap="square" rtlCol="0">
            <a:spAutoFit/>
          </a:bodyPr>
          <a:lstStyle/>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Características do mercado brasileiro oferecem mais oportunidades de ganhos pela sua volatilidade;</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Pontos de extrema desvalorização devem ser considerados oportunidades raras e imperdíveis (promoções). Apenas 20 nos últimos 20 anos;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Ter a flexibilidade de aproveitar essas oportunidades é o grande diferencial dos </a:t>
            </a:r>
            <a:r>
              <a:rPr lang="pt-BR" sz="1400" dirty="0" err="1">
                <a:solidFill>
                  <a:srgbClr val="5E5E5E"/>
                </a:solidFill>
                <a:latin typeface="Lato" panose="020F0502020204030203" pitchFamily="34" charset="77"/>
                <a:ea typeface="Lato Light" panose="020F0502020204030203" pitchFamily="34" charset="0"/>
                <a:cs typeface="Lato Light" panose="020F0502020204030203" pitchFamily="34" charset="0"/>
              </a:rPr>
              <a:t>RPPP´s</a:t>
            </a: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 por nós atendidos;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Investimento de Longo Prazo premia quem investe de maneira a não “realizar lucros”;</a:t>
            </a:r>
          </a:p>
        </p:txBody>
      </p:sp>
      <p:pic>
        <p:nvPicPr>
          <p:cNvPr id="6" name="Imagem 5">
            <a:extLst>
              <a:ext uri="{FF2B5EF4-FFF2-40B4-BE49-F238E27FC236}">
                <a16:creationId xmlns:a16="http://schemas.microsoft.com/office/drawing/2014/main" id="{C5B66751-43AA-4055-B9D7-805A55EA934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06944" y="474919"/>
            <a:ext cx="2051898" cy="772116"/>
          </a:xfrm>
          <a:prstGeom prst="rect">
            <a:avLst/>
          </a:prstGeom>
        </p:spPr>
      </p:pic>
    </p:spTree>
    <p:extLst>
      <p:ext uri="{BB962C8B-B14F-4D97-AF65-F5344CB8AC3E}">
        <p14:creationId xmlns:p14="http://schemas.microsoft.com/office/powerpoint/2010/main" val="201539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3">
            <a:extLst>
              <a:ext uri="{FF2B5EF4-FFF2-40B4-BE49-F238E27FC236}">
                <a16:creationId xmlns:a16="http://schemas.microsoft.com/office/drawing/2014/main" id="{E3AE0630-3996-2843-ADB2-DF7AE303C925}"/>
              </a:ext>
            </a:extLst>
          </p:cNvPr>
          <p:cNvSpPr/>
          <p:nvPr/>
        </p:nvSpPr>
        <p:spPr>
          <a:xfrm>
            <a:off x="6261099" y="-54611"/>
            <a:ext cx="5994401" cy="6967221"/>
          </a:xfrm>
          <a:custGeom>
            <a:avLst/>
            <a:gdLst>
              <a:gd name="connsiteX0" fmla="*/ 3179034 w 5992714"/>
              <a:gd name="connsiteY0" fmla="*/ 0 h 6880899"/>
              <a:gd name="connsiteX1" fmla="*/ 2564950 w 5992714"/>
              <a:gd name="connsiteY1" fmla="*/ 2144055 h 6880899"/>
              <a:gd name="connsiteX2" fmla="*/ 1680644 w 5992714"/>
              <a:gd name="connsiteY2" fmla="*/ 5215131 h 6880899"/>
              <a:gd name="connsiteX3" fmla="*/ 1680644 w 5992714"/>
              <a:gd name="connsiteY3" fmla="*/ 5216503 h 6880899"/>
              <a:gd name="connsiteX4" fmla="*/ 0 w 5992714"/>
              <a:gd name="connsiteY4" fmla="*/ 6880899 h 6880899"/>
              <a:gd name="connsiteX5" fmla="*/ 5992715 w 5992714"/>
              <a:gd name="connsiteY5" fmla="*/ 6880899 h 6880899"/>
              <a:gd name="connsiteX6" fmla="*/ 5992715 w 5992714"/>
              <a:gd name="connsiteY6" fmla="*/ 0 h 6880899"/>
              <a:gd name="connsiteX0" fmla="*/ 3179034 w 6881715"/>
              <a:gd name="connsiteY0" fmla="*/ 0 h 6880899"/>
              <a:gd name="connsiteX1" fmla="*/ 2564950 w 6881715"/>
              <a:gd name="connsiteY1" fmla="*/ 2144055 h 6880899"/>
              <a:gd name="connsiteX2" fmla="*/ 1680644 w 6881715"/>
              <a:gd name="connsiteY2" fmla="*/ 5215131 h 6880899"/>
              <a:gd name="connsiteX3" fmla="*/ 1680644 w 6881715"/>
              <a:gd name="connsiteY3" fmla="*/ 5216503 h 6880899"/>
              <a:gd name="connsiteX4" fmla="*/ 0 w 6881715"/>
              <a:gd name="connsiteY4" fmla="*/ 6880899 h 6880899"/>
              <a:gd name="connsiteX5" fmla="*/ 5992715 w 6881715"/>
              <a:gd name="connsiteY5" fmla="*/ 6880899 h 6880899"/>
              <a:gd name="connsiteX6" fmla="*/ 6881715 w 6881715"/>
              <a:gd name="connsiteY6" fmla="*/ 0 h 6880899"/>
              <a:gd name="connsiteX7" fmla="*/ 3179034 w 6881715"/>
              <a:gd name="connsiteY7" fmla="*/ 0 h 6880899"/>
              <a:gd name="connsiteX0" fmla="*/ 3179034 w 6881715"/>
              <a:gd name="connsiteY0" fmla="*/ 0 h 6880899"/>
              <a:gd name="connsiteX1" fmla="*/ 2564950 w 6881715"/>
              <a:gd name="connsiteY1" fmla="*/ 2144055 h 6880899"/>
              <a:gd name="connsiteX2" fmla="*/ 1680644 w 6881715"/>
              <a:gd name="connsiteY2" fmla="*/ 5215131 h 6880899"/>
              <a:gd name="connsiteX3" fmla="*/ 1680644 w 6881715"/>
              <a:gd name="connsiteY3" fmla="*/ 5216503 h 6880899"/>
              <a:gd name="connsiteX4" fmla="*/ 0 w 6881715"/>
              <a:gd name="connsiteY4" fmla="*/ 6880899 h 6880899"/>
              <a:gd name="connsiteX5" fmla="*/ 6830915 w 6881715"/>
              <a:gd name="connsiteY5" fmla="*/ 6880899 h 6880899"/>
              <a:gd name="connsiteX6" fmla="*/ 6881715 w 6881715"/>
              <a:gd name="connsiteY6" fmla="*/ 0 h 6880899"/>
              <a:gd name="connsiteX7" fmla="*/ 3179034 w 6881715"/>
              <a:gd name="connsiteY7" fmla="*/ 0 h 6880899"/>
              <a:gd name="connsiteX0" fmla="*/ 3179034 w 7389715"/>
              <a:gd name="connsiteY0" fmla="*/ 12700 h 6893599"/>
              <a:gd name="connsiteX1" fmla="*/ 2564950 w 7389715"/>
              <a:gd name="connsiteY1" fmla="*/ 2156755 h 6893599"/>
              <a:gd name="connsiteX2" fmla="*/ 1680644 w 7389715"/>
              <a:gd name="connsiteY2" fmla="*/ 5227831 h 6893599"/>
              <a:gd name="connsiteX3" fmla="*/ 1680644 w 7389715"/>
              <a:gd name="connsiteY3" fmla="*/ 5229203 h 6893599"/>
              <a:gd name="connsiteX4" fmla="*/ 0 w 7389715"/>
              <a:gd name="connsiteY4" fmla="*/ 6893599 h 6893599"/>
              <a:gd name="connsiteX5" fmla="*/ 6830915 w 7389715"/>
              <a:gd name="connsiteY5" fmla="*/ 6893599 h 6893599"/>
              <a:gd name="connsiteX6" fmla="*/ 7389715 w 7389715"/>
              <a:gd name="connsiteY6" fmla="*/ 0 h 6893599"/>
              <a:gd name="connsiteX7" fmla="*/ 3179034 w 7389715"/>
              <a:gd name="connsiteY7" fmla="*/ 12700 h 6893599"/>
              <a:gd name="connsiteX0" fmla="*/ 3179034 w 7389715"/>
              <a:gd name="connsiteY0" fmla="*/ 12700 h 6906299"/>
              <a:gd name="connsiteX1" fmla="*/ 2564950 w 7389715"/>
              <a:gd name="connsiteY1" fmla="*/ 2156755 h 6906299"/>
              <a:gd name="connsiteX2" fmla="*/ 1680644 w 7389715"/>
              <a:gd name="connsiteY2" fmla="*/ 5227831 h 6906299"/>
              <a:gd name="connsiteX3" fmla="*/ 1680644 w 7389715"/>
              <a:gd name="connsiteY3" fmla="*/ 5229203 h 6906299"/>
              <a:gd name="connsiteX4" fmla="*/ 0 w 7389715"/>
              <a:gd name="connsiteY4" fmla="*/ 6893599 h 6906299"/>
              <a:gd name="connsiteX5" fmla="*/ 7364315 w 7389715"/>
              <a:gd name="connsiteY5" fmla="*/ 6906299 h 6906299"/>
              <a:gd name="connsiteX6" fmla="*/ 7389715 w 7389715"/>
              <a:gd name="connsiteY6" fmla="*/ 0 h 6906299"/>
              <a:gd name="connsiteX7" fmla="*/ 3179034 w 7389715"/>
              <a:gd name="connsiteY7" fmla="*/ 12700 h 690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9715" h="6906299">
                <a:moveTo>
                  <a:pt x="3179034" y="12700"/>
                </a:moveTo>
                <a:lnTo>
                  <a:pt x="2564950" y="2156755"/>
                </a:lnTo>
                <a:lnTo>
                  <a:pt x="1680644" y="5227831"/>
                </a:lnTo>
                <a:lnTo>
                  <a:pt x="1680644" y="5229203"/>
                </a:lnTo>
                <a:cubicBezTo>
                  <a:pt x="1449339" y="6040136"/>
                  <a:pt x="812107" y="6671205"/>
                  <a:pt x="0" y="6893599"/>
                </a:cubicBezTo>
                <a:lnTo>
                  <a:pt x="7364315" y="6906299"/>
                </a:lnTo>
                <a:cubicBezTo>
                  <a:pt x="7372782" y="4604199"/>
                  <a:pt x="7381248" y="2302100"/>
                  <a:pt x="7389715" y="0"/>
                </a:cubicBezTo>
                <a:lnTo>
                  <a:pt x="3179034" y="12700"/>
                </a:lnTo>
                <a:close/>
              </a:path>
            </a:pathLst>
          </a:custGeom>
          <a:blipFill dpi="0"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4700"/>
                      </a14:imgEffect>
                      <a14:imgEffect>
                        <a14:brightnessContrast bright="-40000"/>
                      </a14:imgEffect>
                    </a14:imgLayer>
                  </a14:imgProps>
                </a:ext>
              </a:extLst>
            </a:blip>
            <a:srcRect/>
            <a:stretch>
              <a:fillRect t="91" r="-24364" b="-91"/>
            </a:stretch>
          </a:blipFill>
          <a:ln w="10529" cap="flat">
            <a:noFill/>
            <a:prstDash val="solid"/>
            <a:miter/>
          </a:ln>
        </p:spPr>
        <p:txBody>
          <a:bodyPr rtlCol="0" anchor="ctr"/>
          <a:lstStyle/>
          <a:p>
            <a:endParaRPr lang="pt-BR" dirty="0"/>
          </a:p>
        </p:txBody>
      </p:sp>
      <p:grpSp>
        <p:nvGrpSpPr>
          <p:cNvPr id="13" name="Agrupar 12">
            <a:extLst>
              <a:ext uri="{FF2B5EF4-FFF2-40B4-BE49-F238E27FC236}">
                <a16:creationId xmlns:a16="http://schemas.microsoft.com/office/drawing/2014/main" id="{197432CE-8242-40A4-92CA-D129B9DD0D65}"/>
              </a:ext>
            </a:extLst>
          </p:cNvPr>
          <p:cNvGrpSpPr/>
          <p:nvPr/>
        </p:nvGrpSpPr>
        <p:grpSpPr>
          <a:xfrm>
            <a:off x="1039523" y="4328254"/>
            <a:ext cx="3137014" cy="521165"/>
            <a:chOff x="5846415" y="4301647"/>
            <a:chExt cx="3137014" cy="521165"/>
          </a:xfrm>
        </p:grpSpPr>
        <p:sp>
          <p:nvSpPr>
            <p:cNvPr id="14" name="TextBox 24">
              <a:extLst>
                <a:ext uri="{FF2B5EF4-FFF2-40B4-BE49-F238E27FC236}">
                  <a16:creationId xmlns:a16="http://schemas.microsoft.com/office/drawing/2014/main" id="{B9292B4B-7514-4132-87EF-5BC29629AD1E}"/>
                </a:ext>
              </a:extLst>
            </p:cNvPr>
            <p:cNvSpPr txBox="1"/>
            <p:nvPr/>
          </p:nvSpPr>
          <p:spPr>
            <a:xfrm>
              <a:off x="6488387" y="4402865"/>
              <a:ext cx="2495042" cy="276999"/>
            </a:xfrm>
            <a:prstGeom prst="rect">
              <a:avLst/>
            </a:prstGeom>
            <a:noFill/>
          </p:spPr>
          <p:txBody>
            <a:bodyPr wrap="none" rtlCol="0" anchor="ctr" anchorCtr="0">
              <a:spAutoFit/>
            </a:bodyPr>
            <a:lstStyle/>
            <a:p>
              <a:r>
                <a:rPr lang="en-US" sz="1200">
                  <a:solidFill>
                    <a:schemeClr val="tx2"/>
                  </a:solidFill>
                  <a:latin typeface="Lato Regular" charset="0"/>
                  <a:ea typeface="Lato Regular" charset="0"/>
                  <a:cs typeface="Lato Regular" charset="0"/>
                </a:rPr>
                <a:t>www.sommainvestimentos.com.br</a:t>
              </a:r>
            </a:p>
          </p:txBody>
        </p:sp>
        <p:sp>
          <p:nvSpPr>
            <p:cNvPr id="15" name="Oval 19">
              <a:extLst>
                <a:ext uri="{FF2B5EF4-FFF2-40B4-BE49-F238E27FC236}">
                  <a16:creationId xmlns:a16="http://schemas.microsoft.com/office/drawing/2014/main" id="{595813BF-3084-4F81-9947-F2D9624410AB}"/>
                </a:ext>
              </a:extLst>
            </p:cNvPr>
            <p:cNvSpPr/>
            <p:nvPr/>
          </p:nvSpPr>
          <p:spPr>
            <a:xfrm>
              <a:off x="5846415" y="4301647"/>
              <a:ext cx="521165" cy="5211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Regular" charset="0"/>
              </a:endParaRPr>
            </a:p>
          </p:txBody>
        </p:sp>
        <p:pic>
          <p:nvPicPr>
            <p:cNvPr id="16" name="Picture 2">
              <a:extLst>
                <a:ext uri="{FF2B5EF4-FFF2-40B4-BE49-F238E27FC236}">
                  <a16:creationId xmlns:a16="http://schemas.microsoft.com/office/drawing/2014/main" id="{C5757A9A-916B-4395-A94E-C46C9315BA53}"/>
                </a:ext>
              </a:extLst>
            </p:cNvPr>
            <p:cNvPicPr>
              <a:picLocks noChangeAspect="1"/>
            </p:cNvPicPr>
            <p:nvPr/>
          </p:nvPicPr>
          <p:blipFill>
            <a:blip r:embed="rId4" cstate="email">
              <a:biLevel thresh="25000"/>
              <a:extLst>
                <a:ext uri="{28A0092B-C50C-407E-A947-70E740481C1C}">
                  <a14:useLocalDpi xmlns:a14="http://schemas.microsoft.com/office/drawing/2010/main" val="0"/>
                </a:ext>
              </a:extLst>
            </a:blip>
            <a:stretch>
              <a:fillRect/>
            </a:stretch>
          </p:blipFill>
          <p:spPr>
            <a:xfrm>
              <a:off x="5963270" y="4425948"/>
              <a:ext cx="285180" cy="285180"/>
            </a:xfrm>
            <a:prstGeom prst="rect">
              <a:avLst/>
            </a:prstGeom>
          </p:spPr>
        </p:pic>
      </p:grpSp>
      <p:grpSp>
        <p:nvGrpSpPr>
          <p:cNvPr id="17" name="Agrupar 16">
            <a:extLst>
              <a:ext uri="{FF2B5EF4-FFF2-40B4-BE49-F238E27FC236}">
                <a16:creationId xmlns:a16="http://schemas.microsoft.com/office/drawing/2014/main" id="{048380EF-70EB-4B5B-BAD0-11EC11939DF0}"/>
              </a:ext>
            </a:extLst>
          </p:cNvPr>
          <p:cNvGrpSpPr/>
          <p:nvPr/>
        </p:nvGrpSpPr>
        <p:grpSpPr>
          <a:xfrm>
            <a:off x="1039523" y="3315491"/>
            <a:ext cx="3397320" cy="521165"/>
            <a:chOff x="5846415" y="3503314"/>
            <a:chExt cx="3397320" cy="521165"/>
          </a:xfrm>
        </p:grpSpPr>
        <p:sp>
          <p:nvSpPr>
            <p:cNvPr id="18" name="TextBox 26">
              <a:extLst>
                <a:ext uri="{FF2B5EF4-FFF2-40B4-BE49-F238E27FC236}">
                  <a16:creationId xmlns:a16="http://schemas.microsoft.com/office/drawing/2014/main" id="{15E88D7F-288C-4C9C-98C6-6AED5A2EC40B}"/>
                </a:ext>
              </a:extLst>
            </p:cNvPr>
            <p:cNvSpPr txBox="1"/>
            <p:nvPr/>
          </p:nvSpPr>
          <p:spPr>
            <a:xfrm>
              <a:off x="6484262" y="3606970"/>
              <a:ext cx="2759473" cy="276999"/>
            </a:xfrm>
            <a:prstGeom prst="rect">
              <a:avLst/>
            </a:prstGeom>
            <a:noFill/>
          </p:spPr>
          <p:txBody>
            <a:bodyPr wrap="none" rtlCol="0" anchor="ctr" anchorCtr="0">
              <a:spAutoFit/>
            </a:bodyPr>
            <a:lstStyle/>
            <a:p>
              <a:r>
                <a:rPr lang="en-US" sz="1200" dirty="0" err="1">
                  <a:solidFill>
                    <a:schemeClr val="tx2"/>
                  </a:solidFill>
                  <a:latin typeface="Lato Regular" charset="0"/>
                  <a:ea typeface="Lato Regular" charset="0"/>
                  <a:cs typeface="Lato Regular" charset="0"/>
                </a:rPr>
                <a:t>contato@sommainvestimentos.com.br</a:t>
              </a:r>
              <a:endParaRPr lang="en-US" sz="1200" dirty="0">
                <a:solidFill>
                  <a:schemeClr val="tx2"/>
                </a:solidFill>
                <a:latin typeface="Lato Regular" charset="0"/>
                <a:ea typeface="Lato Regular" charset="0"/>
                <a:cs typeface="Lato Regular" charset="0"/>
              </a:endParaRPr>
            </a:p>
          </p:txBody>
        </p:sp>
        <p:sp>
          <p:nvSpPr>
            <p:cNvPr id="19" name="Oval 27">
              <a:extLst>
                <a:ext uri="{FF2B5EF4-FFF2-40B4-BE49-F238E27FC236}">
                  <a16:creationId xmlns:a16="http://schemas.microsoft.com/office/drawing/2014/main" id="{BCAF1173-39D7-4FD5-BE7A-872AB70C59F2}"/>
                </a:ext>
              </a:extLst>
            </p:cNvPr>
            <p:cNvSpPr/>
            <p:nvPr/>
          </p:nvSpPr>
          <p:spPr>
            <a:xfrm>
              <a:off x="5846415" y="3503314"/>
              <a:ext cx="521165" cy="5211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Regular" charset="0"/>
              </a:endParaRPr>
            </a:p>
          </p:txBody>
        </p:sp>
        <p:pic>
          <p:nvPicPr>
            <p:cNvPr id="20" name="Picture 4">
              <a:extLst>
                <a:ext uri="{FF2B5EF4-FFF2-40B4-BE49-F238E27FC236}">
                  <a16:creationId xmlns:a16="http://schemas.microsoft.com/office/drawing/2014/main" id="{7940C5E4-9966-4036-BD16-AB9FC7E4C156}"/>
                </a:ext>
              </a:extLst>
            </p:cNvPr>
            <p:cNvPicPr>
              <a:picLocks noChangeAspect="1"/>
            </p:cNvPicPr>
            <p:nvPr/>
          </p:nvPicPr>
          <p:blipFill>
            <a:blip r:embed="rId5" cstate="email">
              <a:biLevel thresh="25000"/>
              <a:extLst>
                <a:ext uri="{28A0092B-C50C-407E-A947-70E740481C1C}">
                  <a14:useLocalDpi xmlns:a14="http://schemas.microsoft.com/office/drawing/2010/main" val="0"/>
                </a:ext>
              </a:extLst>
            </a:blip>
            <a:stretch>
              <a:fillRect/>
            </a:stretch>
          </p:blipFill>
          <p:spPr>
            <a:xfrm>
              <a:off x="5963270" y="3602868"/>
              <a:ext cx="264545" cy="304043"/>
            </a:xfrm>
            <a:prstGeom prst="rect">
              <a:avLst/>
            </a:prstGeom>
          </p:spPr>
        </p:pic>
      </p:grpSp>
      <p:grpSp>
        <p:nvGrpSpPr>
          <p:cNvPr id="21" name="Agrupar 20">
            <a:extLst>
              <a:ext uri="{FF2B5EF4-FFF2-40B4-BE49-F238E27FC236}">
                <a16:creationId xmlns:a16="http://schemas.microsoft.com/office/drawing/2014/main" id="{6A068D5D-4376-4F3D-8649-24971A44FE07}"/>
              </a:ext>
            </a:extLst>
          </p:cNvPr>
          <p:cNvGrpSpPr/>
          <p:nvPr/>
        </p:nvGrpSpPr>
        <p:grpSpPr>
          <a:xfrm>
            <a:off x="1039523" y="1505044"/>
            <a:ext cx="521165" cy="521165"/>
            <a:chOff x="5846415" y="2328639"/>
            <a:chExt cx="521165" cy="521165"/>
          </a:xfrm>
        </p:grpSpPr>
        <p:sp>
          <p:nvSpPr>
            <p:cNvPr id="22" name="Oval 34">
              <a:extLst>
                <a:ext uri="{FF2B5EF4-FFF2-40B4-BE49-F238E27FC236}">
                  <a16:creationId xmlns:a16="http://schemas.microsoft.com/office/drawing/2014/main" id="{8B978121-ED3B-4F13-A7CD-E3A102DE491E}"/>
                </a:ext>
              </a:extLst>
            </p:cNvPr>
            <p:cNvSpPr/>
            <p:nvPr/>
          </p:nvSpPr>
          <p:spPr>
            <a:xfrm>
              <a:off x="5846415" y="2328639"/>
              <a:ext cx="521165" cy="5211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Regular" charset="0"/>
              </a:endParaRPr>
            </a:p>
          </p:txBody>
        </p:sp>
        <p:pic>
          <p:nvPicPr>
            <p:cNvPr id="23" name="Picture 5">
              <a:extLst>
                <a:ext uri="{FF2B5EF4-FFF2-40B4-BE49-F238E27FC236}">
                  <a16:creationId xmlns:a16="http://schemas.microsoft.com/office/drawing/2014/main" id="{31610DDF-A26D-4E4C-80D3-BA56B7A891E8}"/>
                </a:ext>
              </a:extLst>
            </p:cNvPr>
            <p:cNvPicPr>
              <a:picLocks noChangeAspect="1"/>
            </p:cNvPicPr>
            <p:nvPr/>
          </p:nvPicPr>
          <p:blipFill>
            <a:blip r:embed="rId6" cstate="email">
              <a:biLevel thresh="25000"/>
              <a:extLst>
                <a:ext uri="{28A0092B-C50C-407E-A947-70E740481C1C}">
                  <a14:useLocalDpi xmlns:a14="http://schemas.microsoft.com/office/drawing/2010/main" val="0"/>
                </a:ext>
              </a:extLst>
            </a:blip>
            <a:stretch>
              <a:fillRect/>
            </a:stretch>
          </p:blipFill>
          <p:spPr>
            <a:xfrm>
              <a:off x="5981859" y="2454776"/>
              <a:ext cx="240420" cy="289125"/>
            </a:xfrm>
            <a:prstGeom prst="rect">
              <a:avLst/>
            </a:prstGeom>
          </p:spPr>
        </p:pic>
      </p:grpSp>
      <p:grpSp>
        <p:nvGrpSpPr>
          <p:cNvPr id="24" name="Agrupar 23">
            <a:extLst>
              <a:ext uri="{FF2B5EF4-FFF2-40B4-BE49-F238E27FC236}">
                <a16:creationId xmlns:a16="http://schemas.microsoft.com/office/drawing/2014/main" id="{EB3D363E-6BF8-4C8D-AB9B-87D852E7B657}"/>
              </a:ext>
            </a:extLst>
          </p:cNvPr>
          <p:cNvGrpSpPr/>
          <p:nvPr/>
        </p:nvGrpSpPr>
        <p:grpSpPr>
          <a:xfrm>
            <a:off x="1657594" y="1505441"/>
            <a:ext cx="1553634" cy="1343172"/>
            <a:chOff x="6464486" y="2002518"/>
            <a:chExt cx="1553634" cy="1343172"/>
          </a:xfrm>
        </p:grpSpPr>
        <p:sp>
          <p:nvSpPr>
            <p:cNvPr id="25" name="TextBox 25">
              <a:extLst>
                <a:ext uri="{FF2B5EF4-FFF2-40B4-BE49-F238E27FC236}">
                  <a16:creationId xmlns:a16="http://schemas.microsoft.com/office/drawing/2014/main" id="{9D2FD389-1C38-4A90-8621-3EF9774C5CD0}"/>
                </a:ext>
              </a:extLst>
            </p:cNvPr>
            <p:cNvSpPr txBox="1"/>
            <p:nvPr/>
          </p:nvSpPr>
          <p:spPr>
            <a:xfrm>
              <a:off x="6464486" y="2325994"/>
              <a:ext cx="1553634" cy="707886"/>
            </a:xfrm>
            <a:prstGeom prst="rect">
              <a:avLst/>
            </a:prstGeom>
            <a:noFill/>
          </p:spPr>
          <p:txBody>
            <a:bodyPr wrap="square" rtlCol="0" anchor="ctr" anchorCtr="0">
              <a:spAutoFit/>
            </a:bodyPr>
            <a:lstStyle/>
            <a:p>
              <a:r>
                <a:rPr lang="pt-BR" sz="1000" dirty="0">
                  <a:solidFill>
                    <a:schemeClr val="tx2"/>
                  </a:solidFill>
                  <a:latin typeface="Lato Regular" charset="0"/>
                  <a:ea typeface="Lato Regular" charset="0"/>
                  <a:cs typeface="Lato Regular" charset="0"/>
                </a:rPr>
                <a:t>Rua </a:t>
              </a:r>
              <a:r>
                <a:rPr lang="pt-BR" sz="1000" dirty="0" err="1">
                  <a:solidFill>
                    <a:schemeClr val="tx2"/>
                  </a:solidFill>
                  <a:latin typeface="Lato Regular" charset="0"/>
                  <a:ea typeface="Lato Regular" charset="0"/>
                  <a:cs typeface="Lato Regular" charset="0"/>
                </a:rPr>
                <a:t>Nirberto</a:t>
              </a:r>
              <a:r>
                <a:rPr lang="pt-BR" sz="1000" dirty="0">
                  <a:solidFill>
                    <a:schemeClr val="tx2"/>
                  </a:solidFill>
                  <a:latin typeface="Lato Regular" charset="0"/>
                  <a:ea typeface="Lato Regular" charset="0"/>
                  <a:cs typeface="Lato Regular" charset="0"/>
                </a:rPr>
                <a:t> </a:t>
              </a:r>
              <a:r>
                <a:rPr lang="pt-BR" sz="1000" dirty="0" err="1">
                  <a:solidFill>
                    <a:schemeClr val="tx2"/>
                  </a:solidFill>
                  <a:latin typeface="Lato Regular" charset="0"/>
                  <a:ea typeface="Lato Regular" charset="0"/>
                  <a:cs typeface="Lato Regular" charset="0"/>
                </a:rPr>
                <a:t>Haase</a:t>
              </a:r>
              <a:r>
                <a:rPr lang="pt-BR" sz="1000" dirty="0">
                  <a:solidFill>
                    <a:schemeClr val="tx2"/>
                  </a:solidFill>
                  <a:latin typeface="Lato Regular" charset="0"/>
                  <a:ea typeface="Lato Regular" charset="0"/>
                  <a:cs typeface="Lato Regular" charset="0"/>
                </a:rPr>
                <a:t>, 100 - 1º andar</a:t>
              </a:r>
            </a:p>
            <a:p>
              <a:r>
                <a:rPr lang="pt-BR" sz="1000" dirty="0">
                  <a:solidFill>
                    <a:schemeClr val="tx2"/>
                  </a:solidFill>
                  <a:latin typeface="Lato Regular" charset="0"/>
                  <a:ea typeface="Lato Regular" charset="0"/>
                  <a:cs typeface="Lato Regular" charset="0"/>
                </a:rPr>
                <a:t>88035-215 - Santa Mônica</a:t>
              </a:r>
              <a:endParaRPr lang="en-US" sz="1000" dirty="0">
                <a:solidFill>
                  <a:schemeClr val="tx2"/>
                </a:solidFill>
                <a:latin typeface="Lato Regular" charset="0"/>
                <a:ea typeface="Lato Regular" charset="0"/>
                <a:cs typeface="Lato Regular" charset="0"/>
              </a:endParaRPr>
            </a:p>
          </p:txBody>
        </p:sp>
        <p:sp>
          <p:nvSpPr>
            <p:cNvPr id="26" name="TextBox 22">
              <a:extLst>
                <a:ext uri="{FF2B5EF4-FFF2-40B4-BE49-F238E27FC236}">
                  <a16:creationId xmlns:a16="http://schemas.microsoft.com/office/drawing/2014/main" id="{71D8F03C-735B-4C03-BE32-712AF83FAF33}"/>
                </a:ext>
              </a:extLst>
            </p:cNvPr>
            <p:cNvSpPr txBox="1"/>
            <p:nvPr/>
          </p:nvSpPr>
          <p:spPr>
            <a:xfrm>
              <a:off x="6464486" y="3068691"/>
              <a:ext cx="1309974" cy="276999"/>
            </a:xfrm>
            <a:prstGeom prst="rect">
              <a:avLst/>
            </a:prstGeom>
            <a:noFill/>
          </p:spPr>
          <p:txBody>
            <a:bodyPr wrap="none" rtlCol="0" anchor="ctr" anchorCtr="0">
              <a:spAutoFit/>
            </a:bodyPr>
            <a:lstStyle/>
            <a:p>
              <a:r>
                <a:rPr lang="en-US" sz="1200" b="1" dirty="0">
                  <a:solidFill>
                    <a:schemeClr val="tx2"/>
                  </a:solidFill>
                  <a:latin typeface="Lato Regular" charset="0"/>
                  <a:ea typeface="Lato Regular" charset="0"/>
                  <a:cs typeface="Lato Regular" charset="0"/>
                </a:rPr>
                <a:t>+55 48 3037 1004</a:t>
              </a:r>
            </a:p>
          </p:txBody>
        </p:sp>
        <p:sp>
          <p:nvSpPr>
            <p:cNvPr id="27" name="TextBox 22">
              <a:extLst>
                <a:ext uri="{FF2B5EF4-FFF2-40B4-BE49-F238E27FC236}">
                  <a16:creationId xmlns:a16="http://schemas.microsoft.com/office/drawing/2014/main" id="{1FCA8F0A-5758-4497-AC90-DF84396861BB}"/>
                </a:ext>
              </a:extLst>
            </p:cNvPr>
            <p:cNvSpPr txBox="1"/>
            <p:nvPr/>
          </p:nvSpPr>
          <p:spPr>
            <a:xfrm>
              <a:off x="6484262" y="2002518"/>
              <a:ext cx="1410964" cy="292388"/>
            </a:xfrm>
            <a:prstGeom prst="rect">
              <a:avLst/>
            </a:prstGeom>
            <a:noFill/>
          </p:spPr>
          <p:txBody>
            <a:bodyPr wrap="none" rtlCol="0" anchor="ctr" anchorCtr="0">
              <a:spAutoFit/>
            </a:bodyPr>
            <a:lstStyle/>
            <a:p>
              <a:r>
                <a:rPr lang="en-US" sz="1300" b="1" dirty="0" err="1">
                  <a:solidFill>
                    <a:schemeClr val="tx2"/>
                  </a:solidFill>
                  <a:latin typeface="Lato Regular" charset="0"/>
                  <a:ea typeface="Lato Regular" charset="0"/>
                  <a:cs typeface="Lato Regular" charset="0"/>
                </a:rPr>
                <a:t>Florianópolis</a:t>
              </a:r>
              <a:r>
                <a:rPr lang="en-US" sz="1300" b="1" dirty="0">
                  <a:solidFill>
                    <a:schemeClr val="tx2"/>
                  </a:solidFill>
                  <a:latin typeface="Lato Regular" charset="0"/>
                  <a:ea typeface="Lato Regular" charset="0"/>
                  <a:cs typeface="Lato Regular" charset="0"/>
                </a:rPr>
                <a:t> – SC</a:t>
              </a:r>
            </a:p>
          </p:txBody>
        </p:sp>
      </p:grpSp>
      <p:grpSp>
        <p:nvGrpSpPr>
          <p:cNvPr id="28" name="Agrupar 27">
            <a:extLst>
              <a:ext uri="{FF2B5EF4-FFF2-40B4-BE49-F238E27FC236}">
                <a16:creationId xmlns:a16="http://schemas.microsoft.com/office/drawing/2014/main" id="{7A26AAC1-1A6A-4BD8-818D-5B0D37300063}"/>
              </a:ext>
            </a:extLst>
          </p:cNvPr>
          <p:cNvGrpSpPr/>
          <p:nvPr/>
        </p:nvGrpSpPr>
        <p:grpSpPr>
          <a:xfrm>
            <a:off x="3578135" y="1505441"/>
            <a:ext cx="1618730" cy="1343172"/>
            <a:chOff x="8385027" y="2002518"/>
            <a:chExt cx="1618730" cy="1343172"/>
          </a:xfrm>
        </p:grpSpPr>
        <p:sp>
          <p:nvSpPr>
            <p:cNvPr id="29" name="TextBox 38">
              <a:extLst>
                <a:ext uri="{FF2B5EF4-FFF2-40B4-BE49-F238E27FC236}">
                  <a16:creationId xmlns:a16="http://schemas.microsoft.com/office/drawing/2014/main" id="{9133301A-57A3-4A4B-AA17-E73DB02702D7}"/>
                </a:ext>
              </a:extLst>
            </p:cNvPr>
            <p:cNvSpPr txBox="1"/>
            <p:nvPr/>
          </p:nvSpPr>
          <p:spPr>
            <a:xfrm>
              <a:off x="8385027" y="2325994"/>
              <a:ext cx="1618730" cy="707886"/>
            </a:xfrm>
            <a:prstGeom prst="rect">
              <a:avLst/>
            </a:prstGeom>
            <a:noFill/>
          </p:spPr>
          <p:txBody>
            <a:bodyPr wrap="square" rtlCol="0" anchor="ctr" anchorCtr="0">
              <a:spAutoFit/>
            </a:bodyPr>
            <a:lstStyle/>
            <a:p>
              <a:r>
                <a:rPr lang="pt-BR" sz="1000" dirty="0">
                  <a:solidFill>
                    <a:schemeClr val="tx2"/>
                  </a:solidFill>
                  <a:latin typeface="Lato Regular" charset="0"/>
                  <a:ea typeface="Lato Regular" charset="0"/>
                  <a:cs typeface="Lato Regular" charset="0"/>
                </a:rPr>
                <a:t>Av. Carlos Gomes, 222 – 8º andar</a:t>
              </a:r>
            </a:p>
            <a:p>
              <a:r>
                <a:rPr lang="pt-BR" sz="1000" dirty="0">
                  <a:solidFill>
                    <a:schemeClr val="tx2"/>
                  </a:solidFill>
                  <a:latin typeface="Lato Regular" charset="0"/>
                  <a:ea typeface="Lato Regular" charset="0"/>
                  <a:cs typeface="Lato Regular" charset="0"/>
                </a:rPr>
                <a:t>90480-000 - Bairro Boa Vista</a:t>
              </a:r>
              <a:endParaRPr lang="en-US" sz="1000" dirty="0">
                <a:solidFill>
                  <a:schemeClr val="tx2"/>
                </a:solidFill>
                <a:latin typeface="Lato Regular" charset="0"/>
                <a:ea typeface="Lato Regular" charset="0"/>
                <a:cs typeface="Lato Regular" charset="0"/>
              </a:endParaRPr>
            </a:p>
          </p:txBody>
        </p:sp>
        <p:sp>
          <p:nvSpPr>
            <p:cNvPr id="30" name="TextBox 39">
              <a:extLst>
                <a:ext uri="{FF2B5EF4-FFF2-40B4-BE49-F238E27FC236}">
                  <a16:creationId xmlns:a16="http://schemas.microsoft.com/office/drawing/2014/main" id="{F2A5CDF5-02C2-4F59-A664-CE1C4CC832BB}"/>
                </a:ext>
              </a:extLst>
            </p:cNvPr>
            <p:cNvSpPr txBox="1"/>
            <p:nvPr/>
          </p:nvSpPr>
          <p:spPr>
            <a:xfrm>
              <a:off x="8385027" y="3068691"/>
              <a:ext cx="1309974" cy="276999"/>
            </a:xfrm>
            <a:prstGeom prst="rect">
              <a:avLst/>
            </a:prstGeom>
            <a:noFill/>
          </p:spPr>
          <p:txBody>
            <a:bodyPr wrap="none" rtlCol="0" anchor="ctr" anchorCtr="0">
              <a:spAutoFit/>
            </a:bodyPr>
            <a:lstStyle/>
            <a:p>
              <a:r>
                <a:rPr lang="en-US" sz="1200" b="1" dirty="0">
                  <a:solidFill>
                    <a:schemeClr val="tx2"/>
                  </a:solidFill>
                  <a:latin typeface="Lato Regular" charset="0"/>
                  <a:ea typeface="Lato Regular" charset="0"/>
                  <a:cs typeface="Lato Regular" charset="0"/>
                </a:rPr>
                <a:t>+55 51 3378 1046</a:t>
              </a:r>
            </a:p>
          </p:txBody>
        </p:sp>
        <p:sp>
          <p:nvSpPr>
            <p:cNvPr id="31" name="TextBox 39">
              <a:extLst>
                <a:ext uri="{FF2B5EF4-FFF2-40B4-BE49-F238E27FC236}">
                  <a16:creationId xmlns:a16="http://schemas.microsoft.com/office/drawing/2014/main" id="{BE1C2FA8-AF75-4CE7-B6FA-6861A38CC8E3}"/>
                </a:ext>
              </a:extLst>
            </p:cNvPr>
            <p:cNvSpPr txBox="1"/>
            <p:nvPr/>
          </p:nvSpPr>
          <p:spPr>
            <a:xfrm>
              <a:off x="8385027" y="2002518"/>
              <a:ext cx="1348446" cy="292388"/>
            </a:xfrm>
            <a:prstGeom prst="rect">
              <a:avLst/>
            </a:prstGeom>
            <a:noFill/>
          </p:spPr>
          <p:txBody>
            <a:bodyPr wrap="none" rtlCol="0" anchor="ctr" anchorCtr="0">
              <a:spAutoFit/>
            </a:bodyPr>
            <a:lstStyle/>
            <a:p>
              <a:r>
                <a:rPr lang="en-US" sz="1300" b="1" dirty="0">
                  <a:solidFill>
                    <a:schemeClr val="tx2"/>
                  </a:solidFill>
                  <a:latin typeface="Lato Regular" charset="0"/>
                  <a:ea typeface="Lato Regular" charset="0"/>
                  <a:cs typeface="Lato Regular" charset="0"/>
                </a:rPr>
                <a:t>Porto Alegre - RS</a:t>
              </a:r>
            </a:p>
          </p:txBody>
        </p:sp>
      </p:grpSp>
      <p:grpSp>
        <p:nvGrpSpPr>
          <p:cNvPr id="32" name="Agrupar 31">
            <a:extLst>
              <a:ext uri="{FF2B5EF4-FFF2-40B4-BE49-F238E27FC236}">
                <a16:creationId xmlns:a16="http://schemas.microsoft.com/office/drawing/2014/main" id="{03EE4DD5-82BD-46E7-925D-AE988B7FE99E}"/>
              </a:ext>
            </a:extLst>
          </p:cNvPr>
          <p:cNvGrpSpPr/>
          <p:nvPr/>
        </p:nvGrpSpPr>
        <p:grpSpPr>
          <a:xfrm>
            <a:off x="5378776" y="1507314"/>
            <a:ext cx="1771163" cy="1341299"/>
            <a:chOff x="10185668" y="2004391"/>
            <a:chExt cx="1771163" cy="1341299"/>
          </a:xfrm>
        </p:grpSpPr>
        <p:sp>
          <p:nvSpPr>
            <p:cNvPr id="33" name="TextBox 38">
              <a:extLst>
                <a:ext uri="{FF2B5EF4-FFF2-40B4-BE49-F238E27FC236}">
                  <a16:creationId xmlns:a16="http://schemas.microsoft.com/office/drawing/2014/main" id="{7380CC9E-0521-49AD-B106-CC82A15BDE1C}"/>
                </a:ext>
              </a:extLst>
            </p:cNvPr>
            <p:cNvSpPr txBox="1"/>
            <p:nvPr/>
          </p:nvSpPr>
          <p:spPr>
            <a:xfrm>
              <a:off x="10185668" y="2325994"/>
              <a:ext cx="1771163" cy="707886"/>
            </a:xfrm>
            <a:prstGeom prst="rect">
              <a:avLst/>
            </a:prstGeom>
            <a:noFill/>
          </p:spPr>
          <p:txBody>
            <a:bodyPr wrap="square" rtlCol="0" anchor="ctr" anchorCtr="0">
              <a:spAutoFit/>
            </a:bodyPr>
            <a:lstStyle/>
            <a:p>
              <a:r>
                <a:rPr lang="pt-BR" sz="1000" dirty="0">
                  <a:solidFill>
                    <a:schemeClr val="tx2"/>
                  </a:solidFill>
                  <a:latin typeface="Lato Regular" panose="020F0502020204030203" pitchFamily="34" charset="0"/>
                  <a:ea typeface="Lato Regular" charset="0"/>
                  <a:cs typeface="Lato Regular" charset="0"/>
                </a:rPr>
                <a:t>Av. Presidente Juscelino Kubitscheck, 28 – 3º andar </a:t>
              </a:r>
            </a:p>
            <a:p>
              <a:r>
                <a:rPr lang="pt-BR" sz="1000" dirty="0">
                  <a:solidFill>
                    <a:schemeClr val="tx2"/>
                  </a:solidFill>
                  <a:latin typeface="Lato Regular" panose="020F0502020204030203" pitchFamily="34" charset="0"/>
                  <a:ea typeface="Lato Regular" charset="0"/>
                  <a:cs typeface="Lato Regular" charset="0"/>
                </a:rPr>
                <a:t>04543-001 - </a:t>
              </a:r>
              <a:r>
                <a:rPr lang="pt-BR" sz="1000" b="0" i="0" dirty="0">
                  <a:solidFill>
                    <a:srgbClr val="212121"/>
                  </a:solidFill>
                  <a:effectLst/>
                  <a:latin typeface="Lato Regular" panose="020F0502020204030203" pitchFamily="34" charset="0"/>
                </a:rPr>
                <a:t>Vila Nova Conceição</a:t>
              </a:r>
              <a:endParaRPr lang="en-US" sz="1000" dirty="0">
                <a:solidFill>
                  <a:schemeClr val="tx2"/>
                </a:solidFill>
                <a:latin typeface="Lato Regular" panose="020F0502020204030203" pitchFamily="34" charset="0"/>
                <a:ea typeface="Lato Regular" charset="0"/>
                <a:cs typeface="Lato Regular" charset="0"/>
              </a:endParaRPr>
            </a:p>
          </p:txBody>
        </p:sp>
        <p:sp>
          <p:nvSpPr>
            <p:cNvPr id="34" name="TextBox 39">
              <a:extLst>
                <a:ext uri="{FF2B5EF4-FFF2-40B4-BE49-F238E27FC236}">
                  <a16:creationId xmlns:a16="http://schemas.microsoft.com/office/drawing/2014/main" id="{D8D9E953-1045-4F29-9CFC-620C56474D0F}"/>
                </a:ext>
              </a:extLst>
            </p:cNvPr>
            <p:cNvSpPr txBox="1"/>
            <p:nvPr/>
          </p:nvSpPr>
          <p:spPr>
            <a:xfrm>
              <a:off x="10185668" y="3068691"/>
              <a:ext cx="1441420" cy="276999"/>
            </a:xfrm>
            <a:prstGeom prst="rect">
              <a:avLst/>
            </a:prstGeom>
            <a:noFill/>
          </p:spPr>
          <p:txBody>
            <a:bodyPr wrap="none" rtlCol="0" anchor="ctr" anchorCtr="0">
              <a:spAutoFit/>
            </a:bodyPr>
            <a:lstStyle/>
            <a:p>
              <a:r>
                <a:rPr lang="en-US" sz="1200" b="1" dirty="0">
                  <a:solidFill>
                    <a:schemeClr val="tx2"/>
                  </a:solidFill>
                  <a:latin typeface="Lato Regular" charset="0"/>
                  <a:ea typeface="Lato Regular" charset="0"/>
                  <a:cs typeface="Lato Regular" charset="0"/>
                </a:rPr>
                <a:t>+55 11 5200 0410</a:t>
              </a:r>
            </a:p>
          </p:txBody>
        </p:sp>
        <p:sp>
          <p:nvSpPr>
            <p:cNvPr id="35" name="TextBox 39">
              <a:extLst>
                <a:ext uri="{FF2B5EF4-FFF2-40B4-BE49-F238E27FC236}">
                  <a16:creationId xmlns:a16="http://schemas.microsoft.com/office/drawing/2014/main" id="{29C889A3-1C81-4D82-A991-14E52FF1DF45}"/>
                </a:ext>
              </a:extLst>
            </p:cNvPr>
            <p:cNvSpPr txBox="1"/>
            <p:nvPr/>
          </p:nvSpPr>
          <p:spPr>
            <a:xfrm>
              <a:off x="10185668" y="2004391"/>
              <a:ext cx="1155957" cy="292388"/>
            </a:xfrm>
            <a:prstGeom prst="rect">
              <a:avLst/>
            </a:prstGeom>
            <a:noFill/>
          </p:spPr>
          <p:txBody>
            <a:bodyPr wrap="none" rtlCol="0" anchor="ctr" anchorCtr="0">
              <a:spAutoFit/>
            </a:bodyPr>
            <a:lstStyle/>
            <a:p>
              <a:r>
                <a:rPr lang="en-US" sz="1300" b="1" dirty="0">
                  <a:solidFill>
                    <a:schemeClr val="tx2"/>
                  </a:solidFill>
                  <a:latin typeface="Lato Regular" charset="0"/>
                  <a:ea typeface="Lato Regular" charset="0"/>
                  <a:cs typeface="Lato Regular" charset="0"/>
                </a:rPr>
                <a:t>São Paulo - SP</a:t>
              </a:r>
            </a:p>
          </p:txBody>
        </p:sp>
      </p:grpSp>
      <p:sp>
        <p:nvSpPr>
          <p:cNvPr id="36" name="TextBox 26">
            <a:extLst>
              <a:ext uri="{FF2B5EF4-FFF2-40B4-BE49-F238E27FC236}">
                <a16:creationId xmlns:a16="http://schemas.microsoft.com/office/drawing/2014/main" id="{8814297F-3461-409D-A148-88B75B33E1D7}"/>
              </a:ext>
            </a:extLst>
          </p:cNvPr>
          <p:cNvSpPr txBox="1"/>
          <p:nvPr/>
        </p:nvSpPr>
        <p:spPr>
          <a:xfrm>
            <a:off x="1039523" y="5667183"/>
            <a:ext cx="6110416" cy="830997"/>
          </a:xfrm>
          <a:prstGeom prst="rect">
            <a:avLst/>
          </a:prstGeom>
          <a:noFill/>
        </p:spPr>
        <p:txBody>
          <a:bodyPr wrap="square" rtlCol="0" anchor="ctr" anchorCtr="0">
            <a:spAutoFit/>
          </a:bodyPr>
          <a:lstStyle/>
          <a:p>
            <a:r>
              <a:rPr lang="pt-BR" sz="600" b="0" i="0" dirty="0">
                <a:solidFill>
                  <a:srgbClr val="1C2835"/>
                </a:solidFill>
                <a:effectLst/>
                <a:latin typeface="Roboto" panose="02000000000000000000" pitchFamily="2" charset="0"/>
              </a:rPr>
              <a:t>As informações contidas nesta apresentação têm caráter meramente informativo e não constituem qualquer tipo de aconselhamento de investimento ou oferta para aquisição de valores mobiliários. Os investimentos em fundo de investimentos e demais valores mobiliários apresentam riscos para o investidor e não contam com garantia da instituição administradora, da gestora, de qualquer mecanismo de seguro ou do Fundo Garantidor de Créditos (FGC). A rentabilidade obtida no passado não representa garantia de rentabilidade futura. A rentabilidade divulgada não é líquida de impostos. É recomendada a leitura cuidadosa do formulário de informações complementares, a lâmina de informações essenciais, se houver, e o regulamento dos fundos pelo investidor antes de tomar qualquer decisão de investimento. Os documentos citados estão disponíveis no site da Comissão de Valores Mobiliários (CVM) –www.cvm.gov.br. As informações contidas nesta página não podem ser copiadas, reproduzidas, publicadas ou distribuídas, parcial ou integralmente, sem o prévio e expresso consentimento da SOMMA Investimentos S.A. (“SOMMA Investimentos”). Para demais informações, por favor, ligue para 48 3037 1004.</a:t>
            </a:r>
            <a:endParaRPr lang="en-US" sz="600" dirty="0">
              <a:solidFill>
                <a:srgbClr val="1C2835"/>
              </a:solidFill>
              <a:latin typeface="Lato Regular" charset="0"/>
              <a:ea typeface="Lato Regular" charset="0"/>
              <a:cs typeface="Lato Regular" charset="0"/>
            </a:endParaRPr>
          </a:p>
        </p:txBody>
      </p:sp>
      <p:sp>
        <p:nvSpPr>
          <p:cNvPr id="37" name="Retângulo 36">
            <a:extLst>
              <a:ext uri="{FF2B5EF4-FFF2-40B4-BE49-F238E27FC236}">
                <a16:creationId xmlns:a16="http://schemas.microsoft.com/office/drawing/2014/main" id="{8F85ECFB-F392-48E8-AB66-D0171488E441}"/>
              </a:ext>
            </a:extLst>
          </p:cNvPr>
          <p:cNvSpPr/>
          <p:nvPr/>
        </p:nvSpPr>
        <p:spPr>
          <a:xfrm>
            <a:off x="4208632" y="382640"/>
            <a:ext cx="1326136" cy="994841"/>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FA7648E9-B4AD-416D-9819-B3308A586CC6}"/>
              </a:ext>
            </a:extLst>
          </p:cNvPr>
          <p:cNvSpPr/>
          <p:nvPr/>
        </p:nvSpPr>
        <p:spPr>
          <a:xfrm>
            <a:off x="5581111" y="382639"/>
            <a:ext cx="1326136" cy="994841"/>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786849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Espaço Reservado para Imagem 19">
            <a:extLst>
              <a:ext uri="{FF2B5EF4-FFF2-40B4-BE49-F238E27FC236}">
                <a16:creationId xmlns:a16="http://schemas.microsoft.com/office/drawing/2014/main" id="{D8B210B8-DF33-A24A-ACF4-3818E16F29F0}"/>
              </a:ext>
            </a:extLst>
          </p:cNvPr>
          <p:cNvSpPr>
            <a:spLocks noGrp="1"/>
          </p:cNvSpPr>
          <p:nvPr>
            <p:ph type="pic" sz="quarter" idx="4294967295"/>
          </p:nvPr>
        </p:nvSpPr>
        <p:spPr>
          <a:xfrm>
            <a:off x="0" y="0"/>
            <a:ext cx="12192000" cy="6858000"/>
          </a:xfrm>
        </p:spPr>
      </p:sp>
      <p:pic>
        <p:nvPicPr>
          <p:cNvPr id="24" name="Imagem 23" descr="Uma imagem contendo verde, circuito, homem, perto&#10;&#10;Descrição gerada automaticamente">
            <a:extLst>
              <a:ext uri="{FF2B5EF4-FFF2-40B4-BE49-F238E27FC236}">
                <a16:creationId xmlns:a16="http://schemas.microsoft.com/office/drawing/2014/main" id="{869A58EF-B1E0-374B-9559-9AAC48512AA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1"/>
            <a:ext cx="12191999" cy="7323617"/>
          </a:xfrm>
          <a:prstGeom prst="rect">
            <a:avLst/>
          </a:prstGeom>
        </p:spPr>
      </p:pic>
      <p:sp>
        <p:nvSpPr>
          <p:cNvPr id="4" name="Retângulo 3">
            <a:extLst>
              <a:ext uri="{FF2B5EF4-FFF2-40B4-BE49-F238E27FC236}">
                <a16:creationId xmlns:a16="http://schemas.microsoft.com/office/drawing/2014/main" id="{6E54139A-CB5F-5C4A-BC87-ED72D8F7DFD3}"/>
              </a:ext>
            </a:extLst>
          </p:cNvPr>
          <p:cNvSpPr/>
          <p:nvPr/>
        </p:nvSpPr>
        <p:spPr>
          <a:xfrm>
            <a:off x="-119605" y="-118640"/>
            <a:ext cx="12431210" cy="7095281"/>
          </a:xfrm>
          <a:prstGeom prst="rect">
            <a:avLst/>
          </a:prstGeom>
          <a:solidFill>
            <a:schemeClr val="tx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2DF1F478-CA96-9B41-B25B-E2C1797ABD98}"/>
              </a:ext>
            </a:extLst>
          </p:cNvPr>
          <p:cNvSpPr/>
          <p:nvPr/>
        </p:nvSpPr>
        <p:spPr>
          <a:xfrm>
            <a:off x="2588994" y="2023050"/>
            <a:ext cx="6565783" cy="3046988"/>
          </a:xfrm>
          <a:prstGeom prst="rect">
            <a:avLst/>
          </a:prstGeom>
        </p:spPr>
        <p:txBody>
          <a:bodyPr wrap="square">
            <a:spAutoFit/>
          </a:bodyPr>
          <a:lstStyle/>
          <a:p>
            <a:pPr algn="ctr"/>
            <a:r>
              <a:rPr lang="pt-BR" sz="4800" b="1" spc="-150" dirty="0">
                <a:solidFill>
                  <a:schemeClr val="bg1"/>
                </a:solidFill>
                <a:latin typeface="Lato" panose="020F0502020204030203" pitchFamily="34" charset="77"/>
              </a:rPr>
              <a:t>17º Congresso Estadual de Previdência</a:t>
            </a:r>
          </a:p>
          <a:p>
            <a:pPr algn="ctr"/>
            <a:r>
              <a:rPr lang="pt-BR" sz="4800" b="1" spc="-150" dirty="0">
                <a:solidFill>
                  <a:schemeClr val="accent5"/>
                </a:solidFill>
                <a:latin typeface="Lato Black" panose="020F0502020204030203" pitchFamily="34" charset="77"/>
              </a:rPr>
              <a:t>São José do Rio Preto</a:t>
            </a:r>
          </a:p>
          <a:p>
            <a:pPr algn="ctr"/>
            <a:r>
              <a:rPr lang="pt-BR" sz="4800" b="1" spc="-150" dirty="0">
                <a:solidFill>
                  <a:schemeClr val="accent5"/>
                </a:solidFill>
                <a:latin typeface="Lato Black" panose="020F0502020204030203" pitchFamily="34" charset="77"/>
              </a:rPr>
              <a:t>06 de outubro de 2021</a:t>
            </a:r>
          </a:p>
        </p:txBody>
      </p:sp>
    </p:spTree>
    <p:extLst>
      <p:ext uri="{BB962C8B-B14F-4D97-AF65-F5344CB8AC3E}">
        <p14:creationId xmlns:p14="http://schemas.microsoft.com/office/powerpoint/2010/main" val="3301377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m 10" descr="Uma imagem contendo placar, relógio, tela, computador&#10;&#10;Descrição gerada automaticamente">
            <a:extLst>
              <a:ext uri="{FF2B5EF4-FFF2-40B4-BE49-F238E27FC236}">
                <a16:creationId xmlns:a16="http://schemas.microsoft.com/office/drawing/2014/main" id="{C659D11F-F6AF-874A-B751-18758A0587F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776" y="0"/>
            <a:ext cx="12142447" cy="6858000"/>
          </a:xfrm>
          <a:prstGeom prst="rect">
            <a:avLst/>
          </a:prstGeom>
        </p:spPr>
      </p:pic>
      <p:sp>
        <p:nvSpPr>
          <p:cNvPr id="2" name="Retângulo 1">
            <a:extLst>
              <a:ext uri="{FF2B5EF4-FFF2-40B4-BE49-F238E27FC236}">
                <a16:creationId xmlns:a16="http://schemas.microsoft.com/office/drawing/2014/main" id="{8854019F-92EC-544E-851E-EEFD62C1FFFD}"/>
              </a:ext>
            </a:extLst>
          </p:cNvPr>
          <p:cNvSpPr/>
          <p:nvPr/>
        </p:nvSpPr>
        <p:spPr>
          <a:xfrm>
            <a:off x="-119605" y="-118640"/>
            <a:ext cx="12431210" cy="7095281"/>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EF3D137D-9529-164C-A877-2BF2FF138447}"/>
              </a:ext>
            </a:extLst>
          </p:cNvPr>
          <p:cNvSpPr/>
          <p:nvPr/>
        </p:nvSpPr>
        <p:spPr>
          <a:xfrm>
            <a:off x="1597373" y="2283554"/>
            <a:ext cx="9182783" cy="2308324"/>
          </a:xfrm>
          <a:prstGeom prst="rect">
            <a:avLst/>
          </a:prstGeom>
        </p:spPr>
        <p:txBody>
          <a:bodyPr wrap="square">
            <a:spAutoFit/>
          </a:bodyPr>
          <a:lstStyle/>
          <a:p>
            <a:pPr algn="ctr"/>
            <a:r>
              <a:rPr lang="pt-BR" sz="4800" b="1" spc="-150" dirty="0">
                <a:solidFill>
                  <a:schemeClr val="bg1"/>
                </a:solidFill>
                <a:latin typeface="Lato" panose="020F0502020204030203" pitchFamily="34" charset="77"/>
              </a:rPr>
              <a:t>Abordagens no Segmento de Renda Variável nos últimos 20 anos</a:t>
            </a:r>
          </a:p>
          <a:p>
            <a:pPr algn="ctr"/>
            <a:r>
              <a:rPr lang="pt-BR" sz="4800" b="1" spc="-150" dirty="0">
                <a:solidFill>
                  <a:schemeClr val="accent5"/>
                </a:solidFill>
                <a:latin typeface="Lato Black" panose="020F0502020204030203" pitchFamily="34" charset="77"/>
              </a:rPr>
              <a:t>Mauricio Gallego, CGA, CFP®</a:t>
            </a:r>
          </a:p>
        </p:txBody>
      </p:sp>
    </p:spTree>
    <p:extLst>
      <p:ext uri="{BB962C8B-B14F-4D97-AF65-F5344CB8AC3E}">
        <p14:creationId xmlns:p14="http://schemas.microsoft.com/office/powerpoint/2010/main" val="3464183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5B8678-4D31-6B46-8286-CB08CFE4C8AE}"/>
              </a:ext>
            </a:extLst>
          </p:cNvPr>
          <p:cNvSpPr>
            <a:spLocks noGrp="1"/>
          </p:cNvSpPr>
          <p:nvPr>
            <p:ph type="title"/>
          </p:nvPr>
        </p:nvSpPr>
        <p:spPr/>
        <p:txBody>
          <a:bodyPr/>
          <a:lstStyle/>
          <a:p>
            <a:r>
              <a:rPr lang="pt-BR" dirty="0">
                <a:solidFill>
                  <a:schemeClr val="accent5"/>
                </a:solidFill>
              </a:rPr>
              <a:t>AMBIENTE DOMÉSTICO</a:t>
            </a:r>
          </a:p>
        </p:txBody>
      </p:sp>
    </p:spTree>
    <p:extLst>
      <p:ext uri="{BB962C8B-B14F-4D97-AF65-F5344CB8AC3E}">
        <p14:creationId xmlns:p14="http://schemas.microsoft.com/office/powerpoint/2010/main" val="584498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Uma imagem contendo verde, circuito, homem, perto&#10;&#10;Descrição gerada automaticamente">
            <a:extLst>
              <a:ext uri="{FF2B5EF4-FFF2-40B4-BE49-F238E27FC236}">
                <a16:creationId xmlns:a16="http://schemas.microsoft.com/office/drawing/2014/main" id="{EC110140-54AC-AE47-AB0D-8B8F5ECB0647}"/>
              </a:ext>
            </a:extLst>
          </p:cNvPr>
          <p:cNvPicPr>
            <a:picLocks noGrp="1" noChangeAspect="1"/>
          </p:cNvPicPr>
          <p:nvPr>
            <p:ph type="pic" sz="quarter" idx="12"/>
          </p:nvPr>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0978" r="21096"/>
          <a:stretch/>
        </p:blipFill>
        <p:spPr>
          <a:xfrm>
            <a:off x="4437674" y="0"/>
            <a:ext cx="7754326" cy="6858001"/>
          </a:xfrm>
        </p:spPr>
      </p:pic>
      <p:grpSp>
        <p:nvGrpSpPr>
          <p:cNvPr id="24" name="Agrupar 23">
            <a:extLst>
              <a:ext uri="{FF2B5EF4-FFF2-40B4-BE49-F238E27FC236}">
                <a16:creationId xmlns:a16="http://schemas.microsoft.com/office/drawing/2014/main" id="{3EC49A5F-4521-444D-ADB7-4FFE7608723D}"/>
              </a:ext>
            </a:extLst>
          </p:cNvPr>
          <p:cNvGrpSpPr/>
          <p:nvPr/>
        </p:nvGrpSpPr>
        <p:grpSpPr>
          <a:xfrm>
            <a:off x="790590" y="785219"/>
            <a:ext cx="5350150" cy="5871650"/>
            <a:chOff x="653650" y="2572983"/>
            <a:chExt cx="3273511" cy="4935167"/>
          </a:xfrm>
        </p:grpSpPr>
        <p:sp>
          <p:nvSpPr>
            <p:cNvPr id="25" name="CaixaDeTexto 24">
              <a:extLst>
                <a:ext uri="{FF2B5EF4-FFF2-40B4-BE49-F238E27FC236}">
                  <a16:creationId xmlns:a16="http://schemas.microsoft.com/office/drawing/2014/main" id="{313F2E63-C65B-E341-B042-3A0498A34AAD}"/>
                </a:ext>
              </a:extLst>
            </p:cNvPr>
            <p:cNvSpPr txBox="1"/>
            <p:nvPr/>
          </p:nvSpPr>
          <p:spPr>
            <a:xfrm>
              <a:off x="653650" y="3209608"/>
              <a:ext cx="3273511" cy="4298542"/>
            </a:xfrm>
            <a:prstGeom prst="rect">
              <a:avLst/>
            </a:prstGeom>
            <a:noFill/>
          </p:spPr>
          <p:txBody>
            <a:bodyPr wrap="square" rtlCol="0">
              <a:spAutoFit/>
            </a:bodyPr>
            <a:lstStyle/>
            <a:p>
              <a:pPr>
                <a:lnSpc>
                  <a:spcPct val="130000"/>
                </a:lnSpc>
                <a:spcAft>
                  <a:spcPts val="1200"/>
                </a:spcAft>
                <a:buSzPct val="110000"/>
              </a:pPr>
              <a:r>
                <a:rPr lang="pt-BR" sz="1400" b="1" dirty="0">
                  <a:solidFill>
                    <a:srgbClr val="5E5E5E"/>
                  </a:solidFill>
                  <a:latin typeface="Lato" panose="020F0502020204030203" pitchFamily="34" charset="77"/>
                  <a:ea typeface="Lato Light" panose="020F0502020204030203" pitchFamily="34" charset="0"/>
                  <a:cs typeface="Lato Light" panose="020F0502020204030203" pitchFamily="34" charset="0"/>
                </a:rPr>
                <a:t>Forças: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Amazônia é nossa !</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Sem grande acidentes geográficos ou climáticos;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Extenso litoral;</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Rios navegáveis;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Maiores reservas de água doce do mundo;</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Área Cultivável + Pasto;</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Produtor e Exportador de Minério de Ferro;</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Produtor de Petróleo;</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Mercado Consumidor (220mm de </a:t>
              </a:r>
              <a:r>
                <a:rPr lang="pt-BR" sz="1400" dirty="0" err="1">
                  <a:solidFill>
                    <a:srgbClr val="5E5E5E"/>
                  </a:solidFill>
                  <a:latin typeface="Lato" panose="020F0502020204030203" pitchFamily="34" charset="77"/>
                  <a:ea typeface="Lato Light" panose="020F0502020204030203" pitchFamily="34" charset="0"/>
                  <a:cs typeface="Lato Light" panose="020F0502020204030203" pitchFamily="34" charset="0"/>
                </a:rPr>
                <a:t>hab</a:t>
              </a: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Mercado financeiro extremamente regulado e desenvolvido;</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Boom Demográfico (acabando);</a:t>
              </a:r>
            </a:p>
          </p:txBody>
        </p:sp>
        <p:cxnSp>
          <p:nvCxnSpPr>
            <p:cNvPr id="27" name="Conector reto 49">
              <a:extLst>
                <a:ext uri="{FF2B5EF4-FFF2-40B4-BE49-F238E27FC236}">
                  <a16:creationId xmlns:a16="http://schemas.microsoft.com/office/drawing/2014/main" id="{BAE98521-EE87-8849-B94F-F7C01F9BF7D2}"/>
                </a:ext>
              </a:extLst>
            </p:cNvPr>
            <p:cNvCxnSpPr/>
            <p:nvPr/>
          </p:nvCxnSpPr>
          <p:spPr>
            <a:xfrm>
              <a:off x="745560" y="3185207"/>
              <a:ext cx="973123" cy="0"/>
            </a:xfrm>
            <a:prstGeom prst="line">
              <a:avLst/>
            </a:prstGeom>
            <a:ln w="9525">
              <a:solidFill>
                <a:srgbClr val="00546E"/>
              </a:solidFill>
            </a:ln>
          </p:spPr>
          <p:style>
            <a:lnRef idx="1">
              <a:schemeClr val="accent1"/>
            </a:lnRef>
            <a:fillRef idx="0">
              <a:schemeClr val="accent1"/>
            </a:fillRef>
            <a:effectRef idx="0">
              <a:schemeClr val="accent1"/>
            </a:effectRef>
            <a:fontRef idx="minor">
              <a:schemeClr val="tx1"/>
            </a:fontRef>
          </p:style>
        </p:cxnSp>
        <p:sp>
          <p:nvSpPr>
            <p:cNvPr id="28" name="Seta: Pentágono 50">
              <a:extLst>
                <a:ext uri="{FF2B5EF4-FFF2-40B4-BE49-F238E27FC236}">
                  <a16:creationId xmlns:a16="http://schemas.microsoft.com/office/drawing/2014/main" id="{875F20BF-F146-0A45-9B04-45CB6C59073A}"/>
                </a:ext>
              </a:extLst>
            </p:cNvPr>
            <p:cNvSpPr/>
            <p:nvPr/>
          </p:nvSpPr>
          <p:spPr>
            <a:xfrm>
              <a:off x="653651" y="2572983"/>
              <a:ext cx="2872789" cy="900000"/>
            </a:xfrm>
            <a:prstGeom prst="homePlat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pt-BR" sz="1600" b="1" dirty="0">
                  <a:solidFill>
                    <a:srgbClr val="00546E"/>
                  </a:solidFill>
                  <a:latin typeface="Lato Heavy" panose="020F0502020204030203" pitchFamily="34" charset="77"/>
                  <a:ea typeface="Lato Light" panose="020F0502020204030203" pitchFamily="34" charset="0"/>
                  <a:cs typeface="Lato Light" panose="020F0502020204030203" pitchFamily="34" charset="0"/>
                </a:rPr>
                <a:t>Brasil </a:t>
              </a:r>
            </a:p>
          </p:txBody>
        </p:sp>
      </p:grpSp>
      <p:sp>
        <p:nvSpPr>
          <p:cNvPr id="30" name="Title 1">
            <a:extLst>
              <a:ext uri="{FF2B5EF4-FFF2-40B4-BE49-F238E27FC236}">
                <a16:creationId xmlns:a16="http://schemas.microsoft.com/office/drawing/2014/main" id="{4F9CE8E9-ED13-49E2-94BC-5CD56329A6E7}"/>
              </a:ext>
            </a:extLst>
          </p:cNvPr>
          <p:cNvSpPr txBox="1">
            <a:spLocks/>
          </p:cNvSpPr>
          <p:nvPr/>
        </p:nvSpPr>
        <p:spPr>
          <a:xfrm>
            <a:off x="730135" y="353292"/>
            <a:ext cx="8552178"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a:solidFill>
                  <a:srgbClr val="1C2735"/>
                </a:solidFill>
                <a:latin typeface="Lato" panose="020F0502020204030203" pitchFamily="34" charset="0"/>
                <a:ea typeface="Lato" panose="020F0502020204030203" pitchFamily="34" charset="0"/>
                <a:cs typeface="Lato" panose="020F0502020204030203" pitchFamily="34" charset="0"/>
              </a:defRPr>
            </a:lvl1pPr>
          </a:lstStyle>
          <a:p>
            <a:r>
              <a:rPr lang="pt-BR" dirty="0">
                <a:solidFill>
                  <a:srgbClr val="04607E"/>
                </a:solidFill>
              </a:rPr>
              <a:t>Mercado Doméstico</a:t>
            </a:r>
          </a:p>
        </p:txBody>
      </p:sp>
      <p:pic>
        <p:nvPicPr>
          <p:cNvPr id="9" name="Picture 4">
            <a:extLst>
              <a:ext uri="{FF2B5EF4-FFF2-40B4-BE49-F238E27FC236}">
                <a16:creationId xmlns:a16="http://schemas.microsoft.com/office/drawing/2014/main" id="{5F820994-E544-4D21-8135-23AFE75B03D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80801" y="1008235"/>
            <a:ext cx="681993" cy="47742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FB5EE8D0-01E6-4AA2-B935-140FB4C6274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06944" y="474919"/>
            <a:ext cx="2051898" cy="772116"/>
          </a:xfrm>
          <a:prstGeom prst="rect">
            <a:avLst/>
          </a:prstGeom>
        </p:spPr>
      </p:pic>
    </p:spTree>
    <p:extLst>
      <p:ext uri="{BB962C8B-B14F-4D97-AF65-F5344CB8AC3E}">
        <p14:creationId xmlns:p14="http://schemas.microsoft.com/office/powerpoint/2010/main" val="1286027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Uma imagem contendo verde, circuito, homem, perto&#10;&#10;Descrição gerada automaticamente">
            <a:extLst>
              <a:ext uri="{FF2B5EF4-FFF2-40B4-BE49-F238E27FC236}">
                <a16:creationId xmlns:a16="http://schemas.microsoft.com/office/drawing/2014/main" id="{EC110140-54AC-AE47-AB0D-8B8F5ECB0647}"/>
              </a:ext>
            </a:extLst>
          </p:cNvPr>
          <p:cNvPicPr>
            <a:picLocks noGrp="1" noChangeAspect="1"/>
          </p:cNvPicPr>
          <p:nvPr>
            <p:ph type="pic" sz="quarter" idx="12"/>
          </p:nvPr>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0978" r="21096"/>
          <a:stretch/>
        </p:blipFill>
        <p:spPr>
          <a:xfrm>
            <a:off x="4437674" y="0"/>
            <a:ext cx="7754326" cy="6858001"/>
          </a:xfrm>
        </p:spPr>
      </p:pic>
      <p:grpSp>
        <p:nvGrpSpPr>
          <p:cNvPr id="24" name="Agrupar 23">
            <a:extLst>
              <a:ext uri="{FF2B5EF4-FFF2-40B4-BE49-F238E27FC236}">
                <a16:creationId xmlns:a16="http://schemas.microsoft.com/office/drawing/2014/main" id="{3EC49A5F-4521-444D-ADB7-4FFE7608723D}"/>
              </a:ext>
            </a:extLst>
          </p:cNvPr>
          <p:cNvGrpSpPr/>
          <p:nvPr/>
        </p:nvGrpSpPr>
        <p:grpSpPr>
          <a:xfrm>
            <a:off x="790590" y="785219"/>
            <a:ext cx="5350150" cy="5871650"/>
            <a:chOff x="653650" y="2572983"/>
            <a:chExt cx="3273511" cy="4935167"/>
          </a:xfrm>
        </p:grpSpPr>
        <p:sp>
          <p:nvSpPr>
            <p:cNvPr id="25" name="CaixaDeTexto 24">
              <a:extLst>
                <a:ext uri="{FF2B5EF4-FFF2-40B4-BE49-F238E27FC236}">
                  <a16:creationId xmlns:a16="http://schemas.microsoft.com/office/drawing/2014/main" id="{313F2E63-C65B-E341-B042-3A0498A34AAD}"/>
                </a:ext>
              </a:extLst>
            </p:cNvPr>
            <p:cNvSpPr txBox="1"/>
            <p:nvPr/>
          </p:nvSpPr>
          <p:spPr>
            <a:xfrm>
              <a:off x="653650" y="3209608"/>
              <a:ext cx="3273511" cy="4298542"/>
            </a:xfrm>
            <a:prstGeom prst="rect">
              <a:avLst/>
            </a:prstGeom>
            <a:noFill/>
          </p:spPr>
          <p:txBody>
            <a:bodyPr wrap="square" rtlCol="0">
              <a:spAutoFit/>
            </a:bodyPr>
            <a:lstStyle/>
            <a:p>
              <a:pPr>
                <a:lnSpc>
                  <a:spcPct val="130000"/>
                </a:lnSpc>
                <a:spcAft>
                  <a:spcPts val="1200"/>
                </a:spcAft>
                <a:buSzPct val="110000"/>
              </a:pPr>
              <a:r>
                <a:rPr lang="pt-BR" sz="1400" b="1" dirty="0">
                  <a:solidFill>
                    <a:srgbClr val="5E5E5E"/>
                  </a:solidFill>
                  <a:latin typeface="Lato" panose="020F0502020204030203" pitchFamily="34" charset="77"/>
                  <a:ea typeface="Lato Light" panose="020F0502020204030203" pitchFamily="34" charset="0"/>
                  <a:cs typeface="Lato Light" panose="020F0502020204030203" pitchFamily="34" charset="0"/>
                </a:rPr>
                <a:t>Fraquezas: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Amazônia é nossa !</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Polarização política;</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Altas Taxas de Impostos; </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Dívida/PIB Alta;</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Alto custo e ineficiência do Estado (teto de gastos);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Necessidades de Reformas (Administrativa, Tributária)</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Péssima Infraestrutura (Estradas, Ferrovias e Aeroportos);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Matriz energética dependente de clima (apesar de limpa);</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Ranking PISA (54º); </a:t>
              </a:r>
            </a:p>
            <a:p>
              <a:pPr marL="171438" indent="-171438">
                <a:lnSpc>
                  <a:spcPct val="130000"/>
                </a:lnSpc>
                <a:spcAft>
                  <a:spcPts val="1200"/>
                </a:spcAft>
                <a:buSzPct val="110000"/>
                <a:buFont typeface="Arial" panose="020B0604020202020204" pitchFamily="34" charset="0"/>
                <a:buChar char="•"/>
              </a:pPr>
              <a:r>
                <a:rPr lang="pt-BR" sz="1400" dirty="0" err="1">
                  <a:solidFill>
                    <a:srgbClr val="5E5E5E"/>
                  </a:solidFill>
                  <a:latin typeface="Lato" panose="020F0502020204030203" pitchFamily="34" charset="77"/>
                  <a:ea typeface="Lato Light" panose="020F0502020204030203" pitchFamily="34" charset="0"/>
                  <a:cs typeface="Lato Light" panose="020F0502020204030203" pitchFamily="34" charset="0"/>
                </a:rPr>
                <a:t>Anafalbetismo</a:t>
              </a: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 acima dos 15 anos (6,8% x 2,6% mundo);</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Inúmeras estatais;</a:t>
              </a:r>
            </a:p>
          </p:txBody>
        </p:sp>
        <p:cxnSp>
          <p:nvCxnSpPr>
            <p:cNvPr id="27" name="Conector reto 49">
              <a:extLst>
                <a:ext uri="{FF2B5EF4-FFF2-40B4-BE49-F238E27FC236}">
                  <a16:creationId xmlns:a16="http://schemas.microsoft.com/office/drawing/2014/main" id="{BAE98521-EE87-8849-B94F-F7C01F9BF7D2}"/>
                </a:ext>
              </a:extLst>
            </p:cNvPr>
            <p:cNvCxnSpPr/>
            <p:nvPr/>
          </p:nvCxnSpPr>
          <p:spPr>
            <a:xfrm>
              <a:off x="745560" y="3185207"/>
              <a:ext cx="973123" cy="0"/>
            </a:xfrm>
            <a:prstGeom prst="line">
              <a:avLst/>
            </a:prstGeom>
            <a:ln w="9525">
              <a:solidFill>
                <a:srgbClr val="00546E"/>
              </a:solidFill>
            </a:ln>
          </p:spPr>
          <p:style>
            <a:lnRef idx="1">
              <a:schemeClr val="accent1"/>
            </a:lnRef>
            <a:fillRef idx="0">
              <a:schemeClr val="accent1"/>
            </a:fillRef>
            <a:effectRef idx="0">
              <a:schemeClr val="accent1"/>
            </a:effectRef>
            <a:fontRef idx="minor">
              <a:schemeClr val="tx1"/>
            </a:fontRef>
          </p:style>
        </p:cxnSp>
        <p:sp>
          <p:nvSpPr>
            <p:cNvPr id="28" name="Seta: Pentágono 50">
              <a:extLst>
                <a:ext uri="{FF2B5EF4-FFF2-40B4-BE49-F238E27FC236}">
                  <a16:creationId xmlns:a16="http://schemas.microsoft.com/office/drawing/2014/main" id="{875F20BF-F146-0A45-9B04-45CB6C59073A}"/>
                </a:ext>
              </a:extLst>
            </p:cNvPr>
            <p:cNvSpPr/>
            <p:nvPr/>
          </p:nvSpPr>
          <p:spPr>
            <a:xfrm>
              <a:off x="653651" y="2572983"/>
              <a:ext cx="2872789" cy="900000"/>
            </a:xfrm>
            <a:prstGeom prst="homePlat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pt-BR" sz="1600" b="1" dirty="0">
                  <a:solidFill>
                    <a:srgbClr val="00546E"/>
                  </a:solidFill>
                  <a:latin typeface="Lato Heavy" panose="020F0502020204030203" pitchFamily="34" charset="77"/>
                  <a:ea typeface="Lato Light" panose="020F0502020204030203" pitchFamily="34" charset="0"/>
                  <a:cs typeface="Lato Light" panose="020F0502020204030203" pitchFamily="34" charset="0"/>
                </a:rPr>
                <a:t>Brasil </a:t>
              </a:r>
            </a:p>
          </p:txBody>
        </p:sp>
      </p:grpSp>
      <p:sp>
        <p:nvSpPr>
          <p:cNvPr id="30" name="Title 1">
            <a:extLst>
              <a:ext uri="{FF2B5EF4-FFF2-40B4-BE49-F238E27FC236}">
                <a16:creationId xmlns:a16="http://schemas.microsoft.com/office/drawing/2014/main" id="{4F9CE8E9-ED13-49E2-94BC-5CD56329A6E7}"/>
              </a:ext>
            </a:extLst>
          </p:cNvPr>
          <p:cNvSpPr txBox="1">
            <a:spLocks/>
          </p:cNvSpPr>
          <p:nvPr/>
        </p:nvSpPr>
        <p:spPr>
          <a:xfrm>
            <a:off x="730135" y="353292"/>
            <a:ext cx="8552178"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a:solidFill>
                  <a:srgbClr val="1C2735"/>
                </a:solidFill>
                <a:latin typeface="Lato" panose="020F0502020204030203" pitchFamily="34" charset="0"/>
                <a:ea typeface="Lato" panose="020F0502020204030203" pitchFamily="34" charset="0"/>
                <a:cs typeface="Lato" panose="020F0502020204030203" pitchFamily="34" charset="0"/>
              </a:defRPr>
            </a:lvl1pPr>
          </a:lstStyle>
          <a:p>
            <a:r>
              <a:rPr lang="pt-BR" dirty="0">
                <a:solidFill>
                  <a:srgbClr val="04607E"/>
                </a:solidFill>
              </a:rPr>
              <a:t>Mercado Doméstico</a:t>
            </a:r>
          </a:p>
        </p:txBody>
      </p:sp>
      <p:pic>
        <p:nvPicPr>
          <p:cNvPr id="9" name="Picture 4">
            <a:extLst>
              <a:ext uri="{FF2B5EF4-FFF2-40B4-BE49-F238E27FC236}">
                <a16:creationId xmlns:a16="http://schemas.microsoft.com/office/drawing/2014/main" id="{5F820994-E544-4D21-8135-23AFE75B03D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80801" y="1008235"/>
            <a:ext cx="681993" cy="47742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CA7CE993-DC0B-4273-875A-A1B52109C0C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06944" y="495877"/>
            <a:ext cx="2051898" cy="772116"/>
          </a:xfrm>
          <a:prstGeom prst="rect">
            <a:avLst/>
          </a:prstGeom>
        </p:spPr>
      </p:pic>
    </p:spTree>
    <p:extLst>
      <p:ext uri="{BB962C8B-B14F-4D97-AF65-F5344CB8AC3E}">
        <p14:creationId xmlns:p14="http://schemas.microsoft.com/office/powerpoint/2010/main" val="2818313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6E54139A-CB5F-5C4A-BC87-ED72D8F7DFD3}"/>
              </a:ext>
            </a:extLst>
          </p:cNvPr>
          <p:cNvSpPr/>
          <p:nvPr/>
        </p:nvSpPr>
        <p:spPr>
          <a:xfrm>
            <a:off x="-119605" y="-102016"/>
            <a:ext cx="12431210" cy="7095281"/>
          </a:xfrm>
          <a:prstGeom prst="rect">
            <a:avLst/>
          </a:prstGeom>
          <a:solidFill>
            <a:schemeClr val="tx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2DF1F478-CA96-9B41-B25B-E2C1797ABD98}"/>
              </a:ext>
            </a:extLst>
          </p:cNvPr>
          <p:cNvSpPr/>
          <p:nvPr/>
        </p:nvSpPr>
        <p:spPr>
          <a:xfrm>
            <a:off x="0" y="2274838"/>
            <a:ext cx="12192000" cy="2308324"/>
          </a:xfrm>
          <a:prstGeom prst="rect">
            <a:avLst/>
          </a:prstGeom>
        </p:spPr>
        <p:txBody>
          <a:bodyPr wrap="square">
            <a:spAutoFit/>
          </a:bodyPr>
          <a:lstStyle/>
          <a:p>
            <a:pPr algn="ctr"/>
            <a:r>
              <a:rPr lang="pt-BR" sz="4800" b="1" spc="-150" dirty="0">
                <a:solidFill>
                  <a:schemeClr val="bg1"/>
                </a:solidFill>
                <a:latin typeface="Lato" panose="020F0502020204030203" pitchFamily="34" charset="77"/>
              </a:rPr>
              <a:t>Mercado de Renda Variável no Brasil </a:t>
            </a:r>
          </a:p>
          <a:p>
            <a:pPr algn="ctr"/>
            <a:r>
              <a:rPr lang="pt-BR" sz="4800" b="1" spc="-150" dirty="0">
                <a:solidFill>
                  <a:schemeClr val="accent5"/>
                </a:solidFill>
                <a:latin typeface="Lato Black" panose="020F0502020204030203" pitchFamily="34" charset="77"/>
              </a:rPr>
              <a:t>Monitorando Oportunidades </a:t>
            </a:r>
          </a:p>
          <a:p>
            <a:pPr algn="ctr"/>
            <a:r>
              <a:rPr lang="pt-BR" sz="4800" b="1" spc="-150" dirty="0">
                <a:solidFill>
                  <a:schemeClr val="accent5"/>
                </a:solidFill>
                <a:latin typeface="Lato Black" panose="020F0502020204030203" pitchFamily="34" charset="77"/>
              </a:rPr>
              <a:t>nos últimos 20 anos</a:t>
            </a:r>
          </a:p>
        </p:txBody>
      </p:sp>
    </p:spTree>
    <p:extLst>
      <p:ext uri="{BB962C8B-B14F-4D97-AF65-F5344CB8AC3E}">
        <p14:creationId xmlns:p14="http://schemas.microsoft.com/office/powerpoint/2010/main" val="793474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Uma imagem contendo verde, circuito, homem, perto&#10;&#10;Descrição gerada automaticamente">
            <a:extLst>
              <a:ext uri="{FF2B5EF4-FFF2-40B4-BE49-F238E27FC236}">
                <a16:creationId xmlns:a16="http://schemas.microsoft.com/office/drawing/2014/main" id="{EC110140-54AC-AE47-AB0D-8B8F5ECB0647}"/>
              </a:ext>
            </a:extLst>
          </p:cNvPr>
          <p:cNvPicPr>
            <a:picLocks noGrp="1" noChangeAspect="1"/>
          </p:cNvPicPr>
          <p:nvPr>
            <p:ph type="pic" sz="quarter" idx="12"/>
          </p:nvPr>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0978" r="21096"/>
          <a:stretch/>
        </p:blipFill>
        <p:spPr>
          <a:xfrm>
            <a:off x="4437674" y="0"/>
            <a:ext cx="7754326" cy="6858001"/>
          </a:xfrm>
        </p:spPr>
      </p:pic>
      <p:grpSp>
        <p:nvGrpSpPr>
          <p:cNvPr id="24" name="Agrupar 23">
            <a:extLst>
              <a:ext uri="{FF2B5EF4-FFF2-40B4-BE49-F238E27FC236}">
                <a16:creationId xmlns:a16="http://schemas.microsoft.com/office/drawing/2014/main" id="{3EC49A5F-4521-444D-ADB7-4FFE7608723D}"/>
              </a:ext>
            </a:extLst>
          </p:cNvPr>
          <p:cNvGrpSpPr/>
          <p:nvPr/>
        </p:nvGrpSpPr>
        <p:grpSpPr>
          <a:xfrm>
            <a:off x="790589" y="785218"/>
            <a:ext cx="6590872" cy="4720478"/>
            <a:chOff x="653650" y="2572983"/>
            <a:chExt cx="3273511" cy="3211164"/>
          </a:xfrm>
        </p:grpSpPr>
        <p:sp>
          <p:nvSpPr>
            <p:cNvPr id="25" name="CaixaDeTexto 24">
              <a:extLst>
                <a:ext uri="{FF2B5EF4-FFF2-40B4-BE49-F238E27FC236}">
                  <a16:creationId xmlns:a16="http://schemas.microsoft.com/office/drawing/2014/main" id="{313F2E63-C65B-E341-B042-3A0498A34AAD}"/>
                </a:ext>
              </a:extLst>
            </p:cNvPr>
            <p:cNvSpPr txBox="1"/>
            <p:nvPr/>
          </p:nvSpPr>
          <p:spPr>
            <a:xfrm>
              <a:off x="653650" y="3209608"/>
              <a:ext cx="3273511" cy="2574539"/>
            </a:xfrm>
            <a:prstGeom prst="rect">
              <a:avLst/>
            </a:prstGeom>
            <a:noFill/>
          </p:spPr>
          <p:txBody>
            <a:bodyPr wrap="square" rtlCol="0">
              <a:spAutoFit/>
            </a:bodyPr>
            <a:lstStyle/>
            <a:p>
              <a:pPr>
                <a:lnSpc>
                  <a:spcPct val="130000"/>
                </a:lnSpc>
                <a:spcAft>
                  <a:spcPts val="1200"/>
                </a:spcAft>
                <a:buSzPct val="110000"/>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Basicamente, volatilidade é uma medida estatística que aponta a frequência e a intensidade das oscilações no preço de um ativo ou derivativo em um período determinado de tempo. Por meio dela, o investidor pode ter uma ideia estimada da variação do preço no futuro. </a:t>
              </a:r>
            </a:p>
            <a:p>
              <a:pPr>
                <a:lnSpc>
                  <a:spcPct val="130000"/>
                </a:lnSpc>
                <a:spcAft>
                  <a:spcPts val="1200"/>
                </a:spcAft>
                <a:buSzPct val="110000"/>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VOL IBOVESPA: 21,10%</a:t>
              </a:r>
            </a:p>
            <a:p>
              <a:pPr>
                <a:lnSpc>
                  <a:spcPct val="130000"/>
                </a:lnSpc>
                <a:spcAft>
                  <a:spcPts val="1200"/>
                </a:spcAft>
                <a:buSzPct val="110000"/>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VOL SMALL: 22,90%</a:t>
              </a:r>
            </a:p>
            <a:p>
              <a:pPr>
                <a:lnSpc>
                  <a:spcPct val="130000"/>
                </a:lnSpc>
                <a:spcAft>
                  <a:spcPts val="1200"/>
                </a:spcAft>
                <a:buSzPct val="110000"/>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VOL S&amp;P: 13,76%</a:t>
              </a:r>
            </a:p>
            <a:p>
              <a:pPr>
                <a:lnSpc>
                  <a:spcPct val="130000"/>
                </a:lnSpc>
                <a:spcAft>
                  <a:spcPts val="1200"/>
                </a:spcAft>
                <a:buSzPct val="110000"/>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VOL NASDAQ: 18,42%</a:t>
              </a:r>
            </a:p>
            <a:p>
              <a:pPr>
                <a:lnSpc>
                  <a:spcPct val="130000"/>
                </a:lnSpc>
                <a:spcAft>
                  <a:spcPts val="1200"/>
                </a:spcAft>
                <a:buSzPct val="110000"/>
              </a:pPr>
              <a:endPar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endParaRPr>
            </a:p>
            <a:p>
              <a:pPr>
                <a:lnSpc>
                  <a:spcPct val="130000"/>
                </a:lnSpc>
                <a:spcAft>
                  <a:spcPts val="1200"/>
                </a:spcAft>
                <a:buSzPct val="110000"/>
              </a:pPr>
              <a:endPar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endParaRPr>
            </a:p>
          </p:txBody>
        </p:sp>
        <p:cxnSp>
          <p:nvCxnSpPr>
            <p:cNvPr id="27" name="Conector reto 49">
              <a:extLst>
                <a:ext uri="{FF2B5EF4-FFF2-40B4-BE49-F238E27FC236}">
                  <a16:creationId xmlns:a16="http://schemas.microsoft.com/office/drawing/2014/main" id="{BAE98521-EE87-8849-B94F-F7C01F9BF7D2}"/>
                </a:ext>
              </a:extLst>
            </p:cNvPr>
            <p:cNvCxnSpPr/>
            <p:nvPr/>
          </p:nvCxnSpPr>
          <p:spPr>
            <a:xfrm>
              <a:off x="745560" y="3185207"/>
              <a:ext cx="973123" cy="0"/>
            </a:xfrm>
            <a:prstGeom prst="line">
              <a:avLst/>
            </a:prstGeom>
            <a:ln w="9525">
              <a:solidFill>
                <a:srgbClr val="00546E"/>
              </a:solidFill>
            </a:ln>
          </p:spPr>
          <p:style>
            <a:lnRef idx="1">
              <a:schemeClr val="accent1"/>
            </a:lnRef>
            <a:fillRef idx="0">
              <a:schemeClr val="accent1"/>
            </a:fillRef>
            <a:effectRef idx="0">
              <a:schemeClr val="accent1"/>
            </a:effectRef>
            <a:fontRef idx="minor">
              <a:schemeClr val="tx1"/>
            </a:fontRef>
          </p:style>
        </p:cxnSp>
        <p:sp>
          <p:nvSpPr>
            <p:cNvPr id="28" name="Seta: Pentágono 50">
              <a:extLst>
                <a:ext uri="{FF2B5EF4-FFF2-40B4-BE49-F238E27FC236}">
                  <a16:creationId xmlns:a16="http://schemas.microsoft.com/office/drawing/2014/main" id="{875F20BF-F146-0A45-9B04-45CB6C59073A}"/>
                </a:ext>
              </a:extLst>
            </p:cNvPr>
            <p:cNvSpPr/>
            <p:nvPr/>
          </p:nvSpPr>
          <p:spPr>
            <a:xfrm>
              <a:off x="653651" y="2572983"/>
              <a:ext cx="2872789" cy="900000"/>
            </a:xfrm>
            <a:prstGeom prst="homePlat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pt-BR" sz="1600" b="1" dirty="0">
                  <a:solidFill>
                    <a:srgbClr val="00546E"/>
                  </a:solidFill>
                  <a:latin typeface="Lato Heavy" panose="020F0502020204030203" pitchFamily="34" charset="77"/>
                  <a:ea typeface="Lato Light" panose="020F0502020204030203" pitchFamily="34" charset="0"/>
                  <a:cs typeface="Lato Light" panose="020F0502020204030203" pitchFamily="34" charset="0"/>
                </a:rPr>
                <a:t>Significados (Google) </a:t>
              </a:r>
            </a:p>
          </p:txBody>
        </p:sp>
      </p:grpSp>
      <p:sp>
        <p:nvSpPr>
          <p:cNvPr id="30" name="Title 1">
            <a:extLst>
              <a:ext uri="{FF2B5EF4-FFF2-40B4-BE49-F238E27FC236}">
                <a16:creationId xmlns:a16="http://schemas.microsoft.com/office/drawing/2014/main" id="{4F9CE8E9-ED13-49E2-94BC-5CD56329A6E7}"/>
              </a:ext>
            </a:extLst>
          </p:cNvPr>
          <p:cNvSpPr txBox="1">
            <a:spLocks/>
          </p:cNvSpPr>
          <p:nvPr/>
        </p:nvSpPr>
        <p:spPr>
          <a:xfrm>
            <a:off x="730135" y="353292"/>
            <a:ext cx="8552178"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a:solidFill>
                  <a:srgbClr val="1C2735"/>
                </a:solidFill>
                <a:latin typeface="Lato" panose="020F0502020204030203" pitchFamily="34" charset="0"/>
                <a:ea typeface="Lato" panose="020F0502020204030203" pitchFamily="34" charset="0"/>
                <a:cs typeface="Lato" panose="020F0502020204030203" pitchFamily="34" charset="0"/>
              </a:defRPr>
            </a:lvl1pPr>
          </a:lstStyle>
          <a:p>
            <a:r>
              <a:rPr lang="pt-BR" dirty="0">
                <a:solidFill>
                  <a:srgbClr val="04607E"/>
                </a:solidFill>
              </a:rPr>
              <a:t>Volatilidade</a:t>
            </a:r>
          </a:p>
        </p:txBody>
      </p:sp>
      <p:pic>
        <p:nvPicPr>
          <p:cNvPr id="10" name="Imagem 9">
            <a:extLst>
              <a:ext uri="{FF2B5EF4-FFF2-40B4-BE49-F238E27FC236}">
                <a16:creationId xmlns:a16="http://schemas.microsoft.com/office/drawing/2014/main" id="{CA7CE993-DC0B-4273-875A-A1B52109C0C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06944" y="495877"/>
            <a:ext cx="2051898" cy="772116"/>
          </a:xfrm>
          <a:prstGeom prst="rect">
            <a:avLst/>
          </a:prstGeom>
        </p:spPr>
      </p:pic>
    </p:spTree>
    <p:extLst>
      <p:ext uri="{BB962C8B-B14F-4D97-AF65-F5344CB8AC3E}">
        <p14:creationId xmlns:p14="http://schemas.microsoft.com/office/powerpoint/2010/main" val="790902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Uma imagem contendo verde, circuito, homem, perto&#10;&#10;Descrição gerada automaticamente">
            <a:extLst>
              <a:ext uri="{FF2B5EF4-FFF2-40B4-BE49-F238E27FC236}">
                <a16:creationId xmlns:a16="http://schemas.microsoft.com/office/drawing/2014/main" id="{EC110140-54AC-AE47-AB0D-8B8F5ECB0647}"/>
              </a:ext>
            </a:extLst>
          </p:cNvPr>
          <p:cNvPicPr>
            <a:picLocks noGrp="1" noChangeAspect="1"/>
          </p:cNvPicPr>
          <p:nvPr>
            <p:ph type="pic" sz="quarter" idx="12"/>
          </p:nvPr>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0978" r="21096"/>
          <a:stretch/>
        </p:blipFill>
        <p:spPr>
          <a:xfrm>
            <a:off x="4437674" y="0"/>
            <a:ext cx="7754326" cy="6858001"/>
          </a:xfrm>
        </p:spPr>
      </p:pic>
      <p:sp>
        <p:nvSpPr>
          <p:cNvPr id="30" name="Title 1">
            <a:extLst>
              <a:ext uri="{FF2B5EF4-FFF2-40B4-BE49-F238E27FC236}">
                <a16:creationId xmlns:a16="http://schemas.microsoft.com/office/drawing/2014/main" id="{4F9CE8E9-ED13-49E2-94BC-5CD56329A6E7}"/>
              </a:ext>
            </a:extLst>
          </p:cNvPr>
          <p:cNvSpPr txBox="1">
            <a:spLocks/>
          </p:cNvSpPr>
          <p:nvPr/>
        </p:nvSpPr>
        <p:spPr>
          <a:xfrm>
            <a:off x="730135" y="353292"/>
            <a:ext cx="8552178"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a:solidFill>
                  <a:srgbClr val="1C2735"/>
                </a:solidFill>
                <a:latin typeface="Lato" panose="020F0502020204030203" pitchFamily="34" charset="0"/>
                <a:ea typeface="Lato" panose="020F0502020204030203" pitchFamily="34" charset="0"/>
                <a:cs typeface="Lato" panose="020F0502020204030203" pitchFamily="34" charset="0"/>
              </a:defRPr>
            </a:lvl1pPr>
          </a:lstStyle>
          <a:p>
            <a:r>
              <a:rPr lang="pt-BR" dirty="0">
                <a:solidFill>
                  <a:srgbClr val="04607E"/>
                </a:solidFill>
              </a:rPr>
              <a:t>Monitorando oportunidades nos últimos 20 anos (2000 a 2020)</a:t>
            </a:r>
          </a:p>
        </p:txBody>
      </p:sp>
      <p:sp>
        <p:nvSpPr>
          <p:cNvPr id="6" name="CaixaDeTexto 5">
            <a:extLst>
              <a:ext uri="{FF2B5EF4-FFF2-40B4-BE49-F238E27FC236}">
                <a16:creationId xmlns:a16="http://schemas.microsoft.com/office/drawing/2014/main" id="{6A94E74F-9E2F-40F2-918F-75527D9C3899}"/>
              </a:ext>
            </a:extLst>
          </p:cNvPr>
          <p:cNvSpPr txBox="1"/>
          <p:nvPr/>
        </p:nvSpPr>
        <p:spPr>
          <a:xfrm>
            <a:off x="790590" y="947029"/>
            <a:ext cx="5350150" cy="4806444"/>
          </a:xfrm>
          <a:prstGeom prst="rect">
            <a:avLst/>
          </a:prstGeom>
          <a:noFill/>
        </p:spPr>
        <p:txBody>
          <a:bodyPr wrap="square" rtlCol="0">
            <a:spAutoFit/>
          </a:bodyPr>
          <a:lstStyle/>
          <a:p>
            <a:pPr>
              <a:lnSpc>
                <a:spcPct val="130000"/>
              </a:lnSpc>
              <a:spcAft>
                <a:spcPts val="1200"/>
              </a:spcAft>
              <a:buSzPct val="110000"/>
            </a:pPr>
            <a:r>
              <a:rPr lang="pt-BR" sz="1400" b="1" dirty="0">
                <a:solidFill>
                  <a:srgbClr val="5E5E5E"/>
                </a:solidFill>
                <a:latin typeface="Lato" panose="020F0502020204030203" pitchFamily="34" charset="77"/>
                <a:ea typeface="Lato Light" panose="020F0502020204030203" pitchFamily="34" charset="0"/>
                <a:cs typeface="Lato Light" panose="020F0502020204030203" pitchFamily="34" charset="0"/>
              </a:rPr>
              <a:t>Premissas: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Índice de Referência IBOVESPA;</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Produto que rende Ibovespa +5% ao ano;</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Monitoramento do Preço x Média Móvel de 200 dias;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Investimentos quando o nível de preços estiver 10% abaixo ou menos que a média;</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Reavaliação de 3 em 3 meses;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Reinvestimento em parcela maior se o status continuar de oportunidade;</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RESULTADOS COM VENDAS;</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Vendas efetuadas apenas com lucro;</a:t>
            </a:r>
          </a:p>
          <a:p>
            <a:pPr marL="171438" indent="-171438">
              <a:lnSpc>
                <a:spcPct val="130000"/>
              </a:lnSpc>
              <a:spcAft>
                <a:spcPts val="1200"/>
              </a:spcAft>
              <a:buSzPct val="110000"/>
              <a:buFont typeface="Arial" panose="020B0604020202020204" pitchFamily="34" charset="0"/>
              <a:buChar char="•"/>
            </a:pPr>
            <a:r>
              <a:rPr lang="pt-BR" sz="1400" dirty="0">
                <a:solidFill>
                  <a:srgbClr val="5E5E5E"/>
                </a:solidFill>
                <a:latin typeface="Lato" panose="020F0502020204030203" pitchFamily="34" charset="77"/>
                <a:ea typeface="Lato Light" panose="020F0502020204030203" pitchFamily="34" charset="0"/>
                <a:cs typeface="Lato Light" panose="020F0502020204030203" pitchFamily="34" charset="0"/>
              </a:rPr>
              <a:t>RESULTADO INVESTINDO PARA O LONGO PRAZO;</a:t>
            </a:r>
          </a:p>
        </p:txBody>
      </p:sp>
      <p:pic>
        <p:nvPicPr>
          <p:cNvPr id="7" name="Imagem 6">
            <a:extLst>
              <a:ext uri="{FF2B5EF4-FFF2-40B4-BE49-F238E27FC236}">
                <a16:creationId xmlns:a16="http://schemas.microsoft.com/office/drawing/2014/main" id="{ED20DD8E-D00E-45E4-B8DF-341A82E08E4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06944" y="495877"/>
            <a:ext cx="2051898" cy="772116"/>
          </a:xfrm>
          <a:prstGeom prst="rect">
            <a:avLst/>
          </a:prstGeom>
        </p:spPr>
      </p:pic>
    </p:spTree>
    <p:extLst>
      <p:ext uri="{BB962C8B-B14F-4D97-AF65-F5344CB8AC3E}">
        <p14:creationId xmlns:p14="http://schemas.microsoft.com/office/powerpoint/2010/main" val="2736484009"/>
      </p:ext>
    </p:extLst>
  </p:cSld>
  <p:clrMapOvr>
    <a:masterClrMapping/>
  </p:clrMapOvr>
</p:sld>
</file>

<file path=ppt/theme/theme1.xml><?xml version="1.0" encoding="utf-8"?>
<a:theme xmlns:a="http://schemas.openxmlformats.org/drawingml/2006/main" name="Tema Somma">
  <a:themeElements>
    <a:clrScheme name="Somma">
      <a:dk1>
        <a:srgbClr val="035871"/>
      </a:dk1>
      <a:lt1>
        <a:srgbClr val="FFFFFF"/>
      </a:lt1>
      <a:dk2>
        <a:srgbClr val="1C2835"/>
      </a:dk2>
      <a:lt2>
        <a:srgbClr val="FFFFFF"/>
      </a:lt2>
      <a:accent1>
        <a:srgbClr val="035871"/>
      </a:accent1>
      <a:accent2>
        <a:srgbClr val="0789A6"/>
      </a:accent2>
      <a:accent3>
        <a:srgbClr val="52D5F2"/>
      </a:accent3>
      <a:accent4>
        <a:srgbClr val="007373"/>
      </a:accent4>
      <a:accent5>
        <a:srgbClr val="EBAF09"/>
      </a:accent5>
      <a:accent6>
        <a:srgbClr val="CD8C16"/>
      </a:accent6>
      <a:hlink>
        <a:srgbClr val="52D5F2"/>
      </a:hlink>
      <a:folHlink>
        <a:srgbClr val="EC7505"/>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esentação1" id="{6629AFA2-D7F4-4DB6-B763-460A282F1449}" vid="{05B9FDA7-F69A-4894-8672-3ED0956405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 Apresentação Institucional SOMMA Investimentos</Template>
  <TotalTime>331</TotalTime>
  <Words>736</Words>
  <Application>Microsoft Office PowerPoint</Application>
  <PresentationFormat>Widescreen</PresentationFormat>
  <Paragraphs>79</Paragraphs>
  <Slides>14</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14</vt:i4>
      </vt:variant>
    </vt:vector>
  </HeadingPairs>
  <TitlesOfParts>
    <vt:vector size="22" baseType="lpstr">
      <vt:lpstr>Roboto</vt:lpstr>
      <vt:lpstr>Calibri</vt:lpstr>
      <vt:lpstr>Lato Heavy</vt:lpstr>
      <vt:lpstr>Lato Black</vt:lpstr>
      <vt:lpstr>Lato</vt:lpstr>
      <vt:lpstr>Lato Regular</vt:lpstr>
      <vt:lpstr>Arial</vt:lpstr>
      <vt:lpstr>Tema Somma</vt:lpstr>
      <vt:lpstr>Apresentação do PowerPoint</vt:lpstr>
      <vt:lpstr>Apresentação do PowerPoint</vt:lpstr>
      <vt:lpstr>Apresentação do PowerPoint</vt:lpstr>
      <vt:lpstr>AMBIENTE DOMÉSTICO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Institucional 2021</dc:title>
  <dc:subject/>
  <dc:creator>Mauricio Augusto</dc:creator>
  <cp:keywords/>
  <dc:description/>
  <cp:lastModifiedBy>Maurício Gallego</cp:lastModifiedBy>
  <cp:revision>20</cp:revision>
  <dcterms:created xsi:type="dcterms:W3CDTF">2021-09-22T17:46:59Z</dcterms:created>
  <dcterms:modified xsi:type="dcterms:W3CDTF">2021-10-06T12:28:00Z</dcterms:modified>
  <cp:category/>
</cp:coreProperties>
</file>