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notesMasterIdLst>
    <p:notesMasterId r:id="rId28"/>
  </p:notesMasterIdLst>
  <p:handoutMasterIdLst>
    <p:handoutMasterId r:id="rId29"/>
  </p:handoutMasterIdLst>
  <p:sldIdLst>
    <p:sldId id="256" r:id="rId2"/>
    <p:sldId id="458" r:id="rId3"/>
    <p:sldId id="441" r:id="rId4"/>
    <p:sldId id="435" r:id="rId5"/>
    <p:sldId id="436" r:id="rId6"/>
    <p:sldId id="437" r:id="rId7"/>
    <p:sldId id="438" r:id="rId8"/>
    <p:sldId id="439" r:id="rId9"/>
    <p:sldId id="440" r:id="rId10"/>
    <p:sldId id="443" r:id="rId11"/>
    <p:sldId id="434" r:id="rId12"/>
    <p:sldId id="445" r:id="rId13"/>
    <p:sldId id="446" r:id="rId14"/>
    <p:sldId id="451" r:id="rId15"/>
    <p:sldId id="447" r:id="rId16"/>
    <p:sldId id="444" r:id="rId17"/>
    <p:sldId id="411" r:id="rId18"/>
    <p:sldId id="450" r:id="rId19"/>
    <p:sldId id="448" r:id="rId20"/>
    <p:sldId id="449" r:id="rId21"/>
    <p:sldId id="453" r:id="rId22"/>
    <p:sldId id="410" r:id="rId23"/>
    <p:sldId id="454" r:id="rId24"/>
    <p:sldId id="455" r:id="rId25"/>
    <p:sldId id="456" r:id="rId26"/>
    <p:sldId id="319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3223078-49F9-4329-AE5E-4B971B4A3C61}">
          <p14:sldIdLst>
            <p14:sldId id="256"/>
            <p14:sldId id="458"/>
            <p14:sldId id="441"/>
            <p14:sldId id="435"/>
            <p14:sldId id="436"/>
            <p14:sldId id="437"/>
            <p14:sldId id="438"/>
            <p14:sldId id="439"/>
            <p14:sldId id="440"/>
            <p14:sldId id="443"/>
            <p14:sldId id="434"/>
            <p14:sldId id="445"/>
            <p14:sldId id="446"/>
            <p14:sldId id="451"/>
            <p14:sldId id="447"/>
            <p14:sldId id="444"/>
            <p14:sldId id="411"/>
            <p14:sldId id="450"/>
            <p14:sldId id="448"/>
            <p14:sldId id="449"/>
            <p14:sldId id="453"/>
            <p14:sldId id="410"/>
            <p14:sldId id="454"/>
            <p14:sldId id="455"/>
            <p14:sldId id="456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655FC-051B-455A-824B-67339CB756A0}" v="14" dt="2020-02-13T03:28:01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 Orlando Villalba" userId="b51f85dfcf9109eb" providerId="LiveId" clId="{9F8655FC-051B-455A-824B-67339CB756A0}"/>
    <pc:docChg chg="undo custSel mod addSld delSld modSld modSection">
      <pc:chgData name="Felix Orlando Villalba" userId="b51f85dfcf9109eb" providerId="LiveId" clId="{9F8655FC-051B-455A-824B-67339CB756A0}" dt="2020-02-13T03:29:53.274" v="49" actId="478"/>
      <pc:docMkLst>
        <pc:docMk/>
      </pc:docMkLst>
      <pc:sldChg chg="addSp delSp modSp mod setBg">
        <pc:chgData name="Felix Orlando Villalba" userId="b51f85dfcf9109eb" providerId="LiveId" clId="{9F8655FC-051B-455A-824B-67339CB756A0}" dt="2020-02-13T03:18:08.995" v="14" actId="14100"/>
        <pc:sldMkLst>
          <pc:docMk/>
          <pc:sldMk cId="3525835072" sldId="256"/>
        </pc:sldMkLst>
        <pc:spChg chg="mod ord">
          <ac:chgData name="Felix Orlando Villalba" userId="b51f85dfcf9109eb" providerId="LiveId" clId="{9F8655FC-051B-455A-824B-67339CB756A0}" dt="2020-02-13T03:17:50.811" v="9" actId="26606"/>
          <ac:spMkLst>
            <pc:docMk/>
            <pc:sldMk cId="3525835072" sldId="256"/>
            <ac:spMk id="2" creationId="{00000000-0000-0000-0000-000000000000}"/>
          </ac:spMkLst>
        </pc:spChg>
        <pc:spChg chg="add del">
          <ac:chgData name="Felix Orlando Villalba" userId="b51f85dfcf9109eb" providerId="LiveId" clId="{9F8655FC-051B-455A-824B-67339CB756A0}" dt="2020-02-13T03:17:31.342" v="3" actId="26606"/>
          <ac:spMkLst>
            <pc:docMk/>
            <pc:sldMk cId="3525835072" sldId="256"/>
            <ac:spMk id="8" creationId="{2FDF0794-1B86-42B2-B8C7-F60123E638ED}"/>
          </ac:spMkLst>
        </pc:spChg>
        <pc:spChg chg="add del">
          <ac:chgData name="Felix Orlando Villalba" userId="b51f85dfcf9109eb" providerId="LiveId" clId="{9F8655FC-051B-455A-824B-67339CB756A0}" dt="2020-02-13T03:17:31.342" v="3" actId="26606"/>
          <ac:spMkLst>
            <pc:docMk/>
            <pc:sldMk cId="3525835072" sldId="256"/>
            <ac:spMk id="10" creationId="{C5373426-E26E-431D-959C-5DB96C0B6208}"/>
          </ac:spMkLst>
        </pc:spChg>
        <pc:spChg chg="add del">
          <ac:chgData name="Felix Orlando Villalba" userId="b51f85dfcf9109eb" providerId="LiveId" clId="{9F8655FC-051B-455A-824B-67339CB756A0}" dt="2020-02-13T03:17:50.811" v="9" actId="26606"/>
          <ac:spMkLst>
            <pc:docMk/>
            <pc:sldMk cId="3525835072" sldId="256"/>
            <ac:spMk id="14" creationId="{CA73784B-AC76-4BAD-93AF-C72D0EDFD715}"/>
          </ac:spMkLst>
        </pc:spChg>
        <pc:spChg chg="add del">
          <ac:chgData name="Felix Orlando Villalba" userId="b51f85dfcf9109eb" providerId="LiveId" clId="{9F8655FC-051B-455A-824B-67339CB756A0}" dt="2020-02-13T03:17:50.809" v="8" actId="26606"/>
          <ac:spMkLst>
            <pc:docMk/>
            <pc:sldMk cId="3525835072" sldId="256"/>
            <ac:spMk id="20" creationId="{C411DB08-1669-426B-BBEB-FAD285EF80FE}"/>
          </ac:spMkLst>
        </pc:spChg>
        <pc:spChg chg="add del">
          <ac:chgData name="Felix Orlando Villalba" userId="b51f85dfcf9109eb" providerId="LiveId" clId="{9F8655FC-051B-455A-824B-67339CB756A0}" dt="2020-02-13T03:17:50.809" v="8" actId="26606"/>
          <ac:spMkLst>
            <pc:docMk/>
            <pc:sldMk cId="3525835072" sldId="256"/>
            <ac:spMk id="22" creationId="{029E4219-121F-4CD1-AA58-24746CD2923C}"/>
          </ac:spMkLst>
        </pc:spChg>
        <pc:spChg chg="add">
          <ac:chgData name="Felix Orlando Villalba" userId="b51f85dfcf9109eb" providerId="LiveId" clId="{9F8655FC-051B-455A-824B-67339CB756A0}" dt="2020-02-13T03:17:50.811" v="9" actId="26606"/>
          <ac:spMkLst>
            <pc:docMk/>
            <pc:sldMk cId="3525835072" sldId="256"/>
            <ac:spMk id="26" creationId="{2A85F7B3-F4E6-4FBF-B74E-43CAB468F500}"/>
          </ac:spMkLst>
        </pc:spChg>
        <pc:picChg chg="add mod">
          <ac:chgData name="Felix Orlando Villalba" userId="b51f85dfcf9109eb" providerId="LiveId" clId="{9F8655FC-051B-455A-824B-67339CB756A0}" dt="2020-02-13T03:18:08.995" v="14" actId="14100"/>
          <ac:picMkLst>
            <pc:docMk/>
            <pc:sldMk cId="3525835072" sldId="256"/>
            <ac:picMk id="3" creationId="{72FAD3A2-1DE0-41C2-A7D8-805D33E87F85}"/>
          </ac:picMkLst>
        </pc:picChg>
        <pc:cxnChg chg="add del">
          <ac:chgData name="Felix Orlando Villalba" userId="b51f85dfcf9109eb" providerId="LiveId" clId="{9F8655FC-051B-455A-824B-67339CB756A0}" dt="2020-02-13T03:17:31.342" v="3" actId="26606"/>
          <ac:cxnSpMkLst>
            <pc:docMk/>
            <pc:sldMk cId="3525835072" sldId="256"/>
            <ac:cxnSpMk id="12" creationId="{96D07482-83A3-4451-943C-B46961082957}"/>
          </ac:cxnSpMkLst>
        </pc:cxnChg>
        <pc:cxnChg chg="add del">
          <ac:chgData name="Felix Orlando Villalba" userId="b51f85dfcf9109eb" providerId="LiveId" clId="{9F8655FC-051B-455A-824B-67339CB756A0}" dt="2020-02-13T03:17:50.811" v="9" actId="26606"/>
          <ac:cxnSpMkLst>
            <pc:docMk/>
            <pc:sldMk cId="3525835072" sldId="256"/>
            <ac:cxnSpMk id="15" creationId="{811DCF04-0C7C-44FC-8246-FC8D736B1A71}"/>
          </ac:cxnSpMkLst>
        </pc:cxnChg>
        <pc:cxnChg chg="add del">
          <ac:chgData name="Felix Orlando Villalba" userId="b51f85dfcf9109eb" providerId="LiveId" clId="{9F8655FC-051B-455A-824B-67339CB756A0}" dt="2020-02-13T03:17:50.809" v="8" actId="26606"/>
          <ac:cxnSpMkLst>
            <pc:docMk/>
            <pc:sldMk cId="3525835072" sldId="256"/>
            <ac:cxnSpMk id="24" creationId="{52F50912-06FD-4216-BAD3-21050F59564A}"/>
          </ac:cxnSpMkLst>
        </pc:cxnChg>
        <pc:cxnChg chg="add">
          <ac:chgData name="Felix Orlando Villalba" userId="b51f85dfcf9109eb" providerId="LiveId" clId="{9F8655FC-051B-455A-824B-67339CB756A0}" dt="2020-02-13T03:17:50.811" v="9" actId="26606"/>
          <ac:cxnSpMkLst>
            <pc:docMk/>
            <pc:sldMk cId="3525835072" sldId="256"/>
            <ac:cxnSpMk id="27" creationId="{73741D5B-1709-4CDB-963A-CC3C749412B8}"/>
          </ac:cxnSpMkLst>
        </pc:cxnChg>
      </pc:sldChg>
      <pc:sldChg chg="addSp delSp modSp mod setBg setClrOvrMap">
        <pc:chgData name="Felix Orlando Villalba" userId="b51f85dfcf9109eb" providerId="LiveId" clId="{9F8655FC-051B-455A-824B-67339CB756A0}" dt="2020-02-13T03:27:01.526" v="34"/>
        <pc:sldMkLst>
          <pc:docMk/>
          <pc:sldMk cId="1564729318" sldId="441"/>
        </pc:sldMkLst>
        <pc:spChg chg="mod">
          <ac:chgData name="Felix Orlando Villalba" userId="b51f85dfcf9109eb" providerId="LiveId" clId="{9F8655FC-051B-455A-824B-67339CB756A0}" dt="2020-02-13T03:22:17.217" v="29" actId="26606"/>
          <ac:spMkLst>
            <pc:docMk/>
            <pc:sldMk cId="1564729318" sldId="441"/>
            <ac:spMk id="2" creationId="{00000000-0000-0000-0000-000000000000}"/>
          </ac:spMkLst>
        </pc:spChg>
        <pc:spChg chg="mod">
          <ac:chgData name="Felix Orlando Villalba" userId="b51f85dfcf9109eb" providerId="LiveId" clId="{9F8655FC-051B-455A-824B-67339CB756A0}" dt="2020-02-13T03:22:17.217" v="29" actId="26606"/>
          <ac:spMkLst>
            <pc:docMk/>
            <pc:sldMk cId="1564729318" sldId="441"/>
            <ac:spMk id="3" creationId="{00000000-0000-0000-0000-000000000000}"/>
          </ac:spMkLst>
        </pc:spChg>
        <pc:spChg chg="add del">
          <ac:chgData name="Felix Orlando Villalba" userId="b51f85dfcf9109eb" providerId="LiveId" clId="{9F8655FC-051B-455A-824B-67339CB756A0}" dt="2020-02-13T03:22:11.728" v="27" actId="26606"/>
          <ac:spMkLst>
            <pc:docMk/>
            <pc:sldMk cId="1564729318" sldId="441"/>
            <ac:spMk id="6" creationId="{B0890400-BB8B-4A44-AB63-65C7CA223EBA}"/>
          </ac:spMkLst>
        </pc:spChg>
        <pc:spChg chg="add del">
          <ac:chgData name="Felix Orlando Villalba" userId="b51f85dfcf9109eb" providerId="LiveId" clId="{9F8655FC-051B-455A-824B-67339CB756A0}" dt="2020-02-13T03:21:04.192" v="24" actId="26606"/>
          <ac:spMkLst>
            <pc:docMk/>
            <pc:sldMk cId="1564729318" sldId="441"/>
            <ac:spMk id="10" creationId="{647F247E-B679-44E9-93C2-B2DD5EFB2B8D}"/>
          </ac:spMkLst>
        </pc:spChg>
        <pc:spChg chg="add del">
          <ac:chgData name="Felix Orlando Villalba" userId="b51f85dfcf9109eb" providerId="LiveId" clId="{9F8655FC-051B-455A-824B-67339CB756A0}" dt="2020-02-13T03:21:04.192" v="24" actId="26606"/>
          <ac:spMkLst>
            <pc:docMk/>
            <pc:sldMk cId="1564729318" sldId="441"/>
            <ac:spMk id="12" creationId="{FEE15661-B0F2-42AE-A75B-0999B2CF5983}"/>
          </ac:spMkLst>
        </pc:spChg>
        <pc:spChg chg="add del">
          <ac:chgData name="Felix Orlando Villalba" userId="b51f85dfcf9109eb" providerId="LiveId" clId="{9F8655FC-051B-455A-824B-67339CB756A0}" dt="2020-02-13T03:22:17.217" v="29" actId="26606"/>
          <ac:spMkLst>
            <pc:docMk/>
            <pc:sldMk cId="1564729318" sldId="441"/>
            <ac:spMk id="13" creationId="{647F247E-B679-44E9-93C2-B2DD5EFB2B8D}"/>
          </ac:spMkLst>
        </pc:spChg>
        <pc:spChg chg="add del">
          <ac:chgData name="Felix Orlando Villalba" userId="b51f85dfcf9109eb" providerId="LiveId" clId="{9F8655FC-051B-455A-824B-67339CB756A0}" dt="2020-02-13T03:21:04.192" v="24" actId="26606"/>
          <ac:spMkLst>
            <pc:docMk/>
            <pc:sldMk cId="1564729318" sldId="441"/>
            <ac:spMk id="14" creationId="{354706C1-38B7-4C23-8749-906CB0DC80A8}"/>
          </ac:spMkLst>
        </pc:spChg>
        <pc:spChg chg="add del">
          <ac:chgData name="Felix Orlando Villalba" userId="b51f85dfcf9109eb" providerId="LiveId" clId="{9F8655FC-051B-455A-824B-67339CB756A0}" dt="2020-02-13T03:22:17.217" v="29" actId="26606"/>
          <ac:spMkLst>
            <pc:docMk/>
            <pc:sldMk cId="1564729318" sldId="441"/>
            <ac:spMk id="15" creationId="{FEE15661-B0F2-42AE-A75B-0999B2CF5983}"/>
          </ac:spMkLst>
        </pc:spChg>
        <pc:spChg chg="add del">
          <ac:chgData name="Felix Orlando Villalba" userId="b51f85dfcf9109eb" providerId="LiveId" clId="{9F8655FC-051B-455A-824B-67339CB756A0}" dt="2020-02-13T03:22:17.217" v="29" actId="26606"/>
          <ac:spMkLst>
            <pc:docMk/>
            <pc:sldMk cId="1564729318" sldId="441"/>
            <ac:spMk id="17" creationId="{354706C1-38B7-4C23-8749-906CB0DC80A8}"/>
          </ac:spMkLst>
        </pc:spChg>
        <pc:picChg chg="add del mod">
          <ac:chgData name="Felix Orlando Villalba" userId="b51f85dfcf9109eb" providerId="LiveId" clId="{9F8655FC-051B-455A-824B-67339CB756A0}" dt="2020-02-13T03:20:29.045" v="22"/>
          <ac:picMkLst>
            <pc:docMk/>
            <pc:sldMk cId="1564729318" sldId="441"/>
            <ac:picMk id="4" creationId="{B96D3ABF-7ED8-43BA-8FF0-0C4C2E04F10E}"/>
          </ac:picMkLst>
        </pc:picChg>
        <pc:cxnChg chg="add del">
          <ac:chgData name="Felix Orlando Villalba" userId="b51f85dfcf9109eb" providerId="LiveId" clId="{9F8655FC-051B-455A-824B-67339CB756A0}" dt="2020-02-13T03:22:11.728" v="27" actId="26606"/>
          <ac:cxnSpMkLst>
            <pc:docMk/>
            <pc:sldMk cId="1564729318" sldId="441"/>
            <ac:cxnSpMk id="5" creationId="{B821C225-5C4D-4168-90AF-3D263D72CBA2}"/>
          </ac:cxnSpMkLst>
        </pc:cxnChg>
        <pc:cxnChg chg="add del">
          <ac:chgData name="Felix Orlando Villalba" userId="b51f85dfcf9109eb" providerId="LiveId" clId="{9F8655FC-051B-455A-824B-67339CB756A0}" dt="2020-02-13T03:22:11.728" v="27" actId="26606"/>
          <ac:cxnSpMkLst>
            <pc:docMk/>
            <pc:sldMk cId="1564729318" sldId="441"/>
            <ac:cxnSpMk id="7" creationId="{4D39B797-CDC6-4529-8A36-9CBFC9816337}"/>
          </ac:cxnSpMkLst>
        </pc:cxnChg>
        <pc:cxnChg chg="add del">
          <ac:chgData name="Felix Orlando Villalba" userId="b51f85dfcf9109eb" providerId="LiveId" clId="{9F8655FC-051B-455A-824B-67339CB756A0}" dt="2020-02-13T03:21:04.192" v="24" actId="26606"/>
          <ac:cxnSpMkLst>
            <pc:docMk/>
            <pc:sldMk cId="1564729318" sldId="441"/>
            <ac:cxnSpMk id="8" creationId="{B821C225-5C4D-4168-90AF-3D263D72CBA2}"/>
          </ac:cxnSpMkLst>
        </pc:cxnChg>
        <pc:cxnChg chg="add del">
          <ac:chgData name="Felix Orlando Villalba" userId="b51f85dfcf9109eb" providerId="LiveId" clId="{9F8655FC-051B-455A-824B-67339CB756A0}" dt="2020-02-13T03:20:28.468" v="21" actId="26606"/>
          <ac:cxnSpMkLst>
            <pc:docMk/>
            <pc:sldMk cId="1564729318" sldId="441"/>
            <ac:cxnSpMk id="9" creationId="{15F1CC53-719A-4763-BF30-5E25A63CEF3C}"/>
          </ac:cxnSpMkLst>
        </pc:cxnChg>
        <pc:cxnChg chg="add del">
          <ac:chgData name="Felix Orlando Villalba" userId="b51f85dfcf9109eb" providerId="LiveId" clId="{9F8655FC-051B-455A-824B-67339CB756A0}" dt="2020-02-13T03:22:17.217" v="29" actId="26606"/>
          <ac:cxnSpMkLst>
            <pc:docMk/>
            <pc:sldMk cId="1564729318" sldId="441"/>
            <ac:cxnSpMk id="11" creationId="{B821C225-5C4D-4168-90AF-3D263D72CBA2}"/>
          </ac:cxnSpMkLst>
        </pc:cxnChg>
        <pc:cxnChg chg="add del">
          <ac:chgData name="Felix Orlando Villalba" userId="b51f85dfcf9109eb" providerId="LiveId" clId="{9F8655FC-051B-455A-824B-67339CB756A0}" dt="2020-02-13T03:21:04.192" v="24" actId="26606"/>
          <ac:cxnSpMkLst>
            <pc:docMk/>
            <pc:sldMk cId="1564729318" sldId="441"/>
            <ac:cxnSpMk id="16" creationId="{CD161189-7A5B-4B2B-93DC-777102994750}"/>
          </ac:cxnSpMkLst>
        </pc:cxnChg>
        <pc:cxnChg chg="add del">
          <ac:chgData name="Felix Orlando Villalba" userId="b51f85dfcf9109eb" providerId="LiveId" clId="{9F8655FC-051B-455A-824B-67339CB756A0}" dt="2020-02-13T03:22:17.217" v="29" actId="26606"/>
          <ac:cxnSpMkLst>
            <pc:docMk/>
            <pc:sldMk cId="1564729318" sldId="441"/>
            <ac:cxnSpMk id="18" creationId="{CD161189-7A5B-4B2B-93DC-777102994750}"/>
          </ac:cxnSpMkLst>
        </pc:cxnChg>
      </pc:sldChg>
      <pc:sldChg chg="addSp delSp modSp mod setBg">
        <pc:chgData name="Felix Orlando Villalba" userId="b51f85dfcf9109eb" providerId="LiveId" clId="{9F8655FC-051B-455A-824B-67339CB756A0}" dt="2020-02-13T03:29:53.274" v="49" actId="478"/>
        <pc:sldMkLst>
          <pc:docMk/>
          <pc:sldMk cId="650990500" sldId="442"/>
        </pc:sldMkLst>
        <pc:spChg chg="mod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2" creationId="{00000000-0000-0000-0000-000000000000}"/>
          </ac:spMkLst>
        </pc:spChg>
        <pc:spChg chg="add del mod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3" creationId="{00000000-0000-0000-0000-000000000000}"/>
          </ac:spMkLst>
        </pc:spChg>
        <pc:spChg chg="add del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8" creationId="{BE194971-2F2D-44B0-8AE6-FF2DCCEE0A96}"/>
          </ac:spMkLst>
        </pc:spChg>
        <pc:spChg chg="add del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10" creationId="{1FF9A61E-EB11-4C46-82E1-3E00A3B4B4D6}"/>
          </ac:spMkLst>
        </pc:spChg>
        <pc:spChg chg="add del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14" creationId="{4BA0C938-1486-4635-9F6C-44D521FA6A4E}"/>
          </ac:spMkLst>
        </pc:spChg>
        <pc:spChg chg="add del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16" creationId="{942A7ABB-6A86-4A02-A072-FA82CDCE533C}"/>
          </ac:spMkLst>
        </pc:spChg>
        <pc:spChg chg="add del">
          <ac:chgData name="Felix Orlando Villalba" userId="b51f85dfcf9109eb" providerId="LiveId" clId="{9F8655FC-051B-455A-824B-67339CB756A0}" dt="2020-02-13T03:29:33.629" v="45" actId="26606"/>
          <ac:spMkLst>
            <pc:docMk/>
            <pc:sldMk cId="650990500" sldId="442"/>
            <ac:spMk id="24" creationId="{8CD2B798-7994-4548-A2BE-4AEF9C1A5FAE}"/>
          </ac:spMkLst>
        </pc:spChg>
        <pc:spChg chg="add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25" creationId="{3A8EC506-B1DA-46A1-B44D-774E68468E13}"/>
          </ac:spMkLst>
        </pc:spChg>
        <pc:spChg chg="add del">
          <ac:chgData name="Felix Orlando Villalba" userId="b51f85dfcf9109eb" providerId="LiveId" clId="{9F8655FC-051B-455A-824B-67339CB756A0}" dt="2020-02-13T03:29:33.629" v="45" actId="26606"/>
          <ac:spMkLst>
            <pc:docMk/>
            <pc:sldMk cId="650990500" sldId="442"/>
            <ac:spMk id="26" creationId="{E6162320-3B67-42BB-AF9D-939326E6489E}"/>
          </ac:spMkLst>
        </pc:spChg>
        <pc:spChg chg="add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27" creationId="{BFF30785-305E-45D7-984F-5AA93D3CA561}"/>
          </ac:spMkLst>
        </pc:spChg>
        <pc:spChg chg="add del">
          <ac:chgData name="Felix Orlando Villalba" userId="b51f85dfcf9109eb" providerId="LiveId" clId="{9F8655FC-051B-455A-824B-67339CB756A0}" dt="2020-02-13T03:29:33.629" v="45" actId="26606"/>
          <ac:spMkLst>
            <pc:docMk/>
            <pc:sldMk cId="650990500" sldId="442"/>
            <ac:spMk id="30" creationId="{2FDF0794-1B86-42B2-B8C7-F60123E638ED}"/>
          </ac:spMkLst>
        </pc:spChg>
        <pc:spChg chg="add">
          <ac:chgData name="Felix Orlando Villalba" userId="b51f85dfcf9109eb" providerId="LiveId" clId="{9F8655FC-051B-455A-824B-67339CB756A0}" dt="2020-02-13T03:29:44.372" v="48" actId="26606"/>
          <ac:spMkLst>
            <pc:docMk/>
            <pc:sldMk cId="650990500" sldId="442"/>
            <ac:spMk id="31" creationId="{2A85F7B3-F4E6-4FBF-B74E-43CAB468F500}"/>
          </ac:spMkLst>
        </pc:spChg>
        <pc:spChg chg="add del">
          <ac:chgData name="Felix Orlando Villalba" userId="b51f85dfcf9109eb" providerId="LiveId" clId="{9F8655FC-051B-455A-824B-67339CB756A0}" dt="2020-02-13T03:29:44.341" v="47" actId="26606"/>
          <ac:spMkLst>
            <pc:docMk/>
            <pc:sldMk cId="650990500" sldId="442"/>
            <ac:spMk id="35" creationId="{8CD2B798-7994-4548-A2BE-4AEF9C1A5FAE}"/>
          </ac:spMkLst>
        </pc:spChg>
        <pc:spChg chg="add del">
          <ac:chgData name="Felix Orlando Villalba" userId="b51f85dfcf9109eb" providerId="LiveId" clId="{9F8655FC-051B-455A-824B-67339CB756A0}" dt="2020-02-13T03:29:44.341" v="47" actId="26606"/>
          <ac:spMkLst>
            <pc:docMk/>
            <pc:sldMk cId="650990500" sldId="442"/>
            <ac:spMk id="36" creationId="{E6162320-3B67-42BB-AF9D-939326E6489E}"/>
          </ac:spMkLst>
        </pc:spChg>
        <pc:spChg chg="add del">
          <ac:chgData name="Felix Orlando Villalba" userId="b51f85dfcf9109eb" providerId="LiveId" clId="{9F8655FC-051B-455A-824B-67339CB756A0}" dt="2020-02-13T03:29:44.341" v="47" actId="26606"/>
          <ac:spMkLst>
            <pc:docMk/>
            <pc:sldMk cId="650990500" sldId="442"/>
            <ac:spMk id="38" creationId="{2FDF0794-1B86-42B2-B8C7-F60123E638ED}"/>
          </ac:spMkLst>
        </pc:spChg>
        <pc:spChg chg="add del">
          <ac:chgData name="Felix Orlando Villalba" userId="b51f85dfcf9109eb" providerId="LiveId" clId="{9F8655FC-051B-455A-824B-67339CB756A0}" dt="2020-02-13T03:29:44.341" v="47" actId="26606"/>
          <ac:spMkLst>
            <pc:docMk/>
            <pc:sldMk cId="650990500" sldId="442"/>
            <ac:spMk id="40" creationId="{EAA48FC5-3C83-4F1B-BC33-DF0B588F8317}"/>
          </ac:spMkLst>
        </pc:spChg>
        <pc:picChg chg="add del">
          <ac:chgData name="Felix Orlando Villalba" userId="b51f85dfcf9109eb" providerId="LiveId" clId="{9F8655FC-051B-455A-824B-67339CB756A0}" dt="2020-02-13T03:29:33.629" v="45" actId="26606"/>
          <ac:picMkLst>
            <pc:docMk/>
            <pc:sldMk cId="650990500" sldId="442"/>
            <ac:picMk id="20" creationId="{5FDD9890-93D1-4367-9C18-5299E35BB9AD}"/>
          </ac:picMkLst>
        </pc:picChg>
        <pc:picChg chg="add del">
          <ac:chgData name="Felix Orlando Villalba" userId="b51f85dfcf9109eb" providerId="LiveId" clId="{9F8655FC-051B-455A-824B-67339CB756A0}" dt="2020-02-13T03:29:53.274" v="49" actId="478"/>
          <ac:picMkLst>
            <pc:docMk/>
            <pc:sldMk cId="650990500" sldId="442"/>
            <ac:picMk id="22" creationId="{DA876694-D241-4479-B6AF-80EB94F018B8}"/>
          </ac:picMkLst>
        </pc:picChg>
        <pc:picChg chg="add del">
          <ac:chgData name="Felix Orlando Villalba" userId="b51f85dfcf9109eb" providerId="LiveId" clId="{9F8655FC-051B-455A-824B-67339CB756A0}" dt="2020-02-13T03:29:44.341" v="47" actId="26606"/>
          <ac:picMkLst>
            <pc:docMk/>
            <pc:sldMk cId="650990500" sldId="442"/>
            <ac:picMk id="39" creationId="{031AE079-817D-423C-998B-56F21E439406}"/>
          </ac:picMkLst>
        </pc:picChg>
        <pc:cxnChg chg="add del">
          <ac:chgData name="Felix Orlando Villalba" userId="b51f85dfcf9109eb" providerId="LiveId" clId="{9F8655FC-051B-455A-824B-67339CB756A0}" dt="2020-02-13T03:29:44.372" v="48" actId="26606"/>
          <ac:cxnSpMkLst>
            <pc:docMk/>
            <pc:sldMk cId="650990500" sldId="442"/>
            <ac:cxnSpMk id="12" creationId="{5E564EB3-35F2-4EFF-87DC-642DC020526D}"/>
          </ac:cxnSpMkLst>
        </pc:cxnChg>
        <pc:cxnChg chg="add del">
          <ac:chgData name="Felix Orlando Villalba" userId="b51f85dfcf9109eb" providerId="LiveId" clId="{9F8655FC-051B-455A-824B-67339CB756A0}" dt="2020-02-13T03:29:44.372" v="48" actId="26606"/>
          <ac:cxnSpMkLst>
            <pc:docMk/>
            <pc:sldMk cId="650990500" sldId="442"/>
            <ac:cxnSpMk id="18" creationId="{B6916720-6D22-4D4B-BC19-23008C7DD487}"/>
          </ac:cxnSpMkLst>
        </pc:cxnChg>
        <pc:cxnChg chg="add del">
          <ac:chgData name="Felix Orlando Villalba" userId="b51f85dfcf9109eb" providerId="LiveId" clId="{9F8655FC-051B-455A-824B-67339CB756A0}" dt="2020-02-13T03:29:33.629" v="45" actId="26606"/>
          <ac:cxnSpMkLst>
            <pc:docMk/>
            <pc:sldMk cId="650990500" sldId="442"/>
            <ac:cxnSpMk id="28" creationId="{6722E143-84C1-4F95-937C-78B92D2811CF}"/>
          </ac:cxnSpMkLst>
        </pc:cxnChg>
        <pc:cxnChg chg="add">
          <ac:chgData name="Felix Orlando Villalba" userId="b51f85dfcf9109eb" providerId="LiveId" clId="{9F8655FC-051B-455A-824B-67339CB756A0}" dt="2020-02-13T03:29:44.372" v="48" actId="26606"/>
          <ac:cxnSpMkLst>
            <pc:docMk/>
            <pc:sldMk cId="650990500" sldId="442"/>
            <ac:cxnSpMk id="29" creationId="{15E01FA5-D766-43CA-A83D-E7CF3F04E96F}"/>
          </ac:cxnSpMkLst>
        </pc:cxnChg>
        <pc:cxnChg chg="add del">
          <ac:chgData name="Felix Orlando Villalba" userId="b51f85dfcf9109eb" providerId="LiveId" clId="{9F8655FC-051B-455A-824B-67339CB756A0}" dt="2020-02-13T03:29:33.629" v="45" actId="26606"/>
          <ac:cxnSpMkLst>
            <pc:docMk/>
            <pc:sldMk cId="650990500" sldId="442"/>
            <ac:cxnSpMk id="32" creationId="{96D07482-83A3-4451-943C-B46961082957}"/>
          </ac:cxnSpMkLst>
        </pc:cxnChg>
        <pc:cxnChg chg="add">
          <ac:chgData name="Felix Orlando Villalba" userId="b51f85dfcf9109eb" providerId="LiveId" clId="{9F8655FC-051B-455A-824B-67339CB756A0}" dt="2020-02-13T03:29:44.372" v="48" actId="26606"/>
          <ac:cxnSpMkLst>
            <pc:docMk/>
            <pc:sldMk cId="650990500" sldId="442"/>
            <ac:cxnSpMk id="33" creationId="{73741D5B-1709-4CDB-963A-CC3C749412B8}"/>
          </ac:cxnSpMkLst>
        </pc:cxnChg>
        <pc:cxnChg chg="add del">
          <ac:chgData name="Felix Orlando Villalba" userId="b51f85dfcf9109eb" providerId="LiveId" clId="{9F8655FC-051B-455A-824B-67339CB756A0}" dt="2020-02-13T03:29:44.341" v="47" actId="26606"/>
          <ac:cxnSpMkLst>
            <pc:docMk/>
            <pc:sldMk cId="650990500" sldId="442"/>
            <ac:cxnSpMk id="34" creationId="{62F01714-1A39-4194-BD47-8A9960C59985}"/>
          </ac:cxnSpMkLst>
        </pc:cxnChg>
        <pc:cxnChg chg="add del">
          <ac:chgData name="Felix Orlando Villalba" userId="b51f85dfcf9109eb" providerId="LiveId" clId="{9F8655FC-051B-455A-824B-67339CB756A0}" dt="2020-02-13T03:29:44.341" v="47" actId="26606"/>
          <ac:cxnSpMkLst>
            <pc:docMk/>
            <pc:sldMk cId="650990500" sldId="442"/>
            <ac:cxnSpMk id="37" creationId="{6722E143-84C1-4F95-937C-78B92D2811CF}"/>
          </ac:cxnSpMkLst>
        </pc:cxnChg>
      </pc:sldChg>
      <pc:sldChg chg="delSp modSp add del setBg delDesignElem">
        <pc:chgData name="Felix Orlando Villalba" userId="b51f85dfcf9109eb" providerId="LiveId" clId="{9F8655FC-051B-455A-824B-67339CB756A0}" dt="2020-02-13T03:28:25.998" v="43" actId="2696"/>
        <pc:sldMkLst>
          <pc:docMk/>
          <pc:sldMk cId="1049177063" sldId="457"/>
        </pc:sldMkLst>
        <pc:spChg chg="del">
          <ac:chgData name="Felix Orlando Villalba" userId="b51f85dfcf9109eb" providerId="LiveId" clId="{9F8655FC-051B-455A-824B-67339CB756A0}" dt="2020-02-13T03:27:14.756" v="36"/>
          <ac:spMkLst>
            <pc:docMk/>
            <pc:sldMk cId="1049177063" sldId="457"/>
            <ac:spMk id="26" creationId="{2A85F7B3-F4E6-4FBF-B74E-43CAB468F500}"/>
          </ac:spMkLst>
        </pc:spChg>
        <pc:picChg chg="mod">
          <ac:chgData name="Felix Orlando Villalba" userId="b51f85dfcf9109eb" providerId="LiveId" clId="{9F8655FC-051B-455A-824B-67339CB756A0}" dt="2020-02-13T03:28:01.292" v="42" actId="207"/>
          <ac:picMkLst>
            <pc:docMk/>
            <pc:sldMk cId="1049177063" sldId="457"/>
            <ac:picMk id="3" creationId="{72FAD3A2-1DE0-41C2-A7D8-805D33E87F85}"/>
          </ac:picMkLst>
        </pc:picChg>
        <pc:cxnChg chg="del">
          <ac:chgData name="Felix Orlando Villalba" userId="b51f85dfcf9109eb" providerId="LiveId" clId="{9F8655FC-051B-455A-824B-67339CB756A0}" dt="2020-02-13T03:27:14.756" v="36"/>
          <ac:cxnSpMkLst>
            <pc:docMk/>
            <pc:sldMk cId="1049177063" sldId="457"/>
            <ac:cxnSpMk id="27" creationId="{73741D5B-1709-4CDB-963A-CC3C749412B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5C1167F3-F98B-41F2-98C1-B7D702D21C8A}" type="datetimeFigureOut">
              <a:rPr lang="pt-BR" smtClean="0"/>
              <a:t>14/02/2020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678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5" y="9429678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009B0CEC-B420-49F1-A6AF-E35E8F119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6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r">
              <a:defRPr sz="1200"/>
            </a:lvl1pPr>
          </a:lstStyle>
          <a:p>
            <a:fld id="{E33F1FC8-7973-4C39-8421-1EA87002F4F0}" type="datetimeFigureOut">
              <a:rPr lang="pt-BR" smtClean="0"/>
              <a:t>14/02/2020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8" tIns="45724" rIns="91448" bIns="457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90"/>
            <a:ext cx="5438775" cy="3908425"/>
          </a:xfrm>
          <a:prstGeom prst="rect">
            <a:avLst/>
          </a:prstGeom>
        </p:spPr>
        <p:txBody>
          <a:bodyPr vert="horz" lIns="91448" tIns="45724" rIns="91448" bIns="4572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90" y="9429751"/>
            <a:ext cx="2946400" cy="496888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r">
              <a:defRPr sz="1200"/>
            </a:lvl1pPr>
          </a:lstStyle>
          <a:p>
            <a:fld id="{1E948835-D5BB-4499-9737-9F5C294F6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33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9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1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4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6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0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0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1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4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xmlns="" id="{2A85F7B3-F4E6-4FBF-B74E-43CAB468F5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6805" y="640080"/>
            <a:ext cx="4809406" cy="3034857"/>
          </a:xfrm>
        </p:spPr>
        <p:txBody>
          <a:bodyPr anchor="b">
            <a:normAutofit/>
          </a:bodyPr>
          <a:lstStyle/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 EMENDA CONSTITUCIONAL 103 E SEUS IMPACTOS</a:t>
            </a: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xmlns="" id="{73741D5B-1709-4CDB-963A-CC3C74941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2FAD3A2-1DE0-41C2-A7D8-805D33E87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6" t="24444" r="44141" b="11389"/>
          <a:stretch/>
        </p:blipFill>
        <p:spPr>
          <a:xfrm>
            <a:off x="6382933" y="-1"/>
            <a:ext cx="5997098" cy="68579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5" y="4262907"/>
            <a:ext cx="1796602" cy="179660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372877" cy="31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" descr="Logomarca 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12" y="4765185"/>
            <a:ext cx="2939295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841" y="1371600"/>
            <a:ext cx="10058400" cy="27432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APLICAÇÃO IMEDIATA E OBRIGATÓRIA EM RPPS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10520408" cy="18796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 EMENDA CONSTITUCIONAL 103 E SEUS IMPACTOS</a:t>
            </a:r>
          </a:p>
        </p:txBody>
      </p:sp>
    </p:spTree>
    <p:extLst>
      <p:ext uri="{BB962C8B-B14F-4D97-AF65-F5344CB8AC3E}">
        <p14:creationId xmlns:p14="http://schemas.microsoft.com/office/powerpoint/2010/main" val="21125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APLICAÇÃO IMEDIATA E OBRIGATÓRIA EM RPPS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Emenda Constitucional 103/2019</a:t>
            </a:r>
          </a:p>
          <a:p>
            <a:pPr algn="just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 Normal: 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Art. 9º Até que entre em vigor lei complementar que discipline o § 22 do art. 40 da Constituição Federal, aplicam-se aos regimes próprios de previdência social o disposto na Lei nº 9.717, de 27 de novembro de 1998, e o disposto neste artigo.</a:t>
            </a:r>
          </a:p>
          <a:p>
            <a:pPr algn="just"/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2º 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rol de benefícios dos regimes próprios de previdência social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fica limitado às aposentadorias e à pensão por morte</a:t>
            </a:r>
            <a:r>
              <a:rPr lang="pt-BR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4º 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 Estados, o Distrito Federal e os Municípios não poderão estabelecer alíquota inferior à da contribuição dos servidores da União 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ALÍQUOTA DE 14%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exceto se demonstrado que o respectivo regime próprio de previdência social não possui déficit atuarial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ser equacionado</a:t>
            </a:r>
            <a:r>
              <a:rPr lang="pt-BR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hipótese em que a alíquota não poderá ser inferior às alíquotas aplicáveis ao Regime Geral de Previdência Social.</a:t>
            </a:r>
          </a:p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APLICAÇÃO IMEDIATA E OBRIGATÓRIA EM RPPS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52573"/>
              </p:ext>
            </p:extLst>
          </p:nvPr>
        </p:nvGraphicFramePr>
        <p:xfrm>
          <a:off x="2775857" y="1447803"/>
          <a:ext cx="6368143" cy="4806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2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8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47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Benefício Previdenciário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 em % sobre o total da Folha de Pessoal Ativo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7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Atual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Pretendida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Aposentadorias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17,20%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17,20%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Aposentadoria por invalidez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1,36%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1,36%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Pensão por Morte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3,30%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3,30%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Auxílio-Doença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2,13%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Salário-Maternidade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0,50%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Salário-Família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0,50%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Auxílio-Reclusão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0,01%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25,00%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21,86%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Divisão das Alíquotas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4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Servidores Ativos, Inativos e Pensionistas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11,00%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14,00%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Órgãos Empregadores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14,00%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14,00%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199015" y="6302828"/>
            <a:ext cx="4410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Inativos e Pensionistas contribuição acima do teto do RGPS</a:t>
            </a:r>
          </a:p>
        </p:txBody>
      </p:sp>
    </p:spTree>
    <p:extLst>
      <p:ext uri="{BB962C8B-B14F-4D97-AF65-F5344CB8AC3E}">
        <p14:creationId xmlns:p14="http://schemas.microsoft.com/office/powerpoint/2010/main" val="15690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APLICAÇÃO IMEDIATA E OBRIGATÓRIA EM RPPS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79853"/>
              </p:ext>
            </p:extLst>
          </p:nvPr>
        </p:nvGraphicFramePr>
        <p:xfrm>
          <a:off x="1513110" y="2029650"/>
          <a:ext cx="8686804" cy="2758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Contribuintes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Valor</a:t>
                      </a:r>
                      <a:r>
                        <a:rPr lang="pt-BR" sz="1800" baseline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 ser arrecadado com alteração. Folha estimada em R$ 4.500.000,00 mês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Atual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Pretendida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Órgão Empregador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14,00%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14,00%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Servidor Ativo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11,00%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14,00%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baseline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 Valor estimado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R$ 1.125.000,00 mês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R$ 1.260.000,00 mês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 Diferença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R$ 135.000,00 mês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R$ 1.755.000,00 ano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6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APLICAÇÃO IMEDIATA E OBRIGATÓRIA EM RPPS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ctr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Emenda Constitucional 103/2019</a:t>
            </a:r>
          </a:p>
          <a:p>
            <a:pPr algn="just"/>
            <a:r>
              <a:rPr lang="pt-BR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Artigo 40, § 14º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União, os Estados, o Distrito Federal e os Municípios </a:t>
            </a:r>
            <a:r>
              <a:rPr lang="pt-BR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instituirão, por lei de iniciativa do respectivo Poder Executivo, regime de previdência complementar para servidores públicos ocupantes de cargo efetivo,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observado o limite máximo dos benefícios do Regime Geral de Previdência Social para o valor das aposentadorias e pensões em regime próprio de previdência social</a:t>
            </a:r>
            <a:r>
              <a:rPr lang="pt-BR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ressalvado o disposto no §16. </a:t>
            </a:r>
          </a:p>
          <a:p>
            <a:pPr algn="just"/>
            <a:r>
              <a:rPr lang="pt-BR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15º O regime de previdência complementar de que trata o §14º oferecerá plano de benefícios somente na modalidade contribuição definida, observará o disposto no art. 202 e será efetivado por intermédio de entidade fechada e previdência complementar ou de entidade aberta de previdência complementar. </a:t>
            </a: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631064"/>
            <a:ext cx="10058400" cy="81136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Previdência complementar</a:t>
            </a:r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803043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14958"/>
              </p:ext>
            </p:extLst>
          </p:nvPr>
        </p:nvGraphicFramePr>
        <p:xfrm>
          <a:off x="1614148" y="2343955"/>
          <a:ext cx="8686804" cy="2109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Contribuintes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Calculado em benefício médio de R$ 9.000,00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Atual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Pretendida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Servidor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Ativo (parte RPPS)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1.260,00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817,52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Servidor Ativo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(Complementar)</a:t>
                      </a:r>
                      <a:endParaRPr lang="pt-BR" sz="1800" b="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189,63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Economia Estimada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252,85 mês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3.287,05 ano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928025" y="1605498"/>
            <a:ext cx="599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CONTRIBUIÇÃO DO ÓRGÃO EMPREGADOR FIXADO EM 14%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08672" y="4765183"/>
            <a:ext cx="243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Teto do RGPS: 5.839,45</a:t>
            </a:r>
          </a:p>
        </p:txBody>
      </p:sp>
    </p:spTree>
    <p:extLst>
      <p:ext uri="{BB962C8B-B14F-4D97-AF65-F5344CB8AC3E}">
        <p14:creationId xmlns:p14="http://schemas.microsoft.com/office/powerpoint/2010/main" val="40227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841" y="1371600"/>
            <a:ext cx="10058400" cy="2743200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PODERÁ</a:t>
            </a:r>
            <a:r>
              <a:rPr lang="pt-B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 APLICADA EM CASO DE DÉFICIT ATUARIAL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10520408" cy="18796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 EMENDA CONSTITUCIONAL 103 E SEUS IMPACTOS</a:t>
            </a:r>
          </a:p>
        </p:txBody>
      </p:sp>
    </p:spTree>
    <p:extLst>
      <p:ext uri="{BB962C8B-B14F-4D97-AF65-F5344CB8AC3E}">
        <p14:creationId xmlns:p14="http://schemas.microsoft.com/office/powerpoint/2010/main" val="10072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Inovações da reforma da previdência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Emenda Constitucional 103/2019</a:t>
            </a:r>
          </a:p>
          <a:p>
            <a:pPr algn="just"/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 Suplementar: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"Art. 149.................................................................................................................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1º A União, os Estados, o Distrito Federal e os Municípios instituirão, por meio de lei, contribuições para custeio de regime próprio de previdência social, cobradas dos servidores ativos, dos aposentados e dos pensionistas, que poderão ter alíquotas progressivas de acordo com o valor da base de contribuição ou dos proventos de aposentadoria e de pensões.</a:t>
            </a:r>
          </a:p>
          <a:p>
            <a:pPr algn="just"/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1º-A. Quando houver déficit atuarial,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contribuição ordinária dos aposentados e pensionistas poderá incidir sobre o valor dos proventos de aposentadoria e de pensões </a:t>
            </a:r>
            <a:r>
              <a:rPr lang="pt-BR" b="1" i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supere o salário-mínimo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1º-B.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Demonstrada a insuficiência 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medida prevista no § 1º-A para equacionar o déficit atuarial,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 facultada a instituição de contribuição extraordinária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no âmbito da União, </a:t>
            </a:r>
            <a:r>
              <a:rPr lang="pt-BR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dos servidores públicos ativos, dos aposentados e dos pensionistas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1º-C. </a:t>
            </a:r>
            <a:r>
              <a:rPr lang="pt-BR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contribuição extraordinária de que trata o § 1º-B deverá ser instituída simultaneamente com outras medidas para equacionamento do déficit e vigorará por período determinado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contado da data de sua instituição.</a:t>
            </a:r>
          </a:p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592427"/>
            <a:ext cx="10058400" cy="81136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PODERÁ</a:t>
            </a:r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 APLICADA POR LEI MUNICIPAL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15692"/>
              </p:ext>
            </p:extLst>
          </p:nvPr>
        </p:nvGraphicFramePr>
        <p:xfrm>
          <a:off x="1513110" y="2029650"/>
          <a:ext cx="8686804" cy="1831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Contribuintes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Calculado em benefício médio de R$ 5.500,00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Atual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Pretendida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Aposentado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630,28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Pensionista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630,28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39843"/>
              </p:ext>
            </p:extLst>
          </p:nvPr>
        </p:nvGraphicFramePr>
        <p:xfrm>
          <a:off x="1523996" y="4174135"/>
          <a:ext cx="8686804" cy="1831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Contribuintes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Calculado em benefício médio de R$ 9.000,00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Atual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Pretendida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Aposentado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347,66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1.120,28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Pensionista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347,66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1.120,28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768919" y="6104586"/>
            <a:ext cx="485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Salário Mínimo: 998,00 – Teto do RGPS: 5.839,45</a:t>
            </a:r>
          </a:p>
        </p:txBody>
      </p:sp>
    </p:spTree>
    <p:extLst>
      <p:ext uri="{BB962C8B-B14F-4D97-AF65-F5344CB8AC3E}">
        <p14:creationId xmlns:p14="http://schemas.microsoft.com/office/powerpoint/2010/main" val="2949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631064"/>
            <a:ext cx="10058400" cy="81136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PODERÁ</a:t>
            </a:r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 APLICADA EM CASO DE DÉFICIT ATUARIAL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1196"/>
              </p:ext>
            </p:extLst>
          </p:nvPr>
        </p:nvGraphicFramePr>
        <p:xfrm>
          <a:off x="1513110" y="2029650"/>
          <a:ext cx="8686804" cy="1861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Contribuintes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Calculado em benefício médio de R$ 5.500,00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Pretendida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Alíquota Extraordinária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Aposentado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630,28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330,00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Pensionista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630,28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330,00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28097"/>
              </p:ext>
            </p:extLst>
          </p:nvPr>
        </p:nvGraphicFramePr>
        <p:xfrm>
          <a:off x="1523996" y="4174135"/>
          <a:ext cx="8686804" cy="1861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Contribuintes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Calculado em benefício médio de R$ 9.000,00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Situação Pretendida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Alíquota Extraordinária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Aposentado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1.120,28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540,00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Pensionista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1.120,28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540,00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87143" y="1442433"/>
            <a:ext cx="540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CONTRIBUIÇÃO EXTRAORDINÁRIA – 6% POR 20 ANOS</a:t>
            </a:r>
          </a:p>
        </p:txBody>
      </p:sp>
    </p:spTree>
    <p:extLst>
      <p:ext uri="{BB962C8B-B14F-4D97-AF65-F5344CB8AC3E}">
        <p14:creationId xmlns:p14="http://schemas.microsoft.com/office/powerpoint/2010/main" val="4448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499" y="515035"/>
            <a:ext cx="9649132" cy="34645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cap="all" spc="200" baseline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 APLICAÇÃO PARCIAL OU TOTAL DA EMENDA CONSTITUCIONAL 103</a:t>
            </a:r>
            <a:br>
              <a:rPr lang="en-US" b="1" kern="1200" cap="all" spc="200" baseline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kern="1200" cap="all" spc="200" baseline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ENTE NÃO TERÁ REDUÇÃO COM DESPESAS PREVIDENCIÁRIAS...</a:t>
            </a:r>
          </a:p>
        </p:txBody>
      </p:sp>
    </p:spTree>
    <p:extLst>
      <p:ext uri="{BB962C8B-B14F-4D97-AF65-F5344CB8AC3E}">
        <p14:creationId xmlns:p14="http://schemas.microsoft.com/office/powerpoint/2010/main" val="13734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841" y="1371600"/>
            <a:ext cx="10058400" cy="2743200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PODERÁ</a:t>
            </a:r>
            <a:r>
              <a:rPr lang="pt-B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 APLICADA POR LEI MUNICIPAL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10520408" cy="18796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 EMENDA CONSTITUCIONAL 103 E SEUS IMPACTOS</a:t>
            </a:r>
          </a:p>
        </p:txBody>
      </p:sp>
    </p:spTree>
    <p:extLst>
      <p:ext uri="{BB962C8B-B14F-4D97-AF65-F5344CB8AC3E}">
        <p14:creationId xmlns:p14="http://schemas.microsoft.com/office/powerpoint/2010/main" val="825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PODERÁ</a:t>
            </a:r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 APLICADA POR LEI MUNICIPAL</a:t>
            </a:r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 fontScale="62500" lnSpcReduction="20000"/>
          </a:bodyPr>
          <a:lstStyle/>
          <a:p>
            <a:pPr algn="just"/>
            <a:endParaRPr lang="pt-BR" sz="31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3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 Normal: </a:t>
            </a:r>
            <a:r>
              <a:rPr lang="pt-BR" sz="31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NÃO HOUVER DÉFICIT ATUARIAL</a:t>
            </a:r>
          </a:p>
          <a:p>
            <a:pPr algn="just"/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Art.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11. Até que entre em vigor lei que altere a alíquota da contribuição previdenciária de que tratam os </a:t>
            </a:r>
            <a:r>
              <a:rPr lang="pt-BR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arts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4º, 5º e 6º da Lei nº 10.887, de 18 de junho de 2004, esta será de 14% (quatorze por cento).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1º A alíquota prevista no 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caput 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será reduzida ou majorada, considerado o valor da base de contribuição ou do benefício recebido, de acordo com os seguintes parâmetros: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- até 1 (um) salário-mínimo,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redução de seis inteiros e cinco décimos pontos percentuais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 - acima de 1 (um) salário-mínimo até R$ 2.000,00 (dois mil reais),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redução de cinco pontos percentuais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 - de R$ 2.000,01 (dois mil reais e um centavo) até R$ 3.000,00 (três mil reais),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redução de dois pontos percentuais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 - de R$ 3.000,01 (três mil reais e um centavo) até R$ 5.839,45 (cinco mil, oitocentos e trinta e nove reais e quarenta e cinco centavos),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 redução ou acréscimo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- de R$ 5.839,46 (cinco mil, oitocentos e trinta e nove reais e quarenta e seis centavos) até R$ 10.000,00 (dez mil reais),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acréscimo de meio ponto percentual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 - de R$ 10.000,01 (dez mil reais e um centavo) até R$ 20.000,00 (vinte mil reais),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acréscimo de dois inteiros e cinco décimos pontos percentuais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VII - de R$ 20.000,01 (vinte mil reais e um centavo) até R$ 39.000,00 (trinta e nove mil reais),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acréscimo de cinco pontos percentuais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e</a:t>
            </a:r>
          </a:p>
          <a:p>
            <a:pPr algn="just"/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VIII - acima de R$ 39.000,00 (trinta e nove mil reais), </a:t>
            </a: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acréscimo de oito pontos percentuais</a:t>
            </a:r>
            <a:r>
              <a:rPr lang="pt-B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PODERÁ</a:t>
            </a:r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 APLICADA POR LEI MUNICIPAL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sz="31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16615"/>
              </p:ext>
            </p:extLst>
          </p:nvPr>
        </p:nvGraphicFramePr>
        <p:xfrm>
          <a:off x="1719789" y="2060620"/>
          <a:ext cx="8441642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57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8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3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IDADES PARA CONCESSÃO DE APOSENTADORIA VOLUNTÁRIA (REGRA GERAL)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Situação Atual  (Regra Geral)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Situação Pretendida (Regra Geral)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Aumento do tempo de contribuição (Regra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Geral)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Aposentadorias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Mulheres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 Anos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 Anos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pt-BR" sz="1800" b="1" baseline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Anos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Homens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 Anos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 Anos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Anos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marL="0" marR="0" indent="1524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Magistério: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Mulheres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 Anos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 Anos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 Anos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Homens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 Anos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 Anos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pt-BR" sz="1800" b="1" baseline="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Anos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8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PODERÁ</a:t>
            </a:r>
            <a:r>
              <a:rPr lang="pt-B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SER APLICADA POR LEI MUNICIPAL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sz="31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11317"/>
              </p:ext>
            </p:extLst>
          </p:nvPr>
        </p:nvGraphicFramePr>
        <p:xfrm>
          <a:off x="1694030" y="2060619"/>
          <a:ext cx="8673463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3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3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3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PENSÃO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POR MORTE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Situação Atual  (Regra Geral)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Situação Pretendida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(Regra Geral)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Diminuição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do Percentual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(Regra Geral)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Pensão por Morte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Mulheres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 de Reversão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 de Reversão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Homens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 de Reversão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 de Reversão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7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SIMULAÇÃO I</a:t>
            </a:r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sz="31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6" y="1687132"/>
            <a:ext cx="8015037" cy="45848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6761408" y="1687132"/>
            <a:ext cx="1596981" cy="4584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SIMULAÇÃO I</a:t>
            </a:r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sz="31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3" y="1687132"/>
            <a:ext cx="11391262" cy="8968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5138670" y="1687131"/>
            <a:ext cx="3464417" cy="896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5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 EMENDA CONSTITUCIONAL 103 E SEUS IMPACTOS</a:t>
            </a:r>
            <a:endParaRPr lang="pt-BR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5" y="2084833"/>
            <a:ext cx="4042894" cy="404289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1" descr="Logomarca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20" y="3290550"/>
            <a:ext cx="6678232" cy="22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Portaria 464/2018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Portaria Ministerial 464 de 19 de Novembro de 2018, trouxe mudanças significativas na apuração do passivo atuarial da entidade previdenciária, vejamos as principais:</a:t>
            </a:r>
          </a:p>
          <a:p>
            <a:pPr algn="just"/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* Art. 21. </a:t>
            </a:r>
            <a:r>
              <a:rPr lang="pt-BR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tábuas biométricas utilizadas nas avaliações atuariais para a projeção da longevidade </a:t>
            </a:r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e da entrada em invalidez da massa de beneficiários do RPPS deverão estar adequadas à 	respectiva massa, observados os seguintes critérios técnicos:</a:t>
            </a:r>
          </a:p>
          <a:p>
            <a:pPr algn="just"/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t-BR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- para a taxa de sobrevivência </a:t>
            </a:r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válidos e inválidos, o limite mínimo será:</a:t>
            </a:r>
          </a:p>
          <a:p>
            <a:pPr algn="just"/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a) dado pela tábua anual de mortalidade do Instituto Brasileiro de Geografia e Estatísticas - IBGE, 	</a:t>
            </a:r>
            <a:r>
              <a:rPr lang="pt-BR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segregada obrigatoriamente por sexo</a:t>
            </a:r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divulgada no endereço eletrônico na rede mundial de 	computadores - Internet da Secretaria de Previdência.</a:t>
            </a: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786257" y="1382486"/>
            <a:ext cx="1444120" cy="5366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Portaria 464/2018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Tábua Utilizada em 2019:</a:t>
            </a: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6" y="2088613"/>
            <a:ext cx="10334481" cy="4067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665029" y="1447800"/>
            <a:ext cx="2539591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Portaria 464/2018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Tábua a Ser Utilizada em 2020:</a:t>
            </a: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6" y="2085201"/>
            <a:ext cx="10308724" cy="430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3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Portaria 464/2018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Massa de Segurados de uma Cidade com 50 Mil Habitantes:</a:t>
            </a: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75" y="2169159"/>
            <a:ext cx="7114764" cy="3974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7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Portaria 464/2018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Portaria Ministerial 464 de 19 de Novembro de 2018, trouxe mudanças significativas na apuração do passivo atuarial da entidade previdenciária, vejamos as principais:</a:t>
            </a:r>
          </a:p>
          <a:p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* Art. 26. </a:t>
            </a:r>
            <a:r>
              <a:rPr lang="pt-BR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taxa de juros real anual </a:t>
            </a:r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ser utilizada como taxa de desconto </a:t>
            </a:r>
            <a:r>
              <a:rPr lang="pt-BR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apuração do valor 	presente dos fluxos de benefícios e contribuições do RPPS </a:t>
            </a:r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deverá ter, como limite máximo, o 	menor percentual dentre os seguintes:</a:t>
            </a:r>
          </a:p>
          <a:p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I - do valor esperado da rentabilidade futura dos investimentos dos ativos garantidores do RPPS, 	conforme meta prevista na política anual de investimentos aprovada pelo conselho deliberativo do 	regime; e</a:t>
            </a:r>
          </a:p>
          <a:p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t-BR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 - da taxa de juros parâmetro cujo ponto da Estrutura a Termo de Taxa de Juros Média seja o mais 	próximo à duração do passivo do RPPS</a:t>
            </a:r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pt-B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§ 1º A duração do passivo deverá ser calculada por meio do Demonstrativo de Duração do Passivo 	de que trata o art. 11.</a:t>
            </a: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1121229" y="1524000"/>
            <a:ext cx="10297885" cy="2275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Portaria 464/2018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8" y="1790164"/>
            <a:ext cx="9133114" cy="782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46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1959429" y="1556657"/>
            <a:ext cx="8994867" cy="156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96" y="875763"/>
            <a:ext cx="10058400" cy="811369"/>
          </a:xfrm>
        </p:spPr>
        <p:txBody>
          <a:bodyPr/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Portaria 464/2018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96" y="1790164"/>
            <a:ext cx="11017062" cy="5550794"/>
          </a:xfrm>
        </p:spPr>
        <p:txBody>
          <a:bodyPr>
            <a:normAutofit/>
          </a:bodyPr>
          <a:lstStyle/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38" y="1687132"/>
            <a:ext cx="8182377" cy="626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2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761</Words>
  <Application>Microsoft Office PowerPoint</Application>
  <PresentationFormat>Widescreen</PresentationFormat>
  <Paragraphs>283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Tw Cen MT</vt:lpstr>
      <vt:lpstr>Tw Cen MT Condensed</vt:lpstr>
      <vt:lpstr>Wingdings 3</vt:lpstr>
      <vt:lpstr>Integral</vt:lpstr>
      <vt:lpstr>A EMENDA CONSTITUCIONAL 103 E SEUS IMPACTOS</vt:lpstr>
      <vt:lpstr>SEM APLICAÇÃO PARCIAL OU TOTAL DA EMENDA CONSTITUCIONAL 103  O ENTE NÃO TERÁ REDUÇÃO COM DESPESAS PREVIDENCIÁRIAS...</vt:lpstr>
      <vt:lpstr>Portaria 464/2018</vt:lpstr>
      <vt:lpstr>Portaria 464/2018</vt:lpstr>
      <vt:lpstr>Portaria 464/2018</vt:lpstr>
      <vt:lpstr>Portaria 464/2018</vt:lpstr>
      <vt:lpstr>Portaria 464/2018</vt:lpstr>
      <vt:lpstr>Portaria 464/2018</vt:lpstr>
      <vt:lpstr>Portaria 464/2018</vt:lpstr>
      <vt:lpstr>APLICAÇÃO IMEDIATA E OBRIGATÓRIA EM RPPS</vt:lpstr>
      <vt:lpstr>APLICAÇÃO IMEDIATA E OBRIGATÓRIA EM RPPS</vt:lpstr>
      <vt:lpstr>APLICAÇÃO IMEDIATA E OBRIGATÓRIA EM RPPS</vt:lpstr>
      <vt:lpstr>APLICAÇÃO IMEDIATA E OBRIGATÓRIA EM RPPS</vt:lpstr>
      <vt:lpstr>APLICAÇÃO IMEDIATA E OBRIGATÓRIA EM RPPS</vt:lpstr>
      <vt:lpstr>Previdência complementar</vt:lpstr>
      <vt:lpstr>PODERÁ SER APLICADA EM CASO DE DÉFICIT ATUARIAL</vt:lpstr>
      <vt:lpstr>Inovações da reforma da previdência</vt:lpstr>
      <vt:lpstr>PODERÁ SER APLICADA POR LEI MUNICIPAL</vt:lpstr>
      <vt:lpstr>PODERÁ SER APLICADA EM CASO DE DÉFICIT ATUARIAL</vt:lpstr>
      <vt:lpstr>PODERÁ SER APLICADA POR LEI MUNICIPAL</vt:lpstr>
      <vt:lpstr>PODERÁ SER APLICADA POR LEI MUNICIPAL</vt:lpstr>
      <vt:lpstr>PODERÁ SER APLICADA POR LEI MUNICIPAL</vt:lpstr>
      <vt:lpstr>PODERÁ SER APLICADA POR LEI MUNICIPAL</vt:lpstr>
      <vt:lpstr>SIMULAÇÃO I</vt:lpstr>
      <vt:lpstr>SIMULAÇÃO I</vt:lpstr>
      <vt:lpstr>A EMENDA CONSTITUCIONAL 103 E SEUS IMPACTOS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EMENDA CONSTITUCIONAL 103 E SEUS IMPACTOS</dc:title>
  <dc:creator>Felix Orlando Villalba</dc:creator>
  <cp:lastModifiedBy>Eduardo</cp:lastModifiedBy>
  <cp:revision>9</cp:revision>
  <dcterms:created xsi:type="dcterms:W3CDTF">2020-02-13T03:17:50Z</dcterms:created>
  <dcterms:modified xsi:type="dcterms:W3CDTF">2020-02-14T19:35:11Z</dcterms:modified>
</cp:coreProperties>
</file>