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1799" r:id="rId3"/>
    <p:sldId id="1800" r:id="rId4"/>
    <p:sldId id="1801" r:id="rId5"/>
    <p:sldId id="1802" r:id="rId6"/>
    <p:sldId id="1804" r:id="rId7"/>
    <p:sldId id="1709" r:id="rId8"/>
    <p:sldId id="1720" r:id="rId9"/>
    <p:sldId id="1761" r:id="rId10"/>
    <p:sldId id="1803" r:id="rId11"/>
    <p:sldId id="1681" r:id="rId12"/>
    <p:sldId id="1700" r:id="rId13"/>
    <p:sldId id="1747" r:id="rId14"/>
    <p:sldId id="1748" r:id="rId15"/>
    <p:sldId id="1805" r:id="rId16"/>
    <p:sldId id="1806" r:id="rId17"/>
    <p:sldId id="1807" r:id="rId18"/>
    <p:sldId id="1809" r:id="rId19"/>
    <p:sldId id="1810" r:id="rId20"/>
    <p:sldId id="290" r:id="rId21"/>
    <p:sldId id="291" r:id="rId22"/>
    <p:sldId id="292" r:id="rId23"/>
    <p:sldId id="293" r:id="rId24"/>
    <p:sldId id="294" r:id="rId25"/>
    <p:sldId id="295" r:id="rId26"/>
    <p:sldId id="296" r:id="rId27"/>
    <p:sldId id="297" r:id="rId28"/>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Estilo Mé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01" d="100"/>
          <a:sy n="101" d="100"/>
        </p:scale>
        <p:origin x="126" y="31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Pasta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Pasta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Pasta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err="1"/>
              <a:t>Alíquota</a:t>
            </a:r>
            <a:r>
              <a:rPr lang="en-US"/>
              <a:t> </a:t>
            </a:r>
            <a:r>
              <a:rPr lang="en-US" err="1"/>
              <a:t>Efetiva</a:t>
            </a:r>
            <a:r>
              <a:rPr lang="en-US"/>
              <a:t> (individual)</a:t>
            </a:r>
          </a:p>
        </c:rich>
      </c:tx>
      <c:overlay val="0"/>
    </c:title>
    <c:autoTitleDeleted val="0"/>
    <c:plotArea>
      <c:layout>
        <c:manualLayout>
          <c:layoutTarget val="inner"/>
          <c:xMode val="edge"/>
          <c:yMode val="edge"/>
          <c:x val="5.9390339365474054E-2"/>
          <c:y val="8.9909314220337849E-2"/>
          <c:w val="0.9263146638833889"/>
          <c:h val="0.75399740897772394"/>
        </c:manualLayout>
      </c:layout>
      <c:scatterChart>
        <c:scatterStyle val="smoothMarker"/>
        <c:varyColors val="0"/>
        <c:ser>
          <c:idx val="0"/>
          <c:order val="0"/>
          <c:tx>
            <c:strRef>
              <c:f>Plan5!$M$14</c:f>
              <c:strCache>
                <c:ptCount val="1"/>
                <c:pt idx="0">
                  <c:v>Alíquota Efetiva</c:v>
                </c:pt>
              </c:strCache>
            </c:strRef>
          </c:tx>
          <c:spPr>
            <a:ln>
              <a:solidFill>
                <a:schemeClr val="tx1"/>
              </a:solidFill>
            </a:ln>
          </c:spPr>
          <c:marker>
            <c:symbol val="none"/>
          </c:marker>
          <c:xVal>
            <c:numRef>
              <c:f>Plan5!$B$15:$B$428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Plan5!$M$15:$M$428</c:f>
              <c:numCache>
                <c:formatCode>0.00%</c:formatCode>
                <c:ptCount val="414"/>
                <c:pt idx="0">
                  <c:v>7.5000000000000011E-2</c:v>
                </c:pt>
                <c:pt idx="1">
                  <c:v>7.5000000000000011E-2</c:v>
                </c:pt>
                <c:pt idx="2">
                  <c:v>7.5000000000000011E-2</c:v>
                </c:pt>
                <c:pt idx="3">
                  <c:v>7.5000000000000011E-2</c:v>
                </c:pt>
                <c:pt idx="4">
                  <c:v>7.5000000000000011E-2</c:v>
                </c:pt>
                <c:pt idx="5">
                  <c:v>7.5000000000000011E-2</c:v>
                </c:pt>
                <c:pt idx="6">
                  <c:v>7.5000000000000011E-2</c:v>
                </c:pt>
                <c:pt idx="7">
                  <c:v>7.5000000000000011E-2</c:v>
                </c:pt>
                <c:pt idx="8">
                  <c:v>7.5000000000000011E-2</c:v>
                </c:pt>
                <c:pt idx="9">
                  <c:v>7.5000000000000011E-2</c:v>
                </c:pt>
                <c:pt idx="10">
                  <c:v>7.636363636363637E-2</c:v>
                </c:pt>
                <c:pt idx="11">
                  <c:v>7.7500000000000013E-2</c:v>
                </c:pt>
                <c:pt idx="12">
                  <c:v>7.8461538461538471E-2</c:v>
                </c:pt>
                <c:pt idx="13">
                  <c:v>7.9285714285714307E-2</c:v>
                </c:pt>
                <c:pt idx="14">
                  <c:v>8.0000000000000016E-2</c:v>
                </c:pt>
                <c:pt idx="15">
                  <c:v>8.0625000000000016E-2</c:v>
                </c:pt>
                <c:pt idx="16">
                  <c:v>8.1176470588235308E-2</c:v>
                </c:pt>
                <c:pt idx="17">
                  <c:v>8.1666666666666679E-2</c:v>
                </c:pt>
                <c:pt idx="18">
                  <c:v>8.2105263157894751E-2</c:v>
                </c:pt>
                <c:pt idx="19">
                  <c:v>8.2500000000000018E-2</c:v>
                </c:pt>
                <c:pt idx="20">
                  <c:v>8.4285714285714297E-2</c:v>
                </c:pt>
                <c:pt idx="21">
                  <c:v>8.5909090909090921E-2</c:v>
                </c:pt>
                <c:pt idx="22">
                  <c:v>8.7391304347826104E-2</c:v>
                </c:pt>
                <c:pt idx="23">
                  <c:v>8.8750000000000009E-2</c:v>
                </c:pt>
                <c:pt idx="24">
                  <c:v>9.0000000000000011E-2</c:v>
                </c:pt>
                <c:pt idx="25">
                  <c:v>9.1153846153846169E-2</c:v>
                </c:pt>
                <c:pt idx="26">
                  <c:v>9.2222222222222233E-2</c:v>
                </c:pt>
                <c:pt idx="27">
                  <c:v>9.3214285714285736E-2</c:v>
                </c:pt>
                <c:pt idx="28">
                  <c:v>9.4137931034482772E-2</c:v>
                </c:pt>
                <c:pt idx="29">
                  <c:v>9.5000000000000015E-2</c:v>
                </c:pt>
                <c:pt idx="30">
                  <c:v>9.645161290322582E-2</c:v>
                </c:pt>
                <c:pt idx="31">
                  <c:v>9.7812500000000024E-2</c:v>
                </c:pt>
                <c:pt idx="32">
                  <c:v>9.9090909090909104E-2</c:v>
                </c:pt>
                <c:pt idx="33">
                  <c:v>0.10029411764705884</c:v>
                </c:pt>
                <c:pt idx="34">
                  <c:v>0.10142857142857145</c:v>
                </c:pt>
                <c:pt idx="35">
                  <c:v>0.10250000000000002</c:v>
                </c:pt>
                <c:pt idx="36">
                  <c:v>0.10351351351351352</c:v>
                </c:pt>
                <c:pt idx="37">
                  <c:v>0.10447368421052633</c:v>
                </c:pt>
                <c:pt idx="38">
                  <c:v>0.1053846153846154</c:v>
                </c:pt>
                <c:pt idx="39">
                  <c:v>0.10625000000000001</c:v>
                </c:pt>
                <c:pt idx="40">
                  <c:v>0.10707317073170734</c:v>
                </c:pt>
                <c:pt idx="41">
                  <c:v>0.10785714285714289</c:v>
                </c:pt>
                <c:pt idx="42">
                  <c:v>0.10860465116279072</c:v>
                </c:pt>
                <c:pt idx="43">
                  <c:v>0.10931818181818184</c:v>
                </c:pt>
                <c:pt idx="44">
                  <c:v>0.11000000000000003</c:v>
                </c:pt>
                <c:pt idx="45">
                  <c:v>0.11065217391304351</c:v>
                </c:pt>
                <c:pt idx="46">
                  <c:v>0.11127659574468088</c:v>
                </c:pt>
                <c:pt idx="47">
                  <c:v>0.11187500000000003</c:v>
                </c:pt>
                <c:pt idx="48">
                  <c:v>0.11244897959183674</c:v>
                </c:pt>
                <c:pt idx="49">
                  <c:v>0.113</c:v>
                </c:pt>
                <c:pt idx="50">
                  <c:v>0.11352941176470588</c:v>
                </c:pt>
                <c:pt idx="51">
                  <c:v>0.11403846153846156</c:v>
                </c:pt>
                <c:pt idx="52">
                  <c:v>0.11452830188679247</c:v>
                </c:pt>
                <c:pt idx="53">
                  <c:v>0.11500000000000002</c:v>
                </c:pt>
                <c:pt idx="54">
                  <c:v>0.11545454545454548</c:v>
                </c:pt>
                <c:pt idx="55">
                  <c:v>0.11589285714285716</c:v>
                </c:pt>
                <c:pt idx="56">
                  <c:v>0.11631578947368423</c:v>
                </c:pt>
                <c:pt idx="57">
                  <c:v>0.11672413793103451</c:v>
                </c:pt>
                <c:pt idx="58">
                  <c:v>0.11716994915254239</c:v>
                </c:pt>
                <c:pt idx="59">
                  <c:v>0.11763378333333334</c:v>
                </c:pt>
                <c:pt idx="60">
                  <c:v>0.1180824098360656</c:v>
                </c:pt>
                <c:pt idx="61">
                  <c:v>0.11851656451612906</c:v>
                </c:pt>
                <c:pt idx="62">
                  <c:v>0.11893693650793653</c:v>
                </c:pt>
                <c:pt idx="63">
                  <c:v>0.11934417187500003</c:v>
                </c:pt>
                <c:pt idx="64">
                  <c:v>0.11973887692307696</c:v>
                </c:pt>
                <c:pt idx="65">
                  <c:v>0.12012162121212124</c:v>
                </c:pt>
                <c:pt idx="66">
                  <c:v>0.12049294029850749</c:v>
                </c:pt>
                <c:pt idx="67">
                  <c:v>0.12085333823529415</c:v>
                </c:pt>
                <c:pt idx="68">
                  <c:v>0.12120328985507249</c:v>
                </c:pt>
                <c:pt idx="69">
                  <c:v>0.12154324285714288</c:v>
                </c:pt>
                <c:pt idx="70">
                  <c:v>0.12187361971830989</c:v>
                </c:pt>
                <c:pt idx="71">
                  <c:v>0.12219481944444446</c:v>
                </c:pt>
                <c:pt idx="72">
                  <c:v>0.12250721917808222</c:v>
                </c:pt>
                <c:pt idx="73">
                  <c:v>0.1228111756756757</c:v>
                </c:pt>
                <c:pt idx="74">
                  <c:v>0.12310702666666669</c:v>
                </c:pt>
                <c:pt idx="75">
                  <c:v>0.12339509210526318</c:v>
                </c:pt>
                <c:pt idx="76">
                  <c:v>0.12367567532467535</c:v>
                </c:pt>
                <c:pt idx="77">
                  <c:v>0.12394906410256412</c:v>
                </c:pt>
                <c:pt idx="78">
                  <c:v>0.12421553164556964</c:v>
                </c:pt>
                <c:pt idx="79">
                  <c:v>0.12447533750000002</c:v>
                </c:pt>
                <c:pt idx="80">
                  <c:v>0.12472872839506176</c:v>
                </c:pt>
                <c:pt idx="81">
                  <c:v>0.12497593902439026</c:v>
                </c:pt>
                <c:pt idx="82">
                  <c:v>0.12521719277108437</c:v>
                </c:pt>
                <c:pt idx="83">
                  <c:v>0.12545270238095241</c:v>
                </c:pt>
                <c:pt idx="84">
                  <c:v>0.12568267058823532</c:v>
                </c:pt>
                <c:pt idx="85">
                  <c:v>0.12590729069767445</c:v>
                </c:pt>
                <c:pt idx="86">
                  <c:v>0.12612674712643682</c:v>
                </c:pt>
                <c:pt idx="87">
                  <c:v>0.12634121590909092</c:v>
                </c:pt>
                <c:pt idx="88">
                  <c:v>0.12655086516853933</c:v>
                </c:pt>
                <c:pt idx="89">
                  <c:v>0.12675585555555557</c:v>
                </c:pt>
                <c:pt idx="90">
                  <c:v>0.12695634065934067</c:v>
                </c:pt>
                <c:pt idx="91">
                  <c:v>0.12715246739130437</c:v>
                </c:pt>
                <c:pt idx="92">
                  <c:v>0.12734437634408605</c:v>
                </c:pt>
                <c:pt idx="93">
                  <c:v>0.12753220212765959</c:v>
                </c:pt>
                <c:pt idx="94">
                  <c:v>0.12771607368421053</c:v>
                </c:pt>
                <c:pt idx="95">
                  <c:v>0.12789611458333336</c:v>
                </c:pt>
                <c:pt idx="96">
                  <c:v>0.12807244329896908</c:v>
                </c:pt>
                <c:pt idx="97">
                  <c:v>0.12824517346938777</c:v>
                </c:pt>
                <c:pt idx="98">
                  <c:v>0.12841441414141416</c:v>
                </c:pt>
                <c:pt idx="99">
                  <c:v>0.12858027000000002</c:v>
                </c:pt>
                <c:pt idx="100">
                  <c:v>0.12894086138613864</c:v>
                </c:pt>
                <c:pt idx="101">
                  <c:v>0.12929438235294119</c:v>
                </c:pt>
                <c:pt idx="102">
                  <c:v>0.12964103883495148</c:v>
                </c:pt>
                <c:pt idx="103">
                  <c:v>0.12998102884615387</c:v>
                </c:pt>
                <c:pt idx="104">
                  <c:v>0.13031454285714286</c:v>
                </c:pt>
                <c:pt idx="105">
                  <c:v>0.13064176415094342</c:v>
                </c:pt>
                <c:pt idx="106">
                  <c:v>0.13096286915887853</c:v>
                </c:pt>
                <c:pt idx="107">
                  <c:v>0.13127802777777781</c:v>
                </c:pt>
                <c:pt idx="108">
                  <c:v>0.1315874036697248</c:v>
                </c:pt>
                <c:pt idx="109">
                  <c:v>0.13189115454545455</c:v>
                </c:pt>
                <c:pt idx="110">
                  <c:v>0.13218943243243245</c:v>
                </c:pt>
                <c:pt idx="111">
                  <c:v>0.13248238392857145</c:v>
                </c:pt>
                <c:pt idx="112">
                  <c:v>0.13277015044247789</c:v>
                </c:pt>
                <c:pt idx="113">
                  <c:v>0.13305286842105266</c:v>
                </c:pt>
                <c:pt idx="114">
                  <c:v>0.13333066956521741</c:v>
                </c:pt>
                <c:pt idx="115">
                  <c:v>0.13360368103448278</c:v>
                </c:pt>
                <c:pt idx="116">
                  <c:v>0.13387202564102565</c:v>
                </c:pt>
                <c:pt idx="117">
                  <c:v>0.13413582203389832</c:v>
                </c:pt>
                <c:pt idx="118">
                  <c:v>0.13439518487394961</c:v>
                </c:pt>
                <c:pt idx="119">
                  <c:v>0.13465022500000001</c:v>
                </c:pt>
                <c:pt idx="120">
                  <c:v>0.13490104958677687</c:v>
                </c:pt>
                <c:pt idx="121">
                  <c:v>0.13514776229508199</c:v>
                </c:pt>
                <c:pt idx="122">
                  <c:v>0.13539046341463415</c:v>
                </c:pt>
                <c:pt idx="123">
                  <c:v>0.13562925000000001</c:v>
                </c:pt>
                <c:pt idx="124">
                  <c:v>0.13586421600000001</c:v>
                </c:pt>
                <c:pt idx="125">
                  <c:v>0.13609545238095239</c:v>
                </c:pt>
                <c:pt idx="126">
                  <c:v>0.1363230472440945</c:v>
                </c:pt>
                <c:pt idx="127">
                  <c:v>0.13654708593750001</c:v>
                </c:pt>
                <c:pt idx="128">
                  <c:v>0.13676765116279072</c:v>
                </c:pt>
                <c:pt idx="129">
                  <c:v>0.13698482307692308</c:v>
                </c:pt>
                <c:pt idx="130">
                  <c:v>0.13719867938931299</c:v>
                </c:pt>
                <c:pt idx="131">
                  <c:v>0.13740929545454547</c:v>
                </c:pt>
                <c:pt idx="132">
                  <c:v>0.13761674436090227</c:v>
                </c:pt>
                <c:pt idx="133">
                  <c:v>0.1378210970149254</c:v>
                </c:pt>
                <c:pt idx="134">
                  <c:v>0.13802242222222225</c:v>
                </c:pt>
                <c:pt idx="135">
                  <c:v>0.13822078676470589</c:v>
                </c:pt>
                <c:pt idx="136">
                  <c:v>0.13841625547445258</c:v>
                </c:pt>
                <c:pt idx="137">
                  <c:v>0.13860889130434784</c:v>
                </c:pt>
                <c:pt idx="138">
                  <c:v>0.13879875539568345</c:v>
                </c:pt>
                <c:pt idx="139">
                  <c:v>0.13898590714285716</c:v>
                </c:pt>
                <c:pt idx="140">
                  <c:v>0.13917040425531915</c:v>
                </c:pt>
                <c:pt idx="141">
                  <c:v>0.13935230281690142</c:v>
                </c:pt>
                <c:pt idx="142">
                  <c:v>0.13953165734265735</c:v>
                </c:pt>
                <c:pt idx="143">
                  <c:v>0.13970852083333335</c:v>
                </c:pt>
                <c:pt idx="144">
                  <c:v>0.13988294482758623</c:v>
                </c:pt>
                <c:pt idx="145">
                  <c:v>0.14005497945205481</c:v>
                </c:pt>
                <c:pt idx="146">
                  <c:v>0.14022467346938777</c:v>
                </c:pt>
                <c:pt idx="147">
                  <c:v>0.14039207432432435</c:v>
                </c:pt>
                <c:pt idx="148">
                  <c:v>0.14055722818791946</c:v>
                </c:pt>
                <c:pt idx="149">
                  <c:v>0.14072018</c:v>
                </c:pt>
                <c:pt idx="150">
                  <c:v>0.14088097350993378</c:v>
                </c:pt>
                <c:pt idx="151">
                  <c:v>0.14103965131578949</c:v>
                </c:pt>
                <c:pt idx="152">
                  <c:v>0.1411962549019608</c:v>
                </c:pt>
                <c:pt idx="153">
                  <c:v>0.1413508246753247</c:v>
                </c:pt>
                <c:pt idx="154">
                  <c:v>0.1415034</c:v>
                </c:pt>
                <c:pt idx="155">
                  <c:v>0.14165401923076923</c:v>
                </c:pt>
                <c:pt idx="156">
                  <c:v>0.14180271974522293</c:v>
                </c:pt>
                <c:pt idx="157">
                  <c:v>0.14194953797468354</c:v>
                </c:pt>
                <c:pt idx="158">
                  <c:v>0.14209450943396226</c:v>
                </c:pt>
                <c:pt idx="159">
                  <c:v>0.14223766875000002</c:v>
                </c:pt>
                <c:pt idx="160">
                  <c:v>0.14237904968944101</c:v>
                </c:pt>
                <c:pt idx="161">
                  <c:v>0.14251868518518521</c:v>
                </c:pt>
                <c:pt idx="162">
                  <c:v>0.1426566073619632</c:v>
                </c:pt>
                <c:pt idx="163">
                  <c:v>0.14279284756097563</c:v>
                </c:pt>
                <c:pt idx="164">
                  <c:v>0.14292743636363636</c:v>
                </c:pt>
                <c:pt idx="165">
                  <c:v>0.14306040361445785</c:v>
                </c:pt>
                <c:pt idx="166">
                  <c:v>0.14319177844311379</c:v>
                </c:pt>
                <c:pt idx="167">
                  <c:v>0.14332158928571428</c:v>
                </c:pt>
                <c:pt idx="168">
                  <c:v>0.14344986390532546</c:v>
                </c:pt>
                <c:pt idx="169">
                  <c:v>0.14357662941176472</c:v>
                </c:pt>
                <c:pt idx="170">
                  <c:v>0.14370191228070175</c:v>
                </c:pt>
                <c:pt idx="171">
                  <c:v>0.14382573837209303</c:v>
                </c:pt>
                <c:pt idx="172">
                  <c:v>0.1439481329479769</c:v>
                </c:pt>
                <c:pt idx="173">
                  <c:v>0.14406912068965519</c:v>
                </c:pt>
                <c:pt idx="174">
                  <c:v>0.14418872571428573</c:v>
                </c:pt>
                <c:pt idx="175">
                  <c:v>0.14430697159090911</c:v>
                </c:pt>
                <c:pt idx="176">
                  <c:v>0.1444238813559322</c:v>
                </c:pt>
                <c:pt idx="177">
                  <c:v>0.1445394775280899</c:v>
                </c:pt>
                <c:pt idx="178">
                  <c:v>0.14465378212290503</c:v>
                </c:pt>
                <c:pt idx="179">
                  <c:v>0.14476681666666669</c:v>
                </c:pt>
                <c:pt idx="180">
                  <c:v>0.14487860220994475</c:v>
                </c:pt>
                <c:pt idx="181">
                  <c:v>0.14498915934065934</c:v>
                </c:pt>
                <c:pt idx="182">
                  <c:v>0.14509850819672132</c:v>
                </c:pt>
                <c:pt idx="183">
                  <c:v>0.14520666847826089</c:v>
                </c:pt>
                <c:pt idx="184">
                  <c:v>0.14531365945945948</c:v>
                </c:pt>
                <c:pt idx="185">
                  <c:v>0.14541950000000001</c:v>
                </c:pt>
                <c:pt idx="186">
                  <c:v>0.14552420855614975</c:v>
                </c:pt>
                <c:pt idx="187">
                  <c:v>0.14562780319148938</c:v>
                </c:pt>
                <c:pt idx="188">
                  <c:v>0.1457303015873016</c:v>
                </c:pt>
                <c:pt idx="189">
                  <c:v>0.14583172105263159</c:v>
                </c:pt>
                <c:pt idx="190">
                  <c:v>0.14593207853403142</c:v>
                </c:pt>
                <c:pt idx="191">
                  <c:v>0.14603139062500001</c:v>
                </c:pt>
                <c:pt idx="192">
                  <c:v>0.14612967357512954</c:v>
                </c:pt>
                <c:pt idx="193">
                  <c:v>0.14622694329896907</c:v>
                </c:pt>
                <c:pt idx="194">
                  <c:v>0.1463232153846154</c:v>
                </c:pt>
                <c:pt idx="195">
                  <c:v>0.14641850510204082</c:v>
                </c:pt>
                <c:pt idx="196">
                  <c:v>0.14651282741116753</c:v>
                </c:pt>
                <c:pt idx="197">
                  <c:v>0.14660619696969698</c:v>
                </c:pt>
                <c:pt idx="198">
                  <c:v>0.14669862814070353</c:v>
                </c:pt>
                <c:pt idx="199">
                  <c:v>0.14679013500000002</c:v>
                </c:pt>
                <c:pt idx="200">
                  <c:v>0.14700510945273632</c:v>
                </c:pt>
                <c:pt idx="201">
                  <c:v>0.14721795544554456</c:v>
                </c:pt>
                <c:pt idx="202">
                  <c:v>0.14742870443349754</c:v>
                </c:pt>
                <c:pt idx="203">
                  <c:v>0.14763738725490197</c:v>
                </c:pt>
                <c:pt idx="204">
                  <c:v>0.14784403414634148</c:v>
                </c:pt>
                <c:pt idx="205">
                  <c:v>0.14804867475728156</c:v>
                </c:pt>
                <c:pt idx="206">
                  <c:v>0.14825133816425121</c:v>
                </c:pt>
                <c:pt idx="207">
                  <c:v>0.14845205288461538</c:v>
                </c:pt>
                <c:pt idx="208">
                  <c:v>0.14865084688995217</c:v>
                </c:pt>
                <c:pt idx="209">
                  <c:v>0.14884774761904762</c:v>
                </c:pt>
                <c:pt idx="210">
                  <c:v>0.14904278199052134</c:v>
                </c:pt>
                <c:pt idx="211">
                  <c:v>0.14923597641509434</c:v>
                </c:pt>
                <c:pt idx="212">
                  <c:v>0.14942735680751174</c:v>
                </c:pt>
                <c:pt idx="213">
                  <c:v>0.14961694859813085</c:v>
                </c:pt>
                <c:pt idx="214">
                  <c:v>0.14980477674418605</c:v>
                </c:pt>
                <c:pt idx="215">
                  <c:v>0.14999086574074075</c:v>
                </c:pt>
                <c:pt idx="216">
                  <c:v>0.15017523963133642</c:v>
                </c:pt>
                <c:pt idx="217">
                  <c:v>0.15035792201834863</c:v>
                </c:pt>
                <c:pt idx="218">
                  <c:v>0.15053893607305938</c:v>
                </c:pt>
                <c:pt idx="219">
                  <c:v>0.15071830454545457</c:v>
                </c:pt>
                <c:pt idx="220">
                  <c:v>0.15089604977375567</c:v>
                </c:pt>
                <c:pt idx="221">
                  <c:v>0.15107219369369371</c:v>
                </c:pt>
                <c:pt idx="222">
                  <c:v>0.15124675784753364</c:v>
                </c:pt>
                <c:pt idx="223">
                  <c:v>0.15141976339285715</c:v>
                </c:pt>
                <c:pt idx="224">
                  <c:v>0.15159123111111111</c:v>
                </c:pt>
                <c:pt idx="225">
                  <c:v>0.1517611814159292</c:v>
                </c:pt>
                <c:pt idx="226">
                  <c:v>0.1519296343612335</c:v>
                </c:pt>
                <c:pt idx="227">
                  <c:v>0.1520966096491228</c:v>
                </c:pt>
                <c:pt idx="228">
                  <c:v>0.15226212663755459</c:v>
                </c:pt>
                <c:pt idx="229">
                  <c:v>0.15242620434782608</c:v>
                </c:pt>
                <c:pt idx="230">
                  <c:v>0.15258886147186149</c:v>
                </c:pt>
                <c:pt idx="231">
                  <c:v>0.15275011637931035</c:v>
                </c:pt>
                <c:pt idx="232">
                  <c:v>0.15290998712446352</c:v>
                </c:pt>
                <c:pt idx="233">
                  <c:v>0.15306849145299145</c:v>
                </c:pt>
                <c:pt idx="234">
                  <c:v>0.15322564680851064</c:v>
                </c:pt>
                <c:pt idx="235">
                  <c:v>0.15338147033898306</c:v>
                </c:pt>
                <c:pt idx="236">
                  <c:v>0.15353597890295359</c:v>
                </c:pt>
                <c:pt idx="237">
                  <c:v>0.15368918907563026</c:v>
                </c:pt>
                <c:pt idx="238">
                  <c:v>0.15384111715481172</c:v>
                </c:pt>
                <c:pt idx="239">
                  <c:v>0.15399177916666668</c:v>
                </c:pt>
                <c:pt idx="240">
                  <c:v>0.15414119087136929</c:v>
                </c:pt>
                <c:pt idx="241">
                  <c:v>0.15428936776859506</c:v>
                </c:pt>
                <c:pt idx="242">
                  <c:v>0.15443632510288066</c:v>
                </c:pt>
                <c:pt idx="243">
                  <c:v>0.15458207786885247</c:v>
                </c:pt>
                <c:pt idx="244">
                  <c:v>0.15472664081632653</c:v>
                </c:pt>
                <c:pt idx="245">
                  <c:v>0.15487002845528455</c:v>
                </c:pt>
                <c:pt idx="246">
                  <c:v>0.15501225506072874</c:v>
                </c:pt>
                <c:pt idx="247">
                  <c:v>0.15515333467741937</c:v>
                </c:pt>
                <c:pt idx="248">
                  <c:v>0.155293281124498</c:v>
                </c:pt>
                <c:pt idx="249">
                  <c:v>0.15543210800000001</c:v>
                </c:pt>
                <c:pt idx="250">
                  <c:v>0.15556982868525898</c:v>
                </c:pt>
                <c:pt idx="251">
                  <c:v>0.15570645634920635</c:v>
                </c:pt>
                <c:pt idx="252">
                  <c:v>0.15584200395256917</c:v>
                </c:pt>
                <c:pt idx="253">
                  <c:v>0.1559764842519685</c:v>
                </c:pt>
                <c:pt idx="254">
                  <c:v>0.15610990980392159</c:v>
                </c:pt>
                <c:pt idx="255">
                  <c:v>0.15624229296875</c:v>
                </c:pt>
                <c:pt idx="256">
                  <c:v>0.1563736459143969</c:v>
                </c:pt>
                <c:pt idx="257">
                  <c:v>0.15650398062015505</c:v>
                </c:pt>
                <c:pt idx="258">
                  <c:v>0.15663330888030888</c:v>
                </c:pt>
                <c:pt idx="259">
                  <c:v>0.15676164230769232</c:v>
                </c:pt>
                <c:pt idx="260">
                  <c:v>0.15688899233716475</c:v>
                </c:pt>
                <c:pt idx="261">
                  <c:v>0.15701537022900763</c:v>
                </c:pt>
                <c:pt idx="262">
                  <c:v>0.15714078707224335</c:v>
                </c:pt>
                <c:pt idx="263">
                  <c:v>0.15726525378787878</c:v>
                </c:pt>
                <c:pt idx="264">
                  <c:v>0.15738878113207547</c:v>
                </c:pt>
                <c:pt idx="265">
                  <c:v>0.15751137969924814</c:v>
                </c:pt>
                <c:pt idx="266">
                  <c:v>0.15763305992509363</c:v>
                </c:pt>
                <c:pt idx="267">
                  <c:v>0.15775383208955224</c:v>
                </c:pt>
                <c:pt idx="268">
                  <c:v>0.1578737063197026</c:v>
                </c:pt>
                <c:pt idx="269">
                  <c:v>0.1579926925925926</c:v>
                </c:pt>
                <c:pt idx="270">
                  <c:v>0.15811080073800737</c:v>
                </c:pt>
                <c:pt idx="271">
                  <c:v>0.15822804044117647</c:v>
                </c:pt>
                <c:pt idx="272">
                  <c:v>0.15834442124542125</c:v>
                </c:pt>
                <c:pt idx="273">
                  <c:v>0.15845995255474454</c:v>
                </c:pt>
                <c:pt idx="274">
                  <c:v>0.15857464363636364</c:v>
                </c:pt>
                <c:pt idx="275">
                  <c:v>0.15868850362318843</c:v>
                </c:pt>
                <c:pt idx="276">
                  <c:v>0.15880154151624548</c:v>
                </c:pt>
                <c:pt idx="277">
                  <c:v>0.15891376618705036</c:v>
                </c:pt>
                <c:pt idx="278">
                  <c:v>0.15902518637992832</c:v>
                </c:pt>
                <c:pt idx="279">
                  <c:v>0.15913581071428573</c:v>
                </c:pt>
                <c:pt idx="280">
                  <c:v>0.15924564768683275</c:v>
                </c:pt>
                <c:pt idx="281">
                  <c:v>0.15935470567375887</c:v>
                </c:pt>
                <c:pt idx="282">
                  <c:v>0.1594629929328622</c:v>
                </c:pt>
                <c:pt idx="283">
                  <c:v>0.15957051760563382</c:v>
                </c:pt>
                <c:pt idx="284">
                  <c:v>0.15967728771929826</c:v>
                </c:pt>
                <c:pt idx="285">
                  <c:v>0.1597833111888112</c:v>
                </c:pt>
                <c:pt idx="286">
                  <c:v>0.15988859581881534</c:v>
                </c:pt>
                <c:pt idx="287">
                  <c:v>0.15999314930555555</c:v>
                </c:pt>
                <c:pt idx="288">
                  <c:v>0.16009697923875432</c:v>
                </c:pt>
                <c:pt idx="289">
                  <c:v>0.16020009310344829</c:v>
                </c:pt>
                <c:pt idx="290">
                  <c:v>0.16030249828178694</c:v>
                </c:pt>
                <c:pt idx="291">
                  <c:v>0.16040420205479453</c:v>
                </c:pt>
                <c:pt idx="292">
                  <c:v>0.16050521160409556</c:v>
                </c:pt>
                <c:pt idx="293">
                  <c:v>0.16060553401360544</c:v>
                </c:pt>
                <c:pt idx="294">
                  <c:v>0.16070517627118644</c:v>
                </c:pt>
                <c:pt idx="295">
                  <c:v>0.16080414527027029</c:v>
                </c:pt>
                <c:pt idx="296">
                  <c:v>0.16090244781144783</c:v>
                </c:pt>
                <c:pt idx="297">
                  <c:v>0.16100009060402684</c:v>
                </c:pt>
                <c:pt idx="298">
                  <c:v>0.16109708026755853</c:v>
                </c:pt>
                <c:pt idx="299">
                  <c:v>0.16119342333333334</c:v>
                </c:pt>
                <c:pt idx="300">
                  <c:v>0.16128912624584718</c:v>
                </c:pt>
                <c:pt idx="301">
                  <c:v>0.16138419536423843</c:v>
                </c:pt>
                <c:pt idx="302">
                  <c:v>0.16147863696369638</c:v>
                </c:pt>
                <c:pt idx="303">
                  <c:v>0.1615724572368421</c:v>
                </c:pt>
                <c:pt idx="304">
                  <c:v>0.16166566229508197</c:v>
                </c:pt>
                <c:pt idx="305">
                  <c:v>0.16175825816993464</c:v>
                </c:pt>
                <c:pt idx="306">
                  <c:v>0.16185025081433224</c:v>
                </c:pt>
                <c:pt idx="307">
                  <c:v>0.16194164610389611</c:v>
                </c:pt>
                <c:pt idx="308">
                  <c:v>0.16203244983818771</c:v>
                </c:pt>
                <c:pt idx="309">
                  <c:v>0.16212266774193548</c:v>
                </c:pt>
                <c:pt idx="310">
                  <c:v>0.16221230546623794</c:v>
                </c:pt>
                <c:pt idx="311">
                  <c:v>0.16230136858974359</c:v>
                </c:pt>
                <c:pt idx="312">
                  <c:v>0.16238986261980831</c:v>
                </c:pt>
                <c:pt idx="313">
                  <c:v>0.16247779299363058</c:v>
                </c:pt>
                <c:pt idx="314">
                  <c:v>0.16256516507936508</c:v>
                </c:pt>
                <c:pt idx="315">
                  <c:v>0.16265198417721519</c:v>
                </c:pt>
                <c:pt idx="316">
                  <c:v>0.16273825552050475</c:v>
                </c:pt>
                <c:pt idx="317">
                  <c:v>0.16282398427672956</c:v>
                </c:pt>
                <c:pt idx="318">
                  <c:v>0.16290917554858936</c:v>
                </c:pt>
                <c:pt idx="319">
                  <c:v>0.16299383437500001</c:v>
                </c:pt>
                <c:pt idx="320">
                  <c:v>0.16307796573208724</c:v>
                </c:pt>
                <c:pt idx="321">
                  <c:v>0.1631615745341615</c:v>
                </c:pt>
                <c:pt idx="322">
                  <c:v>0.16324466563467493</c:v>
                </c:pt>
                <c:pt idx="323">
                  <c:v>0.16332724382716049</c:v>
                </c:pt>
                <c:pt idx="324">
                  <c:v>0.16340931384615384</c:v>
                </c:pt>
                <c:pt idx="325">
                  <c:v>0.16349088036809817</c:v>
                </c:pt>
                <c:pt idx="326">
                  <c:v>0.16357194801223243</c:v>
                </c:pt>
                <c:pt idx="327">
                  <c:v>0.16365252134146341</c:v>
                </c:pt>
                <c:pt idx="328">
                  <c:v>0.16373260486322189</c:v>
                </c:pt>
                <c:pt idx="329">
                  <c:v>0.16381220303030303</c:v>
                </c:pt>
                <c:pt idx="330">
                  <c:v>0.16389132024169184</c:v>
                </c:pt>
                <c:pt idx="331">
                  <c:v>0.16396996084337351</c:v>
                </c:pt>
                <c:pt idx="332">
                  <c:v>0.16404812912912914</c:v>
                </c:pt>
                <c:pt idx="333">
                  <c:v>0.16412582934131736</c:v>
                </c:pt>
                <c:pt idx="334">
                  <c:v>0.16420306567164181</c:v>
                </c:pt>
                <c:pt idx="335">
                  <c:v>0.16427984226190476</c:v>
                </c:pt>
                <c:pt idx="336">
                  <c:v>0.16435616320474777</c:v>
                </c:pt>
                <c:pt idx="337">
                  <c:v>0.16443203254437871</c:v>
                </c:pt>
                <c:pt idx="338">
                  <c:v>0.16450745427728614</c:v>
                </c:pt>
                <c:pt idx="339">
                  <c:v>0.16458243235294118</c:v>
                </c:pt>
                <c:pt idx="340">
                  <c:v>0.16465697067448681</c:v>
                </c:pt>
                <c:pt idx="341">
                  <c:v>0.1647310730994152</c:v>
                </c:pt>
                <c:pt idx="342">
                  <c:v>0.16480474344023324</c:v>
                </c:pt>
                <c:pt idx="343">
                  <c:v>0.16487798546511628</c:v>
                </c:pt>
                <c:pt idx="344">
                  <c:v>0.16495080289855074</c:v>
                </c:pt>
                <c:pt idx="345">
                  <c:v>0.16502319942196533</c:v>
                </c:pt>
                <c:pt idx="346">
                  <c:v>0.16509517867435158</c:v>
                </c:pt>
                <c:pt idx="347">
                  <c:v>0.16516674425287356</c:v>
                </c:pt>
                <c:pt idx="348">
                  <c:v>0.16523789971346706</c:v>
                </c:pt>
                <c:pt idx="349">
                  <c:v>0.16530864857142857</c:v>
                </c:pt>
                <c:pt idx="350">
                  <c:v>0.16537899430199432</c:v>
                </c:pt>
                <c:pt idx="351">
                  <c:v>0.1654489403409091</c:v>
                </c:pt>
                <c:pt idx="352">
                  <c:v>0.16551849008498584</c:v>
                </c:pt>
                <c:pt idx="353">
                  <c:v>0.16558764689265537</c:v>
                </c:pt>
                <c:pt idx="354">
                  <c:v>0.16565641408450704</c:v>
                </c:pt>
                <c:pt idx="355">
                  <c:v>0.16572479494382023</c:v>
                </c:pt>
                <c:pt idx="356">
                  <c:v>0.16579279271708683</c:v>
                </c:pt>
                <c:pt idx="357">
                  <c:v>0.16586041061452514</c:v>
                </c:pt>
                <c:pt idx="358">
                  <c:v>0.16592765181058497</c:v>
                </c:pt>
                <c:pt idx="359">
                  <c:v>0.16599451944444446</c:v>
                </c:pt>
                <c:pt idx="360">
                  <c:v>0.16606101662049863</c:v>
                </c:pt>
                <c:pt idx="361">
                  <c:v>0.16612714640883977</c:v>
                </c:pt>
                <c:pt idx="362">
                  <c:v>0.16619291184573004</c:v>
                </c:pt>
                <c:pt idx="363">
                  <c:v>0.16625831593406593</c:v>
                </c:pt>
                <c:pt idx="364">
                  <c:v>0.16632336164383563</c:v>
                </c:pt>
                <c:pt idx="365">
                  <c:v>0.16638805191256831</c:v>
                </c:pt>
                <c:pt idx="366">
                  <c:v>0.16645238964577658</c:v>
                </c:pt>
                <c:pt idx="367">
                  <c:v>0.16651637771739131</c:v>
                </c:pt>
                <c:pt idx="368">
                  <c:v>0.1665800189701897</c:v>
                </c:pt>
                <c:pt idx="369">
                  <c:v>0.16664331621621623</c:v>
                </c:pt>
                <c:pt idx="370">
                  <c:v>0.16670627223719678</c:v>
                </c:pt>
                <c:pt idx="371">
                  <c:v>0.16676888978494625</c:v>
                </c:pt>
                <c:pt idx="372">
                  <c:v>0.16683117158176944</c:v>
                </c:pt>
                <c:pt idx="373">
                  <c:v>0.16689312032085563</c:v>
                </c:pt>
                <c:pt idx="374">
                  <c:v>0.16695473866666669</c:v>
                </c:pt>
                <c:pt idx="375">
                  <c:v>0.16701602925531916</c:v>
                </c:pt>
                <c:pt idx="376">
                  <c:v>0.16707699469496021</c:v>
                </c:pt>
                <c:pt idx="377">
                  <c:v>0.16713763756613756</c:v>
                </c:pt>
                <c:pt idx="378">
                  <c:v>0.16719796042216359</c:v>
                </c:pt>
                <c:pt idx="379">
                  <c:v>0.16725796578947369</c:v>
                </c:pt>
                <c:pt idx="380">
                  <c:v>0.167317656167979</c:v>
                </c:pt>
                <c:pt idx="381">
                  <c:v>0.16737703403141363</c:v>
                </c:pt>
                <c:pt idx="382">
                  <c:v>0.16743610182767624</c:v>
                </c:pt>
                <c:pt idx="383">
                  <c:v>0.16749486197916666</c:v>
                </c:pt>
                <c:pt idx="384">
                  <c:v>0.16755331688311689</c:v>
                </c:pt>
                <c:pt idx="385">
                  <c:v>0.16761146891191711</c:v>
                </c:pt>
                <c:pt idx="386">
                  <c:v>0.16766932041343668</c:v>
                </c:pt>
                <c:pt idx="387">
                  <c:v>0.16772687371134021</c:v>
                </c:pt>
                <c:pt idx="388">
                  <c:v>0.16778413110539847</c:v>
                </c:pt>
                <c:pt idx="389">
                  <c:v>0.16784109487179488</c:v>
                </c:pt>
                <c:pt idx="390">
                  <c:v>0.16797449360613811</c:v>
                </c:pt>
                <c:pt idx="391">
                  <c:v>0.1681072117346939</c:v>
                </c:pt>
                <c:pt idx="392">
                  <c:v>0.1682392544529262</c:v>
                </c:pt>
                <c:pt idx="393">
                  <c:v>0.16837062690355331</c:v>
                </c:pt>
                <c:pt idx="394">
                  <c:v>0.16850133417721519</c:v>
                </c:pt>
                <c:pt idx="395">
                  <c:v>0.16863138131313132</c:v>
                </c:pt>
                <c:pt idx="396">
                  <c:v>0.16876077329974812</c:v>
                </c:pt>
                <c:pt idx="397">
                  <c:v>0.16888951507537689</c:v>
                </c:pt>
                <c:pt idx="398">
                  <c:v>0.16901761152882205</c:v>
                </c:pt>
                <c:pt idx="399">
                  <c:v>0.1691450675</c:v>
                </c:pt>
                <c:pt idx="400">
                  <c:v>0.16927188778054864</c:v>
                </c:pt>
                <c:pt idx="401">
                  <c:v>0.16939807711442786</c:v>
                </c:pt>
                <c:pt idx="402">
                  <c:v>0.16952364019851118</c:v>
                </c:pt>
                <c:pt idx="403">
                  <c:v>0.16964858168316832</c:v>
                </c:pt>
                <c:pt idx="404">
                  <c:v>0.16977290617283952</c:v>
                </c:pt>
                <c:pt idx="405">
                  <c:v>0.16989661822660099</c:v>
                </c:pt>
                <c:pt idx="406">
                  <c:v>0.17001972235872237</c:v>
                </c:pt>
                <c:pt idx="407">
                  <c:v>0.1701422230392157</c:v>
                </c:pt>
                <c:pt idx="408">
                  <c:v>0.17026412469437655</c:v>
                </c:pt>
                <c:pt idx="409">
                  <c:v>0.17038543170731707</c:v>
                </c:pt>
                <c:pt idx="410">
                  <c:v>0.17050614841849149</c:v>
                </c:pt>
                <c:pt idx="411">
                  <c:v>0.17062627912621359</c:v>
                </c:pt>
                <c:pt idx="412">
                  <c:v>0.17074582808716707</c:v>
                </c:pt>
                <c:pt idx="413">
                  <c:v>0.17086479951690822</c:v>
                </c:pt>
              </c:numCache>
            </c:numRef>
          </c:yVal>
          <c:smooth val="1"/>
          <c:extLst>
            <c:ext xmlns:c16="http://schemas.microsoft.com/office/drawing/2014/chart" uri="{C3380CC4-5D6E-409C-BE32-E72D297353CC}">
              <c16:uniqueId val="{00000000-5B2C-42A2-A95D-1D432F9A92E0}"/>
            </c:ext>
          </c:extLst>
        </c:ser>
        <c:dLbls>
          <c:showLegendKey val="0"/>
          <c:showVal val="0"/>
          <c:showCatName val="0"/>
          <c:showSerName val="0"/>
          <c:showPercent val="0"/>
          <c:showBubbleSize val="0"/>
        </c:dLbls>
        <c:axId val="40886272"/>
        <c:axId val="40888576"/>
      </c:scatterChart>
      <c:valAx>
        <c:axId val="40886272"/>
        <c:scaling>
          <c:orientation val="minMax"/>
          <c:max val="42000"/>
          <c:min val="0"/>
        </c:scaling>
        <c:delete val="0"/>
        <c:axPos val="b"/>
        <c:majorGridlines>
          <c:spPr>
            <a:ln w="22225">
              <a:solidFill>
                <a:schemeClr val="tx1"/>
              </a:solidFill>
            </a:ln>
          </c:spPr>
        </c:majorGridlines>
        <c:minorGridlines/>
        <c:numFmt formatCode="_(&quot;R$&quot;* #,##0.00_);_(&quot;R$&quot;* \(#,##0.00\);_(&quot;R$&quot;* &quot;-&quot;??_);_(@_)" sourceLinked="1"/>
        <c:majorTickMark val="out"/>
        <c:minorTickMark val="none"/>
        <c:tickLblPos val="nextTo"/>
        <c:txPr>
          <a:bodyPr rot="-5400000" vert="horz"/>
          <a:lstStyle/>
          <a:p>
            <a:pPr>
              <a:defRPr/>
            </a:pPr>
            <a:endParaRPr lang="pt-BR"/>
          </a:p>
        </c:txPr>
        <c:crossAx val="40888576"/>
        <c:crosses val="autoZero"/>
        <c:crossBetween val="midCat"/>
        <c:majorUnit val="2500"/>
      </c:valAx>
      <c:valAx>
        <c:axId val="40888576"/>
        <c:scaling>
          <c:orientation val="minMax"/>
        </c:scaling>
        <c:delete val="0"/>
        <c:axPos val="l"/>
        <c:majorGridlines>
          <c:spPr>
            <a:ln w="19050"/>
          </c:spPr>
        </c:majorGridlines>
        <c:minorGridlines/>
        <c:numFmt formatCode="0.00%" sourceLinked="1"/>
        <c:majorTickMark val="out"/>
        <c:minorTickMark val="none"/>
        <c:tickLblPos val="nextTo"/>
        <c:crossAx val="40886272"/>
        <c:crosses val="autoZero"/>
        <c:crossBetween val="midCat"/>
        <c:majorUnit val="2.0000000000000004E-2"/>
        <c:minorUnit val="5.000000000000001E-3"/>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a:t>Alíquota efetiva individual e coletiva</a:t>
            </a:r>
            <a:r>
              <a:rPr lang="pt-BR" baseline="0"/>
              <a:t> (salário médio elevado)</a:t>
            </a:r>
            <a:endParaRPr lang="pt-BR"/>
          </a:p>
        </c:rich>
      </c:tx>
      <c:overlay val="0"/>
    </c:title>
    <c:autoTitleDeleted val="0"/>
    <c:plotArea>
      <c:layout>
        <c:manualLayout>
          <c:layoutTarget val="inner"/>
          <c:xMode val="edge"/>
          <c:yMode val="edge"/>
          <c:x val="6.9165131586316958E-2"/>
          <c:y val="9.7571151432157943E-2"/>
          <c:w val="0.91418712162722249"/>
          <c:h val="0.70056994180075327"/>
        </c:manualLayout>
      </c:layout>
      <c:scatterChart>
        <c:scatterStyle val="smoothMarker"/>
        <c:varyColors val="0"/>
        <c:ser>
          <c:idx val="0"/>
          <c:order val="0"/>
          <c:tx>
            <c:strRef>
              <c:f>Plan7!$M$14</c:f>
              <c:strCache>
                <c:ptCount val="1"/>
                <c:pt idx="0">
                  <c:v>Alíquota Efetiva</c:v>
                </c:pt>
              </c:strCache>
            </c:strRef>
          </c:tx>
          <c:spPr>
            <a:ln>
              <a:solidFill>
                <a:schemeClr val="tx1"/>
              </a:solidFill>
            </a:ln>
          </c:spPr>
          <c:marker>
            <c:symbol val="none"/>
          </c:marker>
          <c:xVal>
            <c:numRef>
              <c:f>Plan7!$B$15:$B$428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Plan7!$M$15:$M$428</c:f>
              <c:numCache>
                <c:formatCode>0.00%</c:formatCode>
                <c:ptCount val="414"/>
                <c:pt idx="0">
                  <c:v>7.5000000000000011E-2</c:v>
                </c:pt>
                <c:pt idx="1">
                  <c:v>7.5000000000000011E-2</c:v>
                </c:pt>
                <c:pt idx="2">
                  <c:v>7.5000000000000011E-2</c:v>
                </c:pt>
                <c:pt idx="3">
                  <c:v>7.5000000000000011E-2</c:v>
                </c:pt>
                <c:pt idx="4">
                  <c:v>7.5000000000000011E-2</c:v>
                </c:pt>
                <c:pt idx="5">
                  <c:v>7.5000000000000011E-2</c:v>
                </c:pt>
                <c:pt idx="6">
                  <c:v>7.5000000000000011E-2</c:v>
                </c:pt>
                <c:pt idx="7">
                  <c:v>7.5000000000000011E-2</c:v>
                </c:pt>
                <c:pt idx="8">
                  <c:v>7.5000000000000011E-2</c:v>
                </c:pt>
                <c:pt idx="9">
                  <c:v>7.5000000000000011E-2</c:v>
                </c:pt>
                <c:pt idx="10">
                  <c:v>7.636363636363637E-2</c:v>
                </c:pt>
                <c:pt idx="11">
                  <c:v>7.7500000000000013E-2</c:v>
                </c:pt>
                <c:pt idx="12">
                  <c:v>7.8461538461538471E-2</c:v>
                </c:pt>
                <c:pt idx="13">
                  <c:v>7.9285714285714307E-2</c:v>
                </c:pt>
                <c:pt idx="14">
                  <c:v>8.0000000000000016E-2</c:v>
                </c:pt>
                <c:pt idx="15">
                  <c:v>8.0625000000000016E-2</c:v>
                </c:pt>
                <c:pt idx="16">
                  <c:v>8.1176470588235308E-2</c:v>
                </c:pt>
                <c:pt idx="17">
                  <c:v>8.1666666666666679E-2</c:v>
                </c:pt>
                <c:pt idx="18">
                  <c:v>8.2105263157894751E-2</c:v>
                </c:pt>
                <c:pt idx="19">
                  <c:v>8.2500000000000018E-2</c:v>
                </c:pt>
                <c:pt idx="20">
                  <c:v>8.4285714285714297E-2</c:v>
                </c:pt>
                <c:pt idx="21">
                  <c:v>8.5909090909090921E-2</c:v>
                </c:pt>
                <c:pt idx="22">
                  <c:v>8.7391304347826104E-2</c:v>
                </c:pt>
                <c:pt idx="23">
                  <c:v>8.8750000000000009E-2</c:v>
                </c:pt>
                <c:pt idx="24">
                  <c:v>9.0000000000000011E-2</c:v>
                </c:pt>
                <c:pt idx="25">
                  <c:v>9.1153846153846169E-2</c:v>
                </c:pt>
                <c:pt idx="26">
                  <c:v>9.2222222222222233E-2</c:v>
                </c:pt>
                <c:pt idx="27">
                  <c:v>9.3214285714285736E-2</c:v>
                </c:pt>
                <c:pt idx="28">
                  <c:v>9.4137931034482772E-2</c:v>
                </c:pt>
                <c:pt idx="29">
                  <c:v>9.5000000000000015E-2</c:v>
                </c:pt>
                <c:pt idx="30">
                  <c:v>9.645161290322582E-2</c:v>
                </c:pt>
                <c:pt idx="31">
                  <c:v>9.7812500000000024E-2</c:v>
                </c:pt>
                <c:pt idx="32">
                  <c:v>9.9090909090909104E-2</c:v>
                </c:pt>
                <c:pt idx="33">
                  <c:v>0.10029411764705884</c:v>
                </c:pt>
                <c:pt idx="34">
                  <c:v>0.10142857142857145</c:v>
                </c:pt>
                <c:pt idx="35">
                  <c:v>0.10250000000000002</c:v>
                </c:pt>
                <c:pt idx="36">
                  <c:v>0.10351351351351352</c:v>
                </c:pt>
                <c:pt idx="37">
                  <c:v>0.10447368421052633</c:v>
                </c:pt>
                <c:pt idx="38">
                  <c:v>0.1053846153846154</c:v>
                </c:pt>
                <c:pt idx="39">
                  <c:v>0.10625000000000001</c:v>
                </c:pt>
                <c:pt idx="40">
                  <c:v>0.10707317073170734</c:v>
                </c:pt>
                <c:pt idx="41">
                  <c:v>0.10785714285714289</c:v>
                </c:pt>
                <c:pt idx="42">
                  <c:v>0.10860465116279072</c:v>
                </c:pt>
                <c:pt idx="43">
                  <c:v>0.10931818181818184</c:v>
                </c:pt>
                <c:pt idx="44">
                  <c:v>0.11000000000000003</c:v>
                </c:pt>
                <c:pt idx="45">
                  <c:v>0.11065217391304351</c:v>
                </c:pt>
                <c:pt idx="46">
                  <c:v>0.11127659574468088</c:v>
                </c:pt>
                <c:pt idx="47">
                  <c:v>0.11187500000000003</c:v>
                </c:pt>
                <c:pt idx="48">
                  <c:v>0.11244897959183674</c:v>
                </c:pt>
                <c:pt idx="49">
                  <c:v>0.113</c:v>
                </c:pt>
                <c:pt idx="50">
                  <c:v>0.11352941176470588</c:v>
                </c:pt>
                <c:pt idx="51">
                  <c:v>0.11403846153846156</c:v>
                </c:pt>
                <c:pt idx="52">
                  <c:v>0.11452830188679247</c:v>
                </c:pt>
                <c:pt idx="53">
                  <c:v>0.11500000000000002</c:v>
                </c:pt>
                <c:pt idx="54">
                  <c:v>0.11545454545454548</c:v>
                </c:pt>
                <c:pt idx="55">
                  <c:v>0.11589285714285716</c:v>
                </c:pt>
                <c:pt idx="56">
                  <c:v>0.11631578947368423</c:v>
                </c:pt>
                <c:pt idx="57">
                  <c:v>0.11672413793103451</c:v>
                </c:pt>
                <c:pt idx="58">
                  <c:v>0.11716994915254239</c:v>
                </c:pt>
                <c:pt idx="59">
                  <c:v>0.11763378333333334</c:v>
                </c:pt>
                <c:pt idx="60">
                  <c:v>0.1180824098360656</c:v>
                </c:pt>
                <c:pt idx="61">
                  <c:v>0.11851656451612906</c:v>
                </c:pt>
                <c:pt idx="62">
                  <c:v>0.11893693650793653</c:v>
                </c:pt>
                <c:pt idx="63">
                  <c:v>0.11934417187500003</c:v>
                </c:pt>
                <c:pt idx="64">
                  <c:v>0.11973887692307696</c:v>
                </c:pt>
                <c:pt idx="65">
                  <c:v>0.12012162121212124</c:v>
                </c:pt>
                <c:pt idx="66">
                  <c:v>0.12049294029850749</c:v>
                </c:pt>
                <c:pt idx="67">
                  <c:v>0.12085333823529415</c:v>
                </c:pt>
                <c:pt idx="68">
                  <c:v>0.12120328985507249</c:v>
                </c:pt>
                <c:pt idx="69">
                  <c:v>0.12154324285714288</c:v>
                </c:pt>
                <c:pt idx="70">
                  <c:v>0.12187361971830989</c:v>
                </c:pt>
                <c:pt idx="71">
                  <c:v>0.12219481944444446</c:v>
                </c:pt>
                <c:pt idx="72">
                  <c:v>0.12250721917808222</c:v>
                </c:pt>
                <c:pt idx="73">
                  <c:v>0.1228111756756757</c:v>
                </c:pt>
                <c:pt idx="74">
                  <c:v>0.12310702666666669</c:v>
                </c:pt>
                <c:pt idx="75">
                  <c:v>0.12339509210526318</c:v>
                </c:pt>
                <c:pt idx="76">
                  <c:v>0.12367567532467535</c:v>
                </c:pt>
                <c:pt idx="77">
                  <c:v>0.12394906410256412</c:v>
                </c:pt>
                <c:pt idx="78">
                  <c:v>0.12421553164556964</c:v>
                </c:pt>
                <c:pt idx="79">
                  <c:v>0.12447533750000002</c:v>
                </c:pt>
                <c:pt idx="80">
                  <c:v>0.12472872839506176</c:v>
                </c:pt>
                <c:pt idx="81">
                  <c:v>0.12497593902439026</c:v>
                </c:pt>
                <c:pt idx="82">
                  <c:v>0.12521719277108437</c:v>
                </c:pt>
                <c:pt idx="83">
                  <c:v>0.12545270238095241</c:v>
                </c:pt>
                <c:pt idx="84">
                  <c:v>0.12568267058823532</c:v>
                </c:pt>
                <c:pt idx="85">
                  <c:v>0.12590729069767445</c:v>
                </c:pt>
                <c:pt idx="86">
                  <c:v>0.12612674712643682</c:v>
                </c:pt>
                <c:pt idx="87">
                  <c:v>0.12634121590909092</c:v>
                </c:pt>
                <c:pt idx="88">
                  <c:v>0.12655086516853933</c:v>
                </c:pt>
                <c:pt idx="89">
                  <c:v>0.12675585555555557</c:v>
                </c:pt>
                <c:pt idx="90">
                  <c:v>0.12695634065934067</c:v>
                </c:pt>
                <c:pt idx="91">
                  <c:v>0.12715246739130437</c:v>
                </c:pt>
                <c:pt idx="92">
                  <c:v>0.12734437634408605</c:v>
                </c:pt>
                <c:pt idx="93">
                  <c:v>0.12753220212765959</c:v>
                </c:pt>
                <c:pt idx="94">
                  <c:v>0.12771607368421053</c:v>
                </c:pt>
                <c:pt idx="95">
                  <c:v>0.12789611458333336</c:v>
                </c:pt>
                <c:pt idx="96">
                  <c:v>0.12807244329896908</c:v>
                </c:pt>
                <c:pt idx="97">
                  <c:v>0.12824517346938777</c:v>
                </c:pt>
                <c:pt idx="98">
                  <c:v>0.12841441414141416</c:v>
                </c:pt>
                <c:pt idx="99">
                  <c:v>0.12858027000000002</c:v>
                </c:pt>
                <c:pt idx="100">
                  <c:v>0.12894086138613864</c:v>
                </c:pt>
                <c:pt idx="101">
                  <c:v>0.12929438235294119</c:v>
                </c:pt>
                <c:pt idx="102">
                  <c:v>0.12964103883495148</c:v>
                </c:pt>
                <c:pt idx="103">
                  <c:v>0.12998102884615387</c:v>
                </c:pt>
                <c:pt idx="104">
                  <c:v>0.13031454285714286</c:v>
                </c:pt>
                <c:pt idx="105">
                  <c:v>0.13064176415094342</c:v>
                </c:pt>
                <c:pt idx="106">
                  <c:v>0.13096286915887853</c:v>
                </c:pt>
                <c:pt idx="107">
                  <c:v>0.13127802777777781</c:v>
                </c:pt>
                <c:pt idx="108">
                  <c:v>0.1315874036697248</c:v>
                </c:pt>
                <c:pt idx="109">
                  <c:v>0.13189115454545455</c:v>
                </c:pt>
                <c:pt idx="110">
                  <c:v>0.13218943243243245</c:v>
                </c:pt>
                <c:pt idx="111">
                  <c:v>0.13248238392857145</c:v>
                </c:pt>
                <c:pt idx="112">
                  <c:v>0.13277015044247789</c:v>
                </c:pt>
                <c:pt idx="113">
                  <c:v>0.13305286842105266</c:v>
                </c:pt>
                <c:pt idx="114">
                  <c:v>0.13333066956521741</c:v>
                </c:pt>
                <c:pt idx="115">
                  <c:v>0.13360368103448278</c:v>
                </c:pt>
                <c:pt idx="116">
                  <c:v>0.13387202564102565</c:v>
                </c:pt>
                <c:pt idx="117">
                  <c:v>0.13413582203389832</c:v>
                </c:pt>
                <c:pt idx="118">
                  <c:v>0.13439518487394961</c:v>
                </c:pt>
                <c:pt idx="119">
                  <c:v>0.13465022500000001</c:v>
                </c:pt>
                <c:pt idx="120">
                  <c:v>0.13490104958677687</c:v>
                </c:pt>
                <c:pt idx="121">
                  <c:v>0.13514776229508199</c:v>
                </c:pt>
                <c:pt idx="122">
                  <c:v>0.13539046341463415</c:v>
                </c:pt>
                <c:pt idx="123">
                  <c:v>0.13562925000000001</c:v>
                </c:pt>
                <c:pt idx="124">
                  <c:v>0.13586421600000001</c:v>
                </c:pt>
                <c:pt idx="125">
                  <c:v>0.13609545238095239</c:v>
                </c:pt>
                <c:pt idx="126">
                  <c:v>0.1363230472440945</c:v>
                </c:pt>
                <c:pt idx="127">
                  <c:v>0.13654708593750001</c:v>
                </c:pt>
                <c:pt idx="128">
                  <c:v>0.13676765116279072</c:v>
                </c:pt>
                <c:pt idx="129">
                  <c:v>0.13698482307692308</c:v>
                </c:pt>
                <c:pt idx="130">
                  <c:v>0.13719867938931299</c:v>
                </c:pt>
                <c:pt idx="131">
                  <c:v>0.13740929545454547</c:v>
                </c:pt>
                <c:pt idx="132">
                  <c:v>0.13761674436090227</c:v>
                </c:pt>
                <c:pt idx="133">
                  <c:v>0.1378210970149254</c:v>
                </c:pt>
                <c:pt idx="134">
                  <c:v>0.13802242222222225</c:v>
                </c:pt>
                <c:pt idx="135">
                  <c:v>0.13822078676470589</c:v>
                </c:pt>
                <c:pt idx="136">
                  <c:v>0.13841625547445258</c:v>
                </c:pt>
                <c:pt idx="137">
                  <c:v>0.13860889130434784</c:v>
                </c:pt>
                <c:pt idx="138">
                  <c:v>0.13879875539568345</c:v>
                </c:pt>
                <c:pt idx="139">
                  <c:v>0.13898590714285716</c:v>
                </c:pt>
                <c:pt idx="140">
                  <c:v>0.13917040425531915</c:v>
                </c:pt>
                <c:pt idx="141">
                  <c:v>0.13935230281690142</c:v>
                </c:pt>
                <c:pt idx="142">
                  <c:v>0.13953165734265735</c:v>
                </c:pt>
                <c:pt idx="143">
                  <c:v>0.13970852083333335</c:v>
                </c:pt>
                <c:pt idx="144">
                  <c:v>0.13988294482758623</c:v>
                </c:pt>
                <c:pt idx="145">
                  <c:v>0.14005497945205481</c:v>
                </c:pt>
                <c:pt idx="146">
                  <c:v>0.14022467346938777</c:v>
                </c:pt>
                <c:pt idx="147">
                  <c:v>0.14039207432432435</c:v>
                </c:pt>
                <c:pt idx="148">
                  <c:v>0.14055722818791946</c:v>
                </c:pt>
                <c:pt idx="149">
                  <c:v>0.14072018</c:v>
                </c:pt>
                <c:pt idx="150">
                  <c:v>0.14088097350993378</c:v>
                </c:pt>
                <c:pt idx="151">
                  <c:v>0.14103965131578949</c:v>
                </c:pt>
                <c:pt idx="152">
                  <c:v>0.1411962549019608</c:v>
                </c:pt>
                <c:pt idx="153">
                  <c:v>0.1413508246753247</c:v>
                </c:pt>
                <c:pt idx="154">
                  <c:v>0.1415034</c:v>
                </c:pt>
                <c:pt idx="155">
                  <c:v>0.14165401923076923</c:v>
                </c:pt>
                <c:pt idx="156">
                  <c:v>0.14180271974522293</c:v>
                </c:pt>
                <c:pt idx="157">
                  <c:v>0.14194953797468354</c:v>
                </c:pt>
                <c:pt idx="158">
                  <c:v>0.14209450943396226</c:v>
                </c:pt>
                <c:pt idx="159">
                  <c:v>0.14223766875000002</c:v>
                </c:pt>
                <c:pt idx="160">
                  <c:v>0.14237904968944101</c:v>
                </c:pt>
                <c:pt idx="161">
                  <c:v>0.14251868518518521</c:v>
                </c:pt>
                <c:pt idx="162">
                  <c:v>0.1426566073619632</c:v>
                </c:pt>
                <c:pt idx="163">
                  <c:v>0.14279284756097563</c:v>
                </c:pt>
                <c:pt idx="164">
                  <c:v>0.14292743636363636</c:v>
                </c:pt>
                <c:pt idx="165">
                  <c:v>0.14306040361445785</c:v>
                </c:pt>
                <c:pt idx="166">
                  <c:v>0.14319177844311379</c:v>
                </c:pt>
                <c:pt idx="167">
                  <c:v>0.14332158928571428</c:v>
                </c:pt>
                <c:pt idx="168">
                  <c:v>0.14344986390532546</c:v>
                </c:pt>
                <c:pt idx="169">
                  <c:v>0.14357662941176472</c:v>
                </c:pt>
                <c:pt idx="170">
                  <c:v>0.14370191228070175</c:v>
                </c:pt>
                <c:pt idx="171">
                  <c:v>0.14382573837209303</c:v>
                </c:pt>
                <c:pt idx="172">
                  <c:v>0.1439481329479769</c:v>
                </c:pt>
                <c:pt idx="173">
                  <c:v>0.14406912068965519</c:v>
                </c:pt>
                <c:pt idx="174">
                  <c:v>0.14418872571428573</c:v>
                </c:pt>
                <c:pt idx="175">
                  <c:v>0.14430697159090911</c:v>
                </c:pt>
                <c:pt idx="176">
                  <c:v>0.1444238813559322</c:v>
                </c:pt>
                <c:pt idx="177">
                  <c:v>0.1445394775280899</c:v>
                </c:pt>
                <c:pt idx="178">
                  <c:v>0.14465378212290503</c:v>
                </c:pt>
                <c:pt idx="179">
                  <c:v>0.14476681666666669</c:v>
                </c:pt>
                <c:pt idx="180">
                  <c:v>0.14487860220994475</c:v>
                </c:pt>
                <c:pt idx="181">
                  <c:v>0.14498915934065934</c:v>
                </c:pt>
                <c:pt idx="182">
                  <c:v>0.14509850819672132</c:v>
                </c:pt>
                <c:pt idx="183">
                  <c:v>0.14520666847826089</c:v>
                </c:pt>
                <c:pt idx="184">
                  <c:v>0.14531365945945948</c:v>
                </c:pt>
                <c:pt idx="185">
                  <c:v>0.14541950000000001</c:v>
                </c:pt>
                <c:pt idx="186">
                  <c:v>0.14552420855614975</c:v>
                </c:pt>
                <c:pt idx="187">
                  <c:v>0.14562780319148938</c:v>
                </c:pt>
                <c:pt idx="188">
                  <c:v>0.1457303015873016</c:v>
                </c:pt>
                <c:pt idx="189">
                  <c:v>0.14583172105263159</c:v>
                </c:pt>
                <c:pt idx="190">
                  <c:v>0.14593207853403142</c:v>
                </c:pt>
                <c:pt idx="191">
                  <c:v>0.14603139062500001</c:v>
                </c:pt>
                <c:pt idx="192">
                  <c:v>0.14612967357512954</c:v>
                </c:pt>
                <c:pt idx="193">
                  <c:v>0.14622694329896907</c:v>
                </c:pt>
                <c:pt idx="194">
                  <c:v>0.1463232153846154</c:v>
                </c:pt>
                <c:pt idx="195">
                  <c:v>0.14641850510204082</c:v>
                </c:pt>
                <c:pt idx="196">
                  <c:v>0.14651282741116753</c:v>
                </c:pt>
                <c:pt idx="197">
                  <c:v>0.14660619696969698</c:v>
                </c:pt>
                <c:pt idx="198">
                  <c:v>0.14669862814070353</c:v>
                </c:pt>
                <c:pt idx="199">
                  <c:v>0.14679013500000002</c:v>
                </c:pt>
                <c:pt idx="200">
                  <c:v>0.14700510945273632</c:v>
                </c:pt>
                <c:pt idx="201">
                  <c:v>0.14721795544554456</c:v>
                </c:pt>
                <c:pt idx="202">
                  <c:v>0.14742870443349754</c:v>
                </c:pt>
                <c:pt idx="203">
                  <c:v>0.14763738725490197</c:v>
                </c:pt>
                <c:pt idx="204">
                  <c:v>0.14784403414634148</c:v>
                </c:pt>
                <c:pt idx="205">
                  <c:v>0.14804867475728156</c:v>
                </c:pt>
                <c:pt idx="206">
                  <c:v>0.14825133816425121</c:v>
                </c:pt>
                <c:pt idx="207">
                  <c:v>0.14845205288461538</c:v>
                </c:pt>
                <c:pt idx="208">
                  <c:v>0.14865084688995217</c:v>
                </c:pt>
                <c:pt idx="209">
                  <c:v>0.14884774761904762</c:v>
                </c:pt>
                <c:pt idx="210">
                  <c:v>0.14904278199052134</c:v>
                </c:pt>
                <c:pt idx="211">
                  <c:v>0.14923597641509434</c:v>
                </c:pt>
                <c:pt idx="212">
                  <c:v>0.14942735680751174</c:v>
                </c:pt>
                <c:pt idx="213">
                  <c:v>0.14961694859813085</c:v>
                </c:pt>
                <c:pt idx="214">
                  <c:v>0.14980477674418605</c:v>
                </c:pt>
                <c:pt idx="215">
                  <c:v>0.14999086574074075</c:v>
                </c:pt>
                <c:pt idx="216">
                  <c:v>0.15017523963133642</c:v>
                </c:pt>
                <c:pt idx="217">
                  <c:v>0.15035792201834863</c:v>
                </c:pt>
                <c:pt idx="218">
                  <c:v>0.15053893607305938</c:v>
                </c:pt>
                <c:pt idx="219">
                  <c:v>0.15071830454545457</c:v>
                </c:pt>
                <c:pt idx="220">
                  <c:v>0.15089604977375567</c:v>
                </c:pt>
                <c:pt idx="221">
                  <c:v>0.15107219369369371</c:v>
                </c:pt>
                <c:pt idx="222">
                  <c:v>0.15124675784753364</c:v>
                </c:pt>
                <c:pt idx="223">
                  <c:v>0.15141976339285715</c:v>
                </c:pt>
                <c:pt idx="224">
                  <c:v>0.15159123111111111</c:v>
                </c:pt>
                <c:pt idx="225">
                  <c:v>0.1517611814159292</c:v>
                </c:pt>
                <c:pt idx="226">
                  <c:v>0.1519296343612335</c:v>
                </c:pt>
                <c:pt idx="227">
                  <c:v>0.1520966096491228</c:v>
                </c:pt>
                <c:pt idx="228">
                  <c:v>0.15226212663755459</c:v>
                </c:pt>
                <c:pt idx="229">
                  <c:v>0.15242620434782608</c:v>
                </c:pt>
                <c:pt idx="230">
                  <c:v>0.15258886147186149</c:v>
                </c:pt>
                <c:pt idx="231">
                  <c:v>0.15275011637931035</c:v>
                </c:pt>
                <c:pt idx="232">
                  <c:v>0.15290998712446352</c:v>
                </c:pt>
                <c:pt idx="233">
                  <c:v>0.15306849145299145</c:v>
                </c:pt>
                <c:pt idx="234">
                  <c:v>0.15322564680851064</c:v>
                </c:pt>
                <c:pt idx="235">
                  <c:v>0.15338147033898306</c:v>
                </c:pt>
                <c:pt idx="236">
                  <c:v>0.15353597890295359</c:v>
                </c:pt>
                <c:pt idx="237">
                  <c:v>0.15368918907563026</c:v>
                </c:pt>
                <c:pt idx="238">
                  <c:v>0.15384111715481172</c:v>
                </c:pt>
                <c:pt idx="239">
                  <c:v>0.15399177916666668</c:v>
                </c:pt>
                <c:pt idx="240">
                  <c:v>0.15414119087136929</c:v>
                </c:pt>
                <c:pt idx="241">
                  <c:v>0.15428936776859506</c:v>
                </c:pt>
                <c:pt idx="242">
                  <c:v>0.15443632510288066</c:v>
                </c:pt>
                <c:pt idx="243">
                  <c:v>0.15458207786885247</c:v>
                </c:pt>
                <c:pt idx="244">
                  <c:v>0.15472664081632653</c:v>
                </c:pt>
                <c:pt idx="245">
                  <c:v>0.15487002845528455</c:v>
                </c:pt>
                <c:pt idx="246">
                  <c:v>0.15501225506072874</c:v>
                </c:pt>
                <c:pt idx="247">
                  <c:v>0.15515333467741937</c:v>
                </c:pt>
                <c:pt idx="248">
                  <c:v>0.155293281124498</c:v>
                </c:pt>
                <c:pt idx="249">
                  <c:v>0.15543210800000001</c:v>
                </c:pt>
                <c:pt idx="250">
                  <c:v>0.15556982868525898</c:v>
                </c:pt>
                <c:pt idx="251">
                  <c:v>0.15570645634920635</c:v>
                </c:pt>
                <c:pt idx="252">
                  <c:v>0.15584200395256917</c:v>
                </c:pt>
                <c:pt idx="253">
                  <c:v>0.1559764842519685</c:v>
                </c:pt>
                <c:pt idx="254">
                  <c:v>0.15610990980392159</c:v>
                </c:pt>
                <c:pt idx="255">
                  <c:v>0.15624229296875</c:v>
                </c:pt>
                <c:pt idx="256">
                  <c:v>0.1563736459143969</c:v>
                </c:pt>
                <c:pt idx="257">
                  <c:v>0.15650398062015505</c:v>
                </c:pt>
                <c:pt idx="258">
                  <c:v>0.15663330888030888</c:v>
                </c:pt>
                <c:pt idx="259">
                  <c:v>0.15676164230769232</c:v>
                </c:pt>
                <c:pt idx="260">
                  <c:v>0.15688899233716475</c:v>
                </c:pt>
                <c:pt idx="261">
                  <c:v>0.15701537022900763</c:v>
                </c:pt>
                <c:pt idx="262">
                  <c:v>0.15714078707224335</c:v>
                </c:pt>
                <c:pt idx="263">
                  <c:v>0.15726525378787878</c:v>
                </c:pt>
                <c:pt idx="264">
                  <c:v>0.15738878113207547</c:v>
                </c:pt>
                <c:pt idx="265">
                  <c:v>0.15751137969924814</c:v>
                </c:pt>
                <c:pt idx="266">
                  <c:v>0.15763305992509363</c:v>
                </c:pt>
                <c:pt idx="267">
                  <c:v>0.15775383208955224</c:v>
                </c:pt>
                <c:pt idx="268">
                  <c:v>0.1578737063197026</c:v>
                </c:pt>
                <c:pt idx="269">
                  <c:v>0.1579926925925926</c:v>
                </c:pt>
                <c:pt idx="270">
                  <c:v>0.15811080073800737</c:v>
                </c:pt>
                <c:pt idx="271">
                  <c:v>0.15822804044117647</c:v>
                </c:pt>
                <c:pt idx="272">
                  <c:v>0.15834442124542125</c:v>
                </c:pt>
                <c:pt idx="273">
                  <c:v>0.15845995255474454</c:v>
                </c:pt>
                <c:pt idx="274">
                  <c:v>0.15857464363636364</c:v>
                </c:pt>
                <c:pt idx="275">
                  <c:v>0.15868850362318843</c:v>
                </c:pt>
                <c:pt idx="276">
                  <c:v>0.15880154151624548</c:v>
                </c:pt>
                <c:pt idx="277">
                  <c:v>0.15891376618705036</c:v>
                </c:pt>
                <c:pt idx="278">
                  <c:v>0.15902518637992832</c:v>
                </c:pt>
                <c:pt idx="279">
                  <c:v>0.15913581071428573</c:v>
                </c:pt>
                <c:pt idx="280">
                  <c:v>0.15924564768683275</c:v>
                </c:pt>
                <c:pt idx="281">
                  <c:v>0.15935470567375887</c:v>
                </c:pt>
                <c:pt idx="282">
                  <c:v>0.1594629929328622</c:v>
                </c:pt>
                <c:pt idx="283">
                  <c:v>0.15957051760563382</c:v>
                </c:pt>
                <c:pt idx="284">
                  <c:v>0.15967728771929826</c:v>
                </c:pt>
                <c:pt idx="285">
                  <c:v>0.1597833111888112</c:v>
                </c:pt>
                <c:pt idx="286">
                  <c:v>0.15988859581881534</c:v>
                </c:pt>
                <c:pt idx="287">
                  <c:v>0.15999314930555555</c:v>
                </c:pt>
                <c:pt idx="288">
                  <c:v>0.16009697923875432</c:v>
                </c:pt>
                <c:pt idx="289">
                  <c:v>0.16020009310344829</c:v>
                </c:pt>
                <c:pt idx="290">
                  <c:v>0.16030249828178694</c:v>
                </c:pt>
                <c:pt idx="291">
                  <c:v>0.16040420205479453</c:v>
                </c:pt>
                <c:pt idx="292">
                  <c:v>0.16050521160409556</c:v>
                </c:pt>
                <c:pt idx="293">
                  <c:v>0.16060553401360544</c:v>
                </c:pt>
                <c:pt idx="294">
                  <c:v>0.16070517627118644</c:v>
                </c:pt>
                <c:pt idx="295">
                  <c:v>0.16080414527027029</c:v>
                </c:pt>
                <c:pt idx="296">
                  <c:v>0.16090244781144783</c:v>
                </c:pt>
                <c:pt idx="297">
                  <c:v>0.16100009060402684</c:v>
                </c:pt>
                <c:pt idx="298">
                  <c:v>0.16109708026755853</c:v>
                </c:pt>
                <c:pt idx="299">
                  <c:v>0.16119342333333334</c:v>
                </c:pt>
                <c:pt idx="300">
                  <c:v>0.16128912624584718</c:v>
                </c:pt>
                <c:pt idx="301">
                  <c:v>0.16138419536423843</c:v>
                </c:pt>
                <c:pt idx="302">
                  <c:v>0.16147863696369638</c:v>
                </c:pt>
                <c:pt idx="303">
                  <c:v>0.1615724572368421</c:v>
                </c:pt>
                <c:pt idx="304">
                  <c:v>0.16166566229508197</c:v>
                </c:pt>
                <c:pt idx="305">
                  <c:v>0.16175825816993464</c:v>
                </c:pt>
                <c:pt idx="306">
                  <c:v>0.16185025081433224</c:v>
                </c:pt>
                <c:pt idx="307">
                  <c:v>0.16194164610389611</c:v>
                </c:pt>
                <c:pt idx="308">
                  <c:v>0.16203244983818771</c:v>
                </c:pt>
                <c:pt idx="309">
                  <c:v>0.16212266774193548</c:v>
                </c:pt>
                <c:pt idx="310">
                  <c:v>0.16221230546623794</c:v>
                </c:pt>
                <c:pt idx="311">
                  <c:v>0.16230136858974359</c:v>
                </c:pt>
                <c:pt idx="312">
                  <c:v>0.16238986261980831</c:v>
                </c:pt>
                <c:pt idx="313">
                  <c:v>0.16247779299363058</c:v>
                </c:pt>
                <c:pt idx="314">
                  <c:v>0.16256516507936508</c:v>
                </c:pt>
                <c:pt idx="315">
                  <c:v>0.16265198417721519</c:v>
                </c:pt>
                <c:pt idx="316">
                  <c:v>0.16273825552050475</c:v>
                </c:pt>
                <c:pt idx="317">
                  <c:v>0.16282398427672956</c:v>
                </c:pt>
                <c:pt idx="318">
                  <c:v>0.16290917554858936</c:v>
                </c:pt>
                <c:pt idx="319">
                  <c:v>0.16299383437500001</c:v>
                </c:pt>
                <c:pt idx="320">
                  <c:v>0.16307796573208724</c:v>
                </c:pt>
                <c:pt idx="321">
                  <c:v>0.1631615745341615</c:v>
                </c:pt>
                <c:pt idx="322">
                  <c:v>0.16324466563467493</c:v>
                </c:pt>
                <c:pt idx="323">
                  <c:v>0.16332724382716049</c:v>
                </c:pt>
                <c:pt idx="324">
                  <c:v>0.16340931384615384</c:v>
                </c:pt>
                <c:pt idx="325">
                  <c:v>0.16349088036809817</c:v>
                </c:pt>
                <c:pt idx="326">
                  <c:v>0.16357194801223243</c:v>
                </c:pt>
                <c:pt idx="327">
                  <c:v>0.16365252134146341</c:v>
                </c:pt>
                <c:pt idx="328">
                  <c:v>0.16373260486322189</c:v>
                </c:pt>
                <c:pt idx="329">
                  <c:v>0.16381220303030303</c:v>
                </c:pt>
                <c:pt idx="330">
                  <c:v>0.16389132024169184</c:v>
                </c:pt>
                <c:pt idx="331">
                  <c:v>0.16396996084337351</c:v>
                </c:pt>
                <c:pt idx="332">
                  <c:v>0.16404812912912914</c:v>
                </c:pt>
                <c:pt idx="333">
                  <c:v>0.16412582934131736</c:v>
                </c:pt>
                <c:pt idx="334">
                  <c:v>0.16420306567164181</c:v>
                </c:pt>
                <c:pt idx="335">
                  <c:v>0.16427984226190476</c:v>
                </c:pt>
                <c:pt idx="336">
                  <c:v>0.16435616320474777</c:v>
                </c:pt>
                <c:pt idx="337">
                  <c:v>0.16443203254437871</c:v>
                </c:pt>
                <c:pt idx="338">
                  <c:v>0.16450745427728614</c:v>
                </c:pt>
                <c:pt idx="339">
                  <c:v>0.16458243235294118</c:v>
                </c:pt>
                <c:pt idx="340">
                  <c:v>0.16465697067448681</c:v>
                </c:pt>
                <c:pt idx="341">
                  <c:v>0.1647310730994152</c:v>
                </c:pt>
                <c:pt idx="342">
                  <c:v>0.16480474344023324</c:v>
                </c:pt>
                <c:pt idx="343">
                  <c:v>0.16487798546511628</c:v>
                </c:pt>
                <c:pt idx="344">
                  <c:v>0.16495080289855074</c:v>
                </c:pt>
                <c:pt idx="345">
                  <c:v>0.16502319942196533</c:v>
                </c:pt>
                <c:pt idx="346">
                  <c:v>0.16509517867435158</c:v>
                </c:pt>
                <c:pt idx="347">
                  <c:v>0.16516674425287356</c:v>
                </c:pt>
                <c:pt idx="348">
                  <c:v>0.16523789971346706</c:v>
                </c:pt>
                <c:pt idx="349">
                  <c:v>0.16530864857142857</c:v>
                </c:pt>
                <c:pt idx="350">
                  <c:v>0.16537899430199432</c:v>
                </c:pt>
                <c:pt idx="351">
                  <c:v>0.1654489403409091</c:v>
                </c:pt>
                <c:pt idx="352">
                  <c:v>0.16551849008498584</c:v>
                </c:pt>
                <c:pt idx="353">
                  <c:v>0.16558764689265537</c:v>
                </c:pt>
                <c:pt idx="354">
                  <c:v>0.16565641408450704</c:v>
                </c:pt>
                <c:pt idx="355">
                  <c:v>0.16572479494382023</c:v>
                </c:pt>
                <c:pt idx="356">
                  <c:v>0.16579279271708683</c:v>
                </c:pt>
                <c:pt idx="357">
                  <c:v>0.16586041061452514</c:v>
                </c:pt>
                <c:pt idx="358">
                  <c:v>0.16592765181058497</c:v>
                </c:pt>
                <c:pt idx="359">
                  <c:v>0.16599451944444446</c:v>
                </c:pt>
                <c:pt idx="360">
                  <c:v>0.16606101662049863</c:v>
                </c:pt>
                <c:pt idx="361">
                  <c:v>0.16612714640883977</c:v>
                </c:pt>
                <c:pt idx="362">
                  <c:v>0.16619291184573004</c:v>
                </c:pt>
                <c:pt idx="363">
                  <c:v>0.16625831593406593</c:v>
                </c:pt>
                <c:pt idx="364">
                  <c:v>0.16632336164383563</c:v>
                </c:pt>
                <c:pt idx="365">
                  <c:v>0.16638805191256831</c:v>
                </c:pt>
                <c:pt idx="366">
                  <c:v>0.16645238964577658</c:v>
                </c:pt>
                <c:pt idx="367">
                  <c:v>0.16651637771739131</c:v>
                </c:pt>
                <c:pt idx="368">
                  <c:v>0.1665800189701897</c:v>
                </c:pt>
                <c:pt idx="369">
                  <c:v>0.16664331621621623</c:v>
                </c:pt>
                <c:pt idx="370">
                  <c:v>0.16670627223719678</c:v>
                </c:pt>
                <c:pt idx="371">
                  <c:v>0.16676888978494625</c:v>
                </c:pt>
                <c:pt idx="372">
                  <c:v>0.16683117158176944</c:v>
                </c:pt>
                <c:pt idx="373">
                  <c:v>0.16689312032085563</c:v>
                </c:pt>
                <c:pt idx="374">
                  <c:v>0.16695473866666669</c:v>
                </c:pt>
                <c:pt idx="375">
                  <c:v>0.16701602925531916</c:v>
                </c:pt>
                <c:pt idx="376">
                  <c:v>0.16707699469496021</c:v>
                </c:pt>
                <c:pt idx="377">
                  <c:v>0.16713763756613756</c:v>
                </c:pt>
                <c:pt idx="378">
                  <c:v>0.16719796042216359</c:v>
                </c:pt>
                <c:pt idx="379">
                  <c:v>0.16725796578947369</c:v>
                </c:pt>
                <c:pt idx="380">
                  <c:v>0.167317656167979</c:v>
                </c:pt>
                <c:pt idx="381">
                  <c:v>0.16737703403141363</c:v>
                </c:pt>
                <c:pt idx="382">
                  <c:v>0.16743610182767624</c:v>
                </c:pt>
                <c:pt idx="383">
                  <c:v>0.16749486197916666</c:v>
                </c:pt>
                <c:pt idx="384">
                  <c:v>0.16755331688311689</c:v>
                </c:pt>
                <c:pt idx="385">
                  <c:v>0.16761146891191711</c:v>
                </c:pt>
                <c:pt idx="386">
                  <c:v>0.16766932041343668</c:v>
                </c:pt>
                <c:pt idx="387">
                  <c:v>0.16772687371134021</c:v>
                </c:pt>
                <c:pt idx="388">
                  <c:v>0.16778413110539847</c:v>
                </c:pt>
                <c:pt idx="389">
                  <c:v>0.16784109487179488</c:v>
                </c:pt>
                <c:pt idx="390">
                  <c:v>0.16797449360613811</c:v>
                </c:pt>
                <c:pt idx="391">
                  <c:v>0.1681072117346939</c:v>
                </c:pt>
                <c:pt idx="392">
                  <c:v>0.1682392544529262</c:v>
                </c:pt>
                <c:pt idx="393">
                  <c:v>0.16837062690355331</c:v>
                </c:pt>
                <c:pt idx="394">
                  <c:v>0.16850133417721519</c:v>
                </c:pt>
                <c:pt idx="395">
                  <c:v>0.16863138131313132</c:v>
                </c:pt>
                <c:pt idx="396">
                  <c:v>0.16876077329974812</c:v>
                </c:pt>
                <c:pt idx="397">
                  <c:v>0.16888951507537689</c:v>
                </c:pt>
                <c:pt idx="398">
                  <c:v>0.16901761152882205</c:v>
                </c:pt>
                <c:pt idx="399">
                  <c:v>0.1691450675</c:v>
                </c:pt>
                <c:pt idx="400">
                  <c:v>0.16927188778054864</c:v>
                </c:pt>
                <c:pt idx="401">
                  <c:v>0.16939807711442786</c:v>
                </c:pt>
                <c:pt idx="402">
                  <c:v>0.16952364019851118</c:v>
                </c:pt>
                <c:pt idx="403">
                  <c:v>0.16964858168316832</c:v>
                </c:pt>
                <c:pt idx="404">
                  <c:v>0.16977290617283952</c:v>
                </c:pt>
                <c:pt idx="405">
                  <c:v>0.16989661822660099</c:v>
                </c:pt>
                <c:pt idx="406">
                  <c:v>0.17001972235872237</c:v>
                </c:pt>
                <c:pt idx="407">
                  <c:v>0.1701422230392157</c:v>
                </c:pt>
                <c:pt idx="408">
                  <c:v>0.17026412469437655</c:v>
                </c:pt>
                <c:pt idx="409">
                  <c:v>0.17038543170731707</c:v>
                </c:pt>
                <c:pt idx="410">
                  <c:v>0.17050614841849149</c:v>
                </c:pt>
                <c:pt idx="411">
                  <c:v>0.17062627912621359</c:v>
                </c:pt>
                <c:pt idx="412">
                  <c:v>0.17074582808716707</c:v>
                </c:pt>
                <c:pt idx="413">
                  <c:v>0.17086479951690822</c:v>
                </c:pt>
              </c:numCache>
            </c:numRef>
          </c:yVal>
          <c:smooth val="1"/>
          <c:extLst>
            <c:ext xmlns:c16="http://schemas.microsoft.com/office/drawing/2014/chart" uri="{C3380CC4-5D6E-409C-BE32-E72D297353CC}">
              <c16:uniqueId val="{00000000-A802-40E5-BEDF-AF2539B30090}"/>
            </c:ext>
          </c:extLst>
        </c:ser>
        <c:dLbls>
          <c:showLegendKey val="0"/>
          <c:showVal val="0"/>
          <c:showCatName val="0"/>
          <c:showSerName val="0"/>
          <c:showPercent val="0"/>
          <c:showBubbleSize val="0"/>
        </c:dLbls>
        <c:axId val="68967040"/>
        <c:axId val="69347200"/>
      </c:scatterChart>
      <c:scatterChart>
        <c:scatterStyle val="smoothMarker"/>
        <c:varyColors val="0"/>
        <c:ser>
          <c:idx val="1"/>
          <c:order val="1"/>
          <c:tx>
            <c:strRef>
              <c:f>Plan7!$N$14</c:f>
              <c:strCache>
                <c:ptCount val="1"/>
                <c:pt idx="0">
                  <c:v>média elevada</c:v>
                </c:pt>
              </c:strCache>
            </c:strRef>
          </c:tx>
          <c:spPr>
            <a:ln>
              <a:solidFill>
                <a:schemeClr val="tx1"/>
              </a:solidFill>
            </a:ln>
          </c:spPr>
          <c:marker>
            <c:symbol val="none"/>
          </c:marker>
          <c:xVal>
            <c:numRef>
              <c:f>Plan7!$B$15:$B$428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Plan7!$N$15:$N$428</c:f>
              <c:numCache>
                <c:formatCode>0.0000%</c:formatCode>
                <c:ptCount val="414"/>
                <c:pt idx="0">
                  <c:v>5.0246408534152155E-8</c:v>
                </c:pt>
                <c:pt idx="1">
                  <c:v>5.4741279899711316E-8</c:v>
                </c:pt>
                <c:pt idx="2">
                  <c:v>5.9608803324976407E-8</c:v>
                </c:pt>
                <c:pt idx="3">
                  <c:v>6.4877094620324502E-8</c:v>
                </c:pt>
                <c:pt idx="4">
                  <c:v>7.057614224500855E-8</c:v>
                </c:pt>
                <c:pt idx="5">
                  <c:v>7.6737910991619962E-8</c:v>
                </c:pt>
                <c:pt idx="6">
                  <c:v>8.33964497150289E-8</c:v>
                </c:pt>
                <c:pt idx="7">
                  <c:v>9.058800312815463E-8</c:v>
                </c:pt>
                <c:pt idx="8">
                  <c:v>9.8351127674219541E-8</c:v>
                </c:pt>
                <c:pt idx="9">
                  <c:v>1.0672681147129349E-7</c:v>
                </c:pt>
                <c:pt idx="10">
                  <c:v>1.1575859830990184E-7</c:v>
                </c:pt>
                <c:pt idx="11">
                  <c:v>1.2549271566822934E-7</c:v>
                </c:pt>
                <c:pt idx="12">
                  <c:v>1.359782066919493E-7</c:v>
                </c:pt>
                <c:pt idx="13">
                  <c:v>1.4726706606695144E-7</c:v>
                </c:pt>
                <c:pt idx="14">
                  <c:v>1.5941437969317926E-7</c:v>
                </c:pt>
                <c:pt idx="15">
                  <c:v>1.724784680464242E-7</c:v>
                </c:pt>
                <c:pt idx="16">
                  <c:v>1.8652103309223751E-7</c:v>
                </c:pt>
                <c:pt idx="17">
                  <c:v>2.0160730859211176E-7</c:v>
                </c:pt>
                <c:pt idx="18">
                  <c:v>2.1780621361674932E-7</c:v>
                </c:pt>
                <c:pt idx="19">
                  <c:v>2.3519050905459053E-7</c:v>
                </c:pt>
                <c:pt idx="20">
                  <c:v>2.5383695687582622E-7</c:v>
                </c:pt>
                <c:pt idx="21">
                  <c:v>2.7382648188289331E-7</c:v>
                </c:pt>
                <c:pt idx="22">
                  <c:v>2.9524433564799962E-7</c:v>
                </c:pt>
                <c:pt idx="23">
                  <c:v>3.1818026230654107E-7</c:v>
                </c:pt>
                <c:pt idx="24">
                  <c:v>3.4272866584246778E-7</c:v>
                </c:pt>
                <c:pt idx="25">
                  <c:v>3.6898877846774624E-7</c:v>
                </c:pt>
                <c:pt idx="26">
                  <c:v>3.9706482966312391E-7</c:v>
                </c:pt>
                <c:pt idx="27">
                  <c:v>4.2706621541155754E-7</c:v>
                </c:pt>
                <c:pt idx="28">
                  <c:v>4.5910766711892728E-7</c:v>
                </c:pt>
                <c:pt idx="29">
                  <c:v>4.9330941967922225E-7</c:v>
                </c:pt>
                <c:pt idx="30">
                  <c:v>5.297973781032979E-7</c:v>
                </c:pt>
                <c:pt idx="31">
                  <c:v>5.6870328209172858E-7</c:v>
                </c:pt>
                <c:pt idx="32">
                  <c:v>6.1016486789333604E-7</c:v>
                </c:pt>
                <c:pt idx="33">
                  <c:v>6.5432602675185767E-7</c:v>
                </c:pt>
                <c:pt idx="34">
                  <c:v>7.0133695920400978E-7</c:v>
                </c:pt>
                <c:pt idx="35">
                  <c:v>7.5135432445318299E-7</c:v>
                </c:pt>
                <c:pt idx="36">
                  <c:v>8.0454138400428595E-7</c:v>
                </c:pt>
                <c:pt idx="37">
                  <c:v>8.6106813870707181E-7</c:v>
                </c:pt>
                <c:pt idx="38">
                  <c:v>9.2111145831783198E-7</c:v>
                </c:pt>
                <c:pt idx="39">
                  <c:v>9.8485520265289046E-7</c:v>
                </c:pt>
                <c:pt idx="40">
                  <c:v>1.0524903333720455E-6</c:v>
                </c:pt>
                <c:pt idx="41">
                  <c:v>1.1242150153962936E-6</c:v>
                </c:pt>
                <c:pt idx="42">
                  <c:v>1.2002347069320844E-6</c:v>
                </c:pt>
                <c:pt idx="43">
                  <c:v>1.2807622370441872E-6</c:v>
                </c:pt>
                <c:pt idx="44">
                  <c:v>1.3660178696914246E-6</c:v>
                </c:pt>
                <c:pt idx="45">
                  <c:v>1.4562293531141161E-6</c:v>
                </c:pt>
                <c:pt idx="46">
                  <c:v>1.5516319534395898E-6</c:v>
                </c:pt>
                <c:pt idx="47">
                  <c:v>1.6524684713526915E-6</c:v>
                </c:pt>
                <c:pt idx="48">
                  <c:v>1.7589892406622152E-6</c:v>
                </c:pt>
                <c:pt idx="49">
                  <c:v>1.8714521075818566E-6</c:v>
                </c:pt>
                <c:pt idx="50">
                  <c:v>1.9901223895360732E-6</c:v>
                </c:pt>
                <c:pt idx="51">
                  <c:v>2.1152728122971531E-6</c:v>
                </c:pt>
                <c:pt idx="52">
                  <c:v>2.2471834242605188E-6</c:v>
                </c:pt>
                <c:pt idx="53">
                  <c:v>2.3861414866707644E-6</c:v>
                </c:pt>
                <c:pt idx="54">
                  <c:v>2.5324413386216539E-6</c:v>
                </c:pt>
                <c:pt idx="55">
                  <c:v>2.6863842356694698E-6</c:v>
                </c:pt>
                <c:pt idx="56">
                  <c:v>2.8482781609210525E-6</c:v>
                </c:pt>
                <c:pt idx="57">
                  <c:v>3.018437607485692E-6</c:v>
                </c:pt>
                <c:pt idx="58">
                  <c:v>3.197183331214231E-6</c:v>
                </c:pt>
                <c:pt idx="59">
                  <c:v>3.3848420726892637E-6</c:v>
                </c:pt>
                <c:pt idx="60">
                  <c:v>3.581746247477553E-6</c:v>
                </c:pt>
                <c:pt idx="61">
                  <c:v>3.7882336037099229E-6</c:v>
                </c:pt>
                <c:pt idx="62">
                  <c:v>4.0046468461148141E-6</c:v>
                </c:pt>
                <c:pt idx="63">
                  <c:v>4.2313332257000585E-6</c:v>
                </c:pt>
                <c:pt idx="64">
                  <c:v>4.4686440943527621E-6</c:v>
                </c:pt>
                <c:pt idx="65">
                  <c:v>4.7169344237099649E-6</c:v>
                </c:pt>
                <c:pt idx="66">
                  <c:v>4.9765622877428665E-6</c:v>
                </c:pt>
                <c:pt idx="67">
                  <c:v>5.247888308594904E-6</c:v>
                </c:pt>
                <c:pt idx="68">
                  <c:v>5.5312750653186567E-6</c:v>
                </c:pt>
                <c:pt idx="69">
                  <c:v>5.8270864652687737E-6</c:v>
                </c:pt>
                <c:pt idx="70">
                  <c:v>6.1356870780271782E-6</c:v>
                </c:pt>
                <c:pt idx="71">
                  <c:v>6.4574414318630836E-6</c:v>
                </c:pt>
                <c:pt idx="72">
                  <c:v>6.7927132728634417E-6</c:v>
                </c:pt>
                <c:pt idx="73">
                  <c:v>7.1418647870088096E-6</c:v>
                </c:pt>
                <c:pt idx="74">
                  <c:v>7.5052557856156981E-6</c:v>
                </c:pt>
                <c:pt idx="75">
                  <c:v>7.883242854718095E-6</c:v>
                </c:pt>
                <c:pt idx="76">
                  <c:v>8.2761784691182968E-6</c:v>
                </c:pt>
                <c:pt idx="77">
                  <c:v>8.6844100719995811E-6</c:v>
                </c:pt>
                <c:pt idx="78">
                  <c:v>9.108279121160487E-6</c:v>
                </c:pt>
                <c:pt idx="79">
                  <c:v>9.5481201031016015E-6</c:v>
                </c:pt>
                <c:pt idx="80">
                  <c:v>1.0004259516370619E-5</c:v>
                </c:pt>
                <c:pt idx="81">
                  <c:v>1.0477014825749237E-5</c:v>
                </c:pt>
                <c:pt idx="82">
                  <c:v>1.0966693389045362E-5</c:v>
                </c:pt>
                <c:pt idx="83">
                  <c:v>1.1473591358435681E-5</c:v>
                </c:pt>
                <c:pt idx="84">
                  <c:v>1.1997992558486235E-5</c:v>
                </c:pt>
                <c:pt idx="85">
                  <c:v>1.2540167343160654E-5</c:v>
                </c:pt>
                <c:pt idx="86">
                  <c:v>1.3100371434307695E-5</c:v>
                </c:pt>
                <c:pt idx="87">
                  <c:v>1.3678844744299395E-5</c:v>
                </c:pt>
                <c:pt idx="88">
                  <c:v>1.427581018566867E-5</c:v>
                </c:pt>
                <c:pt idx="89">
                  <c:v>1.4891472470768936E-5</c:v>
                </c:pt>
                <c:pt idx="90">
                  <c:v>1.5526016904647814E-5</c:v>
                </c:pt>
                <c:pt idx="91">
                  <c:v>1.6179608174491113E-5</c:v>
                </c:pt>
                <c:pt idx="92">
                  <c:v>1.6852389139150777E-5</c:v>
                </c:pt>
                <c:pt idx="93">
                  <c:v>1.7544479622420921E-5</c:v>
                </c:pt>
                <c:pt idx="94">
                  <c:v>1.8255975213867963E-5</c:v>
                </c:pt>
                <c:pt idx="95">
                  <c:v>1.898694608115328E-5</c:v>
                </c:pt>
                <c:pt idx="96">
                  <c:v>1.9737435797909299E-5</c:v>
                </c:pt>
                <c:pt idx="97">
                  <c:v>2.0507460191340477E-5</c:v>
                </c:pt>
                <c:pt idx="98">
                  <c:v>2.1297006213819335E-5</c:v>
                </c:pt>
                <c:pt idx="99">
                  <c:v>2.210603084283304E-5</c:v>
                </c:pt>
                <c:pt idx="100">
                  <c:v>2.2934460013707073E-5</c:v>
                </c:pt>
                <c:pt idx="101">
                  <c:v>2.3782187589588554E-5</c:v>
                </c:pt>
                <c:pt idx="102">
                  <c:v>2.4649074373212345E-5</c:v>
                </c:pt>
                <c:pt idx="103">
                  <c:v>2.5534947164996093E-5</c:v>
                </c:pt>
                <c:pt idx="104">
                  <c:v>2.6439597872017006E-5</c:v>
                </c:pt>
                <c:pt idx="105">
                  <c:v>2.7362782672411009E-5</c:v>
                </c:pt>
                <c:pt idx="106">
                  <c:v>2.8304221239704273E-5</c:v>
                </c:pt>
                <c:pt idx="107">
                  <c:v>2.9263596031537359E-5</c:v>
                </c:pt>
                <c:pt idx="108">
                  <c:v>3.024055164717291E-5</c:v>
                </c:pt>
                <c:pt idx="109">
                  <c:v>3.1234694258087664E-5</c:v>
                </c:pt>
                <c:pt idx="110">
                  <c:v>3.2245591115840474E-5</c:v>
                </c:pt>
                <c:pt idx="111">
                  <c:v>3.3272770141276634E-5</c:v>
                </c:pt>
                <c:pt idx="112">
                  <c:v>3.4315719598978562E-5</c:v>
                </c:pt>
                <c:pt idx="113">
                  <c:v>3.5373887860700347E-5</c:v>
                </c:pt>
                <c:pt idx="114">
                  <c:v>3.6446683261331922E-5</c:v>
                </c:pt>
                <c:pt idx="115">
                  <c:v>3.7533474050725569E-5</c:v>
                </c:pt>
                <c:pt idx="116">
                  <c:v>3.8633588444484953E-5</c:v>
                </c:pt>
                <c:pt idx="117">
                  <c:v>3.9746314776564571E-5</c:v>
                </c:pt>
                <c:pt idx="118">
                  <c:v>4.0870901756255862E-5</c:v>
                </c:pt>
                <c:pt idx="119">
                  <c:v>4.2006558831847168E-5</c:v>
                </c:pt>
                <c:pt idx="120">
                  <c:v>4.3152456662936215E-5</c:v>
                </c:pt>
                <c:pt idx="121">
                  <c:v>4.4307727703050685E-5</c:v>
                </c:pt>
                <c:pt idx="122">
                  <c:v>4.5471466893891772E-5</c:v>
                </c:pt>
                <c:pt idx="123">
                  <c:v>4.6642732472160946E-5</c:v>
                </c:pt>
                <c:pt idx="124">
                  <c:v>4.7820546889562451E-5</c:v>
                </c:pt>
                <c:pt idx="125">
                  <c:v>4.9003897846192974E-5</c:v>
                </c:pt>
                <c:pt idx="126">
                  <c:v>5.0191739437138772E-5</c:v>
                </c:pt>
                <c:pt idx="127">
                  <c:v>5.1382993411700649E-5</c:v>
                </c:pt>
                <c:pt idx="128">
                  <c:v>5.2576550544257446E-5</c:v>
                </c:pt>
                <c:pt idx="129">
                  <c:v>5.3771272115365191E-5</c:v>
                </c:pt>
                <c:pt idx="130">
                  <c:v>5.4965991501269813E-5</c:v>
                </c:pt>
                <c:pt idx="131">
                  <c:v>5.6159515869588992E-5</c:v>
                </c:pt>
                <c:pt idx="132">
                  <c:v>5.7350627978497258E-5</c:v>
                </c:pt>
                <c:pt idx="133">
                  <c:v>5.8538088076325951E-5</c:v>
                </c:pt>
                <c:pt idx="134">
                  <c:v>5.9720635898071996E-5</c:v>
                </c:pt>
                <c:pt idx="135">
                  <c:v>6.0896992754895198E-5</c:v>
                </c:pt>
                <c:pt idx="136">
                  <c:v>6.2065863712277585E-5</c:v>
                </c:pt>
                <c:pt idx="137">
                  <c:v>6.3225939852119706E-5</c:v>
                </c:pt>
                <c:pt idx="138">
                  <c:v>6.4375900613662836E-5</c:v>
                </c:pt>
                <c:pt idx="139">
                  <c:v>6.5514416207750485E-5</c:v>
                </c:pt>
                <c:pt idx="140">
                  <c:v>6.6640150098583708E-5</c:v>
                </c:pt>
                <c:pt idx="141">
                  <c:v>6.7751761546781605E-5</c:v>
                </c:pt>
                <c:pt idx="142">
                  <c:v>6.8847908207233296E-5</c:v>
                </c:pt>
                <c:pt idx="143">
                  <c:v>6.992724877492393E-5</c:v>
                </c:pt>
                <c:pt idx="144">
                  <c:v>7.098844567163384E-5</c:v>
                </c:pt>
                <c:pt idx="145">
                  <c:v>7.2030167766151774E-5</c:v>
                </c:pt>
                <c:pt idx="146">
                  <c:v>7.305109312040901E-5</c:v>
                </c:pt>
                <c:pt idx="147">
                  <c:v>7.4049911753733258E-5</c:v>
                </c:pt>
                <c:pt idx="148">
                  <c:v>7.5025328417242966E-5</c:v>
                </c:pt>
                <c:pt idx="149">
                  <c:v>7.5976065370250939E-5</c:v>
                </c:pt>
                <c:pt idx="150">
                  <c:v>7.6900865150427304E-5</c:v>
                </c:pt>
                <c:pt idx="151">
                  <c:v>7.7798493329381716E-5</c:v>
                </c:pt>
                <c:pt idx="152">
                  <c:v>7.8667741245268369E-5</c:v>
                </c:pt>
                <c:pt idx="153">
                  <c:v>7.9507428703993105E-5</c:v>
                </c:pt>
                <c:pt idx="154">
                  <c:v>8.0316406640609675E-5</c:v>
                </c:pt>
                <c:pt idx="155">
                  <c:v>8.1093559732535716E-5</c:v>
                </c:pt>
                <c:pt idx="156">
                  <c:v>8.1837808956294065E-5</c:v>
                </c:pt>
                <c:pt idx="157">
                  <c:v>8.2548114079595037E-5</c:v>
                </c:pt>
                <c:pt idx="158">
                  <c:v>8.3223476080718602E-5</c:v>
                </c:pt>
                <c:pt idx="159">
                  <c:v>8.3862939487331807E-5</c:v>
                </c:pt>
                <c:pt idx="160">
                  <c:v>8.4465594627086392E-5</c:v>
                </c:pt>
                <c:pt idx="161">
                  <c:v>8.5030579782582557E-5</c:v>
                </c:pt>
                <c:pt idx="162">
                  <c:v>8.555708324355866E-5</c:v>
                </c:pt>
                <c:pt idx="163">
                  <c:v>8.6044345249468776E-5</c:v>
                </c:pt>
                <c:pt idx="164">
                  <c:v>8.6491659815943631E-5</c:v>
                </c:pt>
                <c:pt idx="165">
                  <c:v>8.6898376438990203E-5</c:v>
                </c:pt>
                <c:pt idx="166">
                  <c:v>8.7263901671173037E-5</c:v>
                </c:pt>
                <c:pt idx="167">
                  <c:v>8.7587700564431905E-5</c:v>
                </c:pt>
                <c:pt idx="168">
                  <c:v>8.7869297974626156E-5</c:v>
                </c:pt>
                <c:pt idx="169">
                  <c:v>8.8108279723352897E-5</c:v>
                </c:pt>
                <c:pt idx="170">
                  <c:v>8.8304293613062534E-5</c:v>
                </c:pt>
                <c:pt idx="171">
                  <c:v>8.8457050291989388E-5</c:v>
                </c:pt>
                <c:pt idx="172">
                  <c:v>8.8566323965923714E-5</c:v>
                </c:pt>
                <c:pt idx="173">
                  <c:v>8.863195295437482E-5</c:v>
                </c:pt>
                <c:pt idx="174">
                  <c:v>8.8653840089207271E-5</c:v>
                </c:pt>
                <c:pt idx="175">
                  <c:v>8.863195295437482E-5</c:v>
                </c:pt>
                <c:pt idx="176">
                  <c:v>8.8566323965923714E-5</c:v>
                </c:pt>
                <c:pt idx="177">
                  <c:v>8.8457050291989388E-5</c:v>
                </c:pt>
                <c:pt idx="178">
                  <c:v>8.8304293613062534E-5</c:v>
                </c:pt>
                <c:pt idx="179">
                  <c:v>8.8108279723352897E-5</c:v>
                </c:pt>
                <c:pt idx="180">
                  <c:v>8.7869297974626156E-5</c:v>
                </c:pt>
                <c:pt idx="181">
                  <c:v>8.7587700564431905E-5</c:v>
                </c:pt>
                <c:pt idx="182">
                  <c:v>8.7263901671173037E-5</c:v>
                </c:pt>
                <c:pt idx="183">
                  <c:v>8.6898376438990203E-5</c:v>
                </c:pt>
                <c:pt idx="184">
                  <c:v>8.6491659815943631E-5</c:v>
                </c:pt>
                <c:pt idx="185">
                  <c:v>8.6044345249468776E-5</c:v>
                </c:pt>
                <c:pt idx="186">
                  <c:v>8.555708324355866E-5</c:v>
                </c:pt>
                <c:pt idx="187">
                  <c:v>8.5030579782582557E-5</c:v>
                </c:pt>
                <c:pt idx="188">
                  <c:v>8.4465594627086392E-5</c:v>
                </c:pt>
                <c:pt idx="189">
                  <c:v>8.3862939487331807E-5</c:v>
                </c:pt>
                <c:pt idx="190">
                  <c:v>8.3223476080718602E-5</c:v>
                </c:pt>
                <c:pt idx="191">
                  <c:v>8.2548114079595037E-5</c:v>
                </c:pt>
                <c:pt idx="192">
                  <c:v>8.1837808956294065E-5</c:v>
                </c:pt>
                <c:pt idx="193">
                  <c:v>8.1093559732535716E-5</c:v>
                </c:pt>
                <c:pt idx="194">
                  <c:v>8.0316406640609675E-5</c:v>
                </c:pt>
                <c:pt idx="195">
                  <c:v>7.9507428703993105E-5</c:v>
                </c:pt>
                <c:pt idx="196">
                  <c:v>7.8667741245268369E-5</c:v>
                </c:pt>
                <c:pt idx="197">
                  <c:v>7.7798493329381716E-5</c:v>
                </c:pt>
                <c:pt idx="198">
                  <c:v>7.6900865150427304E-5</c:v>
                </c:pt>
                <c:pt idx="199">
                  <c:v>7.5976065370250939E-5</c:v>
                </c:pt>
                <c:pt idx="200">
                  <c:v>7.5025328417242966E-5</c:v>
                </c:pt>
                <c:pt idx="201">
                  <c:v>7.4049911753733258E-5</c:v>
                </c:pt>
                <c:pt idx="202">
                  <c:v>7.305109312040901E-5</c:v>
                </c:pt>
                <c:pt idx="203">
                  <c:v>7.2030167766151774E-5</c:v>
                </c:pt>
                <c:pt idx="204">
                  <c:v>7.098844567163384E-5</c:v>
                </c:pt>
                <c:pt idx="205">
                  <c:v>6.992724877492393E-5</c:v>
                </c:pt>
                <c:pt idx="206">
                  <c:v>6.8847908207233296E-5</c:v>
                </c:pt>
                <c:pt idx="207">
                  <c:v>6.7751761546781605E-5</c:v>
                </c:pt>
                <c:pt idx="208">
                  <c:v>6.6640150098583708E-5</c:v>
                </c:pt>
                <c:pt idx="209">
                  <c:v>6.5514416207750485E-5</c:v>
                </c:pt>
                <c:pt idx="210">
                  <c:v>6.4375900613662836E-5</c:v>
                </c:pt>
                <c:pt idx="211">
                  <c:v>6.3225939852119706E-5</c:v>
                </c:pt>
                <c:pt idx="212">
                  <c:v>6.2065863712277585E-5</c:v>
                </c:pt>
                <c:pt idx="213">
                  <c:v>6.0896992754895198E-5</c:v>
                </c:pt>
                <c:pt idx="214">
                  <c:v>5.9720635898071996E-5</c:v>
                </c:pt>
                <c:pt idx="215">
                  <c:v>5.8538088076325951E-5</c:v>
                </c:pt>
                <c:pt idx="216">
                  <c:v>5.7350627978497258E-5</c:v>
                </c:pt>
                <c:pt idx="217">
                  <c:v>5.6159515869588992E-5</c:v>
                </c:pt>
                <c:pt idx="218">
                  <c:v>5.4965991501269813E-5</c:v>
                </c:pt>
                <c:pt idx="219">
                  <c:v>5.3771272115365191E-5</c:v>
                </c:pt>
                <c:pt idx="220">
                  <c:v>5.2576550544257446E-5</c:v>
                </c:pt>
                <c:pt idx="221">
                  <c:v>5.1382993411700649E-5</c:v>
                </c:pt>
                <c:pt idx="222">
                  <c:v>5.0191739437138772E-5</c:v>
                </c:pt>
                <c:pt idx="223">
                  <c:v>4.9003897846192974E-5</c:v>
                </c:pt>
                <c:pt idx="224">
                  <c:v>4.7820546889562451E-5</c:v>
                </c:pt>
                <c:pt idx="225">
                  <c:v>4.6642732472160946E-5</c:v>
                </c:pt>
                <c:pt idx="226">
                  <c:v>4.5471466893891772E-5</c:v>
                </c:pt>
                <c:pt idx="227">
                  <c:v>4.4307727703050685E-5</c:v>
                </c:pt>
                <c:pt idx="228">
                  <c:v>4.3152456662936215E-5</c:v>
                </c:pt>
                <c:pt idx="229">
                  <c:v>4.2006558831847168E-5</c:v>
                </c:pt>
                <c:pt idx="230">
                  <c:v>4.0870901756255862E-5</c:v>
                </c:pt>
                <c:pt idx="231">
                  <c:v>3.9746314776564571E-5</c:v>
                </c:pt>
                <c:pt idx="232">
                  <c:v>3.8633588444484953E-5</c:v>
                </c:pt>
                <c:pt idx="233">
                  <c:v>3.7533474050725569E-5</c:v>
                </c:pt>
                <c:pt idx="234">
                  <c:v>3.6446683261331922E-5</c:v>
                </c:pt>
                <c:pt idx="235">
                  <c:v>3.5373887860700347E-5</c:v>
                </c:pt>
                <c:pt idx="236">
                  <c:v>3.4315719598978562E-5</c:v>
                </c:pt>
                <c:pt idx="237">
                  <c:v>3.3272770141276634E-5</c:v>
                </c:pt>
                <c:pt idx="238">
                  <c:v>3.2245591115840474E-5</c:v>
                </c:pt>
                <c:pt idx="239">
                  <c:v>3.1234694258087664E-5</c:v>
                </c:pt>
                <c:pt idx="240">
                  <c:v>3.024055164717291E-5</c:v>
                </c:pt>
                <c:pt idx="241">
                  <c:v>2.9263596031537359E-5</c:v>
                </c:pt>
                <c:pt idx="242">
                  <c:v>2.8304221239704273E-5</c:v>
                </c:pt>
                <c:pt idx="243">
                  <c:v>2.7362782672411009E-5</c:v>
                </c:pt>
                <c:pt idx="244">
                  <c:v>2.6439597872017006E-5</c:v>
                </c:pt>
                <c:pt idx="245">
                  <c:v>2.5534947164996093E-5</c:v>
                </c:pt>
                <c:pt idx="246">
                  <c:v>2.4649074373212345E-5</c:v>
                </c:pt>
                <c:pt idx="247">
                  <c:v>2.3782187589588554E-5</c:v>
                </c:pt>
                <c:pt idx="248">
                  <c:v>2.2934460013707073E-5</c:v>
                </c:pt>
                <c:pt idx="249">
                  <c:v>2.210603084283304E-5</c:v>
                </c:pt>
                <c:pt idx="250">
                  <c:v>2.1297006213819335E-5</c:v>
                </c:pt>
                <c:pt idx="251">
                  <c:v>2.0507460191340477E-5</c:v>
                </c:pt>
                <c:pt idx="252">
                  <c:v>1.9737435797909299E-5</c:v>
                </c:pt>
                <c:pt idx="253">
                  <c:v>1.898694608115328E-5</c:v>
                </c:pt>
                <c:pt idx="254">
                  <c:v>1.8255975213867963E-5</c:v>
                </c:pt>
                <c:pt idx="255">
                  <c:v>1.7544479622420921E-5</c:v>
                </c:pt>
                <c:pt idx="256">
                  <c:v>1.6852389139150777E-5</c:v>
                </c:pt>
                <c:pt idx="257">
                  <c:v>1.6179608174491113E-5</c:v>
                </c:pt>
                <c:pt idx="258">
                  <c:v>1.5526016904647814E-5</c:v>
                </c:pt>
                <c:pt idx="259">
                  <c:v>1.4891472470768936E-5</c:v>
                </c:pt>
                <c:pt idx="260">
                  <c:v>1.427581018566867E-5</c:v>
                </c:pt>
                <c:pt idx="261">
                  <c:v>1.3678844744299395E-5</c:v>
                </c:pt>
                <c:pt idx="262">
                  <c:v>1.3100371434307695E-5</c:v>
                </c:pt>
                <c:pt idx="263">
                  <c:v>1.2540167343160654E-5</c:v>
                </c:pt>
                <c:pt idx="264">
                  <c:v>1.1997992558486235E-5</c:v>
                </c:pt>
                <c:pt idx="265">
                  <c:v>1.1473591358435681E-5</c:v>
                </c:pt>
                <c:pt idx="266">
                  <c:v>1.0966693389045362E-5</c:v>
                </c:pt>
                <c:pt idx="267">
                  <c:v>1.0477014825749237E-5</c:v>
                </c:pt>
                <c:pt idx="268">
                  <c:v>1.0004259516370619E-5</c:v>
                </c:pt>
                <c:pt idx="269">
                  <c:v>9.5481201031016015E-6</c:v>
                </c:pt>
                <c:pt idx="270">
                  <c:v>9.108279121160487E-6</c:v>
                </c:pt>
                <c:pt idx="271">
                  <c:v>8.6844100719995811E-6</c:v>
                </c:pt>
                <c:pt idx="272">
                  <c:v>8.2761784691182968E-6</c:v>
                </c:pt>
                <c:pt idx="273">
                  <c:v>7.883242854718095E-6</c:v>
                </c:pt>
                <c:pt idx="274">
                  <c:v>7.5052557856156981E-6</c:v>
                </c:pt>
                <c:pt idx="275">
                  <c:v>7.1418647870088096E-6</c:v>
                </c:pt>
                <c:pt idx="276">
                  <c:v>6.7927132728634417E-6</c:v>
                </c:pt>
                <c:pt idx="277">
                  <c:v>6.4574414318630836E-6</c:v>
                </c:pt>
                <c:pt idx="278">
                  <c:v>6.1356870780271782E-6</c:v>
                </c:pt>
                <c:pt idx="279">
                  <c:v>5.8270864652687737E-6</c:v>
                </c:pt>
                <c:pt idx="280">
                  <c:v>5.5312750653186567E-6</c:v>
                </c:pt>
                <c:pt idx="281">
                  <c:v>5.247888308594904E-6</c:v>
                </c:pt>
                <c:pt idx="282">
                  <c:v>4.9765622877428665E-6</c:v>
                </c:pt>
                <c:pt idx="283">
                  <c:v>4.7169344237099649E-6</c:v>
                </c:pt>
                <c:pt idx="284">
                  <c:v>4.4686440943527621E-6</c:v>
                </c:pt>
                <c:pt idx="285">
                  <c:v>4.2313332257000585E-6</c:v>
                </c:pt>
                <c:pt idx="286">
                  <c:v>4.0046468461148141E-6</c:v>
                </c:pt>
                <c:pt idx="287">
                  <c:v>3.7882336037099229E-6</c:v>
                </c:pt>
                <c:pt idx="288">
                  <c:v>3.581746247477553E-6</c:v>
                </c:pt>
                <c:pt idx="289">
                  <c:v>3.3848420726892637E-6</c:v>
                </c:pt>
                <c:pt idx="290">
                  <c:v>3.197183331214231E-6</c:v>
                </c:pt>
                <c:pt idx="291">
                  <c:v>3.018437607485692E-6</c:v>
                </c:pt>
                <c:pt idx="292">
                  <c:v>2.8482781609210525E-6</c:v>
                </c:pt>
                <c:pt idx="293">
                  <c:v>2.6863842356694698E-6</c:v>
                </c:pt>
                <c:pt idx="294">
                  <c:v>2.5324413386216539E-6</c:v>
                </c:pt>
                <c:pt idx="295">
                  <c:v>2.3861414866707644E-6</c:v>
                </c:pt>
                <c:pt idx="296">
                  <c:v>2.2471834242605188E-6</c:v>
                </c:pt>
                <c:pt idx="297">
                  <c:v>2.1152728122971531E-6</c:v>
                </c:pt>
                <c:pt idx="298">
                  <c:v>1.9901223895360732E-6</c:v>
                </c:pt>
                <c:pt idx="299">
                  <c:v>1.8714521075818566E-6</c:v>
                </c:pt>
                <c:pt idx="300">
                  <c:v>1.7589892406622152E-6</c:v>
                </c:pt>
                <c:pt idx="301">
                  <c:v>1.6524684713526915E-6</c:v>
                </c:pt>
                <c:pt idx="302">
                  <c:v>1.5516319534395898E-6</c:v>
                </c:pt>
                <c:pt idx="303">
                  <c:v>1.4562293531141161E-6</c:v>
                </c:pt>
                <c:pt idx="304">
                  <c:v>1.3660178696914246E-6</c:v>
                </c:pt>
                <c:pt idx="305">
                  <c:v>1.2807622370441872E-6</c:v>
                </c:pt>
                <c:pt idx="306">
                  <c:v>1.2002347069320844E-6</c:v>
                </c:pt>
                <c:pt idx="307">
                  <c:v>1.1242150153962936E-6</c:v>
                </c:pt>
                <c:pt idx="308">
                  <c:v>1.0524903333720455E-6</c:v>
                </c:pt>
                <c:pt idx="309">
                  <c:v>9.8485520265289046E-7</c:v>
                </c:pt>
                <c:pt idx="310">
                  <c:v>9.2111145831783198E-7</c:v>
                </c:pt>
                <c:pt idx="311">
                  <c:v>8.6106813870707181E-7</c:v>
                </c:pt>
                <c:pt idx="312">
                  <c:v>8.0454138400428595E-7</c:v>
                </c:pt>
                <c:pt idx="313">
                  <c:v>7.5135432445318299E-7</c:v>
                </c:pt>
                <c:pt idx="314">
                  <c:v>7.0133695920400978E-7</c:v>
                </c:pt>
                <c:pt idx="315">
                  <c:v>6.5432602675185767E-7</c:v>
                </c:pt>
                <c:pt idx="316">
                  <c:v>6.1016486789333604E-7</c:v>
                </c:pt>
                <c:pt idx="317">
                  <c:v>5.6870328209172858E-7</c:v>
                </c:pt>
                <c:pt idx="318">
                  <c:v>5.297973781032979E-7</c:v>
                </c:pt>
                <c:pt idx="319">
                  <c:v>4.9330941967922225E-7</c:v>
                </c:pt>
                <c:pt idx="320">
                  <c:v>4.5910766711892728E-7</c:v>
                </c:pt>
                <c:pt idx="321">
                  <c:v>4.2706621541155754E-7</c:v>
                </c:pt>
                <c:pt idx="322">
                  <c:v>3.9706482966312391E-7</c:v>
                </c:pt>
                <c:pt idx="323">
                  <c:v>3.6898877846774624E-7</c:v>
                </c:pt>
                <c:pt idx="324">
                  <c:v>3.4272866584246778E-7</c:v>
                </c:pt>
                <c:pt idx="325">
                  <c:v>3.1818026230654107E-7</c:v>
                </c:pt>
                <c:pt idx="326">
                  <c:v>2.9524433564799962E-7</c:v>
                </c:pt>
                <c:pt idx="327">
                  <c:v>2.7382648188289331E-7</c:v>
                </c:pt>
                <c:pt idx="328">
                  <c:v>2.5383695687582622E-7</c:v>
                </c:pt>
                <c:pt idx="329">
                  <c:v>2.3519050905459053E-7</c:v>
                </c:pt>
                <c:pt idx="330">
                  <c:v>2.1780621361674932E-7</c:v>
                </c:pt>
                <c:pt idx="331">
                  <c:v>2.0160730859211176E-7</c:v>
                </c:pt>
                <c:pt idx="332">
                  <c:v>1.8652103309223751E-7</c:v>
                </c:pt>
                <c:pt idx="333">
                  <c:v>1.724784680464242E-7</c:v>
                </c:pt>
                <c:pt idx="334">
                  <c:v>1.5941437969317926E-7</c:v>
                </c:pt>
                <c:pt idx="335">
                  <c:v>1.4726706606695144E-7</c:v>
                </c:pt>
                <c:pt idx="336">
                  <c:v>1.359782066919493E-7</c:v>
                </c:pt>
                <c:pt idx="337">
                  <c:v>1.2549271566822934E-7</c:v>
                </c:pt>
                <c:pt idx="338">
                  <c:v>1.1575859830990184E-7</c:v>
                </c:pt>
                <c:pt idx="339">
                  <c:v>1.0672681147129349E-7</c:v>
                </c:pt>
                <c:pt idx="340">
                  <c:v>9.8351127674219541E-8</c:v>
                </c:pt>
                <c:pt idx="341">
                  <c:v>9.058800312815463E-8</c:v>
                </c:pt>
                <c:pt idx="342">
                  <c:v>8.33964497150289E-8</c:v>
                </c:pt>
                <c:pt idx="343">
                  <c:v>7.6737910991619962E-8</c:v>
                </c:pt>
                <c:pt idx="344">
                  <c:v>7.057614224500855E-8</c:v>
                </c:pt>
                <c:pt idx="345">
                  <c:v>6.4877094620324502E-8</c:v>
                </c:pt>
                <c:pt idx="346">
                  <c:v>5.9608803324976407E-8</c:v>
                </c:pt>
                <c:pt idx="347">
                  <c:v>5.4741279899711316E-8</c:v>
                </c:pt>
                <c:pt idx="348">
                  <c:v>5.0246408534152155E-8</c:v>
                </c:pt>
                <c:pt idx="349">
                  <c:v>4.6097846392871262E-8</c:v>
                </c:pt>
                <c:pt idx="350">
                  <c:v>4.2270927907538948E-8</c:v>
                </c:pt>
                <c:pt idx="351">
                  <c:v>3.8742572981191876E-8</c:v>
                </c:pt>
                <c:pt idx="352">
                  <c:v>3.5491199042157515E-8</c:v>
                </c:pt>
                <c:pt idx="353">
                  <c:v>3.2496636877600136E-8</c:v>
                </c:pt>
                <c:pt idx="354">
                  <c:v>2.9740050169974528E-8</c:v>
                </c:pt>
                <c:pt idx="355">
                  <c:v>2.720385865384576E-8</c:v>
                </c:pt>
                <c:pt idx="356">
                  <c:v>2.487166480550106E-8</c:v>
                </c:pt>
                <c:pt idx="357">
                  <c:v>2.272818397350772E-8</c:v>
                </c:pt>
                <c:pt idx="358">
                  <c:v>2.0759177854805647E-8</c:v>
                </c:pt>
                <c:pt idx="359">
                  <c:v>1.8951391218021818E-8</c:v>
                </c:pt>
                <c:pt idx="360">
                  <c:v>1.7292491773415012E-8</c:v>
                </c:pt>
                <c:pt idx="361">
                  <c:v>1.5771013087153189E-8</c:v>
                </c:pt>
                <c:pt idx="362">
                  <c:v>1.4376300436455387E-8</c:v>
                </c:pt>
                <c:pt idx="363">
                  <c:v>1.3098459501453299E-8</c:v>
                </c:pt>
                <c:pt idx="364">
                  <c:v>1.1928307789399007E-8</c:v>
                </c:pt>
                <c:pt idx="365">
                  <c:v>1.085732868703513E-8</c:v>
                </c:pt>
                <c:pt idx="366">
                  <c:v>9.8776280375057352E-9</c:v>
                </c:pt>
                <c:pt idx="367">
                  <c:v>8.9818931390915495E-9</c:v>
                </c:pt>
                <c:pt idx="368">
                  <c:v>8.1633540642632138E-9</c:v>
                </c:pt>
                <c:pt idx="369">
                  <c:v>7.4157471990307616E-9</c:v>
                </c:pt>
                <c:pt idx="370">
                  <c:v>6.7332809042950245E-9</c:v>
                </c:pt>
                <c:pt idx="371">
                  <c:v>6.1106032028471227E-9</c:v>
                </c:pt>
                <c:pt idx="372">
                  <c:v>5.5427713977896745E-9</c:v>
                </c:pt>
                <c:pt idx="373">
                  <c:v>5.0252235304393966E-9</c:v>
                </c:pt>
                <c:pt idx="374">
                  <c:v>4.553751588194116E-9</c:v>
                </c:pt>
                <c:pt idx="375">
                  <c:v>4.1244763753817367E-9</c:v>
                </c:pt>
                <c:pt idx="376">
                  <c:v>3.7338239627359748E-9</c:v>
                </c:pt>
                <c:pt idx="377">
                  <c:v>3.3785036338428153E-9</c:v>
                </c:pt>
                <c:pt idx="378">
                  <c:v>3.0554872496540823E-9</c:v>
                </c:pt>
                <c:pt idx="379">
                  <c:v>2.7619899549548345E-9</c:v>
                </c:pt>
                <c:pt idx="380">
                  <c:v>2.4954521534829932E-9</c:v>
                </c:pt>
                <c:pt idx="381">
                  <c:v>2.2535226812192798E-9</c:v>
                </c:pt>
                <c:pt idx="382">
                  <c:v>2.0340431101806853E-9</c:v>
                </c:pt>
                <c:pt idx="383">
                  <c:v>1.8350331178491963E-9</c:v>
                </c:pt>
                <c:pt idx="384">
                  <c:v>1.6546768601399978E-9</c:v>
                </c:pt>
                <c:pt idx="385">
                  <c:v>1.4913102885498134E-9</c:v>
                </c:pt>
                <c:pt idx="386">
                  <c:v>1.3434093548191795E-9</c:v>
                </c:pt>
                <c:pt idx="387">
                  <c:v>1.2095790490844639E-9</c:v>
                </c:pt>
                <c:pt idx="388">
                  <c:v>1.08854322008057E-9</c:v>
                </c:pt>
                <c:pt idx="389">
                  <c:v>9.7913512847826065E-10</c:v>
                </c:pt>
                <c:pt idx="390">
                  <c:v>8.8028868689601667E-10</c:v>
                </c:pt>
                <c:pt idx="391">
                  <c:v>7.9103034251211058E-10</c:v>
                </c:pt>
                <c:pt idx="392">
                  <c:v>7.1047156051461444E-10</c:v>
                </c:pt>
                <c:pt idx="393">
                  <c:v>6.3780186886343333E-10</c:v>
                </c:pt>
                <c:pt idx="394">
                  <c:v>5.7228242699696244E-10</c:v>
                </c:pt>
                <c:pt idx="395">
                  <c:v>5.1324008319576931E-10</c:v>
                </c:pt>
                <c:pt idx="396">
                  <c:v>4.6006188731569278E-10</c:v>
                </c:pt>
                <c:pt idx="397">
                  <c:v>4.121900275229777E-10</c:v>
                </c:pt>
                <c:pt idx="398">
                  <c:v>3.69117161504279E-10</c:v>
                </c:pt>
                <c:pt idx="399">
                  <c:v>3.3038211438539949E-10</c:v>
                </c:pt>
                <c:pt idx="400">
                  <c:v>2.9556591727496056E-10</c:v>
                </c:pt>
                <c:pt idx="401">
                  <c:v>2.642881619541369E-10</c:v>
                </c:pt>
                <c:pt idx="402">
                  <c:v>2.3620364876232051E-10</c:v>
                </c:pt>
                <c:pt idx="403">
                  <c:v>2.1099930618271282E-10</c:v>
                </c:pt>
                <c:pt idx="404">
                  <c:v>1.8839136201309042E-10</c:v>
                </c:pt>
                <c:pt idx="405">
                  <c:v>1.6812274731726241E-10</c:v>
                </c:pt>
                <c:pt idx="406">
                  <c:v>1.4996071559401305E-10</c:v>
                </c:pt>
                <c:pt idx="407">
                  <c:v>1.3369466077476746E-10</c:v>
                </c:pt>
                <c:pt idx="408">
                  <c:v>1.1913411877105811E-10</c:v>
                </c:pt>
                <c:pt idx="409">
                  <c:v>1.0610693834030605E-10</c:v>
                </c:pt>
                <c:pt idx="410">
                  <c:v>9.4457608025883249E-11</c:v>
                </c:pt>
                <c:pt idx="411">
                  <c:v>8.4045726857183059E-11</c:v>
                </c:pt>
                <c:pt idx="412">
                  <c:v>7.4744607369867538E-11</c:v>
                </c:pt>
                <c:pt idx="413">
                  <c:v>6.64400003279758E-11</c:v>
                </c:pt>
              </c:numCache>
            </c:numRef>
          </c:yVal>
          <c:smooth val="1"/>
          <c:extLst>
            <c:ext xmlns:c16="http://schemas.microsoft.com/office/drawing/2014/chart" uri="{C3380CC4-5D6E-409C-BE32-E72D297353CC}">
              <c16:uniqueId val="{00000001-A802-40E5-BEDF-AF2539B30090}"/>
            </c:ext>
          </c:extLst>
        </c:ser>
        <c:dLbls>
          <c:showLegendKey val="0"/>
          <c:showVal val="0"/>
          <c:showCatName val="0"/>
          <c:showSerName val="0"/>
          <c:showPercent val="0"/>
          <c:showBubbleSize val="0"/>
        </c:dLbls>
        <c:axId val="94501504"/>
        <c:axId val="94499968"/>
      </c:scatterChart>
      <c:valAx>
        <c:axId val="68967040"/>
        <c:scaling>
          <c:orientation val="minMax"/>
          <c:max val="42000"/>
          <c:min val="0"/>
        </c:scaling>
        <c:delete val="0"/>
        <c:axPos val="b"/>
        <c:majorGridlines>
          <c:spPr>
            <a:ln w="19050"/>
          </c:spPr>
        </c:majorGridlines>
        <c:minorGridlines/>
        <c:numFmt formatCode="_(&quot;R$&quot;* #,##0.00_);_(&quot;R$&quot;* \(#,##0.00\);_(&quot;R$&quot;* &quot;-&quot;??_);_(@_)" sourceLinked="1"/>
        <c:majorTickMark val="out"/>
        <c:minorTickMark val="none"/>
        <c:tickLblPos val="nextTo"/>
        <c:txPr>
          <a:bodyPr rot="-5400000" vert="horz"/>
          <a:lstStyle/>
          <a:p>
            <a:pPr>
              <a:defRPr/>
            </a:pPr>
            <a:endParaRPr lang="pt-BR"/>
          </a:p>
        </c:txPr>
        <c:crossAx val="69347200"/>
        <c:crosses val="autoZero"/>
        <c:crossBetween val="midCat"/>
        <c:majorUnit val="2500"/>
      </c:valAx>
      <c:valAx>
        <c:axId val="69347200"/>
        <c:scaling>
          <c:orientation val="minMax"/>
        </c:scaling>
        <c:delete val="0"/>
        <c:axPos val="l"/>
        <c:majorGridlines>
          <c:spPr>
            <a:ln w="19050"/>
          </c:spPr>
        </c:majorGridlines>
        <c:minorGridlines/>
        <c:numFmt formatCode="0.00%" sourceLinked="1"/>
        <c:majorTickMark val="out"/>
        <c:minorTickMark val="none"/>
        <c:tickLblPos val="nextTo"/>
        <c:crossAx val="68967040"/>
        <c:crosses val="autoZero"/>
        <c:crossBetween val="midCat"/>
      </c:valAx>
      <c:valAx>
        <c:axId val="94499968"/>
        <c:scaling>
          <c:orientation val="minMax"/>
        </c:scaling>
        <c:delete val="0"/>
        <c:axPos val="r"/>
        <c:numFmt formatCode="0.0000%" sourceLinked="1"/>
        <c:majorTickMark val="out"/>
        <c:minorTickMark val="none"/>
        <c:tickLblPos val="nextTo"/>
        <c:crossAx val="94501504"/>
        <c:crosses val="max"/>
        <c:crossBetween val="midCat"/>
      </c:valAx>
      <c:valAx>
        <c:axId val="94501504"/>
        <c:scaling>
          <c:orientation val="minMax"/>
        </c:scaling>
        <c:delete val="1"/>
        <c:axPos val="b"/>
        <c:numFmt formatCode="_(&quot;R$&quot;* #,##0.00_);_(&quot;R$&quot;* \(#,##0.00\);_(&quot;R$&quot;* &quot;-&quot;??_);_(@_)" sourceLinked="1"/>
        <c:majorTickMark val="out"/>
        <c:minorTickMark val="none"/>
        <c:tickLblPos val="nextTo"/>
        <c:crossAx val="94499968"/>
        <c:crosses val="autoZero"/>
        <c:crossBetween val="midCat"/>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a:t>Alíquota efetiva individual e coletiva</a:t>
            </a:r>
            <a:r>
              <a:rPr lang="pt-BR" baseline="0"/>
              <a:t> (salário médio comum)</a:t>
            </a:r>
            <a:endParaRPr lang="pt-BR"/>
          </a:p>
        </c:rich>
      </c:tx>
      <c:overlay val="0"/>
    </c:title>
    <c:autoTitleDeleted val="0"/>
    <c:plotArea>
      <c:layout>
        <c:manualLayout>
          <c:layoutTarget val="inner"/>
          <c:xMode val="edge"/>
          <c:yMode val="edge"/>
          <c:x val="6.9165131586316958E-2"/>
          <c:y val="9.7571151432157943E-2"/>
          <c:w val="0.91418712162722249"/>
          <c:h val="0.70056994180075327"/>
        </c:manualLayout>
      </c:layout>
      <c:scatterChart>
        <c:scatterStyle val="smoothMarker"/>
        <c:varyColors val="0"/>
        <c:ser>
          <c:idx val="2"/>
          <c:order val="2"/>
          <c:tx>
            <c:strRef>
              <c:f>Plan7!$M$14</c:f>
              <c:strCache>
                <c:ptCount val="1"/>
                <c:pt idx="0">
                  <c:v>Alíquota Efetiva</c:v>
                </c:pt>
              </c:strCache>
            </c:strRef>
          </c:tx>
          <c:spPr>
            <a:ln>
              <a:solidFill>
                <a:schemeClr val="tx1"/>
              </a:solidFill>
            </a:ln>
          </c:spPr>
          <c:marker>
            <c:symbol val="none"/>
          </c:marker>
          <c:xVal>
            <c:numRef>
              <c:f>Plan7!$B$15:$B$428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Plan7!$M$15:$M$428</c:f>
              <c:numCache>
                <c:formatCode>0.00%</c:formatCode>
                <c:ptCount val="414"/>
                <c:pt idx="0">
                  <c:v>7.5000000000000011E-2</c:v>
                </c:pt>
                <c:pt idx="1">
                  <c:v>7.5000000000000011E-2</c:v>
                </c:pt>
                <c:pt idx="2">
                  <c:v>7.5000000000000011E-2</c:v>
                </c:pt>
                <c:pt idx="3">
                  <c:v>7.5000000000000011E-2</c:v>
                </c:pt>
                <c:pt idx="4">
                  <c:v>7.5000000000000011E-2</c:v>
                </c:pt>
                <c:pt idx="5">
                  <c:v>7.5000000000000011E-2</c:v>
                </c:pt>
                <c:pt idx="6">
                  <c:v>7.5000000000000011E-2</c:v>
                </c:pt>
                <c:pt idx="7">
                  <c:v>7.5000000000000011E-2</c:v>
                </c:pt>
                <c:pt idx="8">
                  <c:v>7.5000000000000011E-2</c:v>
                </c:pt>
                <c:pt idx="9">
                  <c:v>7.5000000000000011E-2</c:v>
                </c:pt>
                <c:pt idx="10">
                  <c:v>7.636363636363637E-2</c:v>
                </c:pt>
                <c:pt idx="11">
                  <c:v>7.7500000000000013E-2</c:v>
                </c:pt>
                <c:pt idx="12">
                  <c:v>7.8461538461538471E-2</c:v>
                </c:pt>
                <c:pt idx="13">
                  <c:v>7.9285714285714307E-2</c:v>
                </c:pt>
                <c:pt idx="14">
                  <c:v>8.0000000000000016E-2</c:v>
                </c:pt>
                <c:pt idx="15">
                  <c:v>8.0625000000000016E-2</c:v>
                </c:pt>
                <c:pt idx="16">
                  <c:v>8.1176470588235308E-2</c:v>
                </c:pt>
                <c:pt idx="17">
                  <c:v>8.1666666666666679E-2</c:v>
                </c:pt>
                <c:pt idx="18">
                  <c:v>8.2105263157894751E-2</c:v>
                </c:pt>
                <c:pt idx="19">
                  <c:v>8.2500000000000018E-2</c:v>
                </c:pt>
                <c:pt idx="20">
                  <c:v>8.4285714285714297E-2</c:v>
                </c:pt>
                <c:pt idx="21">
                  <c:v>8.5909090909090921E-2</c:v>
                </c:pt>
                <c:pt idx="22">
                  <c:v>8.7391304347826104E-2</c:v>
                </c:pt>
                <c:pt idx="23">
                  <c:v>8.8750000000000009E-2</c:v>
                </c:pt>
                <c:pt idx="24">
                  <c:v>9.0000000000000011E-2</c:v>
                </c:pt>
                <c:pt idx="25">
                  <c:v>9.1153846153846169E-2</c:v>
                </c:pt>
                <c:pt idx="26">
                  <c:v>9.2222222222222233E-2</c:v>
                </c:pt>
                <c:pt idx="27">
                  <c:v>9.3214285714285736E-2</c:v>
                </c:pt>
                <c:pt idx="28">
                  <c:v>9.4137931034482772E-2</c:v>
                </c:pt>
                <c:pt idx="29">
                  <c:v>9.5000000000000015E-2</c:v>
                </c:pt>
                <c:pt idx="30">
                  <c:v>9.645161290322582E-2</c:v>
                </c:pt>
                <c:pt idx="31">
                  <c:v>9.7812500000000024E-2</c:v>
                </c:pt>
                <c:pt idx="32">
                  <c:v>9.9090909090909104E-2</c:v>
                </c:pt>
                <c:pt idx="33">
                  <c:v>0.10029411764705884</c:v>
                </c:pt>
                <c:pt idx="34">
                  <c:v>0.10142857142857145</c:v>
                </c:pt>
                <c:pt idx="35">
                  <c:v>0.10250000000000002</c:v>
                </c:pt>
                <c:pt idx="36">
                  <c:v>0.10351351351351352</c:v>
                </c:pt>
                <c:pt idx="37">
                  <c:v>0.10447368421052633</c:v>
                </c:pt>
                <c:pt idx="38">
                  <c:v>0.1053846153846154</c:v>
                </c:pt>
                <c:pt idx="39">
                  <c:v>0.10625000000000001</c:v>
                </c:pt>
                <c:pt idx="40">
                  <c:v>0.10707317073170734</c:v>
                </c:pt>
                <c:pt idx="41">
                  <c:v>0.10785714285714289</c:v>
                </c:pt>
                <c:pt idx="42">
                  <c:v>0.10860465116279072</c:v>
                </c:pt>
                <c:pt idx="43">
                  <c:v>0.10931818181818184</c:v>
                </c:pt>
                <c:pt idx="44">
                  <c:v>0.11000000000000003</c:v>
                </c:pt>
                <c:pt idx="45">
                  <c:v>0.11065217391304351</c:v>
                </c:pt>
                <c:pt idx="46">
                  <c:v>0.11127659574468088</c:v>
                </c:pt>
                <c:pt idx="47">
                  <c:v>0.11187500000000003</c:v>
                </c:pt>
                <c:pt idx="48">
                  <c:v>0.11244897959183674</c:v>
                </c:pt>
                <c:pt idx="49">
                  <c:v>0.113</c:v>
                </c:pt>
                <c:pt idx="50">
                  <c:v>0.11352941176470588</c:v>
                </c:pt>
                <c:pt idx="51">
                  <c:v>0.11403846153846156</c:v>
                </c:pt>
                <c:pt idx="52">
                  <c:v>0.11452830188679247</c:v>
                </c:pt>
                <c:pt idx="53">
                  <c:v>0.11500000000000002</c:v>
                </c:pt>
                <c:pt idx="54">
                  <c:v>0.11545454545454548</c:v>
                </c:pt>
                <c:pt idx="55">
                  <c:v>0.11589285714285716</c:v>
                </c:pt>
                <c:pt idx="56">
                  <c:v>0.11631578947368423</c:v>
                </c:pt>
                <c:pt idx="57">
                  <c:v>0.11672413793103451</c:v>
                </c:pt>
                <c:pt idx="58">
                  <c:v>0.11716994915254239</c:v>
                </c:pt>
                <c:pt idx="59">
                  <c:v>0.11763378333333334</c:v>
                </c:pt>
                <c:pt idx="60">
                  <c:v>0.1180824098360656</c:v>
                </c:pt>
                <c:pt idx="61">
                  <c:v>0.11851656451612906</c:v>
                </c:pt>
                <c:pt idx="62">
                  <c:v>0.11893693650793653</c:v>
                </c:pt>
                <c:pt idx="63">
                  <c:v>0.11934417187500003</c:v>
                </c:pt>
                <c:pt idx="64">
                  <c:v>0.11973887692307696</c:v>
                </c:pt>
                <c:pt idx="65">
                  <c:v>0.12012162121212124</c:v>
                </c:pt>
                <c:pt idx="66">
                  <c:v>0.12049294029850749</c:v>
                </c:pt>
                <c:pt idx="67">
                  <c:v>0.12085333823529415</c:v>
                </c:pt>
                <c:pt idx="68">
                  <c:v>0.12120328985507249</c:v>
                </c:pt>
                <c:pt idx="69">
                  <c:v>0.12154324285714288</c:v>
                </c:pt>
                <c:pt idx="70">
                  <c:v>0.12187361971830989</c:v>
                </c:pt>
                <c:pt idx="71">
                  <c:v>0.12219481944444446</c:v>
                </c:pt>
                <c:pt idx="72">
                  <c:v>0.12250721917808222</c:v>
                </c:pt>
                <c:pt idx="73">
                  <c:v>0.1228111756756757</c:v>
                </c:pt>
                <c:pt idx="74">
                  <c:v>0.12310702666666669</c:v>
                </c:pt>
                <c:pt idx="75">
                  <c:v>0.12339509210526318</c:v>
                </c:pt>
                <c:pt idx="76">
                  <c:v>0.12367567532467535</c:v>
                </c:pt>
                <c:pt idx="77">
                  <c:v>0.12394906410256412</c:v>
                </c:pt>
                <c:pt idx="78">
                  <c:v>0.12421553164556964</c:v>
                </c:pt>
                <c:pt idx="79">
                  <c:v>0.12447533750000002</c:v>
                </c:pt>
                <c:pt idx="80">
                  <c:v>0.12472872839506176</c:v>
                </c:pt>
                <c:pt idx="81">
                  <c:v>0.12497593902439026</c:v>
                </c:pt>
                <c:pt idx="82">
                  <c:v>0.12521719277108437</c:v>
                </c:pt>
                <c:pt idx="83">
                  <c:v>0.12545270238095241</c:v>
                </c:pt>
                <c:pt idx="84">
                  <c:v>0.12568267058823532</c:v>
                </c:pt>
                <c:pt idx="85">
                  <c:v>0.12590729069767445</c:v>
                </c:pt>
                <c:pt idx="86">
                  <c:v>0.12612674712643682</c:v>
                </c:pt>
                <c:pt idx="87">
                  <c:v>0.12634121590909092</c:v>
                </c:pt>
                <c:pt idx="88">
                  <c:v>0.12655086516853933</c:v>
                </c:pt>
                <c:pt idx="89">
                  <c:v>0.12675585555555557</c:v>
                </c:pt>
                <c:pt idx="90">
                  <c:v>0.12695634065934067</c:v>
                </c:pt>
                <c:pt idx="91">
                  <c:v>0.12715246739130437</c:v>
                </c:pt>
                <c:pt idx="92">
                  <c:v>0.12734437634408605</c:v>
                </c:pt>
                <c:pt idx="93">
                  <c:v>0.12753220212765959</c:v>
                </c:pt>
                <c:pt idx="94">
                  <c:v>0.12771607368421053</c:v>
                </c:pt>
                <c:pt idx="95">
                  <c:v>0.12789611458333336</c:v>
                </c:pt>
                <c:pt idx="96">
                  <c:v>0.12807244329896908</c:v>
                </c:pt>
                <c:pt idx="97">
                  <c:v>0.12824517346938777</c:v>
                </c:pt>
                <c:pt idx="98">
                  <c:v>0.12841441414141416</c:v>
                </c:pt>
                <c:pt idx="99">
                  <c:v>0.12858027000000002</c:v>
                </c:pt>
                <c:pt idx="100">
                  <c:v>0.12894086138613864</c:v>
                </c:pt>
                <c:pt idx="101">
                  <c:v>0.12929438235294119</c:v>
                </c:pt>
                <c:pt idx="102">
                  <c:v>0.12964103883495148</c:v>
                </c:pt>
                <c:pt idx="103">
                  <c:v>0.12998102884615387</c:v>
                </c:pt>
                <c:pt idx="104">
                  <c:v>0.13031454285714286</c:v>
                </c:pt>
                <c:pt idx="105">
                  <c:v>0.13064176415094342</c:v>
                </c:pt>
                <c:pt idx="106">
                  <c:v>0.13096286915887853</c:v>
                </c:pt>
                <c:pt idx="107">
                  <c:v>0.13127802777777781</c:v>
                </c:pt>
                <c:pt idx="108">
                  <c:v>0.1315874036697248</c:v>
                </c:pt>
                <c:pt idx="109">
                  <c:v>0.13189115454545455</c:v>
                </c:pt>
                <c:pt idx="110">
                  <c:v>0.13218943243243245</c:v>
                </c:pt>
                <c:pt idx="111">
                  <c:v>0.13248238392857145</c:v>
                </c:pt>
                <c:pt idx="112">
                  <c:v>0.13277015044247789</c:v>
                </c:pt>
                <c:pt idx="113">
                  <c:v>0.13305286842105266</c:v>
                </c:pt>
                <c:pt idx="114">
                  <c:v>0.13333066956521741</c:v>
                </c:pt>
                <c:pt idx="115">
                  <c:v>0.13360368103448278</c:v>
                </c:pt>
                <c:pt idx="116">
                  <c:v>0.13387202564102565</c:v>
                </c:pt>
                <c:pt idx="117">
                  <c:v>0.13413582203389832</c:v>
                </c:pt>
                <c:pt idx="118">
                  <c:v>0.13439518487394961</c:v>
                </c:pt>
                <c:pt idx="119">
                  <c:v>0.13465022500000001</c:v>
                </c:pt>
                <c:pt idx="120">
                  <c:v>0.13490104958677687</c:v>
                </c:pt>
                <c:pt idx="121">
                  <c:v>0.13514776229508199</c:v>
                </c:pt>
                <c:pt idx="122">
                  <c:v>0.13539046341463415</c:v>
                </c:pt>
                <c:pt idx="123">
                  <c:v>0.13562925000000001</c:v>
                </c:pt>
                <c:pt idx="124">
                  <c:v>0.13586421600000001</c:v>
                </c:pt>
                <c:pt idx="125">
                  <c:v>0.13609545238095239</c:v>
                </c:pt>
                <c:pt idx="126">
                  <c:v>0.1363230472440945</c:v>
                </c:pt>
                <c:pt idx="127">
                  <c:v>0.13654708593750001</c:v>
                </c:pt>
                <c:pt idx="128">
                  <c:v>0.13676765116279072</c:v>
                </c:pt>
                <c:pt idx="129">
                  <c:v>0.13698482307692308</c:v>
                </c:pt>
                <c:pt idx="130">
                  <c:v>0.13719867938931299</c:v>
                </c:pt>
                <c:pt idx="131">
                  <c:v>0.13740929545454547</c:v>
                </c:pt>
                <c:pt idx="132">
                  <c:v>0.13761674436090227</c:v>
                </c:pt>
                <c:pt idx="133">
                  <c:v>0.1378210970149254</c:v>
                </c:pt>
                <c:pt idx="134">
                  <c:v>0.13802242222222225</c:v>
                </c:pt>
                <c:pt idx="135">
                  <c:v>0.13822078676470589</c:v>
                </c:pt>
                <c:pt idx="136">
                  <c:v>0.13841625547445258</c:v>
                </c:pt>
                <c:pt idx="137">
                  <c:v>0.13860889130434784</c:v>
                </c:pt>
                <c:pt idx="138">
                  <c:v>0.13879875539568345</c:v>
                </c:pt>
                <c:pt idx="139">
                  <c:v>0.13898590714285716</c:v>
                </c:pt>
                <c:pt idx="140">
                  <c:v>0.13917040425531915</c:v>
                </c:pt>
                <c:pt idx="141">
                  <c:v>0.13935230281690142</c:v>
                </c:pt>
                <c:pt idx="142">
                  <c:v>0.13953165734265735</c:v>
                </c:pt>
                <c:pt idx="143">
                  <c:v>0.13970852083333335</c:v>
                </c:pt>
                <c:pt idx="144">
                  <c:v>0.13988294482758623</c:v>
                </c:pt>
                <c:pt idx="145">
                  <c:v>0.14005497945205481</c:v>
                </c:pt>
                <c:pt idx="146">
                  <c:v>0.14022467346938777</c:v>
                </c:pt>
                <c:pt idx="147">
                  <c:v>0.14039207432432435</c:v>
                </c:pt>
                <c:pt idx="148">
                  <c:v>0.14055722818791946</c:v>
                </c:pt>
                <c:pt idx="149">
                  <c:v>0.14072018</c:v>
                </c:pt>
                <c:pt idx="150">
                  <c:v>0.14088097350993378</c:v>
                </c:pt>
                <c:pt idx="151">
                  <c:v>0.14103965131578949</c:v>
                </c:pt>
                <c:pt idx="152">
                  <c:v>0.1411962549019608</c:v>
                </c:pt>
                <c:pt idx="153">
                  <c:v>0.1413508246753247</c:v>
                </c:pt>
                <c:pt idx="154">
                  <c:v>0.1415034</c:v>
                </c:pt>
                <c:pt idx="155">
                  <c:v>0.14165401923076923</c:v>
                </c:pt>
                <c:pt idx="156">
                  <c:v>0.14180271974522293</c:v>
                </c:pt>
                <c:pt idx="157">
                  <c:v>0.14194953797468354</c:v>
                </c:pt>
                <c:pt idx="158">
                  <c:v>0.14209450943396226</c:v>
                </c:pt>
                <c:pt idx="159">
                  <c:v>0.14223766875000002</c:v>
                </c:pt>
                <c:pt idx="160">
                  <c:v>0.14237904968944101</c:v>
                </c:pt>
                <c:pt idx="161">
                  <c:v>0.14251868518518521</c:v>
                </c:pt>
                <c:pt idx="162">
                  <c:v>0.1426566073619632</c:v>
                </c:pt>
                <c:pt idx="163">
                  <c:v>0.14279284756097563</c:v>
                </c:pt>
                <c:pt idx="164">
                  <c:v>0.14292743636363636</c:v>
                </c:pt>
                <c:pt idx="165">
                  <c:v>0.14306040361445785</c:v>
                </c:pt>
                <c:pt idx="166">
                  <c:v>0.14319177844311379</c:v>
                </c:pt>
                <c:pt idx="167">
                  <c:v>0.14332158928571428</c:v>
                </c:pt>
                <c:pt idx="168">
                  <c:v>0.14344986390532546</c:v>
                </c:pt>
                <c:pt idx="169">
                  <c:v>0.14357662941176472</c:v>
                </c:pt>
                <c:pt idx="170">
                  <c:v>0.14370191228070175</c:v>
                </c:pt>
                <c:pt idx="171">
                  <c:v>0.14382573837209303</c:v>
                </c:pt>
                <c:pt idx="172">
                  <c:v>0.1439481329479769</c:v>
                </c:pt>
                <c:pt idx="173">
                  <c:v>0.14406912068965519</c:v>
                </c:pt>
                <c:pt idx="174">
                  <c:v>0.14418872571428573</c:v>
                </c:pt>
                <c:pt idx="175">
                  <c:v>0.14430697159090911</c:v>
                </c:pt>
                <c:pt idx="176">
                  <c:v>0.1444238813559322</c:v>
                </c:pt>
                <c:pt idx="177">
                  <c:v>0.1445394775280899</c:v>
                </c:pt>
                <c:pt idx="178">
                  <c:v>0.14465378212290503</c:v>
                </c:pt>
                <c:pt idx="179">
                  <c:v>0.14476681666666669</c:v>
                </c:pt>
                <c:pt idx="180">
                  <c:v>0.14487860220994475</c:v>
                </c:pt>
                <c:pt idx="181">
                  <c:v>0.14498915934065934</c:v>
                </c:pt>
                <c:pt idx="182">
                  <c:v>0.14509850819672132</c:v>
                </c:pt>
                <c:pt idx="183">
                  <c:v>0.14520666847826089</c:v>
                </c:pt>
                <c:pt idx="184">
                  <c:v>0.14531365945945948</c:v>
                </c:pt>
                <c:pt idx="185">
                  <c:v>0.14541950000000001</c:v>
                </c:pt>
                <c:pt idx="186">
                  <c:v>0.14552420855614975</c:v>
                </c:pt>
                <c:pt idx="187">
                  <c:v>0.14562780319148938</c:v>
                </c:pt>
                <c:pt idx="188">
                  <c:v>0.1457303015873016</c:v>
                </c:pt>
                <c:pt idx="189">
                  <c:v>0.14583172105263159</c:v>
                </c:pt>
                <c:pt idx="190">
                  <c:v>0.14593207853403142</c:v>
                </c:pt>
                <c:pt idx="191">
                  <c:v>0.14603139062500001</c:v>
                </c:pt>
                <c:pt idx="192">
                  <c:v>0.14612967357512954</c:v>
                </c:pt>
                <c:pt idx="193">
                  <c:v>0.14622694329896907</c:v>
                </c:pt>
                <c:pt idx="194">
                  <c:v>0.1463232153846154</c:v>
                </c:pt>
                <c:pt idx="195">
                  <c:v>0.14641850510204082</c:v>
                </c:pt>
                <c:pt idx="196">
                  <c:v>0.14651282741116753</c:v>
                </c:pt>
                <c:pt idx="197">
                  <c:v>0.14660619696969698</c:v>
                </c:pt>
                <c:pt idx="198">
                  <c:v>0.14669862814070353</c:v>
                </c:pt>
                <c:pt idx="199">
                  <c:v>0.14679013500000002</c:v>
                </c:pt>
                <c:pt idx="200">
                  <c:v>0.14700510945273632</c:v>
                </c:pt>
                <c:pt idx="201">
                  <c:v>0.14721795544554456</c:v>
                </c:pt>
                <c:pt idx="202">
                  <c:v>0.14742870443349754</c:v>
                </c:pt>
                <c:pt idx="203">
                  <c:v>0.14763738725490197</c:v>
                </c:pt>
                <c:pt idx="204">
                  <c:v>0.14784403414634148</c:v>
                </c:pt>
                <c:pt idx="205">
                  <c:v>0.14804867475728156</c:v>
                </c:pt>
                <c:pt idx="206">
                  <c:v>0.14825133816425121</c:v>
                </c:pt>
                <c:pt idx="207">
                  <c:v>0.14845205288461538</c:v>
                </c:pt>
                <c:pt idx="208">
                  <c:v>0.14865084688995217</c:v>
                </c:pt>
                <c:pt idx="209">
                  <c:v>0.14884774761904762</c:v>
                </c:pt>
                <c:pt idx="210">
                  <c:v>0.14904278199052134</c:v>
                </c:pt>
                <c:pt idx="211">
                  <c:v>0.14923597641509434</c:v>
                </c:pt>
                <c:pt idx="212">
                  <c:v>0.14942735680751174</c:v>
                </c:pt>
                <c:pt idx="213">
                  <c:v>0.14961694859813085</c:v>
                </c:pt>
                <c:pt idx="214">
                  <c:v>0.14980477674418605</c:v>
                </c:pt>
                <c:pt idx="215">
                  <c:v>0.14999086574074075</c:v>
                </c:pt>
                <c:pt idx="216">
                  <c:v>0.15017523963133642</c:v>
                </c:pt>
                <c:pt idx="217">
                  <c:v>0.15035792201834863</c:v>
                </c:pt>
                <c:pt idx="218">
                  <c:v>0.15053893607305938</c:v>
                </c:pt>
                <c:pt idx="219">
                  <c:v>0.15071830454545457</c:v>
                </c:pt>
                <c:pt idx="220">
                  <c:v>0.15089604977375567</c:v>
                </c:pt>
                <c:pt idx="221">
                  <c:v>0.15107219369369371</c:v>
                </c:pt>
                <c:pt idx="222">
                  <c:v>0.15124675784753364</c:v>
                </c:pt>
                <c:pt idx="223">
                  <c:v>0.15141976339285715</c:v>
                </c:pt>
                <c:pt idx="224">
                  <c:v>0.15159123111111111</c:v>
                </c:pt>
                <c:pt idx="225">
                  <c:v>0.1517611814159292</c:v>
                </c:pt>
                <c:pt idx="226">
                  <c:v>0.1519296343612335</c:v>
                </c:pt>
                <c:pt idx="227">
                  <c:v>0.1520966096491228</c:v>
                </c:pt>
                <c:pt idx="228">
                  <c:v>0.15226212663755459</c:v>
                </c:pt>
                <c:pt idx="229">
                  <c:v>0.15242620434782608</c:v>
                </c:pt>
                <c:pt idx="230">
                  <c:v>0.15258886147186149</c:v>
                </c:pt>
                <c:pt idx="231">
                  <c:v>0.15275011637931035</c:v>
                </c:pt>
                <c:pt idx="232">
                  <c:v>0.15290998712446352</c:v>
                </c:pt>
                <c:pt idx="233">
                  <c:v>0.15306849145299145</c:v>
                </c:pt>
                <c:pt idx="234">
                  <c:v>0.15322564680851064</c:v>
                </c:pt>
                <c:pt idx="235">
                  <c:v>0.15338147033898306</c:v>
                </c:pt>
                <c:pt idx="236">
                  <c:v>0.15353597890295359</c:v>
                </c:pt>
                <c:pt idx="237">
                  <c:v>0.15368918907563026</c:v>
                </c:pt>
                <c:pt idx="238">
                  <c:v>0.15384111715481172</c:v>
                </c:pt>
                <c:pt idx="239">
                  <c:v>0.15399177916666668</c:v>
                </c:pt>
                <c:pt idx="240">
                  <c:v>0.15414119087136929</c:v>
                </c:pt>
                <c:pt idx="241">
                  <c:v>0.15428936776859506</c:v>
                </c:pt>
                <c:pt idx="242">
                  <c:v>0.15443632510288066</c:v>
                </c:pt>
                <c:pt idx="243">
                  <c:v>0.15458207786885247</c:v>
                </c:pt>
                <c:pt idx="244">
                  <c:v>0.15472664081632653</c:v>
                </c:pt>
                <c:pt idx="245">
                  <c:v>0.15487002845528455</c:v>
                </c:pt>
                <c:pt idx="246">
                  <c:v>0.15501225506072874</c:v>
                </c:pt>
                <c:pt idx="247">
                  <c:v>0.15515333467741937</c:v>
                </c:pt>
                <c:pt idx="248">
                  <c:v>0.155293281124498</c:v>
                </c:pt>
                <c:pt idx="249">
                  <c:v>0.15543210800000001</c:v>
                </c:pt>
                <c:pt idx="250">
                  <c:v>0.15556982868525898</c:v>
                </c:pt>
                <c:pt idx="251">
                  <c:v>0.15570645634920635</c:v>
                </c:pt>
                <c:pt idx="252">
                  <c:v>0.15584200395256917</c:v>
                </c:pt>
                <c:pt idx="253">
                  <c:v>0.1559764842519685</c:v>
                </c:pt>
                <c:pt idx="254">
                  <c:v>0.15610990980392159</c:v>
                </c:pt>
                <c:pt idx="255">
                  <c:v>0.15624229296875</c:v>
                </c:pt>
                <c:pt idx="256">
                  <c:v>0.1563736459143969</c:v>
                </c:pt>
                <c:pt idx="257">
                  <c:v>0.15650398062015505</c:v>
                </c:pt>
                <c:pt idx="258">
                  <c:v>0.15663330888030888</c:v>
                </c:pt>
                <c:pt idx="259">
                  <c:v>0.15676164230769232</c:v>
                </c:pt>
                <c:pt idx="260">
                  <c:v>0.15688899233716475</c:v>
                </c:pt>
                <c:pt idx="261">
                  <c:v>0.15701537022900763</c:v>
                </c:pt>
                <c:pt idx="262">
                  <c:v>0.15714078707224335</c:v>
                </c:pt>
                <c:pt idx="263">
                  <c:v>0.15726525378787878</c:v>
                </c:pt>
                <c:pt idx="264">
                  <c:v>0.15738878113207547</c:v>
                </c:pt>
                <c:pt idx="265">
                  <c:v>0.15751137969924814</c:v>
                </c:pt>
                <c:pt idx="266">
                  <c:v>0.15763305992509363</c:v>
                </c:pt>
                <c:pt idx="267">
                  <c:v>0.15775383208955224</c:v>
                </c:pt>
                <c:pt idx="268">
                  <c:v>0.1578737063197026</c:v>
                </c:pt>
                <c:pt idx="269">
                  <c:v>0.1579926925925926</c:v>
                </c:pt>
                <c:pt idx="270">
                  <c:v>0.15811080073800737</c:v>
                </c:pt>
                <c:pt idx="271">
                  <c:v>0.15822804044117647</c:v>
                </c:pt>
                <c:pt idx="272">
                  <c:v>0.15834442124542125</c:v>
                </c:pt>
                <c:pt idx="273">
                  <c:v>0.15845995255474454</c:v>
                </c:pt>
                <c:pt idx="274">
                  <c:v>0.15857464363636364</c:v>
                </c:pt>
                <c:pt idx="275">
                  <c:v>0.15868850362318843</c:v>
                </c:pt>
                <c:pt idx="276">
                  <c:v>0.15880154151624548</c:v>
                </c:pt>
                <c:pt idx="277">
                  <c:v>0.15891376618705036</c:v>
                </c:pt>
                <c:pt idx="278">
                  <c:v>0.15902518637992832</c:v>
                </c:pt>
                <c:pt idx="279">
                  <c:v>0.15913581071428573</c:v>
                </c:pt>
                <c:pt idx="280">
                  <c:v>0.15924564768683275</c:v>
                </c:pt>
                <c:pt idx="281">
                  <c:v>0.15935470567375887</c:v>
                </c:pt>
                <c:pt idx="282">
                  <c:v>0.1594629929328622</c:v>
                </c:pt>
                <c:pt idx="283">
                  <c:v>0.15957051760563382</c:v>
                </c:pt>
                <c:pt idx="284">
                  <c:v>0.15967728771929826</c:v>
                </c:pt>
                <c:pt idx="285">
                  <c:v>0.1597833111888112</c:v>
                </c:pt>
                <c:pt idx="286">
                  <c:v>0.15988859581881534</c:v>
                </c:pt>
                <c:pt idx="287">
                  <c:v>0.15999314930555555</c:v>
                </c:pt>
                <c:pt idx="288">
                  <c:v>0.16009697923875432</c:v>
                </c:pt>
                <c:pt idx="289">
                  <c:v>0.16020009310344829</c:v>
                </c:pt>
                <c:pt idx="290">
                  <c:v>0.16030249828178694</c:v>
                </c:pt>
                <c:pt idx="291">
                  <c:v>0.16040420205479453</c:v>
                </c:pt>
                <c:pt idx="292">
                  <c:v>0.16050521160409556</c:v>
                </c:pt>
                <c:pt idx="293">
                  <c:v>0.16060553401360544</c:v>
                </c:pt>
                <c:pt idx="294">
                  <c:v>0.16070517627118644</c:v>
                </c:pt>
                <c:pt idx="295">
                  <c:v>0.16080414527027029</c:v>
                </c:pt>
                <c:pt idx="296">
                  <c:v>0.16090244781144783</c:v>
                </c:pt>
                <c:pt idx="297">
                  <c:v>0.16100009060402684</c:v>
                </c:pt>
                <c:pt idx="298">
                  <c:v>0.16109708026755853</c:v>
                </c:pt>
                <c:pt idx="299">
                  <c:v>0.16119342333333334</c:v>
                </c:pt>
                <c:pt idx="300">
                  <c:v>0.16128912624584718</c:v>
                </c:pt>
                <c:pt idx="301">
                  <c:v>0.16138419536423843</c:v>
                </c:pt>
                <c:pt idx="302">
                  <c:v>0.16147863696369638</c:v>
                </c:pt>
                <c:pt idx="303">
                  <c:v>0.1615724572368421</c:v>
                </c:pt>
                <c:pt idx="304">
                  <c:v>0.16166566229508197</c:v>
                </c:pt>
                <c:pt idx="305">
                  <c:v>0.16175825816993464</c:v>
                </c:pt>
                <c:pt idx="306">
                  <c:v>0.16185025081433224</c:v>
                </c:pt>
                <c:pt idx="307">
                  <c:v>0.16194164610389611</c:v>
                </c:pt>
                <c:pt idx="308">
                  <c:v>0.16203244983818771</c:v>
                </c:pt>
                <c:pt idx="309">
                  <c:v>0.16212266774193548</c:v>
                </c:pt>
                <c:pt idx="310">
                  <c:v>0.16221230546623794</c:v>
                </c:pt>
                <c:pt idx="311">
                  <c:v>0.16230136858974359</c:v>
                </c:pt>
                <c:pt idx="312">
                  <c:v>0.16238986261980831</c:v>
                </c:pt>
                <c:pt idx="313">
                  <c:v>0.16247779299363058</c:v>
                </c:pt>
                <c:pt idx="314">
                  <c:v>0.16256516507936508</c:v>
                </c:pt>
                <c:pt idx="315">
                  <c:v>0.16265198417721519</c:v>
                </c:pt>
                <c:pt idx="316">
                  <c:v>0.16273825552050475</c:v>
                </c:pt>
                <c:pt idx="317">
                  <c:v>0.16282398427672956</c:v>
                </c:pt>
                <c:pt idx="318">
                  <c:v>0.16290917554858936</c:v>
                </c:pt>
                <c:pt idx="319">
                  <c:v>0.16299383437500001</c:v>
                </c:pt>
                <c:pt idx="320">
                  <c:v>0.16307796573208724</c:v>
                </c:pt>
                <c:pt idx="321">
                  <c:v>0.1631615745341615</c:v>
                </c:pt>
                <c:pt idx="322">
                  <c:v>0.16324466563467493</c:v>
                </c:pt>
                <c:pt idx="323">
                  <c:v>0.16332724382716049</c:v>
                </c:pt>
                <c:pt idx="324">
                  <c:v>0.16340931384615384</c:v>
                </c:pt>
                <c:pt idx="325">
                  <c:v>0.16349088036809817</c:v>
                </c:pt>
                <c:pt idx="326">
                  <c:v>0.16357194801223243</c:v>
                </c:pt>
                <c:pt idx="327">
                  <c:v>0.16365252134146341</c:v>
                </c:pt>
                <c:pt idx="328">
                  <c:v>0.16373260486322189</c:v>
                </c:pt>
                <c:pt idx="329">
                  <c:v>0.16381220303030303</c:v>
                </c:pt>
                <c:pt idx="330">
                  <c:v>0.16389132024169184</c:v>
                </c:pt>
                <c:pt idx="331">
                  <c:v>0.16396996084337351</c:v>
                </c:pt>
                <c:pt idx="332">
                  <c:v>0.16404812912912914</c:v>
                </c:pt>
                <c:pt idx="333">
                  <c:v>0.16412582934131736</c:v>
                </c:pt>
                <c:pt idx="334">
                  <c:v>0.16420306567164181</c:v>
                </c:pt>
                <c:pt idx="335">
                  <c:v>0.16427984226190476</c:v>
                </c:pt>
                <c:pt idx="336">
                  <c:v>0.16435616320474777</c:v>
                </c:pt>
                <c:pt idx="337">
                  <c:v>0.16443203254437871</c:v>
                </c:pt>
                <c:pt idx="338">
                  <c:v>0.16450745427728614</c:v>
                </c:pt>
                <c:pt idx="339">
                  <c:v>0.16458243235294118</c:v>
                </c:pt>
                <c:pt idx="340">
                  <c:v>0.16465697067448681</c:v>
                </c:pt>
                <c:pt idx="341">
                  <c:v>0.1647310730994152</c:v>
                </c:pt>
                <c:pt idx="342">
                  <c:v>0.16480474344023324</c:v>
                </c:pt>
                <c:pt idx="343">
                  <c:v>0.16487798546511628</c:v>
                </c:pt>
                <c:pt idx="344">
                  <c:v>0.16495080289855074</c:v>
                </c:pt>
                <c:pt idx="345">
                  <c:v>0.16502319942196533</c:v>
                </c:pt>
                <c:pt idx="346">
                  <c:v>0.16509517867435158</c:v>
                </c:pt>
                <c:pt idx="347">
                  <c:v>0.16516674425287356</c:v>
                </c:pt>
                <c:pt idx="348">
                  <c:v>0.16523789971346706</c:v>
                </c:pt>
                <c:pt idx="349">
                  <c:v>0.16530864857142857</c:v>
                </c:pt>
                <c:pt idx="350">
                  <c:v>0.16537899430199432</c:v>
                </c:pt>
                <c:pt idx="351">
                  <c:v>0.1654489403409091</c:v>
                </c:pt>
                <c:pt idx="352">
                  <c:v>0.16551849008498584</c:v>
                </c:pt>
                <c:pt idx="353">
                  <c:v>0.16558764689265537</c:v>
                </c:pt>
                <c:pt idx="354">
                  <c:v>0.16565641408450704</c:v>
                </c:pt>
                <c:pt idx="355">
                  <c:v>0.16572479494382023</c:v>
                </c:pt>
                <c:pt idx="356">
                  <c:v>0.16579279271708683</c:v>
                </c:pt>
                <c:pt idx="357">
                  <c:v>0.16586041061452514</c:v>
                </c:pt>
                <c:pt idx="358">
                  <c:v>0.16592765181058497</c:v>
                </c:pt>
                <c:pt idx="359">
                  <c:v>0.16599451944444446</c:v>
                </c:pt>
                <c:pt idx="360">
                  <c:v>0.16606101662049863</c:v>
                </c:pt>
                <c:pt idx="361">
                  <c:v>0.16612714640883977</c:v>
                </c:pt>
                <c:pt idx="362">
                  <c:v>0.16619291184573004</c:v>
                </c:pt>
                <c:pt idx="363">
                  <c:v>0.16625831593406593</c:v>
                </c:pt>
                <c:pt idx="364">
                  <c:v>0.16632336164383563</c:v>
                </c:pt>
                <c:pt idx="365">
                  <c:v>0.16638805191256831</c:v>
                </c:pt>
                <c:pt idx="366">
                  <c:v>0.16645238964577658</c:v>
                </c:pt>
                <c:pt idx="367">
                  <c:v>0.16651637771739131</c:v>
                </c:pt>
                <c:pt idx="368">
                  <c:v>0.1665800189701897</c:v>
                </c:pt>
                <c:pt idx="369">
                  <c:v>0.16664331621621623</c:v>
                </c:pt>
                <c:pt idx="370">
                  <c:v>0.16670627223719678</c:v>
                </c:pt>
                <c:pt idx="371">
                  <c:v>0.16676888978494625</c:v>
                </c:pt>
                <c:pt idx="372">
                  <c:v>0.16683117158176944</c:v>
                </c:pt>
                <c:pt idx="373">
                  <c:v>0.16689312032085563</c:v>
                </c:pt>
                <c:pt idx="374">
                  <c:v>0.16695473866666669</c:v>
                </c:pt>
                <c:pt idx="375">
                  <c:v>0.16701602925531916</c:v>
                </c:pt>
                <c:pt idx="376">
                  <c:v>0.16707699469496021</c:v>
                </c:pt>
                <c:pt idx="377">
                  <c:v>0.16713763756613756</c:v>
                </c:pt>
                <c:pt idx="378">
                  <c:v>0.16719796042216359</c:v>
                </c:pt>
                <c:pt idx="379">
                  <c:v>0.16725796578947369</c:v>
                </c:pt>
                <c:pt idx="380">
                  <c:v>0.167317656167979</c:v>
                </c:pt>
                <c:pt idx="381">
                  <c:v>0.16737703403141363</c:v>
                </c:pt>
                <c:pt idx="382">
                  <c:v>0.16743610182767624</c:v>
                </c:pt>
                <c:pt idx="383">
                  <c:v>0.16749486197916666</c:v>
                </c:pt>
                <c:pt idx="384">
                  <c:v>0.16755331688311689</c:v>
                </c:pt>
                <c:pt idx="385">
                  <c:v>0.16761146891191711</c:v>
                </c:pt>
                <c:pt idx="386">
                  <c:v>0.16766932041343668</c:v>
                </c:pt>
                <c:pt idx="387">
                  <c:v>0.16772687371134021</c:v>
                </c:pt>
                <c:pt idx="388">
                  <c:v>0.16778413110539847</c:v>
                </c:pt>
                <c:pt idx="389">
                  <c:v>0.16784109487179488</c:v>
                </c:pt>
                <c:pt idx="390">
                  <c:v>0.16797449360613811</c:v>
                </c:pt>
                <c:pt idx="391">
                  <c:v>0.1681072117346939</c:v>
                </c:pt>
                <c:pt idx="392">
                  <c:v>0.1682392544529262</c:v>
                </c:pt>
                <c:pt idx="393">
                  <c:v>0.16837062690355331</c:v>
                </c:pt>
                <c:pt idx="394">
                  <c:v>0.16850133417721519</c:v>
                </c:pt>
                <c:pt idx="395">
                  <c:v>0.16863138131313132</c:v>
                </c:pt>
                <c:pt idx="396">
                  <c:v>0.16876077329974812</c:v>
                </c:pt>
                <c:pt idx="397">
                  <c:v>0.16888951507537689</c:v>
                </c:pt>
                <c:pt idx="398">
                  <c:v>0.16901761152882205</c:v>
                </c:pt>
                <c:pt idx="399">
                  <c:v>0.1691450675</c:v>
                </c:pt>
                <c:pt idx="400">
                  <c:v>0.16927188778054864</c:v>
                </c:pt>
                <c:pt idx="401">
                  <c:v>0.16939807711442786</c:v>
                </c:pt>
                <c:pt idx="402">
                  <c:v>0.16952364019851118</c:v>
                </c:pt>
                <c:pt idx="403">
                  <c:v>0.16964858168316832</c:v>
                </c:pt>
                <c:pt idx="404">
                  <c:v>0.16977290617283952</c:v>
                </c:pt>
                <c:pt idx="405">
                  <c:v>0.16989661822660099</c:v>
                </c:pt>
                <c:pt idx="406">
                  <c:v>0.17001972235872237</c:v>
                </c:pt>
                <c:pt idx="407">
                  <c:v>0.1701422230392157</c:v>
                </c:pt>
                <c:pt idx="408">
                  <c:v>0.17026412469437655</c:v>
                </c:pt>
                <c:pt idx="409">
                  <c:v>0.17038543170731707</c:v>
                </c:pt>
                <c:pt idx="410">
                  <c:v>0.17050614841849149</c:v>
                </c:pt>
                <c:pt idx="411">
                  <c:v>0.17062627912621359</c:v>
                </c:pt>
                <c:pt idx="412">
                  <c:v>0.17074582808716707</c:v>
                </c:pt>
                <c:pt idx="413">
                  <c:v>0.17086479951690822</c:v>
                </c:pt>
              </c:numCache>
            </c:numRef>
          </c:yVal>
          <c:smooth val="1"/>
          <c:extLst>
            <c:ext xmlns:c16="http://schemas.microsoft.com/office/drawing/2014/chart" uri="{C3380CC4-5D6E-409C-BE32-E72D297353CC}">
              <c16:uniqueId val="{00000000-20DA-4EAC-B3BE-EF4B45A9B7D7}"/>
            </c:ext>
          </c:extLst>
        </c:ser>
        <c:ser>
          <c:idx val="3"/>
          <c:order val="3"/>
          <c:tx>
            <c:strRef>
              <c:f>Plan7!$N$14</c:f>
              <c:strCache>
                <c:ptCount val="1"/>
                <c:pt idx="0">
                  <c:v>média elevada</c:v>
                </c:pt>
              </c:strCache>
            </c:strRef>
          </c:tx>
          <c:spPr>
            <a:ln>
              <a:solidFill>
                <a:schemeClr val="bg1">
                  <a:lumMod val="75000"/>
                </a:schemeClr>
              </a:solidFill>
            </a:ln>
          </c:spPr>
          <c:marker>
            <c:symbol val="none"/>
          </c:marker>
          <c:xVal>
            <c:numRef>
              <c:f>Plan7!$B$15:$B$428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Plan7!$N$15:$N$428</c:f>
              <c:numCache>
                <c:formatCode>0.0000%</c:formatCode>
                <c:ptCount val="414"/>
                <c:pt idx="0">
                  <c:v>5.0246408534152155E-8</c:v>
                </c:pt>
                <c:pt idx="1">
                  <c:v>5.4741279899711316E-8</c:v>
                </c:pt>
                <c:pt idx="2">
                  <c:v>5.9608803324976407E-8</c:v>
                </c:pt>
                <c:pt idx="3">
                  <c:v>6.4877094620324502E-8</c:v>
                </c:pt>
                <c:pt idx="4">
                  <c:v>7.057614224500855E-8</c:v>
                </c:pt>
                <c:pt idx="5">
                  <c:v>7.6737910991619962E-8</c:v>
                </c:pt>
                <c:pt idx="6">
                  <c:v>8.33964497150289E-8</c:v>
                </c:pt>
                <c:pt idx="7">
                  <c:v>9.058800312815463E-8</c:v>
                </c:pt>
                <c:pt idx="8">
                  <c:v>9.8351127674219541E-8</c:v>
                </c:pt>
                <c:pt idx="9">
                  <c:v>1.0672681147129349E-7</c:v>
                </c:pt>
                <c:pt idx="10">
                  <c:v>1.1575859830990184E-7</c:v>
                </c:pt>
                <c:pt idx="11">
                  <c:v>1.2549271566822934E-7</c:v>
                </c:pt>
                <c:pt idx="12">
                  <c:v>1.359782066919493E-7</c:v>
                </c:pt>
                <c:pt idx="13">
                  <c:v>1.4726706606695144E-7</c:v>
                </c:pt>
                <c:pt idx="14">
                  <c:v>1.5941437969317926E-7</c:v>
                </c:pt>
                <c:pt idx="15">
                  <c:v>1.724784680464242E-7</c:v>
                </c:pt>
                <c:pt idx="16">
                  <c:v>1.8652103309223751E-7</c:v>
                </c:pt>
                <c:pt idx="17">
                  <c:v>2.0160730859211176E-7</c:v>
                </c:pt>
                <c:pt idx="18">
                  <c:v>2.1780621361674932E-7</c:v>
                </c:pt>
                <c:pt idx="19">
                  <c:v>2.3519050905459053E-7</c:v>
                </c:pt>
                <c:pt idx="20">
                  <c:v>2.5383695687582622E-7</c:v>
                </c:pt>
                <c:pt idx="21">
                  <c:v>2.7382648188289331E-7</c:v>
                </c:pt>
                <c:pt idx="22">
                  <c:v>2.9524433564799962E-7</c:v>
                </c:pt>
                <c:pt idx="23">
                  <c:v>3.1818026230654107E-7</c:v>
                </c:pt>
                <c:pt idx="24">
                  <c:v>3.4272866584246778E-7</c:v>
                </c:pt>
                <c:pt idx="25">
                  <c:v>3.6898877846774624E-7</c:v>
                </c:pt>
                <c:pt idx="26">
                  <c:v>3.9706482966312391E-7</c:v>
                </c:pt>
                <c:pt idx="27">
                  <c:v>4.2706621541155754E-7</c:v>
                </c:pt>
                <c:pt idx="28">
                  <c:v>4.5910766711892728E-7</c:v>
                </c:pt>
                <c:pt idx="29">
                  <c:v>4.9330941967922225E-7</c:v>
                </c:pt>
                <c:pt idx="30">
                  <c:v>5.297973781032979E-7</c:v>
                </c:pt>
                <c:pt idx="31">
                  <c:v>5.6870328209172858E-7</c:v>
                </c:pt>
                <c:pt idx="32">
                  <c:v>6.1016486789333604E-7</c:v>
                </c:pt>
                <c:pt idx="33">
                  <c:v>6.5432602675185767E-7</c:v>
                </c:pt>
                <c:pt idx="34">
                  <c:v>7.0133695920400978E-7</c:v>
                </c:pt>
                <c:pt idx="35">
                  <c:v>7.5135432445318299E-7</c:v>
                </c:pt>
                <c:pt idx="36">
                  <c:v>8.0454138400428595E-7</c:v>
                </c:pt>
                <c:pt idx="37">
                  <c:v>8.6106813870707181E-7</c:v>
                </c:pt>
                <c:pt idx="38">
                  <c:v>9.2111145831783198E-7</c:v>
                </c:pt>
                <c:pt idx="39">
                  <c:v>9.8485520265289046E-7</c:v>
                </c:pt>
                <c:pt idx="40">
                  <c:v>1.0524903333720455E-6</c:v>
                </c:pt>
                <c:pt idx="41">
                  <c:v>1.1242150153962936E-6</c:v>
                </c:pt>
                <c:pt idx="42">
                  <c:v>1.2002347069320844E-6</c:v>
                </c:pt>
                <c:pt idx="43">
                  <c:v>1.2807622370441872E-6</c:v>
                </c:pt>
                <c:pt idx="44">
                  <c:v>1.3660178696914246E-6</c:v>
                </c:pt>
                <c:pt idx="45">
                  <c:v>1.4562293531141161E-6</c:v>
                </c:pt>
                <c:pt idx="46">
                  <c:v>1.5516319534395898E-6</c:v>
                </c:pt>
                <c:pt idx="47">
                  <c:v>1.6524684713526915E-6</c:v>
                </c:pt>
                <c:pt idx="48">
                  <c:v>1.7589892406622152E-6</c:v>
                </c:pt>
                <c:pt idx="49">
                  <c:v>1.8714521075818566E-6</c:v>
                </c:pt>
                <c:pt idx="50">
                  <c:v>1.9901223895360732E-6</c:v>
                </c:pt>
                <c:pt idx="51">
                  <c:v>2.1152728122971531E-6</c:v>
                </c:pt>
                <c:pt idx="52">
                  <c:v>2.2471834242605188E-6</c:v>
                </c:pt>
                <c:pt idx="53">
                  <c:v>2.3861414866707644E-6</c:v>
                </c:pt>
                <c:pt idx="54">
                  <c:v>2.5324413386216539E-6</c:v>
                </c:pt>
                <c:pt idx="55">
                  <c:v>2.6863842356694698E-6</c:v>
                </c:pt>
                <c:pt idx="56">
                  <c:v>2.8482781609210525E-6</c:v>
                </c:pt>
                <c:pt idx="57">
                  <c:v>3.018437607485692E-6</c:v>
                </c:pt>
                <c:pt idx="58">
                  <c:v>3.197183331214231E-6</c:v>
                </c:pt>
                <c:pt idx="59">
                  <c:v>3.3848420726892637E-6</c:v>
                </c:pt>
                <c:pt idx="60">
                  <c:v>3.581746247477553E-6</c:v>
                </c:pt>
                <c:pt idx="61">
                  <c:v>3.7882336037099229E-6</c:v>
                </c:pt>
                <c:pt idx="62">
                  <c:v>4.0046468461148141E-6</c:v>
                </c:pt>
                <c:pt idx="63">
                  <c:v>4.2313332257000585E-6</c:v>
                </c:pt>
                <c:pt idx="64">
                  <c:v>4.4686440943527621E-6</c:v>
                </c:pt>
                <c:pt idx="65">
                  <c:v>4.7169344237099649E-6</c:v>
                </c:pt>
                <c:pt idx="66">
                  <c:v>4.9765622877428665E-6</c:v>
                </c:pt>
                <c:pt idx="67">
                  <c:v>5.247888308594904E-6</c:v>
                </c:pt>
                <c:pt idx="68">
                  <c:v>5.5312750653186567E-6</c:v>
                </c:pt>
                <c:pt idx="69">
                  <c:v>5.8270864652687737E-6</c:v>
                </c:pt>
                <c:pt idx="70">
                  <c:v>6.1356870780271782E-6</c:v>
                </c:pt>
                <c:pt idx="71">
                  <c:v>6.4574414318630836E-6</c:v>
                </c:pt>
                <c:pt idx="72">
                  <c:v>6.7927132728634417E-6</c:v>
                </c:pt>
                <c:pt idx="73">
                  <c:v>7.1418647870088096E-6</c:v>
                </c:pt>
                <c:pt idx="74">
                  <c:v>7.5052557856156981E-6</c:v>
                </c:pt>
                <c:pt idx="75">
                  <c:v>7.883242854718095E-6</c:v>
                </c:pt>
                <c:pt idx="76">
                  <c:v>8.2761784691182968E-6</c:v>
                </c:pt>
                <c:pt idx="77">
                  <c:v>8.6844100719995811E-6</c:v>
                </c:pt>
                <c:pt idx="78">
                  <c:v>9.108279121160487E-6</c:v>
                </c:pt>
                <c:pt idx="79">
                  <c:v>9.5481201031016015E-6</c:v>
                </c:pt>
                <c:pt idx="80">
                  <c:v>1.0004259516370619E-5</c:v>
                </c:pt>
                <c:pt idx="81">
                  <c:v>1.0477014825749237E-5</c:v>
                </c:pt>
                <c:pt idx="82">
                  <c:v>1.0966693389045362E-5</c:v>
                </c:pt>
                <c:pt idx="83">
                  <c:v>1.1473591358435681E-5</c:v>
                </c:pt>
                <c:pt idx="84">
                  <c:v>1.1997992558486235E-5</c:v>
                </c:pt>
                <c:pt idx="85">
                  <c:v>1.2540167343160654E-5</c:v>
                </c:pt>
                <c:pt idx="86">
                  <c:v>1.3100371434307695E-5</c:v>
                </c:pt>
                <c:pt idx="87">
                  <c:v>1.3678844744299395E-5</c:v>
                </c:pt>
                <c:pt idx="88">
                  <c:v>1.427581018566867E-5</c:v>
                </c:pt>
                <c:pt idx="89">
                  <c:v>1.4891472470768936E-5</c:v>
                </c:pt>
                <c:pt idx="90">
                  <c:v>1.5526016904647814E-5</c:v>
                </c:pt>
                <c:pt idx="91">
                  <c:v>1.6179608174491113E-5</c:v>
                </c:pt>
                <c:pt idx="92">
                  <c:v>1.6852389139150777E-5</c:v>
                </c:pt>
                <c:pt idx="93">
                  <c:v>1.7544479622420921E-5</c:v>
                </c:pt>
                <c:pt idx="94">
                  <c:v>1.8255975213867963E-5</c:v>
                </c:pt>
                <c:pt idx="95">
                  <c:v>1.898694608115328E-5</c:v>
                </c:pt>
                <c:pt idx="96">
                  <c:v>1.9737435797909299E-5</c:v>
                </c:pt>
                <c:pt idx="97">
                  <c:v>2.0507460191340477E-5</c:v>
                </c:pt>
                <c:pt idx="98">
                  <c:v>2.1297006213819335E-5</c:v>
                </c:pt>
                <c:pt idx="99">
                  <c:v>2.210603084283304E-5</c:v>
                </c:pt>
                <c:pt idx="100">
                  <c:v>2.2934460013707073E-5</c:v>
                </c:pt>
                <c:pt idx="101">
                  <c:v>2.3782187589588554E-5</c:v>
                </c:pt>
                <c:pt idx="102">
                  <c:v>2.4649074373212345E-5</c:v>
                </c:pt>
                <c:pt idx="103">
                  <c:v>2.5534947164996093E-5</c:v>
                </c:pt>
                <c:pt idx="104">
                  <c:v>2.6439597872017006E-5</c:v>
                </c:pt>
                <c:pt idx="105">
                  <c:v>2.7362782672411009E-5</c:v>
                </c:pt>
                <c:pt idx="106">
                  <c:v>2.8304221239704273E-5</c:v>
                </c:pt>
                <c:pt idx="107">
                  <c:v>2.9263596031537359E-5</c:v>
                </c:pt>
                <c:pt idx="108">
                  <c:v>3.024055164717291E-5</c:v>
                </c:pt>
                <c:pt idx="109">
                  <c:v>3.1234694258087664E-5</c:v>
                </c:pt>
                <c:pt idx="110">
                  <c:v>3.2245591115840474E-5</c:v>
                </c:pt>
                <c:pt idx="111">
                  <c:v>3.3272770141276634E-5</c:v>
                </c:pt>
                <c:pt idx="112">
                  <c:v>3.4315719598978562E-5</c:v>
                </c:pt>
                <c:pt idx="113">
                  <c:v>3.5373887860700347E-5</c:v>
                </c:pt>
                <c:pt idx="114">
                  <c:v>3.6446683261331922E-5</c:v>
                </c:pt>
                <c:pt idx="115">
                  <c:v>3.7533474050725569E-5</c:v>
                </c:pt>
                <c:pt idx="116">
                  <c:v>3.8633588444484953E-5</c:v>
                </c:pt>
                <c:pt idx="117">
                  <c:v>3.9746314776564571E-5</c:v>
                </c:pt>
                <c:pt idx="118">
                  <c:v>4.0870901756255862E-5</c:v>
                </c:pt>
                <c:pt idx="119">
                  <c:v>4.2006558831847168E-5</c:v>
                </c:pt>
                <c:pt idx="120">
                  <c:v>4.3152456662936215E-5</c:v>
                </c:pt>
                <c:pt idx="121">
                  <c:v>4.4307727703050685E-5</c:v>
                </c:pt>
                <c:pt idx="122">
                  <c:v>4.5471466893891772E-5</c:v>
                </c:pt>
                <c:pt idx="123">
                  <c:v>4.6642732472160946E-5</c:v>
                </c:pt>
                <c:pt idx="124">
                  <c:v>4.7820546889562451E-5</c:v>
                </c:pt>
                <c:pt idx="125">
                  <c:v>4.9003897846192974E-5</c:v>
                </c:pt>
                <c:pt idx="126">
                  <c:v>5.0191739437138772E-5</c:v>
                </c:pt>
                <c:pt idx="127">
                  <c:v>5.1382993411700649E-5</c:v>
                </c:pt>
                <c:pt idx="128">
                  <c:v>5.2576550544257446E-5</c:v>
                </c:pt>
                <c:pt idx="129">
                  <c:v>5.3771272115365191E-5</c:v>
                </c:pt>
                <c:pt idx="130">
                  <c:v>5.4965991501269813E-5</c:v>
                </c:pt>
                <c:pt idx="131">
                  <c:v>5.6159515869588992E-5</c:v>
                </c:pt>
                <c:pt idx="132">
                  <c:v>5.7350627978497258E-5</c:v>
                </c:pt>
                <c:pt idx="133">
                  <c:v>5.8538088076325951E-5</c:v>
                </c:pt>
                <c:pt idx="134">
                  <c:v>5.9720635898071996E-5</c:v>
                </c:pt>
                <c:pt idx="135">
                  <c:v>6.0896992754895198E-5</c:v>
                </c:pt>
                <c:pt idx="136">
                  <c:v>6.2065863712277585E-5</c:v>
                </c:pt>
                <c:pt idx="137">
                  <c:v>6.3225939852119706E-5</c:v>
                </c:pt>
                <c:pt idx="138">
                  <c:v>6.4375900613662836E-5</c:v>
                </c:pt>
                <c:pt idx="139">
                  <c:v>6.5514416207750485E-5</c:v>
                </c:pt>
                <c:pt idx="140">
                  <c:v>6.6640150098583708E-5</c:v>
                </c:pt>
                <c:pt idx="141">
                  <c:v>6.7751761546781605E-5</c:v>
                </c:pt>
                <c:pt idx="142">
                  <c:v>6.8847908207233296E-5</c:v>
                </c:pt>
                <c:pt idx="143">
                  <c:v>6.992724877492393E-5</c:v>
                </c:pt>
                <c:pt idx="144">
                  <c:v>7.098844567163384E-5</c:v>
                </c:pt>
                <c:pt idx="145">
                  <c:v>7.2030167766151774E-5</c:v>
                </c:pt>
                <c:pt idx="146">
                  <c:v>7.305109312040901E-5</c:v>
                </c:pt>
                <c:pt idx="147">
                  <c:v>7.4049911753733258E-5</c:v>
                </c:pt>
                <c:pt idx="148">
                  <c:v>7.5025328417242966E-5</c:v>
                </c:pt>
                <c:pt idx="149">
                  <c:v>7.5976065370250939E-5</c:v>
                </c:pt>
                <c:pt idx="150">
                  <c:v>7.6900865150427304E-5</c:v>
                </c:pt>
                <c:pt idx="151">
                  <c:v>7.7798493329381716E-5</c:v>
                </c:pt>
                <c:pt idx="152">
                  <c:v>7.8667741245268369E-5</c:v>
                </c:pt>
                <c:pt idx="153">
                  <c:v>7.9507428703993105E-5</c:v>
                </c:pt>
                <c:pt idx="154">
                  <c:v>8.0316406640609675E-5</c:v>
                </c:pt>
                <c:pt idx="155">
                  <c:v>8.1093559732535716E-5</c:v>
                </c:pt>
                <c:pt idx="156">
                  <c:v>8.1837808956294065E-5</c:v>
                </c:pt>
                <c:pt idx="157">
                  <c:v>8.2548114079595037E-5</c:v>
                </c:pt>
                <c:pt idx="158">
                  <c:v>8.3223476080718602E-5</c:v>
                </c:pt>
                <c:pt idx="159">
                  <c:v>8.3862939487331807E-5</c:v>
                </c:pt>
                <c:pt idx="160">
                  <c:v>8.4465594627086392E-5</c:v>
                </c:pt>
                <c:pt idx="161">
                  <c:v>8.5030579782582557E-5</c:v>
                </c:pt>
                <c:pt idx="162">
                  <c:v>8.555708324355866E-5</c:v>
                </c:pt>
                <c:pt idx="163">
                  <c:v>8.6044345249468776E-5</c:v>
                </c:pt>
                <c:pt idx="164">
                  <c:v>8.6491659815943631E-5</c:v>
                </c:pt>
                <c:pt idx="165">
                  <c:v>8.6898376438990203E-5</c:v>
                </c:pt>
                <c:pt idx="166">
                  <c:v>8.7263901671173037E-5</c:v>
                </c:pt>
                <c:pt idx="167">
                  <c:v>8.7587700564431905E-5</c:v>
                </c:pt>
                <c:pt idx="168">
                  <c:v>8.7869297974626156E-5</c:v>
                </c:pt>
                <c:pt idx="169">
                  <c:v>8.8108279723352897E-5</c:v>
                </c:pt>
                <c:pt idx="170">
                  <c:v>8.8304293613062534E-5</c:v>
                </c:pt>
                <c:pt idx="171">
                  <c:v>8.8457050291989388E-5</c:v>
                </c:pt>
                <c:pt idx="172">
                  <c:v>8.8566323965923714E-5</c:v>
                </c:pt>
                <c:pt idx="173">
                  <c:v>8.863195295437482E-5</c:v>
                </c:pt>
                <c:pt idx="174">
                  <c:v>8.8653840089207271E-5</c:v>
                </c:pt>
                <c:pt idx="175">
                  <c:v>8.863195295437482E-5</c:v>
                </c:pt>
                <c:pt idx="176">
                  <c:v>8.8566323965923714E-5</c:v>
                </c:pt>
                <c:pt idx="177">
                  <c:v>8.8457050291989388E-5</c:v>
                </c:pt>
                <c:pt idx="178">
                  <c:v>8.8304293613062534E-5</c:v>
                </c:pt>
                <c:pt idx="179">
                  <c:v>8.8108279723352897E-5</c:v>
                </c:pt>
                <c:pt idx="180">
                  <c:v>8.7869297974626156E-5</c:v>
                </c:pt>
                <c:pt idx="181">
                  <c:v>8.7587700564431905E-5</c:v>
                </c:pt>
                <c:pt idx="182">
                  <c:v>8.7263901671173037E-5</c:v>
                </c:pt>
                <c:pt idx="183">
                  <c:v>8.6898376438990203E-5</c:v>
                </c:pt>
                <c:pt idx="184">
                  <c:v>8.6491659815943631E-5</c:v>
                </c:pt>
                <c:pt idx="185">
                  <c:v>8.6044345249468776E-5</c:v>
                </c:pt>
                <c:pt idx="186">
                  <c:v>8.555708324355866E-5</c:v>
                </c:pt>
                <c:pt idx="187">
                  <c:v>8.5030579782582557E-5</c:v>
                </c:pt>
                <c:pt idx="188">
                  <c:v>8.4465594627086392E-5</c:v>
                </c:pt>
                <c:pt idx="189">
                  <c:v>8.3862939487331807E-5</c:v>
                </c:pt>
                <c:pt idx="190">
                  <c:v>8.3223476080718602E-5</c:v>
                </c:pt>
                <c:pt idx="191">
                  <c:v>8.2548114079595037E-5</c:v>
                </c:pt>
                <c:pt idx="192">
                  <c:v>8.1837808956294065E-5</c:v>
                </c:pt>
                <c:pt idx="193">
                  <c:v>8.1093559732535716E-5</c:v>
                </c:pt>
                <c:pt idx="194">
                  <c:v>8.0316406640609675E-5</c:v>
                </c:pt>
                <c:pt idx="195">
                  <c:v>7.9507428703993105E-5</c:v>
                </c:pt>
                <c:pt idx="196">
                  <c:v>7.8667741245268369E-5</c:v>
                </c:pt>
                <c:pt idx="197">
                  <c:v>7.7798493329381716E-5</c:v>
                </c:pt>
                <c:pt idx="198">
                  <c:v>7.6900865150427304E-5</c:v>
                </c:pt>
                <c:pt idx="199">
                  <c:v>7.5976065370250939E-5</c:v>
                </c:pt>
                <c:pt idx="200">
                  <c:v>7.5025328417242966E-5</c:v>
                </c:pt>
                <c:pt idx="201">
                  <c:v>7.4049911753733258E-5</c:v>
                </c:pt>
                <c:pt idx="202">
                  <c:v>7.305109312040901E-5</c:v>
                </c:pt>
                <c:pt idx="203">
                  <c:v>7.2030167766151774E-5</c:v>
                </c:pt>
                <c:pt idx="204">
                  <c:v>7.098844567163384E-5</c:v>
                </c:pt>
                <c:pt idx="205">
                  <c:v>6.992724877492393E-5</c:v>
                </c:pt>
                <c:pt idx="206">
                  <c:v>6.8847908207233296E-5</c:v>
                </c:pt>
                <c:pt idx="207">
                  <c:v>6.7751761546781605E-5</c:v>
                </c:pt>
                <c:pt idx="208">
                  <c:v>6.6640150098583708E-5</c:v>
                </c:pt>
                <c:pt idx="209">
                  <c:v>6.5514416207750485E-5</c:v>
                </c:pt>
                <c:pt idx="210">
                  <c:v>6.4375900613662836E-5</c:v>
                </c:pt>
                <c:pt idx="211">
                  <c:v>6.3225939852119706E-5</c:v>
                </c:pt>
                <c:pt idx="212">
                  <c:v>6.2065863712277585E-5</c:v>
                </c:pt>
                <c:pt idx="213">
                  <c:v>6.0896992754895198E-5</c:v>
                </c:pt>
                <c:pt idx="214">
                  <c:v>5.9720635898071996E-5</c:v>
                </c:pt>
                <c:pt idx="215">
                  <c:v>5.8538088076325951E-5</c:v>
                </c:pt>
                <c:pt idx="216">
                  <c:v>5.7350627978497258E-5</c:v>
                </c:pt>
                <c:pt idx="217">
                  <c:v>5.6159515869588992E-5</c:v>
                </c:pt>
                <c:pt idx="218">
                  <c:v>5.4965991501269813E-5</c:v>
                </c:pt>
                <c:pt idx="219">
                  <c:v>5.3771272115365191E-5</c:v>
                </c:pt>
                <c:pt idx="220">
                  <c:v>5.2576550544257446E-5</c:v>
                </c:pt>
                <c:pt idx="221">
                  <c:v>5.1382993411700649E-5</c:v>
                </c:pt>
                <c:pt idx="222">
                  <c:v>5.0191739437138772E-5</c:v>
                </c:pt>
                <c:pt idx="223">
                  <c:v>4.9003897846192974E-5</c:v>
                </c:pt>
                <c:pt idx="224">
                  <c:v>4.7820546889562451E-5</c:v>
                </c:pt>
                <c:pt idx="225">
                  <c:v>4.6642732472160946E-5</c:v>
                </c:pt>
                <c:pt idx="226">
                  <c:v>4.5471466893891772E-5</c:v>
                </c:pt>
                <c:pt idx="227">
                  <c:v>4.4307727703050685E-5</c:v>
                </c:pt>
                <c:pt idx="228">
                  <c:v>4.3152456662936215E-5</c:v>
                </c:pt>
                <c:pt idx="229">
                  <c:v>4.2006558831847168E-5</c:v>
                </c:pt>
                <c:pt idx="230">
                  <c:v>4.0870901756255862E-5</c:v>
                </c:pt>
                <c:pt idx="231">
                  <c:v>3.9746314776564571E-5</c:v>
                </c:pt>
                <c:pt idx="232">
                  <c:v>3.8633588444484953E-5</c:v>
                </c:pt>
                <c:pt idx="233">
                  <c:v>3.7533474050725569E-5</c:v>
                </c:pt>
                <c:pt idx="234">
                  <c:v>3.6446683261331922E-5</c:v>
                </c:pt>
                <c:pt idx="235">
                  <c:v>3.5373887860700347E-5</c:v>
                </c:pt>
                <c:pt idx="236">
                  <c:v>3.4315719598978562E-5</c:v>
                </c:pt>
                <c:pt idx="237">
                  <c:v>3.3272770141276634E-5</c:v>
                </c:pt>
                <c:pt idx="238">
                  <c:v>3.2245591115840474E-5</c:v>
                </c:pt>
                <c:pt idx="239">
                  <c:v>3.1234694258087664E-5</c:v>
                </c:pt>
                <c:pt idx="240">
                  <c:v>3.024055164717291E-5</c:v>
                </c:pt>
                <c:pt idx="241">
                  <c:v>2.9263596031537359E-5</c:v>
                </c:pt>
                <c:pt idx="242">
                  <c:v>2.8304221239704273E-5</c:v>
                </c:pt>
                <c:pt idx="243">
                  <c:v>2.7362782672411009E-5</c:v>
                </c:pt>
                <c:pt idx="244">
                  <c:v>2.6439597872017006E-5</c:v>
                </c:pt>
                <c:pt idx="245">
                  <c:v>2.5534947164996093E-5</c:v>
                </c:pt>
                <c:pt idx="246">
                  <c:v>2.4649074373212345E-5</c:v>
                </c:pt>
                <c:pt idx="247">
                  <c:v>2.3782187589588554E-5</c:v>
                </c:pt>
                <c:pt idx="248">
                  <c:v>2.2934460013707073E-5</c:v>
                </c:pt>
                <c:pt idx="249">
                  <c:v>2.210603084283304E-5</c:v>
                </c:pt>
                <c:pt idx="250">
                  <c:v>2.1297006213819335E-5</c:v>
                </c:pt>
                <c:pt idx="251">
                  <c:v>2.0507460191340477E-5</c:v>
                </c:pt>
                <c:pt idx="252">
                  <c:v>1.9737435797909299E-5</c:v>
                </c:pt>
                <c:pt idx="253">
                  <c:v>1.898694608115328E-5</c:v>
                </c:pt>
                <c:pt idx="254">
                  <c:v>1.8255975213867963E-5</c:v>
                </c:pt>
                <c:pt idx="255">
                  <c:v>1.7544479622420921E-5</c:v>
                </c:pt>
                <c:pt idx="256">
                  <c:v>1.6852389139150777E-5</c:v>
                </c:pt>
                <c:pt idx="257">
                  <c:v>1.6179608174491113E-5</c:v>
                </c:pt>
                <c:pt idx="258">
                  <c:v>1.5526016904647814E-5</c:v>
                </c:pt>
                <c:pt idx="259">
                  <c:v>1.4891472470768936E-5</c:v>
                </c:pt>
                <c:pt idx="260">
                  <c:v>1.427581018566867E-5</c:v>
                </c:pt>
                <c:pt idx="261">
                  <c:v>1.3678844744299395E-5</c:v>
                </c:pt>
                <c:pt idx="262">
                  <c:v>1.3100371434307695E-5</c:v>
                </c:pt>
                <c:pt idx="263">
                  <c:v>1.2540167343160654E-5</c:v>
                </c:pt>
                <c:pt idx="264">
                  <c:v>1.1997992558486235E-5</c:v>
                </c:pt>
                <c:pt idx="265">
                  <c:v>1.1473591358435681E-5</c:v>
                </c:pt>
                <c:pt idx="266">
                  <c:v>1.0966693389045362E-5</c:v>
                </c:pt>
                <c:pt idx="267">
                  <c:v>1.0477014825749237E-5</c:v>
                </c:pt>
                <c:pt idx="268">
                  <c:v>1.0004259516370619E-5</c:v>
                </c:pt>
                <c:pt idx="269">
                  <c:v>9.5481201031016015E-6</c:v>
                </c:pt>
                <c:pt idx="270">
                  <c:v>9.108279121160487E-6</c:v>
                </c:pt>
                <c:pt idx="271">
                  <c:v>8.6844100719995811E-6</c:v>
                </c:pt>
                <c:pt idx="272">
                  <c:v>8.2761784691182968E-6</c:v>
                </c:pt>
                <c:pt idx="273">
                  <c:v>7.883242854718095E-6</c:v>
                </c:pt>
                <c:pt idx="274">
                  <c:v>7.5052557856156981E-6</c:v>
                </c:pt>
                <c:pt idx="275">
                  <c:v>7.1418647870088096E-6</c:v>
                </c:pt>
                <c:pt idx="276">
                  <c:v>6.7927132728634417E-6</c:v>
                </c:pt>
                <c:pt idx="277">
                  <c:v>6.4574414318630836E-6</c:v>
                </c:pt>
                <c:pt idx="278">
                  <c:v>6.1356870780271782E-6</c:v>
                </c:pt>
                <c:pt idx="279">
                  <c:v>5.8270864652687737E-6</c:v>
                </c:pt>
                <c:pt idx="280">
                  <c:v>5.5312750653186567E-6</c:v>
                </c:pt>
                <c:pt idx="281">
                  <c:v>5.247888308594904E-6</c:v>
                </c:pt>
                <c:pt idx="282">
                  <c:v>4.9765622877428665E-6</c:v>
                </c:pt>
                <c:pt idx="283">
                  <c:v>4.7169344237099649E-6</c:v>
                </c:pt>
                <c:pt idx="284">
                  <c:v>4.4686440943527621E-6</c:v>
                </c:pt>
                <c:pt idx="285">
                  <c:v>4.2313332257000585E-6</c:v>
                </c:pt>
                <c:pt idx="286">
                  <c:v>4.0046468461148141E-6</c:v>
                </c:pt>
                <c:pt idx="287">
                  <c:v>3.7882336037099229E-6</c:v>
                </c:pt>
                <c:pt idx="288">
                  <c:v>3.581746247477553E-6</c:v>
                </c:pt>
                <c:pt idx="289">
                  <c:v>3.3848420726892637E-6</c:v>
                </c:pt>
                <c:pt idx="290">
                  <c:v>3.197183331214231E-6</c:v>
                </c:pt>
                <c:pt idx="291">
                  <c:v>3.018437607485692E-6</c:v>
                </c:pt>
                <c:pt idx="292">
                  <c:v>2.8482781609210525E-6</c:v>
                </c:pt>
                <c:pt idx="293">
                  <c:v>2.6863842356694698E-6</c:v>
                </c:pt>
                <c:pt idx="294">
                  <c:v>2.5324413386216539E-6</c:v>
                </c:pt>
                <c:pt idx="295">
                  <c:v>2.3861414866707644E-6</c:v>
                </c:pt>
                <c:pt idx="296">
                  <c:v>2.2471834242605188E-6</c:v>
                </c:pt>
                <c:pt idx="297">
                  <c:v>2.1152728122971531E-6</c:v>
                </c:pt>
                <c:pt idx="298">
                  <c:v>1.9901223895360732E-6</c:v>
                </c:pt>
                <c:pt idx="299">
                  <c:v>1.8714521075818566E-6</c:v>
                </c:pt>
                <c:pt idx="300">
                  <c:v>1.7589892406622152E-6</c:v>
                </c:pt>
                <c:pt idx="301">
                  <c:v>1.6524684713526915E-6</c:v>
                </c:pt>
                <c:pt idx="302">
                  <c:v>1.5516319534395898E-6</c:v>
                </c:pt>
                <c:pt idx="303">
                  <c:v>1.4562293531141161E-6</c:v>
                </c:pt>
                <c:pt idx="304">
                  <c:v>1.3660178696914246E-6</c:v>
                </c:pt>
                <c:pt idx="305">
                  <c:v>1.2807622370441872E-6</c:v>
                </c:pt>
                <c:pt idx="306">
                  <c:v>1.2002347069320844E-6</c:v>
                </c:pt>
                <c:pt idx="307">
                  <c:v>1.1242150153962936E-6</c:v>
                </c:pt>
                <c:pt idx="308">
                  <c:v>1.0524903333720455E-6</c:v>
                </c:pt>
                <c:pt idx="309">
                  <c:v>9.8485520265289046E-7</c:v>
                </c:pt>
                <c:pt idx="310">
                  <c:v>9.2111145831783198E-7</c:v>
                </c:pt>
                <c:pt idx="311">
                  <c:v>8.6106813870707181E-7</c:v>
                </c:pt>
                <c:pt idx="312">
                  <c:v>8.0454138400428595E-7</c:v>
                </c:pt>
                <c:pt idx="313">
                  <c:v>7.5135432445318299E-7</c:v>
                </c:pt>
                <c:pt idx="314">
                  <c:v>7.0133695920400978E-7</c:v>
                </c:pt>
                <c:pt idx="315">
                  <c:v>6.5432602675185767E-7</c:v>
                </c:pt>
                <c:pt idx="316">
                  <c:v>6.1016486789333604E-7</c:v>
                </c:pt>
                <c:pt idx="317">
                  <c:v>5.6870328209172858E-7</c:v>
                </c:pt>
                <c:pt idx="318">
                  <c:v>5.297973781032979E-7</c:v>
                </c:pt>
                <c:pt idx="319">
                  <c:v>4.9330941967922225E-7</c:v>
                </c:pt>
                <c:pt idx="320">
                  <c:v>4.5910766711892728E-7</c:v>
                </c:pt>
                <c:pt idx="321">
                  <c:v>4.2706621541155754E-7</c:v>
                </c:pt>
                <c:pt idx="322">
                  <c:v>3.9706482966312391E-7</c:v>
                </c:pt>
                <c:pt idx="323">
                  <c:v>3.6898877846774624E-7</c:v>
                </c:pt>
                <c:pt idx="324">
                  <c:v>3.4272866584246778E-7</c:v>
                </c:pt>
                <c:pt idx="325">
                  <c:v>3.1818026230654107E-7</c:v>
                </c:pt>
                <c:pt idx="326">
                  <c:v>2.9524433564799962E-7</c:v>
                </c:pt>
                <c:pt idx="327">
                  <c:v>2.7382648188289331E-7</c:v>
                </c:pt>
                <c:pt idx="328">
                  <c:v>2.5383695687582622E-7</c:v>
                </c:pt>
                <c:pt idx="329">
                  <c:v>2.3519050905459053E-7</c:v>
                </c:pt>
                <c:pt idx="330">
                  <c:v>2.1780621361674932E-7</c:v>
                </c:pt>
                <c:pt idx="331">
                  <c:v>2.0160730859211176E-7</c:v>
                </c:pt>
                <c:pt idx="332">
                  <c:v>1.8652103309223751E-7</c:v>
                </c:pt>
                <c:pt idx="333">
                  <c:v>1.724784680464242E-7</c:v>
                </c:pt>
                <c:pt idx="334">
                  <c:v>1.5941437969317926E-7</c:v>
                </c:pt>
                <c:pt idx="335">
                  <c:v>1.4726706606695144E-7</c:v>
                </c:pt>
                <c:pt idx="336">
                  <c:v>1.359782066919493E-7</c:v>
                </c:pt>
                <c:pt idx="337">
                  <c:v>1.2549271566822934E-7</c:v>
                </c:pt>
                <c:pt idx="338">
                  <c:v>1.1575859830990184E-7</c:v>
                </c:pt>
                <c:pt idx="339">
                  <c:v>1.0672681147129349E-7</c:v>
                </c:pt>
                <c:pt idx="340">
                  <c:v>9.8351127674219541E-8</c:v>
                </c:pt>
                <c:pt idx="341">
                  <c:v>9.058800312815463E-8</c:v>
                </c:pt>
                <c:pt idx="342">
                  <c:v>8.33964497150289E-8</c:v>
                </c:pt>
                <c:pt idx="343">
                  <c:v>7.6737910991619962E-8</c:v>
                </c:pt>
                <c:pt idx="344">
                  <c:v>7.057614224500855E-8</c:v>
                </c:pt>
                <c:pt idx="345">
                  <c:v>6.4877094620324502E-8</c:v>
                </c:pt>
                <c:pt idx="346">
                  <c:v>5.9608803324976407E-8</c:v>
                </c:pt>
                <c:pt idx="347">
                  <c:v>5.4741279899711316E-8</c:v>
                </c:pt>
                <c:pt idx="348">
                  <c:v>5.0246408534152155E-8</c:v>
                </c:pt>
                <c:pt idx="349">
                  <c:v>4.6097846392871262E-8</c:v>
                </c:pt>
                <c:pt idx="350">
                  <c:v>4.2270927907538948E-8</c:v>
                </c:pt>
                <c:pt idx="351">
                  <c:v>3.8742572981191876E-8</c:v>
                </c:pt>
                <c:pt idx="352">
                  <c:v>3.5491199042157515E-8</c:v>
                </c:pt>
                <c:pt idx="353">
                  <c:v>3.2496636877600136E-8</c:v>
                </c:pt>
                <c:pt idx="354">
                  <c:v>2.9740050169974528E-8</c:v>
                </c:pt>
                <c:pt idx="355">
                  <c:v>2.720385865384576E-8</c:v>
                </c:pt>
                <c:pt idx="356">
                  <c:v>2.487166480550106E-8</c:v>
                </c:pt>
                <c:pt idx="357">
                  <c:v>2.272818397350772E-8</c:v>
                </c:pt>
                <c:pt idx="358">
                  <c:v>2.0759177854805647E-8</c:v>
                </c:pt>
                <c:pt idx="359">
                  <c:v>1.8951391218021818E-8</c:v>
                </c:pt>
                <c:pt idx="360">
                  <c:v>1.7292491773415012E-8</c:v>
                </c:pt>
                <c:pt idx="361">
                  <c:v>1.5771013087153189E-8</c:v>
                </c:pt>
                <c:pt idx="362">
                  <c:v>1.4376300436455387E-8</c:v>
                </c:pt>
                <c:pt idx="363">
                  <c:v>1.3098459501453299E-8</c:v>
                </c:pt>
                <c:pt idx="364">
                  <c:v>1.1928307789399007E-8</c:v>
                </c:pt>
                <c:pt idx="365">
                  <c:v>1.085732868703513E-8</c:v>
                </c:pt>
                <c:pt idx="366">
                  <c:v>9.8776280375057352E-9</c:v>
                </c:pt>
                <c:pt idx="367">
                  <c:v>8.9818931390915495E-9</c:v>
                </c:pt>
                <c:pt idx="368">
                  <c:v>8.1633540642632138E-9</c:v>
                </c:pt>
                <c:pt idx="369">
                  <c:v>7.4157471990307616E-9</c:v>
                </c:pt>
                <c:pt idx="370">
                  <c:v>6.7332809042950245E-9</c:v>
                </c:pt>
                <c:pt idx="371">
                  <c:v>6.1106032028471227E-9</c:v>
                </c:pt>
                <c:pt idx="372">
                  <c:v>5.5427713977896745E-9</c:v>
                </c:pt>
                <c:pt idx="373">
                  <c:v>5.0252235304393966E-9</c:v>
                </c:pt>
                <c:pt idx="374">
                  <c:v>4.553751588194116E-9</c:v>
                </c:pt>
                <c:pt idx="375">
                  <c:v>4.1244763753817367E-9</c:v>
                </c:pt>
                <c:pt idx="376">
                  <c:v>3.7338239627359748E-9</c:v>
                </c:pt>
                <c:pt idx="377">
                  <c:v>3.3785036338428153E-9</c:v>
                </c:pt>
                <c:pt idx="378">
                  <c:v>3.0554872496540823E-9</c:v>
                </c:pt>
                <c:pt idx="379">
                  <c:v>2.7619899549548345E-9</c:v>
                </c:pt>
                <c:pt idx="380">
                  <c:v>2.4954521534829932E-9</c:v>
                </c:pt>
                <c:pt idx="381">
                  <c:v>2.2535226812192798E-9</c:v>
                </c:pt>
                <c:pt idx="382">
                  <c:v>2.0340431101806853E-9</c:v>
                </c:pt>
                <c:pt idx="383">
                  <c:v>1.8350331178491963E-9</c:v>
                </c:pt>
                <c:pt idx="384">
                  <c:v>1.6546768601399978E-9</c:v>
                </c:pt>
                <c:pt idx="385">
                  <c:v>1.4913102885498134E-9</c:v>
                </c:pt>
                <c:pt idx="386">
                  <c:v>1.3434093548191795E-9</c:v>
                </c:pt>
                <c:pt idx="387">
                  <c:v>1.2095790490844639E-9</c:v>
                </c:pt>
                <c:pt idx="388">
                  <c:v>1.08854322008057E-9</c:v>
                </c:pt>
                <c:pt idx="389">
                  <c:v>9.7913512847826065E-10</c:v>
                </c:pt>
                <c:pt idx="390">
                  <c:v>8.8028868689601667E-10</c:v>
                </c:pt>
                <c:pt idx="391">
                  <c:v>7.9103034251211058E-10</c:v>
                </c:pt>
                <c:pt idx="392">
                  <c:v>7.1047156051461444E-10</c:v>
                </c:pt>
                <c:pt idx="393">
                  <c:v>6.3780186886343333E-10</c:v>
                </c:pt>
                <c:pt idx="394">
                  <c:v>5.7228242699696244E-10</c:v>
                </c:pt>
                <c:pt idx="395">
                  <c:v>5.1324008319576931E-10</c:v>
                </c:pt>
                <c:pt idx="396">
                  <c:v>4.6006188731569278E-10</c:v>
                </c:pt>
                <c:pt idx="397">
                  <c:v>4.121900275229777E-10</c:v>
                </c:pt>
                <c:pt idx="398">
                  <c:v>3.69117161504279E-10</c:v>
                </c:pt>
                <c:pt idx="399">
                  <c:v>3.3038211438539949E-10</c:v>
                </c:pt>
                <c:pt idx="400">
                  <c:v>2.9556591727496056E-10</c:v>
                </c:pt>
                <c:pt idx="401">
                  <c:v>2.642881619541369E-10</c:v>
                </c:pt>
                <c:pt idx="402">
                  <c:v>2.3620364876232051E-10</c:v>
                </c:pt>
                <c:pt idx="403">
                  <c:v>2.1099930618271282E-10</c:v>
                </c:pt>
                <c:pt idx="404">
                  <c:v>1.8839136201309042E-10</c:v>
                </c:pt>
                <c:pt idx="405">
                  <c:v>1.6812274731726241E-10</c:v>
                </c:pt>
                <c:pt idx="406">
                  <c:v>1.4996071559401305E-10</c:v>
                </c:pt>
                <c:pt idx="407">
                  <c:v>1.3369466077476746E-10</c:v>
                </c:pt>
                <c:pt idx="408">
                  <c:v>1.1913411877105811E-10</c:v>
                </c:pt>
                <c:pt idx="409">
                  <c:v>1.0610693834030605E-10</c:v>
                </c:pt>
                <c:pt idx="410">
                  <c:v>9.4457608025883249E-11</c:v>
                </c:pt>
                <c:pt idx="411">
                  <c:v>8.4045726857183059E-11</c:v>
                </c:pt>
                <c:pt idx="412">
                  <c:v>7.4744607369867538E-11</c:v>
                </c:pt>
                <c:pt idx="413">
                  <c:v>6.64400003279758E-11</c:v>
                </c:pt>
              </c:numCache>
            </c:numRef>
          </c:yVal>
          <c:smooth val="1"/>
          <c:extLst>
            <c:ext xmlns:c16="http://schemas.microsoft.com/office/drawing/2014/chart" uri="{C3380CC4-5D6E-409C-BE32-E72D297353CC}">
              <c16:uniqueId val="{00000001-20DA-4EAC-B3BE-EF4B45A9B7D7}"/>
            </c:ext>
          </c:extLst>
        </c:ser>
        <c:ser>
          <c:idx val="0"/>
          <c:order val="0"/>
          <c:tx>
            <c:strRef>
              <c:f>Plan7!$Q$14</c:f>
              <c:strCache>
                <c:ptCount val="1"/>
                <c:pt idx="0">
                  <c:v>média baixa</c:v>
                </c:pt>
              </c:strCache>
            </c:strRef>
          </c:tx>
          <c:spPr>
            <a:ln>
              <a:solidFill>
                <a:schemeClr val="tx1"/>
              </a:solidFill>
            </a:ln>
          </c:spPr>
          <c:marker>
            <c:symbol val="none"/>
          </c:marker>
          <c:xVal>
            <c:numRef>
              <c:f>Plan7!$B$15:$B$428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Plan7!$Q$15:$Q$428</c:f>
              <c:numCache>
                <c:formatCode>0.0000%</c:formatCode>
                <c:ptCount val="414"/>
                <c:pt idx="0">
                  <c:v>1.9865547139277274E-7</c:v>
                </c:pt>
                <c:pt idx="1">
                  <c:v>2.9194692579146026E-7</c:v>
                </c:pt>
                <c:pt idx="2">
                  <c:v>4.2478027055075146E-7</c:v>
                </c:pt>
                <c:pt idx="3">
                  <c:v>6.1190193011377191E-7</c:v>
                </c:pt>
                <c:pt idx="4">
                  <c:v>8.7268269504576004E-7</c:v>
                </c:pt>
                <c:pt idx="5">
                  <c:v>1.2322191684730199E-6</c:v>
                </c:pt>
                <c:pt idx="6">
                  <c:v>1.722568939053681E-6</c:v>
                </c:pt>
                <c:pt idx="7">
                  <c:v>2.3840882014648403E-6</c:v>
                </c:pt>
                <c:pt idx="8">
                  <c:v>3.2668190561999183E-6</c:v>
                </c:pt>
                <c:pt idx="9">
                  <c:v>4.4318484119380077E-6</c:v>
                </c:pt>
                <c:pt idx="10">
                  <c:v>5.9525324197758535E-6</c:v>
                </c:pt>
                <c:pt idx="11">
                  <c:v>7.9154515829799669E-6</c:v>
                </c:pt>
                <c:pt idx="12">
                  <c:v>1.0420934814422591E-5</c:v>
                </c:pt>
                <c:pt idx="13">
                  <c:v>1.3582969233685613E-5</c:v>
                </c:pt>
                <c:pt idx="14">
                  <c:v>1.7528300493568541E-5</c:v>
                </c:pt>
                <c:pt idx="15">
                  <c:v>2.2394530294842902E-5</c:v>
                </c:pt>
                <c:pt idx="16">
                  <c:v>2.8327037741601191E-5</c:v>
                </c:pt>
                <c:pt idx="17">
                  <c:v>3.5474592846231423E-5</c:v>
                </c:pt>
                <c:pt idx="18">
                  <c:v>4.3983595980427196E-5</c:v>
                </c:pt>
                <c:pt idx="19">
                  <c:v>5.3990966513188063E-5</c:v>
                </c:pt>
                <c:pt idx="20">
                  <c:v>6.5615814774676589E-5</c:v>
                </c:pt>
                <c:pt idx="21">
                  <c:v>7.8950158300894157E-5</c:v>
                </c:pt>
                <c:pt idx="22">
                  <c:v>9.4049077376886941E-5</c:v>
                </c:pt>
                <c:pt idx="23">
                  <c:v>1.1092083467945555E-4</c:v>
                </c:pt>
                <c:pt idx="24">
                  <c:v>1.2951759566589175E-4</c:v>
                </c:pt>
                <c:pt idx="25">
                  <c:v>1.4972746563574489E-4</c:v>
                </c:pt>
                <c:pt idx="26">
                  <c:v>1.7136859204780735E-4</c:v>
                </c:pt>
                <c:pt idx="27">
                  <c:v>1.9418605498321297E-4</c:v>
                </c:pt>
                <c:pt idx="28">
                  <c:v>2.1785217703255053E-4</c:v>
                </c:pt>
                <c:pt idx="29">
                  <c:v>2.4197072451914337E-4</c:v>
                </c:pt>
                <c:pt idx="30">
                  <c:v>2.6608524989875479E-4</c:v>
                </c:pt>
                <c:pt idx="31">
                  <c:v>2.8969155276148271E-4</c:v>
                </c:pt>
                <c:pt idx="32">
                  <c:v>3.1225393336676129E-4</c:v>
                </c:pt>
                <c:pt idx="33">
                  <c:v>3.3322460289179965E-4</c:v>
                </c:pt>
                <c:pt idx="34">
                  <c:v>3.5206532676429952E-4</c:v>
                </c:pt>
                <c:pt idx="35">
                  <c:v>3.6827014030332329E-4</c:v>
                </c:pt>
                <c:pt idx="36">
                  <c:v>3.8138781546052415E-4</c:v>
                </c:pt>
                <c:pt idx="37">
                  <c:v>3.9104269397545585E-4</c:v>
                </c:pt>
                <c:pt idx="38">
                  <c:v>3.9695254747701175E-4</c:v>
                </c:pt>
                <c:pt idx="39">
                  <c:v>3.9894228040143271E-4</c:v>
                </c:pt>
                <c:pt idx="40">
                  <c:v>3.9695254747701175E-4</c:v>
                </c:pt>
                <c:pt idx="41">
                  <c:v>3.9104269397545585E-4</c:v>
                </c:pt>
                <c:pt idx="42">
                  <c:v>3.8138781546052415E-4</c:v>
                </c:pt>
                <c:pt idx="43">
                  <c:v>3.6827014030332329E-4</c:v>
                </c:pt>
                <c:pt idx="44">
                  <c:v>3.5206532676429952E-4</c:v>
                </c:pt>
                <c:pt idx="45">
                  <c:v>3.3322460289179965E-4</c:v>
                </c:pt>
                <c:pt idx="46">
                  <c:v>3.1225393336676129E-4</c:v>
                </c:pt>
                <c:pt idx="47">
                  <c:v>2.8969155276148271E-4</c:v>
                </c:pt>
                <c:pt idx="48">
                  <c:v>2.6608524989875479E-4</c:v>
                </c:pt>
                <c:pt idx="49">
                  <c:v>2.4197072451914337E-4</c:v>
                </c:pt>
                <c:pt idx="50">
                  <c:v>2.1785217703255053E-4</c:v>
                </c:pt>
                <c:pt idx="51">
                  <c:v>1.9418605498321297E-4</c:v>
                </c:pt>
                <c:pt idx="52">
                  <c:v>1.7136859204780735E-4</c:v>
                </c:pt>
                <c:pt idx="53">
                  <c:v>1.4972746563574489E-4</c:v>
                </c:pt>
                <c:pt idx="54">
                  <c:v>1.2951759566589175E-4</c:v>
                </c:pt>
                <c:pt idx="55">
                  <c:v>1.1092083467945555E-4</c:v>
                </c:pt>
                <c:pt idx="56">
                  <c:v>9.4049077376886941E-5</c:v>
                </c:pt>
                <c:pt idx="57">
                  <c:v>7.8950158300894157E-5</c:v>
                </c:pt>
                <c:pt idx="58">
                  <c:v>6.5615814774676589E-5</c:v>
                </c:pt>
                <c:pt idx="59">
                  <c:v>5.3990966513188063E-5</c:v>
                </c:pt>
                <c:pt idx="60">
                  <c:v>4.3983595980427196E-5</c:v>
                </c:pt>
                <c:pt idx="61">
                  <c:v>3.5474592846231423E-5</c:v>
                </c:pt>
                <c:pt idx="62">
                  <c:v>2.8327037741601191E-5</c:v>
                </c:pt>
                <c:pt idx="63">
                  <c:v>2.2394530294842902E-5</c:v>
                </c:pt>
                <c:pt idx="64">
                  <c:v>1.7528300493568541E-5</c:v>
                </c:pt>
                <c:pt idx="65">
                  <c:v>1.3582969233685613E-5</c:v>
                </c:pt>
                <c:pt idx="66">
                  <c:v>1.0420934814422591E-5</c:v>
                </c:pt>
                <c:pt idx="67">
                  <c:v>7.9154515829799669E-6</c:v>
                </c:pt>
                <c:pt idx="68">
                  <c:v>5.9525324197758535E-6</c:v>
                </c:pt>
                <c:pt idx="69">
                  <c:v>4.4318484119380077E-6</c:v>
                </c:pt>
                <c:pt idx="70">
                  <c:v>3.2668190561999183E-6</c:v>
                </c:pt>
                <c:pt idx="71">
                  <c:v>2.3840882014648403E-6</c:v>
                </c:pt>
                <c:pt idx="72">
                  <c:v>1.722568939053681E-6</c:v>
                </c:pt>
                <c:pt idx="73">
                  <c:v>1.2322191684730199E-6</c:v>
                </c:pt>
                <c:pt idx="74">
                  <c:v>8.7268269504576004E-7</c:v>
                </c:pt>
                <c:pt idx="75">
                  <c:v>6.1190193011377191E-7</c:v>
                </c:pt>
                <c:pt idx="76">
                  <c:v>4.2478027055075146E-7</c:v>
                </c:pt>
                <c:pt idx="77">
                  <c:v>2.9194692579146026E-7</c:v>
                </c:pt>
                <c:pt idx="78">
                  <c:v>1.9865547139277274E-7</c:v>
                </c:pt>
                <c:pt idx="79">
                  <c:v>1.3383022576488539E-7</c:v>
                </c:pt>
                <c:pt idx="80">
                  <c:v>8.9261657177132928E-8</c:v>
                </c:pt>
                <c:pt idx="81">
                  <c:v>5.894306775653985E-8</c:v>
                </c:pt>
                <c:pt idx="82">
                  <c:v>3.853519674208713E-8</c:v>
                </c:pt>
                <c:pt idx="83">
                  <c:v>2.4942471290053533E-8</c:v>
                </c:pt>
                <c:pt idx="84">
                  <c:v>1.5983741106905477E-8</c:v>
                </c:pt>
                <c:pt idx="85">
                  <c:v>1.014085206548676E-8</c:v>
                </c:pt>
                <c:pt idx="86">
                  <c:v>6.3698251788670903E-9</c:v>
                </c:pt>
                <c:pt idx="87">
                  <c:v>3.9612990910320752E-9</c:v>
                </c:pt>
                <c:pt idx="88">
                  <c:v>2.4389607458933525E-9</c:v>
                </c:pt>
                <c:pt idx="89">
                  <c:v>1.4867195147342978E-9</c:v>
                </c:pt>
                <c:pt idx="90">
                  <c:v>8.9724351623833367E-10</c:v>
                </c:pt>
                <c:pt idx="91">
                  <c:v>5.3610353446976138E-10</c:v>
                </c:pt>
                <c:pt idx="92">
                  <c:v>3.1713492167159757E-10</c:v>
                </c:pt>
                <c:pt idx="93">
                  <c:v>1.8573618445552897E-10</c:v>
                </c:pt>
                <c:pt idx="94">
                  <c:v>1.0769760042543275E-10</c:v>
                </c:pt>
                <c:pt idx="95">
                  <c:v>6.182620500165857E-11</c:v>
                </c:pt>
                <c:pt idx="96">
                  <c:v>3.5139550948204335E-11</c:v>
                </c:pt>
                <c:pt idx="97">
                  <c:v>1.9773196406244674E-11</c:v>
                </c:pt>
                <c:pt idx="98">
                  <c:v>1.1015763624682309E-11</c:v>
                </c:pt>
                <c:pt idx="99">
                  <c:v>6.0758828498232852E-12</c:v>
                </c:pt>
                <c:pt idx="100">
                  <c:v>3.317884243547305E-12</c:v>
                </c:pt>
                <c:pt idx="101">
                  <c:v>1.7937839079640793E-12</c:v>
                </c:pt>
                <c:pt idx="102">
                  <c:v>9.6014333703123365E-13</c:v>
                </c:pt>
                <c:pt idx="103">
                  <c:v>5.0881402816450386E-13</c:v>
                </c:pt>
                <c:pt idx="104">
                  <c:v>2.6695566147628521E-13</c:v>
                </c:pt>
                <c:pt idx="105">
                  <c:v>1.386679994165317E-13</c:v>
                </c:pt>
                <c:pt idx="106">
                  <c:v>7.1313281239960756E-14</c:v>
                </c:pt>
                <c:pt idx="107">
                  <c:v>3.6309615017918009E-14</c:v>
                </c:pt>
                <c:pt idx="108">
                  <c:v>1.8303322170155713E-14</c:v>
                </c:pt>
                <c:pt idx="109">
                  <c:v>9.1347204083645953E-15</c:v>
                </c:pt>
                <c:pt idx="110">
                  <c:v>4.5135436772055175E-15</c:v>
                </c:pt>
                <c:pt idx="111">
                  <c:v>2.2079899631371395E-15</c:v>
                </c:pt>
                <c:pt idx="112">
                  <c:v>1.0693837871541641E-15</c:v>
                </c:pt>
                <c:pt idx="113">
                  <c:v>5.1277536367966631E-16</c:v>
                </c:pt>
                <c:pt idx="114">
                  <c:v>2.4343205330290097E-16</c:v>
                </c:pt>
                <c:pt idx="115">
                  <c:v>1.1441564901801371E-16</c:v>
                </c:pt>
                <c:pt idx="116">
                  <c:v>5.324148372252943E-17</c:v>
                </c:pt>
                <c:pt idx="117">
                  <c:v>2.4528552856964327E-17</c:v>
                </c:pt>
                <c:pt idx="118">
                  <c:v>1.1187956214351817E-17</c:v>
                </c:pt>
                <c:pt idx="119">
                  <c:v>5.0522710835368924E-18</c:v>
                </c:pt>
                <c:pt idx="120">
                  <c:v>2.2588094031543029E-18</c:v>
                </c:pt>
                <c:pt idx="121">
                  <c:v>9.9983787484971782E-19</c:v>
                </c:pt>
                <c:pt idx="122">
                  <c:v>4.3816394355093262E-19</c:v>
                </c:pt>
                <c:pt idx="123">
                  <c:v>1.9010815379079637E-19</c:v>
                </c:pt>
                <c:pt idx="124">
                  <c:v>8.1662356316695506E-20</c:v>
                </c:pt>
                <c:pt idx="125">
                  <c:v>3.4729627485662082E-20</c:v>
                </c:pt>
                <c:pt idx="126">
                  <c:v>1.4622963575006583E-20</c:v>
                </c:pt>
                <c:pt idx="127">
                  <c:v>6.0957581295624177E-21</c:v>
                </c:pt>
                <c:pt idx="128">
                  <c:v>2.5158057769514045E-21</c:v>
                </c:pt>
                <c:pt idx="129">
                  <c:v>1.0279773571668915E-21</c:v>
                </c:pt>
                <c:pt idx="130">
                  <c:v>4.1585989791151599E-22</c:v>
                </c:pt>
                <c:pt idx="131">
                  <c:v>1.6655880323799288E-22</c:v>
                </c:pt>
                <c:pt idx="132">
                  <c:v>6.6045798607393096E-23</c:v>
                </c:pt>
                <c:pt idx="133">
                  <c:v>2.5928647011003708E-23</c:v>
                </c:pt>
                <c:pt idx="134">
                  <c:v>1.007793539430001E-23</c:v>
                </c:pt>
                <c:pt idx="135">
                  <c:v>3.8781119317469607E-24</c:v>
                </c:pt>
                <c:pt idx="136">
                  <c:v>1.4774954927042647E-24</c:v>
                </c:pt>
                <c:pt idx="137">
                  <c:v>5.5730000227206912E-25</c:v>
                </c:pt>
                <c:pt idx="138">
                  <c:v>2.0811768202028246E-25</c:v>
                </c:pt>
                <c:pt idx="139">
                  <c:v>7.6945986267064202E-26</c:v>
                </c:pt>
                <c:pt idx="140">
                  <c:v>2.8165665442762426E-26</c:v>
                </c:pt>
                <c:pt idx="141">
                  <c:v>1.0207305594306101E-26</c:v>
                </c:pt>
                <c:pt idx="142">
                  <c:v>3.6623451685553778E-27</c:v>
                </c:pt>
                <c:pt idx="143">
                  <c:v>1.3009616199239128E-27</c:v>
                </c:pt>
                <c:pt idx="144">
                  <c:v>4.5753755905208052E-28</c:v>
                </c:pt>
                <c:pt idx="145">
                  <c:v>1.5931111327009667E-28</c:v>
                </c:pt>
                <c:pt idx="146">
                  <c:v>5.4918978318178564E-29</c:v>
                </c:pt>
                <c:pt idx="147">
                  <c:v>1.8743724023417964E-29</c:v>
                </c:pt>
                <c:pt idx="148">
                  <c:v>6.3335378218306051E-30</c:v>
                </c:pt>
                <c:pt idx="149">
                  <c:v>2.1188192535093534E-30</c:v>
                </c:pt>
                <c:pt idx="150">
                  <c:v>7.0177599426613081E-31</c:v>
                </c:pt>
                <c:pt idx="151">
                  <c:v>2.3012307088481552E-31</c:v>
                </c:pt>
                <c:pt idx="152">
                  <c:v>7.4710022758834712E-32</c:v>
                </c:pt>
                <c:pt idx="153">
                  <c:v>2.4013454000085359E-32</c:v>
                </c:pt>
                <c:pt idx="154">
                  <c:v>7.6416554115872043E-33</c:v>
                </c:pt>
                <c:pt idx="155">
                  <c:v>2.4075611318393012E-33</c:v>
                </c:pt>
                <c:pt idx="156">
                  <c:v>7.5097287724965272E-34</c:v>
                </c:pt>
                <c:pt idx="157">
                  <c:v>2.3191467772561171E-34</c:v>
                </c:pt>
                <c:pt idx="158">
                  <c:v>7.0907026684280603E-35</c:v>
                </c:pt>
                <c:pt idx="159">
                  <c:v>2.1463837356630602E-35</c:v>
                </c:pt>
                <c:pt idx="160">
                  <c:v>6.4325403346357486E-36</c:v>
                </c:pt>
                <c:pt idx="161">
                  <c:v>1.9085991346368162E-36</c:v>
                </c:pt>
                <c:pt idx="162">
                  <c:v>5.6066569263038322E-37</c:v>
                </c:pt>
                <c:pt idx="163">
                  <c:v>1.6306107348396451E-37</c:v>
                </c:pt>
                <c:pt idx="164">
                  <c:v>4.695195357975146E-38</c:v>
                </c:pt>
                <c:pt idx="165">
                  <c:v>1.3384867992542879E-38</c:v>
                </c:pt>
                <c:pt idx="166">
                  <c:v>3.7777357211491198E-39</c:v>
                </c:pt>
                <c:pt idx="167">
                  <c:v>1.0556163502452738E-39</c:v>
                </c:pt>
                <c:pt idx="168">
                  <c:v>2.920368793868138E-40</c:v>
                </c:pt>
                <c:pt idx="169">
                  <c:v>7.9988277570068121E-41</c:v>
                </c:pt>
                <c:pt idx="170">
                  <c:v>2.1690624002606627E-41</c:v>
                </c:pt>
                <c:pt idx="171">
                  <c:v>5.8233755997365693E-42</c:v>
                </c:pt>
                <c:pt idx="172">
                  <c:v>1.5478704662962061E-42</c:v>
                </c:pt>
                <c:pt idx="173">
                  <c:v>4.0733476775278455E-43</c:v>
                </c:pt>
                <c:pt idx="174">
                  <c:v>1.0612688139152159E-43</c:v>
                </c:pt>
                <c:pt idx="175">
                  <c:v>2.737514192355308E-44</c:v>
                </c:pt>
                <c:pt idx="176">
                  <c:v>6.9910822497065877E-45</c:v>
                </c:pt>
                <c:pt idx="177">
                  <c:v>1.767622410253501E-45</c:v>
                </c:pt>
                <c:pt idx="178">
                  <c:v>4.4247795833161677E-46</c:v>
                </c:pt>
                <c:pt idx="179">
                  <c:v>1.0966065593889713E-46</c:v>
                </c:pt>
                <c:pt idx="180">
                  <c:v>2.6907112356424275E-47</c:v>
                </c:pt>
                <c:pt idx="181">
                  <c:v>6.5364267753186576E-48</c:v>
                </c:pt>
                <c:pt idx="182">
                  <c:v>1.572065958605732E-48</c:v>
                </c:pt>
                <c:pt idx="183">
                  <c:v>3.7433305798850096E-49</c:v>
                </c:pt>
                <c:pt idx="184">
                  <c:v>8.8247549745948233E-50</c:v>
                </c:pt>
                <c:pt idx="185">
                  <c:v>2.0597010224089307E-50</c:v>
                </c:pt>
                <c:pt idx="186">
                  <c:v>4.7595157530206437E-51</c:v>
                </c:pt>
                <c:pt idx="187">
                  <c:v>1.0888759553277214E-51</c:v>
                </c:pt>
                <c:pt idx="188">
                  <c:v>2.4663295258805511E-52</c:v>
                </c:pt>
                <c:pt idx="189">
                  <c:v>5.5307095498444168E-53</c:v>
                </c:pt>
                <c:pt idx="190">
                  <c:v>1.2279131672269821E-53</c:v>
                </c:pt>
                <c:pt idx="191">
                  <c:v>2.699053644388288E-54</c:v>
                </c:pt>
                <c:pt idx="192">
                  <c:v>5.8737090662772611E-55</c:v>
                </c:pt>
                <c:pt idx="193">
                  <c:v>1.2655240466047517E-55</c:v>
                </c:pt>
                <c:pt idx="194">
                  <c:v>2.6995130245885873E-56</c:v>
                </c:pt>
                <c:pt idx="195">
                  <c:v>5.701084890941288E-57</c:v>
                </c:pt>
                <c:pt idx="196">
                  <c:v>1.1920285127791388E-57</c:v>
                </c:pt>
                <c:pt idx="197">
                  <c:v>2.4675890515655939E-58</c:v>
                </c:pt>
                <c:pt idx="198">
                  <c:v>5.0572693043754264E-59</c:v>
                </c:pt>
                <c:pt idx="199">
                  <c:v>1.0261630727919035E-59</c:v>
                </c:pt>
                <c:pt idx="200">
                  <c:v>2.0614544295847783E-60</c:v>
                </c:pt>
                <c:pt idx="201">
                  <c:v>4.1000405358332193E-61</c:v>
                </c:pt>
                <c:pt idx="202">
                  <c:v>8.0734585031602059E-62</c:v>
                </c:pt>
                <c:pt idx="203">
                  <c:v>1.5739398797766448E-62</c:v>
                </c:pt>
                <c:pt idx="204">
                  <c:v>3.0379016987899232E-63</c:v>
                </c:pt>
                <c:pt idx="205">
                  <c:v>5.8051888065287248E-64</c:v>
                </c:pt>
                <c:pt idx="206">
                  <c:v>1.0982874900168465E-64</c:v>
                </c:pt>
                <c:pt idx="207">
                  <c:v>2.0571823030286121E-65</c:v>
                </c:pt>
                <c:pt idx="208">
                  <c:v>3.8149300361502695E-66</c:v>
                </c:pt>
                <c:pt idx="209">
                  <c:v>7.0041821343185824E-67</c:v>
                </c:pt>
                <c:pt idx="210">
                  <c:v>1.2731668997619512E-67</c:v>
                </c:pt>
                <c:pt idx="211">
                  <c:v>2.2912385236994439E-68</c:v>
                </c:pt>
                <c:pt idx="212">
                  <c:v>4.0823696010715111E-69</c:v>
                </c:pt>
                <c:pt idx="213">
                  <c:v>7.2013081527191152E-70</c:v>
                </c:pt>
                <c:pt idx="214">
                  <c:v>1.2576723828781938E-70</c:v>
                </c:pt>
                <c:pt idx="215">
                  <c:v>2.1746066342991496E-71</c:v>
                </c:pt>
                <c:pt idx="216">
                  <c:v>3.7226392159452015E-72</c:v>
                </c:pt>
                <c:pt idx="217">
                  <c:v>6.3092573556037406E-73</c:v>
                </c:pt>
                <c:pt idx="218">
                  <c:v>1.0586748413641458E-73</c:v>
                </c:pt>
                <c:pt idx="219">
                  <c:v>1.7587495425951038E-74</c:v>
                </c:pt>
                <c:pt idx="220">
                  <c:v>2.8926937527363926E-75</c:v>
                </c:pt>
                <c:pt idx="221">
                  <c:v>4.7104020030901162E-76</c:v>
                </c:pt>
                <c:pt idx="222">
                  <c:v>7.5939991384233537E-77</c:v>
                </c:pt>
                <c:pt idx="223">
                  <c:v>1.212104794907882E-77</c:v>
                </c:pt>
                <c:pt idx="224">
                  <c:v>1.9154324916719359E-78</c:v>
                </c:pt>
                <c:pt idx="225">
                  <c:v>2.9967504981728956E-79</c:v>
                </c:pt>
                <c:pt idx="226">
                  <c:v>4.6418529413769759E-80</c:v>
                </c:pt>
                <c:pt idx="227">
                  <c:v>7.1185120392387955E-81</c:v>
                </c:pt>
                <c:pt idx="228">
                  <c:v>1.0807969874547755E-81</c:v>
                </c:pt>
                <c:pt idx="229">
                  <c:v>1.6246360367736081E-82</c:v>
                </c:pt>
                <c:pt idx="230">
                  <c:v>2.4178262829180205E-83</c:v>
                </c:pt>
                <c:pt idx="231">
                  <c:v>3.5624695540014218E-84</c:v>
                </c:pt>
                <c:pt idx="232">
                  <c:v>5.1967794246721814E-85</c:v>
                </c:pt>
                <c:pt idx="233">
                  <c:v>7.5054106864552675E-86</c:v>
                </c:pt>
                <c:pt idx="234">
                  <c:v>1.0731778340682653E-86</c:v>
                </c:pt>
                <c:pt idx="235">
                  <c:v>1.5192385847961196E-87</c:v>
                </c:pt>
                <c:pt idx="236">
                  <c:v>2.129302308330681E-88</c:v>
                </c:pt>
                <c:pt idx="237">
                  <c:v>2.9546478246591231E-89</c:v>
                </c:pt>
                <c:pt idx="238">
                  <c:v>4.059113326510108E-90</c:v>
                </c:pt>
                <c:pt idx="239">
                  <c:v>5.5209483621597636E-91</c:v>
                </c:pt>
                <c:pt idx="240">
                  <c:v>7.4345253896803479E-92</c:v>
                </c:pt>
                <c:pt idx="241">
                  <c:v>9.911739237866175E-93</c:v>
                </c:pt>
                <c:pt idx="242">
                  <c:v>1.3082885546815271E-93</c:v>
                </c:pt>
                <c:pt idx="243">
                  <c:v>1.70967779580281E-94</c:v>
                </c:pt>
                <c:pt idx="244">
                  <c:v>2.2119843802105703E-95</c:v>
                </c:pt>
                <c:pt idx="245">
                  <c:v>2.8333935151437164E-96</c:v>
                </c:pt>
                <c:pt idx="246">
                  <c:v>3.5932612209699005E-97</c:v>
                </c:pt>
                <c:pt idx="247">
                  <c:v>4.511570419548042E-98</c:v>
                </c:pt>
                <c:pt idx="248">
                  <c:v>5.6082032627916148E-99</c:v>
                </c:pt>
                <c:pt idx="249">
                  <c:v>6.9020294201272201E-100</c:v>
                </c:pt>
                <c:pt idx="250">
                  <c:v>8.4098242852041553E-101</c:v>
                </c:pt>
                <c:pt idx="251">
                  <c:v>1.014504768088235E-101</c:v>
                </c:pt>
                <c:pt idx="252">
                  <c:v>1.2116531577351447E-102</c:v>
                </c:pt>
                <c:pt idx="253">
                  <c:v>1.4327143131495845E-103</c:v>
                </c:pt>
                <c:pt idx="254">
                  <c:v>1.6772505228543918E-104</c:v>
                </c:pt>
                <c:pt idx="255">
                  <c:v>1.9439868705593734E-105</c:v>
                </c:pt>
                <c:pt idx="256">
                  <c:v>2.2307236625466489E-106</c:v>
                </c:pt>
                <c:pt idx="257">
                  <c:v>2.5342839665160573E-107</c:v>
                </c:pt>
                <c:pt idx="258">
                  <c:v>2.8505051699013706E-108</c:v>
                </c:pt>
                <c:pt idx="259">
                  <c:v>3.1742815528252623E-109</c:v>
                </c:pt>
                <c:pt idx="260">
                  <c:v>3.4996620866330794E-110</c:v>
                </c:pt>
                <c:pt idx="261">
                  <c:v>3.8200041543813363E-111</c:v>
                </c:pt>
                <c:pt idx="262">
                  <c:v>4.1281798813830546E-112</c:v>
                </c:pt>
                <c:pt idx="263">
                  <c:v>4.4168275792596958E-113</c:v>
                </c:pt>
                <c:pt idx="264">
                  <c:v>4.6786368172500468E-114</c:v>
                </c:pt>
                <c:pt idx="265">
                  <c:v>4.9066522288006319E-115</c:v>
                </c:pt>
                <c:pt idx="266">
                  <c:v>5.0945787039606943E-116</c:v>
                </c:pt>
                <c:pt idx="267">
                  <c:v>5.2370694054738947E-117</c:v>
                </c:pt>
                <c:pt idx="268">
                  <c:v>5.3299782692763558E-118</c:v>
                </c:pt>
                <c:pt idx="269">
                  <c:v>5.370560365020592E-119</c:v>
                </c:pt>
                <c:pt idx="270">
                  <c:v>5.357606608523109E-120</c:v>
                </c:pt>
                <c:pt idx="271">
                  <c:v>5.2915036010843051E-121</c:v>
                </c:pt>
                <c:pt idx="272">
                  <c:v>5.1742144632415036E-122</c:v>
                </c:pt>
                <c:pt idx="273">
                  <c:v>5.0091819888180944E-123</c:v>
                </c:pt>
                <c:pt idx="274">
                  <c:v>4.8011607859068813E-124</c:v>
                </c:pt>
                <c:pt idx="275">
                  <c:v>4.5559898241122265E-125</c:v>
                </c:pt>
                <c:pt idx="276">
                  <c:v>4.280320564612747E-126</c:v>
                </c:pt>
                <c:pt idx="277">
                  <c:v>3.9813183097533079E-127</c:v>
                </c:pt>
                <c:pt idx="278">
                  <c:v>3.6663554052551471E-128</c:v>
                </c:pt>
                <c:pt idx="279">
                  <c:v>3.3427144417944579E-129</c:v>
                </c:pt>
                <c:pt idx="280">
                  <c:v>3.017317757705512E-130</c:v>
                </c:pt>
                <c:pt idx="281">
                  <c:v>2.6964965868750273E-131</c:v>
                </c:pt>
                <c:pt idx="282">
                  <c:v>2.3858094601010803E-132</c:v>
                </c:pt>
                <c:pt idx="283">
                  <c:v>2.0899153359080879E-133</c:v>
                </c:pt>
                <c:pt idx="284">
                  <c:v>1.812502793551525E-134</c:v>
                </c:pt>
                <c:pt idx="285">
                  <c:v>1.5562728160036905E-135</c:v>
                </c:pt>
                <c:pt idx="286">
                  <c:v>1.3229695050302955E-136</c:v>
                </c:pt>
                <c:pt idx="287">
                  <c:v>1.1134506956257461E-137</c:v>
                </c:pt>
                <c:pt idx="288">
                  <c:v>9.2778896634889114E-139</c:v>
                </c:pt>
                <c:pt idx="289">
                  <c:v>7.6539297364193929E-140</c:v>
                </c:pt>
                <c:pt idx="290">
                  <c:v>6.2513928815944066E-141</c:v>
                </c:pt>
                <c:pt idx="291">
                  <c:v>5.0550583375401651E-142</c:v>
                </c:pt>
                <c:pt idx="292">
                  <c:v>4.0469944154189628E-143</c:v>
                </c:pt>
                <c:pt idx="293">
                  <c:v>3.2077173522088448E-144</c:v>
                </c:pt>
                <c:pt idx="294">
                  <c:v>2.5171937051934052E-145</c:v>
                </c:pt>
                <c:pt idx="295">
                  <c:v>1.9556639750222628E-146</c:v>
                </c:pt>
                <c:pt idx="296">
                  <c:v>1.5042807213400562E-147</c:v>
                </c:pt>
                <c:pt idx="297">
                  <c:v>1.1455672749229767E-148</c:v>
                </c:pt>
                <c:pt idx="298">
                  <c:v>8.637128144854153E-150</c:v>
                </c:pt>
                <c:pt idx="299">
                  <c:v>6.4472599713978525E-151</c:v>
                </c:pt>
                <c:pt idx="300">
                  <c:v>4.7647273821451747E-152</c:v>
                </c:pt>
                <c:pt idx="301">
                  <c:v>3.4862456629077537E-153</c:v>
                </c:pt>
                <c:pt idx="302">
                  <c:v>2.5254278878273628E-154</c:v>
                </c:pt>
                <c:pt idx="303">
                  <c:v>1.811210854307046E-155</c:v>
                </c:pt>
                <c:pt idx="304">
                  <c:v>1.2860566740713693E-156</c:v>
                </c:pt>
                <c:pt idx="305">
                  <c:v>9.0408290644880828E-158</c:v>
                </c:pt>
                <c:pt idx="306">
                  <c:v>6.2923585829318274E-159</c:v>
                </c:pt>
                <c:pt idx="307">
                  <c:v>4.3358647307176069E-160</c:v>
                </c:pt>
                <c:pt idx="308">
                  <c:v>2.9579786893609564E-161</c:v>
                </c:pt>
                <c:pt idx="309">
                  <c:v>1.9978892591682796E-162</c:v>
                </c:pt>
                <c:pt idx="310">
                  <c:v>1.3359950177020877E-163</c:v>
                </c:pt>
                <c:pt idx="311">
                  <c:v>8.8449487364657923E-165</c:v>
                </c:pt>
                <c:pt idx="312">
                  <c:v>5.7975280291087376E-166</c:v>
                </c:pt>
                <c:pt idx="313">
                  <c:v>3.7622482510590126E-167</c:v>
                </c:pt>
                <c:pt idx="314">
                  <c:v>2.41718057861955E-168</c:v>
                </c:pt>
                <c:pt idx="315">
                  <c:v>1.5375448696837614E-169</c:v>
                </c:pt>
                <c:pt idx="316">
                  <c:v>9.682857846524229E-171</c:v>
                </c:pt>
                <c:pt idx="317">
                  <c:v>6.0372111959126316E-172</c:v>
                </c:pt>
                <c:pt idx="318">
                  <c:v>3.7267154741120394E-173</c:v>
                </c:pt>
                <c:pt idx="319">
                  <c:v>2.2775774787366612E-174</c:v>
                </c:pt>
                <c:pt idx="320">
                  <c:v>1.3780885933373298E-175</c:v>
                </c:pt>
                <c:pt idx="321">
                  <c:v>8.2554009582834452E-177</c:v>
                </c:pt>
                <c:pt idx="322">
                  <c:v>4.8961674242425801E-178</c:v>
                </c:pt>
                <c:pt idx="323">
                  <c:v>2.8749573338735779E-179</c:v>
                </c:pt>
                <c:pt idx="324">
                  <c:v>1.67133536513008E-180</c:v>
                </c:pt>
                <c:pt idx="325">
                  <c:v>9.6195079308442578E-182</c:v>
                </c:pt>
                <c:pt idx="326">
                  <c:v>5.4814968184896602E-183</c:v>
                </c:pt>
                <c:pt idx="327">
                  <c:v>3.0924488920140681E-184</c:v>
                </c:pt>
                <c:pt idx="328">
                  <c:v>1.7272808201579224E-185</c:v>
                </c:pt>
                <c:pt idx="329">
                  <c:v>9.5516945419488377E-187</c:v>
                </c:pt>
                <c:pt idx="330">
                  <c:v>5.2294372436653905E-188</c:v>
                </c:pt>
                <c:pt idx="331">
                  <c:v>2.8345657864063639E-189</c:v>
                </c:pt>
                <c:pt idx="332">
                  <c:v>1.5211609963386136E-190</c:v>
                </c:pt>
                <c:pt idx="333">
                  <c:v>8.0820377916313199E-192</c:v>
                </c:pt>
                <c:pt idx="334">
                  <c:v>4.2513183535275514E-193</c:v>
                </c:pt>
                <c:pt idx="335">
                  <c:v>2.2140296553372557E-194</c:v>
                </c:pt>
                <c:pt idx="336">
                  <c:v>1.1415640795179671E-195</c:v>
                </c:pt>
                <c:pt idx="337">
                  <c:v>5.8273917010702047E-197</c:v>
                </c:pt>
                <c:pt idx="338">
                  <c:v>2.9451348355846508E-198</c:v>
                </c:pt>
                <c:pt idx="339">
                  <c:v>1.4736461348785474E-199</c:v>
                </c:pt>
                <c:pt idx="340">
                  <c:v>7.3002593842805413E-201</c:v>
                </c:pt>
                <c:pt idx="341">
                  <c:v>3.5804732077399872E-202</c:v>
                </c:pt>
                <c:pt idx="342">
                  <c:v>1.7385997808349165E-203</c:v>
                </c:pt>
                <c:pt idx="343">
                  <c:v>8.3582598339224955E-205</c:v>
                </c:pt>
                <c:pt idx="344">
                  <c:v>3.9782234272821203E-206</c:v>
                </c:pt>
                <c:pt idx="345">
                  <c:v>1.8746471172578037E-207</c:v>
                </c:pt>
                <c:pt idx="346">
                  <c:v>8.7459490160238336E-209</c:v>
                </c:pt>
                <c:pt idx="347">
                  <c:v>4.0397213489524338E-210</c:v>
                </c:pt>
                <c:pt idx="348">
                  <c:v>1.8473659423504447E-211</c:v>
                </c:pt>
                <c:pt idx="349">
                  <c:v>8.3639516058564613E-213</c:v>
                </c:pt>
                <c:pt idx="350">
                  <c:v>3.7491010398551615E-214</c:v>
                </c:pt>
                <c:pt idx="351">
                  <c:v>1.6637950729387738E-215</c:v>
                </c:pt>
                <c:pt idx="352">
                  <c:v>7.3102053682659055E-217</c:v>
                </c:pt>
                <c:pt idx="353">
                  <c:v>3.1799213396123526E-218</c:v>
                </c:pt>
                <c:pt idx="354">
                  <c:v>1.3694943080797673E-219</c:v>
                </c:pt>
                <c:pt idx="355">
                  <c:v>5.8393047465059252E-221</c:v>
                </c:pt>
                <c:pt idx="356">
                  <c:v>2.4650123866479514E-222</c:v>
                </c:pt>
                <c:pt idx="357">
                  <c:v>1.0302298425818013E-223</c:v>
                </c:pt>
                <c:pt idx="358">
                  <c:v>4.2629103657847128E-225</c:v>
                </c:pt>
                <c:pt idx="359">
                  <c:v>1.7463662567587766E-226</c:v>
                </c:pt>
                <c:pt idx="360">
                  <c:v>7.0830697231575035E-228</c:v>
                </c:pt>
                <c:pt idx="361">
                  <c:v>2.8442302922938466E-229</c:v>
                </c:pt>
                <c:pt idx="362">
                  <c:v>1.1307459825292937E-230</c:v>
                </c:pt>
                <c:pt idx="363">
                  <c:v>4.4506393607549013E-232</c:v>
                </c:pt>
                <c:pt idx="364">
                  <c:v>1.7343502636064357E-233</c:v>
                </c:pt>
                <c:pt idx="365">
                  <c:v>6.6912656487675664E-235</c:v>
                </c:pt>
                <c:pt idx="366">
                  <c:v>2.5558583961360665E-236</c:v>
                </c:pt>
                <c:pt idx="367">
                  <c:v>9.6654562735363372E-238</c:v>
                </c:pt>
                <c:pt idx="368">
                  <c:v>3.6188033807595639E-239</c:v>
                </c:pt>
                <c:pt idx="369">
                  <c:v>1.341419667349436E-240</c:v>
                </c:pt>
                <c:pt idx="370">
                  <c:v>4.9229044533548996E-242</c:v>
                </c:pt>
                <c:pt idx="371">
                  <c:v>1.7886904954979052E-243</c:v>
                </c:pt>
                <c:pt idx="372">
                  <c:v>6.4343702393391495E-245</c:v>
                </c:pt>
                <c:pt idx="373">
                  <c:v>2.291574336048212E-246</c:v>
                </c:pt>
                <c:pt idx="374">
                  <c:v>8.0801404138724465E-248</c:v>
                </c:pt>
                <c:pt idx="375">
                  <c:v>2.8207261261026951E-249</c:v>
                </c:pt>
                <c:pt idx="376">
                  <c:v>9.7489981834824687E-251</c:v>
                </c:pt>
                <c:pt idx="377">
                  <c:v>3.3359237326269615E-252</c:v>
                </c:pt>
                <c:pt idx="378">
                  <c:v>1.1301323110638412E-253</c:v>
                </c:pt>
                <c:pt idx="379">
                  <c:v>3.790526400092868E-255</c:v>
                </c:pt>
                <c:pt idx="380">
                  <c:v>1.2587132818390899E-256</c:v>
                </c:pt>
                <c:pt idx="381">
                  <c:v>4.138196977434014E-258</c:v>
                </c:pt>
                <c:pt idx="382">
                  <c:v>1.3469533620677969E-259</c:v>
                </c:pt>
                <c:pt idx="383">
                  <c:v>4.340612465589175E-261</c:v>
                </c:pt>
                <c:pt idx="384">
                  <c:v>1.3848620783379358E-262</c:v>
                </c:pt>
                <c:pt idx="385">
                  <c:v>4.374405995966703E-264</c:v>
                </c:pt>
                <c:pt idx="386">
                  <c:v>1.3680082244884185E-265</c:v>
                </c:pt>
                <c:pt idx="387">
                  <c:v>4.235604331535833E-267</c:v>
                </c:pt>
                <c:pt idx="388">
                  <c:v>1.2983719198057995E-268</c:v>
                </c:pt>
                <c:pt idx="389">
                  <c:v>3.9403962771360241E-270</c:v>
                </c:pt>
                <c:pt idx="390">
                  <c:v>1.1839619382533031E-271</c:v>
                </c:pt>
                <c:pt idx="391">
                  <c:v>3.5220266444307144E-273</c:v>
                </c:pt>
                <c:pt idx="392">
                  <c:v>1.0373005028066266E-274</c:v>
                </c:pt>
                <c:pt idx="393">
                  <c:v>3.0246393286315469E-276</c:v>
                </c:pt>
                <c:pt idx="394">
                  <c:v>8.7317171006205113E-278</c:v>
                </c:pt>
                <c:pt idx="395">
                  <c:v>2.4956448011572288E-279</c:v>
                </c:pt>
                <c:pt idx="396">
                  <c:v>7.0619224712028629E-281</c:v>
                </c:pt>
                <c:pt idx="397">
                  <c:v>1.9784276481532887E-282</c:v>
                </c:pt>
                <c:pt idx="398">
                  <c:v>5.48749901071854E-284</c:v>
                </c:pt>
                <c:pt idx="399">
                  <c:v>1.5069047176203945E-285</c:v>
                </c:pt>
                <c:pt idx="400">
                  <c:v>4.0968888848833429E-287</c:v>
                </c:pt>
                <c:pt idx="401">
                  <c:v>1.1027565173768448E-288</c:v>
                </c:pt>
                <c:pt idx="402">
                  <c:v>2.9387465769882614E-290</c:v>
                </c:pt>
                <c:pt idx="403">
                  <c:v>7.7535696868526301E-292</c:v>
                </c:pt>
                <c:pt idx="404">
                  <c:v>2.0253417162117462E-293</c:v>
                </c:pt>
                <c:pt idx="405">
                  <c:v>5.2378369696355895E-295</c:v>
                </c:pt>
                <c:pt idx="406">
                  <c:v>1.3411047492671699E-296</c:v>
                </c:pt>
                <c:pt idx="407">
                  <c:v>3.3996208137631249E-298</c:v>
                </c:pt>
                <c:pt idx="408">
                  <c:v>8.532087755636323E-300</c:v>
                </c:pt>
                <c:pt idx="409">
                  <c:v>2.1200065515246054E-301</c:v>
                </c:pt>
                <c:pt idx="410">
                  <c:v>5.2152621988320458E-303</c:v>
                </c:pt>
                <c:pt idx="411">
                  <c:v>1.2702001138305886E-304</c:v>
                </c:pt>
                <c:pt idx="412">
                  <c:v>3.0628462906957467E-306</c:v>
                </c:pt>
                <c:pt idx="413">
                  <c:v>7.3119853455047551E-308</c:v>
                </c:pt>
              </c:numCache>
            </c:numRef>
          </c:yVal>
          <c:smooth val="1"/>
          <c:extLst>
            <c:ext xmlns:c16="http://schemas.microsoft.com/office/drawing/2014/chart" uri="{C3380CC4-5D6E-409C-BE32-E72D297353CC}">
              <c16:uniqueId val="{00000002-20DA-4EAC-B3BE-EF4B45A9B7D7}"/>
            </c:ext>
          </c:extLst>
        </c:ser>
        <c:dLbls>
          <c:showLegendKey val="0"/>
          <c:showVal val="0"/>
          <c:showCatName val="0"/>
          <c:showSerName val="0"/>
          <c:showPercent val="0"/>
          <c:showBubbleSize val="0"/>
        </c:dLbls>
        <c:axId val="137275264"/>
        <c:axId val="137276800"/>
      </c:scatterChart>
      <c:scatterChart>
        <c:scatterStyle val="smoothMarker"/>
        <c:varyColors val="0"/>
        <c:ser>
          <c:idx val="1"/>
          <c:order val="1"/>
          <c:tx>
            <c:strRef>
              <c:f>Plan7!$N$14</c:f>
              <c:strCache>
                <c:ptCount val="1"/>
                <c:pt idx="0">
                  <c:v>média elevada</c:v>
                </c:pt>
              </c:strCache>
            </c:strRef>
          </c:tx>
          <c:spPr>
            <a:ln>
              <a:solidFill>
                <a:schemeClr val="tx1"/>
              </a:solidFill>
            </a:ln>
          </c:spPr>
          <c:marker>
            <c:symbol val="none"/>
          </c:marker>
          <c:xVal>
            <c:numRef>
              <c:f>Plan7!$B$15:$B$428</c:f>
              <c:numCache>
                <c:formatCode>_("R$"* #,##0.00_);_("R$"* \(#,##0.00\);_("R$"* "-"??_);_(@_)</c:formatCode>
                <c:ptCount val="41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pt idx="34">
                  <c:v>3500</c:v>
                </c:pt>
                <c:pt idx="35">
                  <c:v>3600</c:v>
                </c:pt>
                <c:pt idx="36">
                  <c:v>3700</c:v>
                </c:pt>
                <c:pt idx="37">
                  <c:v>3800</c:v>
                </c:pt>
                <c:pt idx="38">
                  <c:v>3900</c:v>
                </c:pt>
                <c:pt idx="39">
                  <c:v>4000</c:v>
                </c:pt>
                <c:pt idx="40">
                  <c:v>4100</c:v>
                </c:pt>
                <c:pt idx="41">
                  <c:v>4200</c:v>
                </c:pt>
                <c:pt idx="42">
                  <c:v>4300</c:v>
                </c:pt>
                <c:pt idx="43">
                  <c:v>4400</c:v>
                </c:pt>
                <c:pt idx="44">
                  <c:v>4500</c:v>
                </c:pt>
                <c:pt idx="45">
                  <c:v>4600</c:v>
                </c:pt>
                <c:pt idx="46">
                  <c:v>4700</c:v>
                </c:pt>
                <c:pt idx="47">
                  <c:v>4800</c:v>
                </c:pt>
                <c:pt idx="48">
                  <c:v>4900</c:v>
                </c:pt>
                <c:pt idx="49">
                  <c:v>5000</c:v>
                </c:pt>
                <c:pt idx="50">
                  <c:v>5100</c:v>
                </c:pt>
                <c:pt idx="51">
                  <c:v>5200</c:v>
                </c:pt>
                <c:pt idx="52">
                  <c:v>5300</c:v>
                </c:pt>
                <c:pt idx="53">
                  <c:v>5400</c:v>
                </c:pt>
                <c:pt idx="54">
                  <c:v>5500</c:v>
                </c:pt>
                <c:pt idx="55">
                  <c:v>5600</c:v>
                </c:pt>
                <c:pt idx="56">
                  <c:v>5700</c:v>
                </c:pt>
                <c:pt idx="57">
                  <c:v>5800</c:v>
                </c:pt>
                <c:pt idx="58">
                  <c:v>5900</c:v>
                </c:pt>
                <c:pt idx="59">
                  <c:v>6000</c:v>
                </c:pt>
                <c:pt idx="60">
                  <c:v>6100</c:v>
                </c:pt>
                <c:pt idx="61">
                  <c:v>6200</c:v>
                </c:pt>
                <c:pt idx="62">
                  <c:v>6300</c:v>
                </c:pt>
                <c:pt idx="63">
                  <c:v>6400</c:v>
                </c:pt>
                <c:pt idx="64">
                  <c:v>6500</c:v>
                </c:pt>
                <c:pt idx="65">
                  <c:v>6600</c:v>
                </c:pt>
                <c:pt idx="66">
                  <c:v>6700</c:v>
                </c:pt>
                <c:pt idx="67">
                  <c:v>6800</c:v>
                </c:pt>
                <c:pt idx="68">
                  <c:v>6900</c:v>
                </c:pt>
                <c:pt idx="69">
                  <c:v>7000</c:v>
                </c:pt>
                <c:pt idx="70">
                  <c:v>7100</c:v>
                </c:pt>
                <c:pt idx="71">
                  <c:v>7200</c:v>
                </c:pt>
                <c:pt idx="72">
                  <c:v>7300</c:v>
                </c:pt>
                <c:pt idx="73">
                  <c:v>7400</c:v>
                </c:pt>
                <c:pt idx="74">
                  <c:v>7500</c:v>
                </c:pt>
                <c:pt idx="75">
                  <c:v>7600</c:v>
                </c:pt>
                <c:pt idx="76">
                  <c:v>7700</c:v>
                </c:pt>
                <c:pt idx="77">
                  <c:v>7800</c:v>
                </c:pt>
                <c:pt idx="78">
                  <c:v>7900</c:v>
                </c:pt>
                <c:pt idx="79">
                  <c:v>8000</c:v>
                </c:pt>
                <c:pt idx="80">
                  <c:v>8100</c:v>
                </c:pt>
                <c:pt idx="81">
                  <c:v>8200</c:v>
                </c:pt>
                <c:pt idx="82">
                  <c:v>8300</c:v>
                </c:pt>
                <c:pt idx="83">
                  <c:v>8400</c:v>
                </c:pt>
                <c:pt idx="84">
                  <c:v>8500</c:v>
                </c:pt>
                <c:pt idx="85">
                  <c:v>8600</c:v>
                </c:pt>
                <c:pt idx="86">
                  <c:v>8700</c:v>
                </c:pt>
                <c:pt idx="87">
                  <c:v>8800</c:v>
                </c:pt>
                <c:pt idx="88">
                  <c:v>8900</c:v>
                </c:pt>
                <c:pt idx="89">
                  <c:v>9000</c:v>
                </c:pt>
                <c:pt idx="90">
                  <c:v>9100</c:v>
                </c:pt>
                <c:pt idx="91">
                  <c:v>9200</c:v>
                </c:pt>
                <c:pt idx="92">
                  <c:v>9300</c:v>
                </c:pt>
                <c:pt idx="93">
                  <c:v>9400</c:v>
                </c:pt>
                <c:pt idx="94">
                  <c:v>9500</c:v>
                </c:pt>
                <c:pt idx="95">
                  <c:v>9600</c:v>
                </c:pt>
                <c:pt idx="96">
                  <c:v>9700</c:v>
                </c:pt>
                <c:pt idx="97">
                  <c:v>9800</c:v>
                </c:pt>
                <c:pt idx="98">
                  <c:v>9900</c:v>
                </c:pt>
                <c:pt idx="99">
                  <c:v>10000</c:v>
                </c:pt>
                <c:pt idx="100">
                  <c:v>10100</c:v>
                </c:pt>
                <c:pt idx="101">
                  <c:v>10200</c:v>
                </c:pt>
                <c:pt idx="102">
                  <c:v>10300</c:v>
                </c:pt>
                <c:pt idx="103">
                  <c:v>10400</c:v>
                </c:pt>
                <c:pt idx="104">
                  <c:v>10500</c:v>
                </c:pt>
                <c:pt idx="105">
                  <c:v>10600</c:v>
                </c:pt>
                <c:pt idx="106">
                  <c:v>10700</c:v>
                </c:pt>
                <c:pt idx="107">
                  <c:v>10800</c:v>
                </c:pt>
                <c:pt idx="108">
                  <c:v>10900</c:v>
                </c:pt>
                <c:pt idx="109">
                  <c:v>11000</c:v>
                </c:pt>
                <c:pt idx="110">
                  <c:v>11100</c:v>
                </c:pt>
                <c:pt idx="111">
                  <c:v>11200</c:v>
                </c:pt>
                <c:pt idx="112">
                  <c:v>11300</c:v>
                </c:pt>
                <c:pt idx="113">
                  <c:v>11400</c:v>
                </c:pt>
                <c:pt idx="114">
                  <c:v>11500</c:v>
                </c:pt>
                <c:pt idx="115">
                  <c:v>11600</c:v>
                </c:pt>
                <c:pt idx="116">
                  <c:v>11700</c:v>
                </c:pt>
                <c:pt idx="117">
                  <c:v>11800</c:v>
                </c:pt>
                <c:pt idx="118">
                  <c:v>11900</c:v>
                </c:pt>
                <c:pt idx="119">
                  <c:v>12000</c:v>
                </c:pt>
                <c:pt idx="120">
                  <c:v>12100</c:v>
                </c:pt>
                <c:pt idx="121">
                  <c:v>12200</c:v>
                </c:pt>
                <c:pt idx="122">
                  <c:v>12300</c:v>
                </c:pt>
                <c:pt idx="123">
                  <c:v>12400</c:v>
                </c:pt>
                <c:pt idx="124">
                  <c:v>12500</c:v>
                </c:pt>
                <c:pt idx="125">
                  <c:v>12600</c:v>
                </c:pt>
                <c:pt idx="126">
                  <c:v>12700</c:v>
                </c:pt>
                <c:pt idx="127">
                  <c:v>12800</c:v>
                </c:pt>
                <c:pt idx="128">
                  <c:v>12900</c:v>
                </c:pt>
                <c:pt idx="129">
                  <c:v>13000</c:v>
                </c:pt>
                <c:pt idx="130">
                  <c:v>13100</c:v>
                </c:pt>
                <c:pt idx="131">
                  <c:v>13200</c:v>
                </c:pt>
                <c:pt idx="132">
                  <c:v>13300</c:v>
                </c:pt>
                <c:pt idx="133">
                  <c:v>13400</c:v>
                </c:pt>
                <c:pt idx="134">
                  <c:v>13500</c:v>
                </c:pt>
                <c:pt idx="135">
                  <c:v>13600</c:v>
                </c:pt>
                <c:pt idx="136">
                  <c:v>13700</c:v>
                </c:pt>
                <c:pt idx="137">
                  <c:v>13800</c:v>
                </c:pt>
                <c:pt idx="138">
                  <c:v>13900</c:v>
                </c:pt>
                <c:pt idx="139">
                  <c:v>14000</c:v>
                </c:pt>
                <c:pt idx="140">
                  <c:v>14100</c:v>
                </c:pt>
                <c:pt idx="141">
                  <c:v>14200</c:v>
                </c:pt>
                <c:pt idx="142">
                  <c:v>14300</c:v>
                </c:pt>
                <c:pt idx="143">
                  <c:v>14400</c:v>
                </c:pt>
                <c:pt idx="144">
                  <c:v>14500</c:v>
                </c:pt>
                <c:pt idx="145">
                  <c:v>14600</c:v>
                </c:pt>
                <c:pt idx="146">
                  <c:v>14700</c:v>
                </c:pt>
                <c:pt idx="147">
                  <c:v>14800</c:v>
                </c:pt>
                <c:pt idx="148">
                  <c:v>14900</c:v>
                </c:pt>
                <c:pt idx="149">
                  <c:v>15000</c:v>
                </c:pt>
                <c:pt idx="150">
                  <c:v>15100</c:v>
                </c:pt>
                <c:pt idx="151">
                  <c:v>15200</c:v>
                </c:pt>
                <c:pt idx="152">
                  <c:v>15300</c:v>
                </c:pt>
                <c:pt idx="153">
                  <c:v>15400</c:v>
                </c:pt>
                <c:pt idx="154">
                  <c:v>15500</c:v>
                </c:pt>
                <c:pt idx="155">
                  <c:v>15600</c:v>
                </c:pt>
                <c:pt idx="156">
                  <c:v>15700</c:v>
                </c:pt>
                <c:pt idx="157">
                  <c:v>15800</c:v>
                </c:pt>
                <c:pt idx="158">
                  <c:v>15900</c:v>
                </c:pt>
                <c:pt idx="159">
                  <c:v>16000</c:v>
                </c:pt>
                <c:pt idx="160">
                  <c:v>16100</c:v>
                </c:pt>
                <c:pt idx="161">
                  <c:v>16200</c:v>
                </c:pt>
                <c:pt idx="162">
                  <c:v>16300</c:v>
                </c:pt>
                <c:pt idx="163">
                  <c:v>16400</c:v>
                </c:pt>
                <c:pt idx="164">
                  <c:v>16500</c:v>
                </c:pt>
                <c:pt idx="165">
                  <c:v>16600</c:v>
                </c:pt>
                <c:pt idx="166">
                  <c:v>16700</c:v>
                </c:pt>
                <c:pt idx="167">
                  <c:v>16800</c:v>
                </c:pt>
                <c:pt idx="168">
                  <c:v>16900</c:v>
                </c:pt>
                <c:pt idx="169">
                  <c:v>17000</c:v>
                </c:pt>
                <c:pt idx="170">
                  <c:v>17100</c:v>
                </c:pt>
                <c:pt idx="171">
                  <c:v>17200</c:v>
                </c:pt>
                <c:pt idx="172">
                  <c:v>17300</c:v>
                </c:pt>
                <c:pt idx="173">
                  <c:v>17400</c:v>
                </c:pt>
                <c:pt idx="174">
                  <c:v>17500</c:v>
                </c:pt>
                <c:pt idx="175">
                  <c:v>17600</c:v>
                </c:pt>
                <c:pt idx="176">
                  <c:v>17700</c:v>
                </c:pt>
                <c:pt idx="177">
                  <c:v>17800</c:v>
                </c:pt>
                <c:pt idx="178">
                  <c:v>17900</c:v>
                </c:pt>
                <c:pt idx="179">
                  <c:v>18000</c:v>
                </c:pt>
                <c:pt idx="180">
                  <c:v>18100</c:v>
                </c:pt>
                <c:pt idx="181">
                  <c:v>18200</c:v>
                </c:pt>
                <c:pt idx="182">
                  <c:v>18300</c:v>
                </c:pt>
                <c:pt idx="183">
                  <c:v>18400</c:v>
                </c:pt>
                <c:pt idx="184">
                  <c:v>18500</c:v>
                </c:pt>
                <c:pt idx="185">
                  <c:v>18600</c:v>
                </c:pt>
                <c:pt idx="186">
                  <c:v>18700</c:v>
                </c:pt>
                <c:pt idx="187">
                  <c:v>18800</c:v>
                </c:pt>
                <c:pt idx="188">
                  <c:v>18900</c:v>
                </c:pt>
                <c:pt idx="189">
                  <c:v>19000</c:v>
                </c:pt>
                <c:pt idx="190">
                  <c:v>19100</c:v>
                </c:pt>
                <c:pt idx="191">
                  <c:v>19200</c:v>
                </c:pt>
                <c:pt idx="192">
                  <c:v>19300</c:v>
                </c:pt>
                <c:pt idx="193">
                  <c:v>19400</c:v>
                </c:pt>
                <c:pt idx="194">
                  <c:v>19500</c:v>
                </c:pt>
                <c:pt idx="195">
                  <c:v>19600</c:v>
                </c:pt>
                <c:pt idx="196">
                  <c:v>19700</c:v>
                </c:pt>
                <c:pt idx="197">
                  <c:v>19800</c:v>
                </c:pt>
                <c:pt idx="198">
                  <c:v>19900</c:v>
                </c:pt>
                <c:pt idx="199">
                  <c:v>20000</c:v>
                </c:pt>
                <c:pt idx="200">
                  <c:v>20100</c:v>
                </c:pt>
                <c:pt idx="201">
                  <c:v>20200</c:v>
                </c:pt>
                <c:pt idx="202">
                  <c:v>20300</c:v>
                </c:pt>
                <c:pt idx="203">
                  <c:v>20400</c:v>
                </c:pt>
                <c:pt idx="204">
                  <c:v>20500</c:v>
                </c:pt>
                <c:pt idx="205">
                  <c:v>20600</c:v>
                </c:pt>
                <c:pt idx="206">
                  <c:v>20700</c:v>
                </c:pt>
                <c:pt idx="207">
                  <c:v>20800</c:v>
                </c:pt>
                <c:pt idx="208">
                  <c:v>20900</c:v>
                </c:pt>
                <c:pt idx="209">
                  <c:v>21000</c:v>
                </c:pt>
                <c:pt idx="210">
                  <c:v>21100</c:v>
                </c:pt>
                <c:pt idx="211">
                  <c:v>21200</c:v>
                </c:pt>
                <c:pt idx="212">
                  <c:v>21300</c:v>
                </c:pt>
                <c:pt idx="213">
                  <c:v>21400</c:v>
                </c:pt>
                <c:pt idx="214">
                  <c:v>21500</c:v>
                </c:pt>
                <c:pt idx="215">
                  <c:v>21600</c:v>
                </c:pt>
                <c:pt idx="216">
                  <c:v>21700</c:v>
                </c:pt>
                <c:pt idx="217">
                  <c:v>21800</c:v>
                </c:pt>
                <c:pt idx="218">
                  <c:v>21900</c:v>
                </c:pt>
                <c:pt idx="219">
                  <c:v>22000</c:v>
                </c:pt>
                <c:pt idx="220">
                  <c:v>22100</c:v>
                </c:pt>
                <c:pt idx="221">
                  <c:v>22200</c:v>
                </c:pt>
                <c:pt idx="222">
                  <c:v>22300</c:v>
                </c:pt>
                <c:pt idx="223">
                  <c:v>22400</c:v>
                </c:pt>
                <c:pt idx="224">
                  <c:v>22500</c:v>
                </c:pt>
                <c:pt idx="225">
                  <c:v>22600</c:v>
                </c:pt>
                <c:pt idx="226">
                  <c:v>22700</c:v>
                </c:pt>
                <c:pt idx="227">
                  <c:v>22800</c:v>
                </c:pt>
                <c:pt idx="228">
                  <c:v>22900</c:v>
                </c:pt>
                <c:pt idx="229">
                  <c:v>23000</c:v>
                </c:pt>
                <c:pt idx="230">
                  <c:v>23100</c:v>
                </c:pt>
                <c:pt idx="231">
                  <c:v>23200</c:v>
                </c:pt>
                <c:pt idx="232">
                  <c:v>23300</c:v>
                </c:pt>
                <c:pt idx="233">
                  <c:v>23400</c:v>
                </c:pt>
                <c:pt idx="234">
                  <c:v>23500</c:v>
                </c:pt>
                <c:pt idx="235">
                  <c:v>23600</c:v>
                </c:pt>
                <c:pt idx="236">
                  <c:v>23700</c:v>
                </c:pt>
                <c:pt idx="237">
                  <c:v>23800</c:v>
                </c:pt>
                <c:pt idx="238">
                  <c:v>23900</c:v>
                </c:pt>
                <c:pt idx="239">
                  <c:v>24000</c:v>
                </c:pt>
                <c:pt idx="240">
                  <c:v>24100</c:v>
                </c:pt>
                <c:pt idx="241">
                  <c:v>24200</c:v>
                </c:pt>
                <c:pt idx="242">
                  <c:v>24300</c:v>
                </c:pt>
                <c:pt idx="243">
                  <c:v>24400</c:v>
                </c:pt>
                <c:pt idx="244">
                  <c:v>24500</c:v>
                </c:pt>
                <c:pt idx="245">
                  <c:v>24600</c:v>
                </c:pt>
                <c:pt idx="246">
                  <c:v>24700</c:v>
                </c:pt>
                <c:pt idx="247">
                  <c:v>24800</c:v>
                </c:pt>
                <c:pt idx="248">
                  <c:v>24900</c:v>
                </c:pt>
                <c:pt idx="249">
                  <c:v>25000</c:v>
                </c:pt>
                <c:pt idx="250">
                  <c:v>25100</c:v>
                </c:pt>
                <c:pt idx="251">
                  <c:v>25200</c:v>
                </c:pt>
                <c:pt idx="252">
                  <c:v>25300</c:v>
                </c:pt>
                <c:pt idx="253">
                  <c:v>25400</c:v>
                </c:pt>
                <c:pt idx="254">
                  <c:v>25500</c:v>
                </c:pt>
                <c:pt idx="255">
                  <c:v>25600</c:v>
                </c:pt>
                <c:pt idx="256">
                  <c:v>25700</c:v>
                </c:pt>
                <c:pt idx="257">
                  <c:v>25800</c:v>
                </c:pt>
                <c:pt idx="258">
                  <c:v>25900</c:v>
                </c:pt>
                <c:pt idx="259">
                  <c:v>26000</c:v>
                </c:pt>
                <c:pt idx="260">
                  <c:v>26100</c:v>
                </c:pt>
                <c:pt idx="261">
                  <c:v>26200</c:v>
                </c:pt>
                <c:pt idx="262">
                  <c:v>26300</c:v>
                </c:pt>
                <c:pt idx="263">
                  <c:v>26400</c:v>
                </c:pt>
                <c:pt idx="264">
                  <c:v>26500</c:v>
                </c:pt>
                <c:pt idx="265">
                  <c:v>26600</c:v>
                </c:pt>
                <c:pt idx="266">
                  <c:v>26700</c:v>
                </c:pt>
                <c:pt idx="267">
                  <c:v>26800</c:v>
                </c:pt>
                <c:pt idx="268">
                  <c:v>26900</c:v>
                </c:pt>
                <c:pt idx="269">
                  <c:v>27000</c:v>
                </c:pt>
                <c:pt idx="270">
                  <c:v>27100</c:v>
                </c:pt>
                <c:pt idx="271">
                  <c:v>27200</c:v>
                </c:pt>
                <c:pt idx="272">
                  <c:v>27300</c:v>
                </c:pt>
                <c:pt idx="273">
                  <c:v>27400</c:v>
                </c:pt>
                <c:pt idx="274">
                  <c:v>27500</c:v>
                </c:pt>
                <c:pt idx="275">
                  <c:v>27600</c:v>
                </c:pt>
                <c:pt idx="276">
                  <c:v>27700</c:v>
                </c:pt>
                <c:pt idx="277">
                  <c:v>27800</c:v>
                </c:pt>
                <c:pt idx="278">
                  <c:v>27900</c:v>
                </c:pt>
                <c:pt idx="279">
                  <c:v>28000</c:v>
                </c:pt>
                <c:pt idx="280">
                  <c:v>28100</c:v>
                </c:pt>
                <c:pt idx="281">
                  <c:v>28200</c:v>
                </c:pt>
                <c:pt idx="282">
                  <c:v>28300</c:v>
                </c:pt>
                <c:pt idx="283">
                  <c:v>28400</c:v>
                </c:pt>
                <c:pt idx="284">
                  <c:v>28500</c:v>
                </c:pt>
                <c:pt idx="285">
                  <c:v>28600</c:v>
                </c:pt>
                <c:pt idx="286">
                  <c:v>28700</c:v>
                </c:pt>
                <c:pt idx="287">
                  <c:v>28800</c:v>
                </c:pt>
                <c:pt idx="288">
                  <c:v>28900</c:v>
                </c:pt>
                <c:pt idx="289">
                  <c:v>29000</c:v>
                </c:pt>
                <c:pt idx="290">
                  <c:v>29100</c:v>
                </c:pt>
                <c:pt idx="291">
                  <c:v>29200</c:v>
                </c:pt>
                <c:pt idx="292">
                  <c:v>29300</c:v>
                </c:pt>
                <c:pt idx="293">
                  <c:v>29400</c:v>
                </c:pt>
                <c:pt idx="294">
                  <c:v>29500</c:v>
                </c:pt>
                <c:pt idx="295">
                  <c:v>29600</c:v>
                </c:pt>
                <c:pt idx="296">
                  <c:v>29700</c:v>
                </c:pt>
                <c:pt idx="297">
                  <c:v>29800</c:v>
                </c:pt>
                <c:pt idx="298">
                  <c:v>29900</c:v>
                </c:pt>
                <c:pt idx="299">
                  <c:v>30000</c:v>
                </c:pt>
                <c:pt idx="300">
                  <c:v>30100</c:v>
                </c:pt>
                <c:pt idx="301">
                  <c:v>30200</c:v>
                </c:pt>
                <c:pt idx="302">
                  <c:v>30300</c:v>
                </c:pt>
                <c:pt idx="303">
                  <c:v>30400</c:v>
                </c:pt>
                <c:pt idx="304">
                  <c:v>30500</c:v>
                </c:pt>
                <c:pt idx="305">
                  <c:v>30600</c:v>
                </c:pt>
                <c:pt idx="306">
                  <c:v>30700</c:v>
                </c:pt>
                <c:pt idx="307">
                  <c:v>30800</c:v>
                </c:pt>
                <c:pt idx="308">
                  <c:v>30900</c:v>
                </c:pt>
                <c:pt idx="309">
                  <c:v>31000</c:v>
                </c:pt>
                <c:pt idx="310">
                  <c:v>31100</c:v>
                </c:pt>
                <c:pt idx="311">
                  <c:v>31200</c:v>
                </c:pt>
                <c:pt idx="312">
                  <c:v>31300</c:v>
                </c:pt>
                <c:pt idx="313">
                  <c:v>31400</c:v>
                </c:pt>
                <c:pt idx="314">
                  <c:v>31500</c:v>
                </c:pt>
                <c:pt idx="315">
                  <c:v>31600</c:v>
                </c:pt>
                <c:pt idx="316">
                  <c:v>31700</c:v>
                </c:pt>
                <c:pt idx="317">
                  <c:v>31800</c:v>
                </c:pt>
                <c:pt idx="318">
                  <c:v>31900</c:v>
                </c:pt>
                <c:pt idx="319">
                  <c:v>32000</c:v>
                </c:pt>
                <c:pt idx="320">
                  <c:v>32100</c:v>
                </c:pt>
                <c:pt idx="321">
                  <c:v>32200</c:v>
                </c:pt>
                <c:pt idx="322">
                  <c:v>32300</c:v>
                </c:pt>
                <c:pt idx="323">
                  <c:v>32400</c:v>
                </c:pt>
                <c:pt idx="324">
                  <c:v>32500</c:v>
                </c:pt>
                <c:pt idx="325">
                  <c:v>32600</c:v>
                </c:pt>
                <c:pt idx="326">
                  <c:v>32700</c:v>
                </c:pt>
                <c:pt idx="327">
                  <c:v>32800</c:v>
                </c:pt>
                <c:pt idx="328">
                  <c:v>32900</c:v>
                </c:pt>
                <c:pt idx="329">
                  <c:v>33000</c:v>
                </c:pt>
                <c:pt idx="330">
                  <c:v>33100</c:v>
                </c:pt>
                <c:pt idx="331">
                  <c:v>33200</c:v>
                </c:pt>
                <c:pt idx="332">
                  <c:v>33300</c:v>
                </c:pt>
                <c:pt idx="333">
                  <c:v>33400</c:v>
                </c:pt>
                <c:pt idx="334">
                  <c:v>33500</c:v>
                </c:pt>
                <c:pt idx="335">
                  <c:v>33600</c:v>
                </c:pt>
                <c:pt idx="336">
                  <c:v>33700</c:v>
                </c:pt>
                <c:pt idx="337">
                  <c:v>33800</c:v>
                </c:pt>
                <c:pt idx="338">
                  <c:v>33900</c:v>
                </c:pt>
                <c:pt idx="339">
                  <c:v>34000</c:v>
                </c:pt>
                <c:pt idx="340">
                  <c:v>34100</c:v>
                </c:pt>
                <c:pt idx="341">
                  <c:v>34200</c:v>
                </c:pt>
                <c:pt idx="342">
                  <c:v>34300</c:v>
                </c:pt>
                <c:pt idx="343">
                  <c:v>34400</c:v>
                </c:pt>
                <c:pt idx="344">
                  <c:v>34500</c:v>
                </c:pt>
                <c:pt idx="345">
                  <c:v>34600</c:v>
                </c:pt>
                <c:pt idx="346">
                  <c:v>34700</c:v>
                </c:pt>
                <c:pt idx="347">
                  <c:v>34800</c:v>
                </c:pt>
                <c:pt idx="348">
                  <c:v>34900</c:v>
                </c:pt>
                <c:pt idx="349">
                  <c:v>35000</c:v>
                </c:pt>
                <c:pt idx="350">
                  <c:v>35100</c:v>
                </c:pt>
                <c:pt idx="351">
                  <c:v>35200</c:v>
                </c:pt>
                <c:pt idx="352">
                  <c:v>35300</c:v>
                </c:pt>
                <c:pt idx="353">
                  <c:v>35400</c:v>
                </c:pt>
                <c:pt idx="354">
                  <c:v>35500</c:v>
                </c:pt>
                <c:pt idx="355">
                  <c:v>35600</c:v>
                </c:pt>
                <c:pt idx="356">
                  <c:v>35700</c:v>
                </c:pt>
                <c:pt idx="357">
                  <c:v>35800</c:v>
                </c:pt>
                <c:pt idx="358">
                  <c:v>35900</c:v>
                </c:pt>
                <c:pt idx="359">
                  <c:v>36000</c:v>
                </c:pt>
                <c:pt idx="360">
                  <c:v>36100</c:v>
                </c:pt>
                <c:pt idx="361">
                  <c:v>36200</c:v>
                </c:pt>
                <c:pt idx="362">
                  <c:v>36300</c:v>
                </c:pt>
                <c:pt idx="363">
                  <c:v>36400</c:v>
                </c:pt>
                <c:pt idx="364">
                  <c:v>36500</c:v>
                </c:pt>
                <c:pt idx="365">
                  <c:v>36600</c:v>
                </c:pt>
                <c:pt idx="366">
                  <c:v>36700</c:v>
                </c:pt>
                <c:pt idx="367">
                  <c:v>36800</c:v>
                </c:pt>
                <c:pt idx="368">
                  <c:v>36900</c:v>
                </c:pt>
                <c:pt idx="369">
                  <c:v>37000</c:v>
                </c:pt>
                <c:pt idx="370">
                  <c:v>37100</c:v>
                </c:pt>
                <c:pt idx="371">
                  <c:v>37200</c:v>
                </c:pt>
                <c:pt idx="372">
                  <c:v>37300</c:v>
                </c:pt>
                <c:pt idx="373">
                  <c:v>37400</c:v>
                </c:pt>
                <c:pt idx="374">
                  <c:v>37500</c:v>
                </c:pt>
                <c:pt idx="375">
                  <c:v>37600</c:v>
                </c:pt>
                <c:pt idx="376">
                  <c:v>37700</c:v>
                </c:pt>
                <c:pt idx="377">
                  <c:v>37800</c:v>
                </c:pt>
                <c:pt idx="378">
                  <c:v>37900</c:v>
                </c:pt>
                <c:pt idx="379">
                  <c:v>38000</c:v>
                </c:pt>
                <c:pt idx="380">
                  <c:v>38100</c:v>
                </c:pt>
                <c:pt idx="381">
                  <c:v>38200</c:v>
                </c:pt>
                <c:pt idx="382">
                  <c:v>38300</c:v>
                </c:pt>
                <c:pt idx="383">
                  <c:v>38400</c:v>
                </c:pt>
                <c:pt idx="384">
                  <c:v>38500</c:v>
                </c:pt>
                <c:pt idx="385">
                  <c:v>38600</c:v>
                </c:pt>
                <c:pt idx="386">
                  <c:v>38700</c:v>
                </c:pt>
                <c:pt idx="387">
                  <c:v>38800</c:v>
                </c:pt>
                <c:pt idx="388">
                  <c:v>38900</c:v>
                </c:pt>
                <c:pt idx="389">
                  <c:v>39000</c:v>
                </c:pt>
                <c:pt idx="390">
                  <c:v>39100</c:v>
                </c:pt>
                <c:pt idx="391">
                  <c:v>39200</c:v>
                </c:pt>
                <c:pt idx="392">
                  <c:v>39300</c:v>
                </c:pt>
                <c:pt idx="393">
                  <c:v>39400</c:v>
                </c:pt>
                <c:pt idx="394">
                  <c:v>39500</c:v>
                </c:pt>
                <c:pt idx="395">
                  <c:v>39600</c:v>
                </c:pt>
                <c:pt idx="396">
                  <c:v>39700</c:v>
                </c:pt>
                <c:pt idx="397">
                  <c:v>39800</c:v>
                </c:pt>
                <c:pt idx="398">
                  <c:v>39900</c:v>
                </c:pt>
                <c:pt idx="399">
                  <c:v>40000</c:v>
                </c:pt>
                <c:pt idx="400">
                  <c:v>40100</c:v>
                </c:pt>
                <c:pt idx="401">
                  <c:v>40200</c:v>
                </c:pt>
                <c:pt idx="402">
                  <c:v>40300</c:v>
                </c:pt>
                <c:pt idx="403">
                  <c:v>40400</c:v>
                </c:pt>
                <c:pt idx="404">
                  <c:v>40500</c:v>
                </c:pt>
                <c:pt idx="405">
                  <c:v>40600</c:v>
                </c:pt>
                <c:pt idx="406">
                  <c:v>40700</c:v>
                </c:pt>
                <c:pt idx="407">
                  <c:v>40800</c:v>
                </c:pt>
                <c:pt idx="408">
                  <c:v>40900</c:v>
                </c:pt>
                <c:pt idx="409">
                  <c:v>41000</c:v>
                </c:pt>
                <c:pt idx="410">
                  <c:v>41100</c:v>
                </c:pt>
                <c:pt idx="411">
                  <c:v>41200</c:v>
                </c:pt>
                <c:pt idx="412">
                  <c:v>41300</c:v>
                </c:pt>
                <c:pt idx="413">
                  <c:v>41400</c:v>
                </c:pt>
              </c:numCache>
            </c:numRef>
          </c:xVal>
          <c:yVal>
            <c:numRef>
              <c:f>Plan7!$Q$15:$Q$428</c:f>
              <c:numCache>
                <c:formatCode>0.0000%</c:formatCode>
                <c:ptCount val="414"/>
                <c:pt idx="0">
                  <c:v>1.9865547139277274E-7</c:v>
                </c:pt>
                <c:pt idx="1">
                  <c:v>2.9194692579146026E-7</c:v>
                </c:pt>
                <c:pt idx="2">
                  <c:v>4.2478027055075146E-7</c:v>
                </c:pt>
                <c:pt idx="3">
                  <c:v>6.1190193011377191E-7</c:v>
                </c:pt>
                <c:pt idx="4">
                  <c:v>8.7268269504576004E-7</c:v>
                </c:pt>
                <c:pt idx="5">
                  <c:v>1.2322191684730199E-6</c:v>
                </c:pt>
                <c:pt idx="6">
                  <c:v>1.722568939053681E-6</c:v>
                </c:pt>
                <c:pt idx="7">
                  <c:v>2.3840882014648403E-6</c:v>
                </c:pt>
                <c:pt idx="8">
                  <c:v>3.2668190561999183E-6</c:v>
                </c:pt>
                <c:pt idx="9">
                  <c:v>4.4318484119380077E-6</c:v>
                </c:pt>
                <c:pt idx="10">
                  <c:v>5.9525324197758535E-6</c:v>
                </c:pt>
                <c:pt idx="11">
                  <c:v>7.9154515829799669E-6</c:v>
                </c:pt>
                <c:pt idx="12">
                  <c:v>1.0420934814422591E-5</c:v>
                </c:pt>
                <c:pt idx="13">
                  <c:v>1.3582969233685613E-5</c:v>
                </c:pt>
                <c:pt idx="14">
                  <c:v>1.7528300493568541E-5</c:v>
                </c:pt>
                <c:pt idx="15">
                  <c:v>2.2394530294842902E-5</c:v>
                </c:pt>
                <c:pt idx="16">
                  <c:v>2.8327037741601191E-5</c:v>
                </c:pt>
                <c:pt idx="17">
                  <c:v>3.5474592846231423E-5</c:v>
                </c:pt>
                <c:pt idx="18">
                  <c:v>4.3983595980427196E-5</c:v>
                </c:pt>
                <c:pt idx="19">
                  <c:v>5.3990966513188063E-5</c:v>
                </c:pt>
                <c:pt idx="20">
                  <c:v>6.5615814774676589E-5</c:v>
                </c:pt>
                <c:pt idx="21">
                  <c:v>7.8950158300894157E-5</c:v>
                </c:pt>
                <c:pt idx="22">
                  <c:v>9.4049077376886941E-5</c:v>
                </c:pt>
                <c:pt idx="23">
                  <c:v>1.1092083467945555E-4</c:v>
                </c:pt>
                <c:pt idx="24">
                  <c:v>1.2951759566589175E-4</c:v>
                </c:pt>
                <c:pt idx="25">
                  <c:v>1.4972746563574489E-4</c:v>
                </c:pt>
                <c:pt idx="26">
                  <c:v>1.7136859204780735E-4</c:v>
                </c:pt>
                <c:pt idx="27">
                  <c:v>1.9418605498321297E-4</c:v>
                </c:pt>
                <c:pt idx="28">
                  <c:v>2.1785217703255053E-4</c:v>
                </c:pt>
                <c:pt idx="29">
                  <c:v>2.4197072451914337E-4</c:v>
                </c:pt>
                <c:pt idx="30">
                  <c:v>2.6608524989875479E-4</c:v>
                </c:pt>
                <c:pt idx="31">
                  <c:v>2.8969155276148271E-4</c:v>
                </c:pt>
                <c:pt idx="32">
                  <c:v>3.1225393336676129E-4</c:v>
                </c:pt>
                <c:pt idx="33">
                  <c:v>3.3322460289179965E-4</c:v>
                </c:pt>
                <c:pt idx="34">
                  <c:v>3.5206532676429952E-4</c:v>
                </c:pt>
                <c:pt idx="35">
                  <c:v>3.6827014030332329E-4</c:v>
                </c:pt>
                <c:pt idx="36">
                  <c:v>3.8138781546052415E-4</c:v>
                </c:pt>
                <c:pt idx="37">
                  <c:v>3.9104269397545585E-4</c:v>
                </c:pt>
                <c:pt idx="38">
                  <c:v>3.9695254747701175E-4</c:v>
                </c:pt>
                <c:pt idx="39">
                  <c:v>3.9894228040143271E-4</c:v>
                </c:pt>
                <c:pt idx="40">
                  <c:v>3.9695254747701175E-4</c:v>
                </c:pt>
                <c:pt idx="41">
                  <c:v>3.9104269397545585E-4</c:v>
                </c:pt>
                <c:pt idx="42">
                  <c:v>3.8138781546052415E-4</c:v>
                </c:pt>
                <c:pt idx="43">
                  <c:v>3.6827014030332329E-4</c:v>
                </c:pt>
                <c:pt idx="44">
                  <c:v>3.5206532676429952E-4</c:v>
                </c:pt>
                <c:pt idx="45">
                  <c:v>3.3322460289179965E-4</c:v>
                </c:pt>
                <c:pt idx="46">
                  <c:v>3.1225393336676129E-4</c:v>
                </c:pt>
                <c:pt idx="47">
                  <c:v>2.8969155276148271E-4</c:v>
                </c:pt>
                <c:pt idx="48">
                  <c:v>2.6608524989875479E-4</c:v>
                </c:pt>
                <c:pt idx="49">
                  <c:v>2.4197072451914337E-4</c:v>
                </c:pt>
                <c:pt idx="50">
                  <c:v>2.1785217703255053E-4</c:v>
                </c:pt>
                <c:pt idx="51">
                  <c:v>1.9418605498321297E-4</c:v>
                </c:pt>
                <c:pt idx="52">
                  <c:v>1.7136859204780735E-4</c:v>
                </c:pt>
                <c:pt idx="53">
                  <c:v>1.4972746563574489E-4</c:v>
                </c:pt>
                <c:pt idx="54">
                  <c:v>1.2951759566589175E-4</c:v>
                </c:pt>
                <c:pt idx="55">
                  <c:v>1.1092083467945555E-4</c:v>
                </c:pt>
                <c:pt idx="56">
                  <c:v>9.4049077376886941E-5</c:v>
                </c:pt>
                <c:pt idx="57">
                  <c:v>7.8950158300894157E-5</c:v>
                </c:pt>
                <c:pt idx="58">
                  <c:v>6.5615814774676589E-5</c:v>
                </c:pt>
                <c:pt idx="59">
                  <c:v>5.3990966513188063E-5</c:v>
                </c:pt>
                <c:pt idx="60">
                  <c:v>4.3983595980427196E-5</c:v>
                </c:pt>
                <c:pt idx="61">
                  <c:v>3.5474592846231423E-5</c:v>
                </c:pt>
                <c:pt idx="62">
                  <c:v>2.8327037741601191E-5</c:v>
                </c:pt>
                <c:pt idx="63">
                  <c:v>2.2394530294842902E-5</c:v>
                </c:pt>
                <c:pt idx="64">
                  <c:v>1.7528300493568541E-5</c:v>
                </c:pt>
                <c:pt idx="65">
                  <c:v>1.3582969233685613E-5</c:v>
                </c:pt>
                <c:pt idx="66">
                  <c:v>1.0420934814422591E-5</c:v>
                </c:pt>
                <c:pt idx="67">
                  <c:v>7.9154515829799669E-6</c:v>
                </c:pt>
                <c:pt idx="68">
                  <c:v>5.9525324197758535E-6</c:v>
                </c:pt>
                <c:pt idx="69">
                  <c:v>4.4318484119380077E-6</c:v>
                </c:pt>
                <c:pt idx="70">
                  <c:v>3.2668190561999183E-6</c:v>
                </c:pt>
                <c:pt idx="71">
                  <c:v>2.3840882014648403E-6</c:v>
                </c:pt>
                <c:pt idx="72">
                  <c:v>1.722568939053681E-6</c:v>
                </c:pt>
                <c:pt idx="73">
                  <c:v>1.2322191684730199E-6</c:v>
                </c:pt>
                <c:pt idx="74">
                  <c:v>8.7268269504576004E-7</c:v>
                </c:pt>
                <c:pt idx="75">
                  <c:v>6.1190193011377191E-7</c:v>
                </c:pt>
                <c:pt idx="76">
                  <c:v>4.2478027055075146E-7</c:v>
                </c:pt>
                <c:pt idx="77">
                  <c:v>2.9194692579146026E-7</c:v>
                </c:pt>
                <c:pt idx="78">
                  <c:v>1.9865547139277274E-7</c:v>
                </c:pt>
                <c:pt idx="79">
                  <c:v>1.3383022576488539E-7</c:v>
                </c:pt>
                <c:pt idx="80">
                  <c:v>8.9261657177132928E-8</c:v>
                </c:pt>
                <c:pt idx="81">
                  <c:v>5.894306775653985E-8</c:v>
                </c:pt>
                <c:pt idx="82">
                  <c:v>3.853519674208713E-8</c:v>
                </c:pt>
                <c:pt idx="83">
                  <c:v>2.4942471290053533E-8</c:v>
                </c:pt>
                <c:pt idx="84">
                  <c:v>1.5983741106905477E-8</c:v>
                </c:pt>
                <c:pt idx="85">
                  <c:v>1.014085206548676E-8</c:v>
                </c:pt>
                <c:pt idx="86">
                  <c:v>6.3698251788670903E-9</c:v>
                </c:pt>
                <c:pt idx="87">
                  <c:v>3.9612990910320752E-9</c:v>
                </c:pt>
                <c:pt idx="88">
                  <c:v>2.4389607458933525E-9</c:v>
                </c:pt>
                <c:pt idx="89">
                  <c:v>1.4867195147342978E-9</c:v>
                </c:pt>
                <c:pt idx="90">
                  <c:v>8.9724351623833367E-10</c:v>
                </c:pt>
                <c:pt idx="91">
                  <c:v>5.3610353446976138E-10</c:v>
                </c:pt>
                <c:pt idx="92">
                  <c:v>3.1713492167159757E-10</c:v>
                </c:pt>
                <c:pt idx="93">
                  <c:v>1.8573618445552897E-10</c:v>
                </c:pt>
                <c:pt idx="94">
                  <c:v>1.0769760042543275E-10</c:v>
                </c:pt>
                <c:pt idx="95">
                  <c:v>6.182620500165857E-11</c:v>
                </c:pt>
                <c:pt idx="96">
                  <c:v>3.5139550948204335E-11</c:v>
                </c:pt>
                <c:pt idx="97">
                  <c:v>1.9773196406244674E-11</c:v>
                </c:pt>
                <c:pt idx="98">
                  <c:v>1.1015763624682309E-11</c:v>
                </c:pt>
                <c:pt idx="99">
                  <c:v>6.0758828498232852E-12</c:v>
                </c:pt>
                <c:pt idx="100">
                  <c:v>3.317884243547305E-12</c:v>
                </c:pt>
                <c:pt idx="101">
                  <c:v>1.7937839079640793E-12</c:v>
                </c:pt>
                <c:pt idx="102">
                  <c:v>9.6014333703123365E-13</c:v>
                </c:pt>
                <c:pt idx="103">
                  <c:v>5.0881402816450386E-13</c:v>
                </c:pt>
                <c:pt idx="104">
                  <c:v>2.6695566147628521E-13</c:v>
                </c:pt>
                <c:pt idx="105">
                  <c:v>1.386679994165317E-13</c:v>
                </c:pt>
                <c:pt idx="106">
                  <c:v>7.1313281239960756E-14</c:v>
                </c:pt>
                <c:pt idx="107">
                  <c:v>3.6309615017918009E-14</c:v>
                </c:pt>
                <c:pt idx="108">
                  <c:v>1.8303322170155713E-14</c:v>
                </c:pt>
                <c:pt idx="109">
                  <c:v>9.1347204083645953E-15</c:v>
                </c:pt>
                <c:pt idx="110">
                  <c:v>4.5135436772055175E-15</c:v>
                </c:pt>
                <c:pt idx="111">
                  <c:v>2.2079899631371395E-15</c:v>
                </c:pt>
                <c:pt idx="112">
                  <c:v>1.0693837871541641E-15</c:v>
                </c:pt>
                <c:pt idx="113">
                  <c:v>5.1277536367966631E-16</c:v>
                </c:pt>
                <c:pt idx="114">
                  <c:v>2.4343205330290097E-16</c:v>
                </c:pt>
                <c:pt idx="115">
                  <c:v>1.1441564901801371E-16</c:v>
                </c:pt>
                <c:pt idx="116">
                  <c:v>5.324148372252943E-17</c:v>
                </c:pt>
                <c:pt idx="117">
                  <c:v>2.4528552856964327E-17</c:v>
                </c:pt>
                <c:pt idx="118">
                  <c:v>1.1187956214351817E-17</c:v>
                </c:pt>
                <c:pt idx="119">
                  <c:v>5.0522710835368924E-18</c:v>
                </c:pt>
                <c:pt idx="120">
                  <c:v>2.2588094031543029E-18</c:v>
                </c:pt>
                <c:pt idx="121">
                  <c:v>9.9983787484971782E-19</c:v>
                </c:pt>
                <c:pt idx="122">
                  <c:v>4.3816394355093262E-19</c:v>
                </c:pt>
                <c:pt idx="123">
                  <c:v>1.9010815379079637E-19</c:v>
                </c:pt>
                <c:pt idx="124">
                  <c:v>8.1662356316695506E-20</c:v>
                </c:pt>
                <c:pt idx="125">
                  <c:v>3.4729627485662082E-20</c:v>
                </c:pt>
                <c:pt idx="126">
                  <c:v>1.4622963575006583E-20</c:v>
                </c:pt>
                <c:pt idx="127">
                  <c:v>6.0957581295624177E-21</c:v>
                </c:pt>
                <c:pt idx="128">
                  <c:v>2.5158057769514045E-21</c:v>
                </c:pt>
                <c:pt idx="129">
                  <c:v>1.0279773571668915E-21</c:v>
                </c:pt>
                <c:pt idx="130">
                  <c:v>4.1585989791151599E-22</c:v>
                </c:pt>
                <c:pt idx="131">
                  <c:v>1.6655880323799288E-22</c:v>
                </c:pt>
                <c:pt idx="132">
                  <c:v>6.6045798607393096E-23</c:v>
                </c:pt>
                <c:pt idx="133">
                  <c:v>2.5928647011003708E-23</c:v>
                </c:pt>
                <c:pt idx="134">
                  <c:v>1.007793539430001E-23</c:v>
                </c:pt>
                <c:pt idx="135">
                  <c:v>3.8781119317469607E-24</c:v>
                </c:pt>
                <c:pt idx="136">
                  <c:v>1.4774954927042647E-24</c:v>
                </c:pt>
                <c:pt idx="137">
                  <c:v>5.5730000227206912E-25</c:v>
                </c:pt>
                <c:pt idx="138">
                  <c:v>2.0811768202028246E-25</c:v>
                </c:pt>
                <c:pt idx="139">
                  <c:v>7.6945986267064202E-26</c:v>
                </c:pt>
                <c:pt idx="140">
                  <c:v>2.8165665442762426E-26</c:v>
                </c:pt>
                <c:pt idx="141">
                  <c:v>1.0207305594306101E-26</c:v>
                </c:pt>
                <c:pt idx="142">
                  <c:v>3.6623451685553778E-27</c:v>
                </c:pt>
                <c:pt idx="143">
                  <c:v>1.3009616199239128E-27</c:v>
                </c:pt>
                <c:pt idx="144">
                  <c:v>4.5753755905208052E-28</c:v>
                </c:pt>
                <c:pt idx="145">
                  <c:v>1.5931111327009667E-28</c:v>
                </c:pt>
                <c:pt idx="146">
                  <c:v>5.4918978318178564E-29</c:v>
                </c:pt>
                <c:pt idx="147">
                  <c:v>1.8743724023417964E-29</c:v>
                </c:pt>
                <c:pt idx="148">
                  <c:v>6.3335378218306051E-30</c:v>
                </c:pt>
                <c:pt idx="149">
                  <c:v>2.1188192535093534E-30</c:v>
                </c:pt>
                <c:pt idx="150">
                  <c:v>7.0177599426613081E-31</c:v>
                </c:pt>
                <c:pt idx="151">
                  <c:v>2.3012307088481552E-31</c:v>
                </c:pt>
                <c:pt idx="152">
                  <c:v>7.4710022758834712E-32</c:v>
                </c:pt>
                <c:pt idx="153">
                  <c:v>2.4013454000085359E-32</c:v>
                </c:pt>
                <c:pt idx="154">
                  <c:v>7.6416554115872043E-33</c:v>
                </c:pt>
                <c:pt idx="155">
                  <c:v>2.4075611318393012E-33</c:v>
                </c:pt>
                <c:pt idx="156">
                  <c:v>7.5097287724965272E-34</c:v>
                </c:pt>
                <c:pt idx="157">
                  <c:v>2.3191467772561171E-34</c:v>
                </c:pt>
                <c:pt idx="158">
                  <c:v>7.0907026684280603E-35</c:v>
                </c:pt>
                <c:pt idx="159">
                  <c:v>2.1463837356630602E-35</c:v>
                </c:pt>
                <c:pt idx="160">
                  <c:v>6.4325403346357486E-36</c:v>
                </c:pt>
                <c:pt idx="161">
                  <c:v>1.9085991346368162E-36</c:v>
                </c:pt>
                <c:pt idx="162">
                  <c:v>5.6066569263038322E-37</c:v>
                </c:pt>
                <c:pt idx="163">
                  <c:v>1.6306107348396451E-37</c:v>
                </c:pt>
                <c:pt idx="164">
                  <c:v>4.695195357975146E-38</c:v>
                </c:pt>
                <c:pt idx="165">
                  <c:v>1.3384867992542879E-38</c:v>
                </c:pt>
                <c:pt idx="166">
                  <c:v>3.7777357211491198E-39</c:v>
                </c:pt>
                <c:pt idx="167">
                  <c:v>1.0556163502452738E-39</c:v>
                </c:pt>
                <c:pt idx="168">
                  <c:v>2.920368793868138E-40</c:v>
                </c:pt>
                <c:pt idx="169">
                  <c:v>7.9988277570068121E-41</c:v>
                </c:pt>
                <c:pt idx="170">
                  <c:v>2.1690624002606627E-41</c:v>
                </c:pt>
                <c:pt idx="171">
                  <c:v>5.8233755997365693E-42</c:v>
                </c:pt>
                <c:pt idx="172">
                  <c:v>1.5478704662962061E-42</c:v>
                </c:pt>
                <c:pt idx="173">
                  <c:v>4.0733476775278455E-43</c:v>
                </c:pt>
                <c:pt idx="174">
                  <c:v>1.0612688139152159E-43</c:v>
                </c:pt>
                <c:pt idx="175">
                  <c:v>2.737514192355308E-44</c:v>
                </c:pt>
                <c:pt idx="176">
                  <c:v>6.9910822497065877E-45</c:v>
                </c:pt>
                <c:pt idx="177">
                  <c:v>1.767622410253501E-45</c:v>
                </c:pt>
                <c:pt idx="178">
                  <c:v>4.4247795833161677E-46</c:v>
                </c:pt>
                <c:pt idx="179">
                  <c:v>1.0966065593889713E-46</c:v>
                </c:pt>
                <c:pt idx="180">
                  <c:v>2.6907112356424275E-47</c:v>
                </c:pt>
                <c:pt idx="181">
                  <c:v>6.5364267753186576E-48</c:v>
                </c:pt>
                <c:pt idx="182">
                  <c:v>1.572065958605732E-48</c:v>
                </c:pt>
                <c:pt idx="183">
                  <c:v>3.7433305798850096E-49</c:v>
                </c:pt>
                <c:pt idx="184">
                  <c:v>8.8247549745948233E-50</c:v>
                </c:pt>
                <c:pt idx="185">
                  <c:v>2.0597010224089307E-50</c:v>
                </c:pt>
                <c:pt idx="186">
                  <c:v>4.7595157530206437E-51</c:v>
                </c:pt>
                <c:pt idx="187">
                  <c:v>1.0888759553277214E-51</c:v>
                </c:pt>
                <c:pt idx="188">
                  <c:v>2.4663295258805511E-52</c:v>
                </c:pt>
                <c:pt idx="189">
                  <c:v>5.5307095498444168E-53</c:v>
                </c:pt>
                <c:pt idx="190">
                  <c:v>1.2279131672269821E-53</c:v>
                </c:pt>
                <c:pt idx="191">
                  <c:v>2.699053644388288E-54</c:v>
                </c:pt>
                <c:pt idx="192">
                  <c:v>5.8737090662772611E-55</c:v>
                </c:pt>
                <c:pt idx="193">
                  <c:v>1.2655240466047517E-55</c:v>
                </c:pt>
                <c:pt idx="194">
                  <c:v>2.6995130245885873E-56</c:v>
                </c:pt>
                <c:pt idx="195">
                  <c:v>5.701084890941288E-57</c:v>
                </c:pt>
                <c:pt idx="196">
                  <c:v>1.1920285127791388E-57</c:v>
                </c:pt>
                <c:pt idx="197">
                  <c:v>2.4675890515655939E-58</c:v>
                </c:pt>
                <c:pt idx="198">
                  <c:v>5.0572693043754264E-59</c:v>
                </c:pt>
                <c:pt idx="199">
                  <c:v>1.0261630727919035E-59</c:v>
                </c:pt>
                <c:pt idx="200">
                  <c:v>2.0614544295847783E-60</c:v>
                </c:pt>
                <c:pt idx="201">
                  <c:v>4.1000405358332193E-61</c:v>
                </c:pt>
                <c:pt idx="202">
                  <c:v>8.0734585031602059E-62</c:v>
                </c:pt>
                <c:pt idx="203">
                  <c:v>1.5739398797766448E-62</c:v>
                </c:pt>
                <c:pt idx="204">
                  <c:v>3.0379016987899232E-63</c:v>
                </c:pt>
                <c:pt idx="205">
                  <c:v>5.8051888065287248E-64</c:v>
                </c:pt>
                <c:pt idx="206">
                  <c:v>1.0982874900168465E-64</c:v>
                </c:pt>
                <c:pt idx="207">
                  <c:v>2.0571823030286121E-65</c:v>
                </c:pt>
                <c:pt idx="208">
                  <c:v>3.8149300361502695E-66</c:v>
                </c:pt>
                <c:pt idx="209">
                  <c:v>7.0041821343185824E-67</c:v>
                </c:pt>
                <c:pt idx="210">
                  <c:v>1.2731668997619512E-67</c:v>
                </c:pt>
                <c:pt idx="211">
                  <c:v>2.2912385236994439E-68</c:v>
                </c:pt>
                <c:pt idx="212">
                  <c:v>4.0823696010715111E-69</c:v>
                </c:pt>
                <c:pt idx="213">
                  <c:v>7.2013081527191152E-70</c:v>
                </c:pt>
                <c:pt idx="214">
                  <c:v>1.2576723828781938E-70</c:v>
                </c:pt>
                <c:pt idx="215">
                  <c:v>2.1746066342991496E-71</c:v>
                </c:pt>
                <c:pt idx="216">
                  <c:v>3.7226392159452015E-72</c:v>
                </c:pt>
                <c:pt idx="217">
                  <c:v>6.3092573556037406E-73</c:v>
                </c:pt>
                <c:pt idx="218">
                  <c:v>1.0586748413641458E-73</c:v>
                </c:pt>
                <c:pt idx="219">
                  <c:v>1.7587495425951038E-74</c:v>
                </c:pt>
                <c:pt idx="220">
                  <c:v>2.8926937527363926E-75</c:v>
                </c:pt>
                <c:pt idx="221">
                  <c:v>4.7104020030901162E-76</c:v>
                </c:pt>
                <c:pt idx="222">
                  <c:v>7.5939991384233537E-77</c:v>
                </c:pt>
                <c:pt idx="223">
                  <c:v>1.212104794907882E-77</c:v>
                </c:pt>
                <c:pt idx="224">
                  <c:v>1.9154324916719359E-78</c:v>
                </c:pt>
                <c:pt idx="225">
                  <c:v>2.9967504981728956E-79</c:v>
                </c:pt>
                <c:pt idx="226">
                  <c:v>4.6418529413769759E-80</c:v>
                </c:pt>
                <c:pt idx="227">
                  <c:v>7.1185120392387955E-81</c:v>
                </c:pt>
                <c:pt idx="228">
                  <c:v>1.0807969874547755E-81</c:v>
                </c:pt>
                <c:pt idx="229">
                  <c:v>1.6246360367736081E-82</c:v>
                </c:pt>
                <c:pt idx="230">
                  <c:v>2.4178262829180205E-83</c:v>
                </c:pt>
                <c:pt idx="231">
                  <c:v>3.5624695540014218E-84</c:v>
                </c:pt>
                <c:pt idx="232">
                  <c:v>5.1967794246721814E-85</c:v>
                </c:pt>
                <c:pt idx="233">
                  <c:v>7.5054106864552675E-86</c:v>
                </c:pt>
                <c:pt idx="234">
                  <c:v>1.0731778340682653E-86</c:v>
                </c:pt>
                <c:pt idx="235">
                  <c:v>1.5192385847961196E-87</c:v>
                </c:pt>
                <c:pt idx="236">
                  <c:v>2.129302308330681E-88</c:v>
                </c:pt>
                <c:pt idx="237">
                  <c:v>2.9546478246591231E-89</c:v>
                </c:pt>
                <c:pt idx="238">
                  <c:v>4.059113326510108E-90</c:v>
                </c:pt>
                <c:pt idx="239">
                  <c:v>5.5209483621597636E-91</c:v>
                </c:pt>
                <c:pt idx="240">
                  <c:v>7.4345253896803479E-92</c:v>
                </c:pt>
                <c:pt idx="241">
                  <c:v>9.911739237866175E-93</c:v>
                </c:pt>
                <c:pt idx="242">
                  <c:v>1.3082885546815271E-93</c:v>
                </c:pt>
                <c:pt idx="243">
                  <c:v>1.70967779580281E-94</c:v>
                </c:pt>
                <c:pt idx="244">
                  <c:v>2.2119843802105703E-95</c:v>
                </c:pt>
                <c:pt idx="245">
                  <c:v>2.8333935151437164E-96</c:v>
                </c:pt>
                <c:pt idx="246">
                  <c:v>3.5932612209699005E-97</c:v>
                </c:pt>
                <c:pt idx="247">
                  <c:v>4.511570419548042E-98</c:v>
                </c:pt>
                <c:pt idx="248">
                  <c:v>5.6082032627916148E-99</c:v>
                </c:pt>
                <c:pt idx="249">
                  <c:v>6.9020294201272201E-100</c:v>
                </c:pt>
                <c:pt idx="250">
                  <c:v>8.4098242852041553E-101</c:v>
                </c:pt>
                <c:pt idx="251">
                  <c:v>1.014504768088235E-101</c:v>
                </c:pt>
                <c:pt idx="252">
                  <c:v>1.2116531577351447E-102</c:v>
                </c:pt>
                <c:pt idx="253">
                  <c:v>1.4327143131495845E-103</c:v>
                </c:pt>
                <c:pt idx="254">
                  <c:v>1.6772505228543918E-104</c:v>
                </c:pt>
                <c:pt idx="255">
                  <c:v>1.9439868705593734E-105</c:v>
                </c:pt>
                <c:pt idx="256">
                  <c:v>2.2307236625466489E-106</c:v>
                </c:pt>
                <c:pt idx="257">
                  <c:v>2.5342839665160573E-107</c:v>
                </c:pt>
                <c:pt idx="258">
                  <c:v>2.8505051699013706E-108</c:v>
                </c:pt>
                <c:pt idx="259">
                  <c:v>3.1742815528252623E-109</c:v>
                </c:pt>
                <c:pt idx="260">
                  <c:v>3.4996620866330794E-110</c:v>
                </c:pt>
                <c:pt idx="261">
                  <c:v>3.8200041543813363E-111</c:v>
                </c:pt>
                <c:pt idx="262">
                  <c:v>4.1281798813830546E-112</c:v>
                </c:pt>
                <c:pt idx="263">
                  <c:v>4.4168275792596958E-113</c:v>
                </c:pt>
                <c:pt idx="264">
                  <c:v>4.6786368172500468E-114</c:v>
                </c:pt>
                <c:pt idx="265">
                  <c:v>4.9066522288006319E-115</c:v>
                </c:pt>
                <c:pt idx="266">
                  <c:v>5.0945787039606943E-116</c:v>
                </c:pt>
                <c:pt idx="267">
                  <c:v>5.2370694054738947E-117</c:v>
                </c:pt>
                <c:pt idx="268">
                  <c:v>5.3299782692763558E-118</c:v>
                </c:pt>
                <c:pt idx="269">
                  <c:v>5.370560365020592E-119</c:v>
                </c:pt>
                <c:pt idx="270">
                  <c:v>5.357606608523109E-120</c:v>
                </c:pt>
                <c:pt idx="271">
                  <c:v>5.2915036010843051E-121</c:v>
                </c:pt>
                <c:pt idx="272">
                  <c:v>5.1742144632415036E-122</c:v>
                </c:pt>
                <c:pt idx="273">
                  <c:v>5.0091819888180944E-123</c:v>
                </c:pt>
                <c:pt idx="274">
                  <c:v>4.8011607859068813E-124</c:v>
                </c:pt>
                <c:pt idx="275">
                  <c:v>4.5559898241122265E-125</c:v>
                </c:pt>
                <c:pt idx="276">
                  <c:v>4.280320564612747E-126</c:v>
                </c:pt>
                <c:pt idx="277">
                  <c:v>3.9813183097533079E-127</c:v>
                </c:pt>
                <c:pt idx="278">
                  <c:v>3.6663554052551471E-128</c:v>
                </c:pt>
                <c:pt idx="279">
                  <c:v>3.3427144417944579E-129</c:v>
                </c:pt>
                <c:pt idx="280">
                  <c:v>3.017317757705512E-130</c:v>
                </c:pt>
                <c:pt idx="281">
                  <c:v>2.6964965868750273E-131</c:v>
                </c:pt>
                <c:pt idx="282">
                  <c:v>2.3858094601010803E-132</c:v>
                </c:pt>
                <c:pt idx="283">
                  <c:v>2.0899153359080879E-133</c:v>
                </c:pt>
                <c:pt idx="284">
                  <c:v>1.812502793551525E-134</c:v>
                </c:pt>
                <c:pt idx="285">
                  <c:v>1.5562728160036905E-135</c:v>
                </c:pt>
                <c:pt idx="286">
                  <c:v>1.3229695050302955E-136</c:v>
                </c:pt>
                <c:pt idx="287">
                  <c:v>1.1134506956257461E-137</c:v>
                </c:pt>
                <c:pt idx="288">
                  <c:v>9.2778896634889114E-139</c:v>
                </c:pt>
                <c:pt idx="289">
                  <c:v>7.6539297364193929E-140</c:v>
                </c:pt>
                <c:pt idx="290">
                  <c:v>6.2513928815944066E-141</c:v>
                </c:pt>
                <c:pt idx="291">
                  <c:v>5.0550583375401651E-142</c:v>
                </c:pt>
                <c:pt idx="292">
                  <c:v>4.0469944154189628E-143</c:v>
                </c:pt>
                <c:pt idx="293">
                  <c:v>3.2077173522088448E-144</c:v>
                </c:pt>
                <c:pt idx="294">
                  <c:v>2.5171937051934052E-145</c:v>
                </c:pt>
                <c:pt idx="295">
                  <c:v>1.9556639750222628E-146</c:v>
                </c:pt>
                <c:pt idx="296">
                  <c:v>1.5042807213400562E-147</c:v>
                </c:pt>
                <c:pt idx="297">
                  <c:v>1.1455672749229767E-148</c:v>
                </c:pt>
                <c:pt idx="298">
                  <c:v>8.637128144854153E-150</c:v>
                </c:pt>
                <c:pt idx="299">
                  <c:v>6.4472599713978525E-151</c:v>
                </c:pt>
                <c:pt idx="300">
                  <c:v>4.7647273821451747E-152</c:v>
                </c:pt>
                <c:pt idx="301">
                  <c:v>3.4862456629077537E-153</c:v>
                </c:pt>
                <c:pt idx="302">
                  <c:v>2.5254278878273628E-154</c:v>
                </c:pt>
                <c:pt idx="303">
                  <c:v>1.811210854307046E-155</c:v>
                </c:pt>
                <c:pt idx="304">
                  <c:v>1.2860566740713693E-156</c:v>
                </c:pt>
                <c:pt idx="305">
                  <c:v>9.0408290644880828E-158</c:v>
                </c:pt>
                <c:pt idx="306">
                  <c:v>6.2923585829318274E-159</c:v>
                </c:pt>
                <c:pt idx="307">
                  <c:v>4.3358647307176069E-160</c:v>
                </c:pt>
                <c:pt idx="308">
                  <c:v>2.9579786893609564E-161</c:v>
                </c:pt>
                <c:pt idx="309">
                  <c:v>1.9978892591682796E-162</c:v>
                </c:pt>
                <c:pt idx="310">
                  <c:v>1.3359950177020877E-163</c:v>
                </c:pt>
                <c:pt idx="311">
                  <c:v>8.8449487364657923E-165</c:v>
                </c:pt>
                <c:pt idx="312">
                  <c:v>5.7975280291087376E-166</c:v>
                </c:pt>
                <c:pt idx="313">
                  <c:v>3.7622482510590126E-167</c:v>
                </c:pt>
                <c:pt idx="314">
                  <c:v>2.41718057861955E-168</c:v>
                </c:pt>
                <c:pt idx="315">
                  <c:v>1.5375448696837614E-169</c:v>
                </c:pt>
                <c:pt idx="316">
                  <c:v>9.682857846524229E-171</c:v>
                </c:pt>
                <c:pt idx="317">
                  <c:v>6.0372111959126316E-172</c:v>
                </c:pt>
                <c:pt idx="318">
                  <c:v>3.7267154741120394E-173</c:v>
                </c:pt>
                <c:pt idx="319">
                  <c:v>2.2775774787366612E-174</c:v>
                </c:pt>
                <c:pt idx="320">
                  <c:v>1.3780885933373298E-175</c:v>
                </c:pt>
                <c:pt idx="321">
                  <c:v>8.2554009582834452E-177</c:v>
                </c:pt>
                <c:pt idx="322">
                  <c:v>4.8961674242425801E-178</c:v>
                </c:pt>
                <c:pt idx="323">
                  <c:v>2.8749573338735779E-179</c:v>
                </c:pt>
                <c:pt idx="324">
                  <c:v>1.67133536513008E-180</c:v>
                </c:pt>
                <c:pt idx="325">
                  <c:v>9.6195079308442578E-182</c:v>
                </c:pt>
                <c:pt idx="326">
                  <c:v>5.4814968184896602E-183</c:v>
                </c:pt>
                <c:pt idx="327">
                  <c:v>3.0924488920140681E-184</c:v>
                </c:pt>
                <c:pt idx="328">
                  <c:v>1.7272808201579224E-185</c:v>
                </c:pt>
                <c:pt idx="329">
                  <c:v>9.5516945419488377E-187</c:v>
                </c:pt>
                <c:pt idx="330">
                  <c:v>5.2294372436653905E-188</c:v>
                </c:pt>
                <c:pt idx="331">
                  <c:v>2.8345657864063639E-189</c:v>
                </c:pt>
                <c:pt idx="332">
                  <c:v>1.5211609963386136E-190</c:v>
                </c:pt>
                <c:pt idx="333">
                  <c:v>8.0820377916313199E-192</c:v>
                </c:pt>
                <c:pt idx="334">
                  <c:v>4.2513183535275514E-193</c:v>
                </c:pt>
                <c:pt idx="335">
                  <c:v>2.2140296553372557E-194</c:v>
                </c:pt>
                <c:pt idx="336">
                  <c:v>1.1415640795179671E-195</c:v>
                </c:pt>
                <c:pt idx="337">
                  <c:v>5.8273917010702047E-197</c:v>
                </c:pt>
                <c:pt idx="338">
                  <c:v>2.9451348355846508E-198</c:v>
                </c:pt>
                <c:pt idx="339">
                  <c:v>1.4736461348785474E-199</c:v>
                </c:pt>
                <c:pt idx="340">
                  <c:v>7.3002593842805413E-201</c:v>
                </c:pt>
                <c:pt idx="341">
                  <c:v>3.5804732077399872E-202</c:v>
                </c:pt>
                <c:pt idx="342">
                  <c:v>1.7385997808349165E-203</c:v>
                </c:pt>
                <c:pt idx="343">
                  <c:v>8.3582598339224955E-205</c:v>
                </c:pt>
                <c:pt idx="344">
                  <c:v>3.9782234272821203E-206</c:v>
                </c:pt>
                <c:pt idx="345">
                  <c:v>1.8746471172578037E-207</c:v>
                </c:pt>
                <c:pt idx="346">
                  <c:v>8.7459490160238336E-209</c:v>
                </c:pt>
                <c:pt idx="347">
                  <c:v>4.0397213489524338E-210</c:v>
                </c:pt>
                <c:pt idx="348">
                  <c:v>1.8473659423504447E-211</c:v>
                </c:pt>
                <c:pt idx="349">
                  <c:v>8.3639516058564613E-213</c:v>
                </c:pt>
                <c:pt idx="350">
                  <c:v>3.7491010398551615E-214</c:v>
                </c:pt>
                <c:pt idx="351">
                  <c:v>1.6637950729387738E-215</c:v>
                </c:pt>
                <c:pt idx="352">
                  <c:v>7.3102053682659055E-217</c:v>
                </c:pt>
                <c:pt idx="353">
                  <c:v>3.1799213396123526E-218</c:v>
                </c:pt>
                <c:pt idx="354">
                  <c:v>1.3694943080797673E-219</c:v>
                </c:pt>
                <c:pt idx="355">
                  <c:v>5.8393047465059252E-221</c:v>
                </c:pt>
                <c:pt idx="356">
                  <c:v>2.4650123866479514E-222</c:v>
                </c:pt>
                <c:pt idx="357">
                  <c:v>1.0302298425818013E-223</c:v>
                </c:pt>
                <c:pt idx="358">
                  <c:v>4.2629103657847128E-225</c:v>
                </c:pt>
                <c:pt idx="359">
                  <c:v>1.7463662567587766E-226</c:v>
                </c:pt>
                <c:pt idx="360">
                  <c:v>7.0830697231575035E-228</c:v>
                </c:pt>
                <c:pt idx="361">
                  <c:v>2.8442302922938466E-229</c:v>
                </c:pt>
                <c:pt idx="362">
                  <c:v>1.1307459825292937E-230</c:v>
                </c:pt>
                <c:pt idx="363">
                  <c:v>4.4506393607549013E-232</c:v>
                </c:pt>
                <c:pt idx="364">
                  <c:v>1.7343502636064357E-233</c:v>
                </c:pt>
                <c:pt idx="365">
                  <c:v>6.6912656487675664E-235</c:v>
                </c:pt>
                <c:pt idx="366">
                  <c:v>2.5558583961360665E-236</c:v>
                </c:pt>
                <c:pt idx="367">
                  <c:v>9.6654562735363372E-238</c:v>
                </c:pt>
                <c:pt idx="368">
                  <c:v>3.6188033807595639E-239</c:v>
                </c:pt>
                <c:pt idx="369">
                  <c:v>1.341419667349436E-240</c:v>
                </c:pt>
                <c:pt idx="370">
                  <c:v>4.9229044533548996E-242</c:v>
                </c:pt>
                <c:pt idx="371">
                  <c:v>1.7886904954979052E-243</c:v>
                </c:pt>
                <c:pt idx="372">
                  <c:v>6.4343702393391495E-245</c:v>
                </c:pt>
                <c:pt idx="373">
                  <c:v>2.291574336048212E-246</c:v>
                </c:pt>
                <c:pt idx="374">
                  <c:v>8.0801404138724465E-248</c:v>
                </c:pt>
                <c:pt idx="375">
                  <c:v>2.8207261261026951E-249</c:v>
                </c:pt>
                <c:pt idx="376">
                  <c:v>9.7489981834824687E-251</c:v>
                </c:pt>
                <c:pt idx="377">
                  <c:v>3.3359237326269615E-252</c:v>
                </c:pt>
                <c:pt idx="378">
                  <c:v>1.1301323110638412E-253</c:v>
                </c:pt>
                <c:pt idx="379">
                  <c:v>3.790526400092868E-255</c:v>
                </c:pt>
                <c:pt idx="380">
                  <c:v>1.2587132818390899E-256</c:v>
                </c:pt>
                <c:pt idx="381">
                  <c:v>4.138196977434014E-258</c:v>
                </c:pt>
                <c:pt idx="382">
                  <c:v>1.3469533620677969E-259</c:v>
                </c:pt>
                <c:pt idx="383">
                  <c:v>4.340612465589175E-261</c:v>
                </c:pt>
                <c:pt idx="384">
                  <c:v>1.3848620783379358E-262</c:v>
                </c:pt>
                <c:pt idx="385">
                  <c:v>4.374405995966703E-264</c:v>
                </c:pt>
                <c:pt idx="386">
                  <c:v>1.3680082244884185E-265</c:v>
                </c:pt>
                <c:pt idx="387">
                  <c:v>4.235604331535833E-267</c:v>
                </c:pt>
                <c:pt idx="388">
                  <c:v>1.2983719198057995E-268</c:v>
                </c:pt>
                <c:pt idx="389">
                  <c:v>3.9403962771360241E-270</c:v>
                </c:pt>
                <c:pt idx="390">
                  <c:v>1.1839619382533031E-271</c:v>
                </c:pt>
                <c:pt idx="391">
                  <c:v>3.5220266444307144E-273</c:v>
                </c:pt>
                <c:pt idx="392">
                  <c:v>1.0373005028066266E-274</c:v>
                </c:pt>
                <c:pt idx="393">
                  <c:v>3.0246393286315469E-276</c:v>
                </c:pt>
                <c:pt idx="394">
                  <c:v>8.7317171006205113E-278</c:v>
                </c:pt>
                <c:pt idx="395">
                  <c:v>2.4956448011572288E-279</c:v>
                </c:pt>
                <c:pt idx="396">
                  <c:v>7.0619224712028629E-281</c:v>
                </c:pt>
                <c:pt idx="397">
                  <c:v>1.9784276481532887E-282</c:v>
                </c:pt>
                <c:pt idx="398">
                  <c:v>5.48749901071854E-284</c:v>
                </c:pt>
                <c:pt idx="399">
                  <c:v>1.5069047176203945E-285</c:v>
                </c:pt>
                <c:pt idx="400">
                  <c:v>4.0968888848833429E-287</c:v>
                </c:pt>
                <c:pt idx="401">
                  <c:v>1.1027565173768448E-288</c:v>
                </c:pt>
                <c:pt idx="402">
                  <c:v>2.9387465769882614E-290</c:v>
                </c:pt>
                <c:pt idx="403">
                  <c:v>7.7535696868526301E-292</c:v>
                </c:pt>
                <c:pt idx="404">
                  <c:v>2.0253417162117462E-293</c:v>
                </c:pt>
                <c:pt idx="405">
                  <c:v>5.2378369696355895E-295</c:v>
                </c:pt>
                <c:pt idx="406">
                  <c:v>1.3411047492671699E-296</c:v>
                </c:pt>
                <c:pt idx="407">
                  <c:v>3.3996208137631249E-298</c:v>
                </c:pt>
                <c:pt idx="408">
                  <c:v>8.532087755636323E-300</c:v>
                </c:pt>
                <c:pt idx="409">
                  <c:v>2.1200065515246054E-301</c:v>
                </c:pt>
                <c:pt idx="410">
                  <c:v>5.2152621988320458E-303</c:v>
                </c:pt>
                <c:pt idx="411">
                  <c:v>1.2702001138305886E-304</c:v>
                </c:pt>
                <c:pt idx="412">
                  <c:v>3.0628462906957467E-306</c:v>
                </c:pt>
                <c:pt idx="413">
                  <c:v>7.3119853455047551E-308</c:v>
                </c:pt>
              </c:numCache>
            </c:numRef>
          </c:yVal>
          <c:smooth val="1"/>
          <c:extLst>
            <c:ext xmlns:c16="http://schemas.microsoft.com/office/drawing/2014/chart" uri="{C3380CC4-5D6E-409C-BE32-E72D297353CC}">
              <c16:uniqueId val="{00000003-20DA-4EAC-B3BE-EF4B45A9B7D7}"/>
            </c:ext>
          </c:extLst>
        </c:ser>
        <c:dLbls>
          <c:showLegendKey val="0"/>
          <c:showVal val="0"/>
          <c:showCatName val="0"/>
          <c:showSerName val="0"/>
          <c:showPercent val="0"/>
          <c:showBubbleSize val="0"/>
        </c:dLbls>
        <c:axId val="147011072"/>
        <c:axId val="143651968"/>
      </c:scatterChart>
      <c:valAx>
        <c:axId val="137275264"/>
        <c:scaling>
          <c:orientation val="minMax"/>
          <c:max val="42000"/>
          <c:min val="0"/>
        </c:scaling>
        <c:delete val="0"/>
        <c:axPos val="b"/>
        <c:majorGridlines>
          <c:spPr>
            <a:ln w="19050"/>
          </c:spPr>
        </c:majorGridlines>
        <c:minorGridlines/>
        <c:numFmt formatCode="_(&quot;R$&quot;* #,##0.00_);_(&quot;R$&quot;* \(#,##0.00\);_(&quot;R$&quot;* &quot;-&quot;??_);_(@_)" sourceLinked="1"/>
        <c:majorTickMark val="out"/>
        <c:minorTickMark val="none"/>
        <c:tickLblPos val="nextTo"/>
        <c:txPr>
          <a:bodyPr rot="-5400000" vert="horz"/>
          <a:lstStyle/>
          <a:p>
            <a:pPr>
              <a:defRPr/>
            </a:pPr>
            <a:endParaRPr lang="pt-BR"/>
          </a:p>
        </c:txPr>
        <c:crossAx val="137276800"/>
        <c:crosses val="autoZero"/>
        <c:crossBetween val="midCat"/>
        <c:majorUnit val="2500"/>
      </c:valAx>
      <c:valAx>
        <c:axId val="137276800"/>
        <c:scaling>
          <c:orientation val="minMax"/>
          <c:min val="0"/>
        </c:scaling>
        <c:delete val="0"/>
        <c:axPos val="l"/>
        <c:majorGridlines>
          <c:spPr>
            <a:ln w="19050"/>
          </c:spPr>
        </c:majorGridlines>
        <c:minorGridlines/>
        <c:numFmt formatCode="0.00%" sourceLinked="1"/>
        <c:majorTickMark val="out"/>
        <c:minorTickMark val="none"/>
        <c:tickLblPos val="nextTo"/>
        <c:crossAx val="137275264"/>
        <c:crosses val="autoZero"/>
        <c:crossBetween val="midCat"/>
      </c:valAx>
      <c:valAx>
        <c:axId val="143651968"/>
        <c:scaling>
          <c:orientation val="minMax"/>
          <c:min val="0"/>
        </c:scaling>
        <c:delete val="0"/>
        <c:axPos val="r"/>
        <c:numFmt formatCode="0.0000%" sourceLinked="1"/>
        <c:majorTickMark val="out"/>
        <c:minorTickMark val="none"/>
        <c:tickLblPos val="nextTo"/>
        <c:crossAx val="147011072"/>
        <c:crosses val="max"/>
        <c:crossBetween val="midCat"/>
      </c:valAx>
      <c:valAx>
        <c:axId val="147011072"/>
        <c:scaling>
          <c:orientation val="minMax"/>
        </c:scaling>
        <c:delete val="1"/>
        <c:axPos val="b"/>
        <c:numFmt formatCode="_(&quot;R$&quot;* #,##0.00_);_(&quot;R$&quot;* \(#,##0.00\);_(&quot;R$&quot;* &quot;-&quot;??_);_(@_)" sourceLinked="1"/>
        <c:majorTickMark val="out"/>
        <c:minorTickMark val="none"/>
        <c:tickLblPos val="nextTo"/>
        <c:crossAx val="143651968"/>
        <c:crosses val="autoZero"/>
        <c:crossBetween val="midCat"/>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93110C-771F-40BB-97A4-EEBD7436F1EB}" type="datetimeFigureOut">
              <a:rPr lang="pt-BR" smtClean="0"/>
              <a:t>14/10/2020</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AA7AD6-0E1C-42F5-8B6B-32BF56451539}" type="slidenum">
              <a:rPr lang="pt-BR" smtClean="0"/>
              <a:t>‹nº›</a:t>
            </a:fld>
            <a:endParaRPr lang="pt-BR"/>
          </a:p>
        </p:txBody>
      </p:sp>
    </p:spTree>
    <p:extLst>
      <p:ext uri="{BB962C8B-B14F-4D97-AF65-F5344CB8AC3E}">
        <p14:creationId xmlns:p14="http://schemas.microsoft.com/office/powerpoint/2010/main" val="2297513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3A3A57-B937-4859-B541-2DD410A9DD32}"/>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A82BCE41-36BB-47F0-83E6-EC045FFB5C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AD73A935-0B22-45AF-866C-43557D4297F3}"/>
              </a:ext>
            </a:extLst>
          </p:cNvPr>
          <p:cNvSpPr>
            <a:spLocks noGrp="1"/>
          </p:cNvSpPr>
          <p:nvPr>
            <p:ph type="dt" sz="half" idx="10"/>
          </p:nvPr>
        </p:nvSpPr>
        <p:spPr/>
        <p:txBody>
          <a:bodyPr/>
          <a:lstStyle/>
          <a:p>
            <a:fld id="{A6FA2E91-6FA9-4D1D-A6EF-72160E8C08A8}" type="datetime1">
              <a:rPr lang="pt-BR" smtClean="0"/>
              <a:t>14/10/2020</a:t>
            </a:fld>
            <a:endParaRPr lang="pt-BR"/>
          </a:p>
        </p:txBody>
      </p:sp>
      <p:sp>
        <p:nvSpPr>
          <p:cNvPr id="5" name="Espaço Reservado para Rodapé 4">
            <a:extLst>
              <a:ext uri="{FF2B5EF4-FFF2-40B4-BE49-F238E27FC236}">
                <a16:creationId xmlns:a16="http://schemas.microsoft.com/office/drawing/2014/main" id="{83ED1747-8F8B-45B7-85CA-D0FA643A22D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D003D87-79AC-48E7-B311-27C620A47017}"/>
              </a:ext>
            </a:extLst>
          </p:cNvPr>
          <p:cNvSpPr>
            <a:spLocks noGrp="1"/>
          </p:cNvSpPr>
          <p:nvPr>
            <p:ph type="sldNum" sz="quarter" idx="12"/>
          </p:nvPr>
        </p:nvSpPr>
        <p:spPr/>
        <p:txBody>
          <a:bodyPr/>
          <a:lstStyle>
            <a:lvl1pPr>
              <a:defRPr sz="6000" b="1"/>
            </a:lvl1pPr>
          </a:lstStyle>
          <a:p>
            <a:fld id="{BE208261-F9C2-41BA-9979-CA229887A8FE}" type="slidenum">
              <a:rPr lang="pt-BR" smtClean="0"/>
              <a:pPr/>
              <a:t>‹nº›</a:t>
            </a:fld>
            <a:endParaRPr lang="pt-BR" sz="6000" dirty="0"/>
          </a:p>
        </p:txBody>
      </p:sp>
    </p:spTree>
    <p:extLst>
      <p:ext uri="{BB962C8B-B14F-4D97-AF65-F5344CB8AC3E}">
        <p14:creationId xmlns:p14="http://schemas.microsoft.com/office/powerpoint/2010/main" val="3753884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EA067D-2152-4708-ACD2-FB1994A5EB5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0E19DCF9-B8BB-4AD4-AE34-2C3CDE0F6F5A}"/>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18CC92A-DBD0-41F5-AC14-C46A151AAD75}"/>
              </a:ext>
            </a:extLst>
          </p:cNvPr>
          <p:cNvSpPr>
            <a:spLocks noGrp="1"/>
          </p:cNvSpPr>
          <p:nvPr>
            <p:ph type="dt" sz="half" idx="10"/>
          </p:nvPr>
        </p:nvSpPr>
        <p:spPr/>
        <p:txBody>
          <a:bodyPr/>
          <a:lstStyle/>
          <a:p>
            <a:fld id="{4FACB197-920A-4806-8985-A58E2AE1EBE1}" type="datetime1">
              <a:rPr lang="pt-BR" smtClean="0"/>
              <a:t>14/10/2020</a:t>
            </a:fld>
            <a:endParaRPr lang="pt-BR"/>
          </a:p>
        </p:txBody>
      </p:sp>
      <p:sp>
        <p:nvSpPr>
          <p:cNvPr id="5" name="Espaço Reservado para Rodapé 4">
            <a:extLst>
              <a:ext uri="{FF2B5EF4-FFF2-40B4-BE49-F238E27FC236}">
                <a16:creationId xmlns:a16="http://schemas.microsoft.com/office/drawing/2014/main" id="{D5C0D7D0-DBB8-48A6-993D-23206B2A320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BEF37BD-852A-4340-A19A-725521642444}"/>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3986215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946BFF8-9A8A-45F5-97AE-40435915AC0C}"/>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4C319628-B2D7-4D2D-A9FA-3927E411B95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CE5E90A-0EF5-4DD8-9B5F-B9F84CA7D5E8}"/>
              </a:ext>
            </a:extLst>
          </p:cNvPr>
          <p:cNvSpPr>
            <a:spLocks noGrp="1"/>
          </p:cNvSpPr>
          <p:nvPr>
            <p:ph type="dt" sz="half" idx="10"/>
          </p:nvPr>
        </p:nvSpPr>
        <p:spPr/>
        <p:txBody>
          <a:bodyPr/>
          <a:lstStyle/>
          <a:p>
            <a:fld id="{83329659-B389-4FA0-8CDF-E6C8B30A8234}" type="datetime1">
              <a:rPr lang="pt-BR" smtClean="0"/>
              <a:t>14/10/2020</a:t>
            </a:fld>
            <a:endParaRPr lang="pt-BR"/>
          </a:p>
        </p:txBody>
      </p:sp>
      <p:sp>
        <p:nvSpPr>
          <p:cNvPr id="5" name="Espaço Reservado para Rodapé 4">
            <a:extLst>
              <a:ext uri="{FF2B5EF4-FFF2-40B4-BE49-F238E27FC236}">
                <a16:creationId xmlns:a16="http://schemas.microsoft.com/office/drawing/2014/main" id="{50E4F17A-A17E-4E1B-A101-12D0EBE027D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8FC6B29-48AF-4077-B135-96E9529F8FA9}"/>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1961903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3756D4-ADCF-436E-AE5B-02C74F39D3E2}"/>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E53A77EC-DCDB-4C24-9579-82DF5D4A8092}"/>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FF87BD6-5E4B-4F9A-BC54-9597219971E0}"/>
              </a:ext>
            </a:extLst>
          </p:cNvPr>
          <p:cNvSpPr>
            <a:spLocks noGrp="1"/>
          </p:cNvSpPr>
          <p:nvPr>
            <p:ph type="dt" sz="half" idx="10"/>
          </p:nvPr>
        </p:nvSpPr>
        <p:spPr/>
        <p:txBody>
          <a:bodyPr/>
          <a:lstStyle/>
          <a:p>
            <a:fld id="{F827B215-22AC-4342-A99F-18A24B7E7496}" type="datetime1">
              <a:rPr lang="pt-BR" smtClean="0"/>
              <a:t>14/10/2020</a:t>
            </a:fld>
            <a:endParaRPr lang="pt-BR"/>
          </a:p>
        </p:txBody>
      </p:sp>
      <p:sp>
        <p:nvSpPr>
          <p:cNvPr id="5" name="Espaço Reservado para Rodapé 4">
            <a:extLst>
              <a:ext uri="{FF2B5EF4-FFF2-40B4-BE49-F238E27FC236}">
                <a16:creationId xmlns:a16="http://schemas.microsoft.com/office/drawing/2014/main" id="{9CB93699-C7F8-4E70-9AC8-76AB56B111D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DD96636-A553-491C-8CEA-CE1390CF9B86}"/>
              </a:ext>
            </a:extLst>
          </p:cNvPr>
          <p:cNvSpPr>
            <a:spLocks noGrp="1"/>
          </p:cNvSpPr>
          <p:nvPr>
            <p:ph type="sldNum" sz="quarter" idx="12"/>
          </p:nvPr>
        </p:nvSpPr>
        <p:spPr/>
        <p:txBody>
          <a:bodyPr/>
          <a:lstStyle/>
          <a:p>
            <a:fld id="{BE208261-F9C2-41BA-9979-CA229887A8FE}" type="slidenum">
              <a:rPr lang="pt-BR" smtClean="0"/>
              <a:t>‹nº›</a:t>
            </a:fld>
            <a:endParaRPr lang="pt-BR" dirty="0"/>
          </a:p>
        </p:txBody>
      </p:sp>
    </p:spTree>
    <p:extLst>
      <p:ext uri="{BB962C8B-B14F-4D97-AF65-F5344CB8AC3E}">
        <p14:creationId xmlns:p14="http://schemas.microsoft.com/office/powerpoint/2010/main" val="2039750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467DA5-9316-4CBB-9C83-ED61AA467633}"/>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7C0C255F-CFCE-41EC-8072-85A6BF5ED5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A0B51319-8562-4A37-A377-1CAE9920F422}"/>
              </a:ext>
            </a:extLst>
          </p:cNvPr>
          <p:cNvSpPr>
            <a:spLocks noGrp="1"/>
          </p:cNvSpPr>
          <p:nvPr>
            <p:ph type="dt" sz="half" idx="10"/>
          </p:nvPr>
        </p:nvSpPr>
        <p:spPr/>
        <p:txBody>
          <a:bodyPr/>
          <a:lstStyle/>
          <a:p>
            <a:fld id="{58A56686-8128-4B76-A155-6038F09BEC16}" type="datetime1">
              <a:rPr lang="pt-BR" smtClean="0"/>
              <a:t>14/10/2020</a:t>
            </a:fld>
            <a:endParaRPr lang="pt-BR"/>
          </a:p>
        </p:txBody>
      </p:sp>
      <p:sp>
        <p:nvSpPr>
          <p:cNvPr id="5" name="Espaço Reservado para Rodapé 4">
            <a:extLst>
              <a:ext uri="{FF2B5EF4-FFF2-40B4-BE49-F238E27FC236}">
                <a16:creationId xmlns:a16="http://schemas.microsoft.com/office/drawing/2014/main" id="{A3238212-DA78-4EC3-94C2-B8FCA923CA4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A92185F-4E37-46C8-A88F-34F964A0B653}"/>
              </a:ext>
            </a:extLst>
          </p:cNvPr>
          <p:cNvSpPr>
            <a:spLocks noGrp="1"/>
          </p:cNvSpPr>
          <p:nvPr>
            <p:ph type="sldNum" sz="quarter" idx="12"/>
          </p:nvPr>
        </p:nvSpPr>
        <p:spPr/>
        <p:txBody>
          <a:bodyPr/>
          <a:lstStyle/>
          <a:p>
            <a:fld id="{BE208261-F9C2-41BA-9979-CA229887A8FE}" type="slidenum">
              <a:rPr lang="pt-BR" smtClean="0"/>
              <a:t>‹nº›</a:t>
            </a:fld>
            <a:endParaRPr lang="pt-BR" dirty="0"/>
          </a:p>
        </p:txBody>
      </p:sp>
    </p:spTree>
    <p:extLst>
      <p:ext uri="{BB962C8B-B14F-4D97-AF65-F5344CB8AC3E}">
        <p14:creationId xmlns:p14="http://schemas.microsoft.com/office/powerpoint/2010/main" val="1355922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F352B0-CA87-44F7-8C53-DAEFE2F237B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92A5F0B-F99E-4AA8-8409-E4DBF77DA2CA}"/>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A2EB813D-8EFA-4BBC-8761-D2280AF76515}"/>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98C83117-FC6F-459A-8271-AB293D0382CA}"/>
              </a:ext>
            </a:extLst>
          </p:cNvPr>
          <p:cNvSpPr>
            <a:spLocks noGrp="1"/>
          </p:cNvSpPr>
          <p:nvPr>
            <p:ph type="dt" sz="half" idx="10"/>
          </p:nvPr>
        </p:nvSpPr>
        <p:spPr/>
        <p:txBody>
          <a:bodyPr/>
          <a:lstStyle/>
          <a:p>
            <a:fld id="{84992A0D-70D8-4065-8967-A1175E1AB82B}" type="datetime1">
              <a:rPr lang="pt-BR" smtClean="0"/>
              <a:t>14/10/2020</a:t>
            </a:fld>
            <a:endParaRPr lang="pt-BR"/>
          </a:p>
        </p:txBody>
      </p:sp>
      <p:sp>
        <p:nvSpPr>
          <p:cNvPr id="6" name="Espaço Reservado para Rodapé 5">
            <a:extLst>
              <a:ext uri="{FF2B5EF4-FFF2-40B4-BE49-F238E27FC236}">
                <a16:creationId xmlns:a16="http://schemas.microsoft.com/office/drawing/2014/main" id="{776A7F62-2EF1-4BB1-841F-E3443220684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84ECF8D-42C6-427C-BF57-C022E4FB7178}"/>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3026152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471B42-F549-4BEC-A4F6-FFCC500F37AE}"/>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7E83630A-BF06-4AAB-85BB-F9187B9A98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61AF129-AF5E-44E2-8215-65A53F79B1C6}"/>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B637E0D7-7113-491B-8A79-7C7F1C2832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857DC27B-6A22-44E0-9BA8-BC56FC557AB6}"/>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CA644AAA-0ECC-44FD-AD33-2AFF3C29ABD0}"/>
              </a:ext>
            </a:extLst>
          </p:cNvPr>
          <p:cNvSpPr>
            <a:spLocks noGrp="1"/>
          </p:cNvSpPr>
          <p:nvPr>
            <p:ph type="dt" sz="half" idx="10"/>
          </p:nvPr>
        </p:nvSpPr>
        <p:spPr/>
        <p:txBody>
          <a:bodyPr/>
          <a:lstStyle/>
          <a:p>
            <a:fld id="{CEA3AE65-D92F-4F50-8EC4-3136E69EE8FD}" type="datetime1">
              <a:rPr lang="pt-BR" smtClean="0"/>
              <a:t>14/10/2020</a:t>
            </a:fld>
            <a:endParaRPr lang="pt-BR"/>
          </a:p>
        </p:txBody>
      </p:sp>
      <p:sp>
        <p:nvSpPr>
          <p:cNvPr id="8" name="Espaço Reservado para Rodapé 7">
            <a:extLst>
              <a:ext uri="{FF2B5EF4-FFF2-40B4-BE49-F238E27FC236}">
                <a16:creationId xmlns:a16="http://schemas.microsoft.com/office/drawing/2014/main" id="{CD73806F-4CFB-4A2B-A396-BCC2D8B7DBA6}"/>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56981D2B-9815-452D-A0C5-9658E891A1AD}"/>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3482187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5238F0-A722-4B85-A68C-A457331C3D69}"/>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E169F8E6-94F2-4850-9C98-95F32389A0C2}"/>
              </a:ext>
            </a:extLst>
          </p:cNvPr>
          <p:cNvSpPr>
            <a:spLocks noGrp="1"/>
          </p:cNvSpPr>
          <p:nvPr>
            <p:ph type="dt" sz="half" idx="10"/>
          </p:nvPr>
        </p:nvSpPr>
        <p:spPr/>
        <p:txBody>
          <a:bodyPr/>
          <a:lstStyle/>
          <a:p>
            <a:fld id="{474935E9-925E-4D56-9AD9-0235D37E7BF4}" type="datetime1">
              <a:rPr lang="pt-BR" smtClean="0"/>
              <a:t>14/10/2020</a:t>
            </a:fld>
            <a:endParaRPr lang="pt-BR"/>
          </a:p>
        </p:txBody>
      </p:sp>
      <p:sp>
        <p:nvSpPr>
          <p:cNvPr id="4" name="Espaço Reservado para Rodapé 3">
            <a:extLst>
              <a:ext uri="{FF2B5EF4-FFF2-40B4-BE49-F238E27FC236}">
                <a16:creationId xmlns:a16="http://schemas.microsoft.com/office/drawing/2014/main" id="{FD2CC395-790E-474E-8B45-44B6667935A6}"/>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3B299BBF-9C3D-499D-9999-342A0B0A5721}"/>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3359825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5546632E-B0D4-4B89-A4B6-A2D15F9CA9D7}"/>
              </a:ext>
            </a:extLst>
          </p:cNvPr>
          <p:cNvSpPr>
            <a:spLocks noGrp="1"/>
          </p:cNvSpPr>
          <p:nvPr>
            <p:ph type="dt" sz="half" idx="10"/>
          </p:nvPr>
        </p:nvSpPr>
        <p:spPr/>
        <p:txBody>
          <a:bodyPr/>
          <a:lstStyle/>
          <a:p>
            <a:fld id="{A5E31518-D082-483C-B9CB-B4F7E4CABD03}" type="datetime1">
              <a:rPr lang="pt-BR" smtClean="0"/>
              <a:t>14/10/2020</a:t>
            </a:fld>
            <a:endParaRPr lang="pt-BR"/>
          </a:p>
        </p:txBody>
      </p:sp>
      <p:sp>
        <p:nvSpPr>
          <p:cNvPr id="3" name="Espaço Reservado para Rodapé 2">
            <a:extLst>
              <a:ext uri="{FF2B5EF4-FFF2-40B4-BE49-F238E27FC236}">
                <a16:creationId xmlns:a16="http://schemas.microsoft.com/office/drawing/2014/main" id="{9B0FB8BA-B14B-40C6-B15C-CF2E6ABA0E57}"/>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CC9C7BDE-3BDB-4919-B20E-3379AEEE794E}"/>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146287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E5DEDF-44FC-4042-AEED-C86FD4048F44}"/>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13C46999-BB89-4FAB-933D-185CA6AF81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11976D36-DCEE-4A16-A889-EF2B8E850A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3FDC85B-F90E-4298-8619-B9E52B170254}"/>
              </a:ext>
            </a:extLst>
          </p:cNvPr>
          <p:cNvSpPr>
            <a:spLocks noGrp="1"/>
          </p:cNvSpPr>
          <p:nvPr>
            <p:ph type="dt" sz="half" idx="10"/>
          </p:nvPr>
        </p:nvSpPr>
        <p:spPr/>
        <p:txBody>
          <a:bodyPr/>
          <a:lstStyle/>
          <a:p>
            <a:fld id="{B0EA4214-0D89-42B6-8187-FF6ECEA507FA}" type="datetime1">
              <a:rPr lang="pt-BR" smtClean="0"/>
              <a:t>14/10/2020</a:t>
            </a:fld>
            <a:endParaRPr lang="pt-BR"/>
          </a:p>
        </p:txBody>
      </p:sp>
      <p:sp>
        <p:nvSpPr>
          <p:cNvPr id="6" name="Espaço Reservado para Rodapé 5">
            <a:extLst>
              <a:ext uri="{FF2B5EF4-FFF2-40B4-BE49-F238E27FC236}">
                <a16:creationId xmlns:a16="http://schemas.microsoft.com/office/drawing/2014/main" id="{F0EB3A65-5B33-4831-A1F7-DE995769961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CD8D1DB-F539-4B32-8351-B9D8A4C8E67C}"/>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2547036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0A8E43-1051-40E8-8E66-1A334A9153B4}"/>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B7638822-B73D-4537-899E-84E2285D8D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B4E6EA54-BD43-48E0-BC37-91FCD4D4E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9C2649E-55D2-4191-ABF9-63BDFF99B73A}"/>
              </a:ext>
            </a:extLst>
          </p:cNvPr>
          <p:cNvSpPr>
            <a:spLocks noGrp="1"/>
          </p:cNvSpPr>
          <p:nvPr>
            <p:ph type="dt" sz="half" idx="10"/>
          </p:nvPr>
        </p:nvSpPr>
        <p:spPr/>
        <p:txBody>
          <a:bodyPr/>
          <a:lstStyle/>
          <a:p>
            <a:fld id="{F4D43C7B-1DCD-4465-8ED6-3B79D63F0189}" type="datetime1">
              <a:rPr lang="pt-BR" smtClean="0"/>
              <a:t>14/10/2020</a:t>
            </a:fld>
            <a:endParaRPr lang="pt-BR"/>
          </a:p>
        </p:txBody>
      </p:sp>
      <p:sp>
        <p:nvSpPr>
          <p:cNvPr id="6" name="Espaço Reservado para Rodapé 5">
            <a:extLst>
              <a:ext uri="{FF2B5EF4-FFF2-40B4-BE49-F238E27FC236}">
                <a16:creationId xmlns:a16="http://schemas.microsoft.com/office/drawing/2014/main" id="{208AFBA0-5090-4A65-8226-491D5835F594}"/>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9067E2C3-28DB-4886-8507-C5CC8E19670A}"/>
              </a:ext>
            </a:extLst>
          </p:cNvPr>
          <p:cNvSpPr>
            <a:spLocks noGrp="1"/>
          </p:cNvSpPr>
          <p:nvPr>
            <p:ph type="sldNum" sz="quarter" idx="12"/>
          </p:nvPr>
        </p:nvSpPr>
        <p:spPr/>
        <p:txBody>
          <a:bodyPr/>
          <a:lstStyle/>
          <a:p>
            <a:fld id="{BE208261-F9C2-41BA-9979-CA229887A8FE}" type="slidenum">
              <a:rPr lang="pt-BR" smtClean="0"/>
              <a:t>‹nº›</a:t>
            </a:fld>
            <a:endParaRPr lang="pt-BR"/>
          </a:p>
        </p:txBody>
      </p:sp>
    </p:spTree>
    <p:extLst>
      <p:ext uri="{BB962C8B-B14F-4D97-AF65-F5344CB8AC3E}">
        <p14:creationId xmlns:p14="http://schemas.microsoft.com/office/powerpoint/2010/main" val="2573042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BAE62E40-2AE9-4069-906B-64514366CC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B286DB49-D377-458A-B4E1-4C13A28B77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01D6968-DECE-47E8-93B6-E300C7809A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DEF246-61EA-43CE-8811-9332D52B12FD}" type="datetime1">
              <a:rPr lang="pt-BR" smtClean="0"/>
              <a:t>14/10/2020</a:t>
            </a:fld>
            <a:endParaRPr lang="pt-BR"/>
          </a:p>
        </p:txBody>
      </p:sp>
      <p:sp>
        <p:nvSpPr>
          <p:cNvPr id="5" name="Espaço Reservado para Rodapé 4">
            <a:extLst>
              <a:ext uri="{FF2B5EF4-FFF2-40B4-BE49-F238E27FC236}">
                <a16:creationId xmlns:a16="http://schemas.microsoft.com/office/drawing/2014/main" id="{1D2A6614-6979-4220-AC45-F6326658A8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73CB882C-E7B2-4882-A330-E872D6E98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6000" b="1">
                <a:solidFill>
                  <a:schemeClr val="tx1">
                    <a:tint val="75000"/>
                  </a:schemeClr>
                </a:solidFill>
              </a:defRPr>
            </a:lvl1pPr>
          </a:lstStyle>
          <a:p>
            <a:fld id="{BE208261-F9C2-41BA-9979-CA229887A8FE}" type="slidenum">
              <a:rPr lang="pt-BR" smtClean="0"/>
              <a:pPr/>
              <a:t>‹nº›</a:t>
            </a:fld>
            <a:endParaRPr lang="pt-BR" sz="6000" dirty="0"/>
          </a:p>
        </p:txBody>
      </p:sp>
    </p:spTree>
    <p:extLst>
      <p:ext uri="{BB962C8B-B14F-4D97-AF65-F5344CB8AC3E}">
        <p14:creationId xmlns:p14="http://schemas.microsoft.com/office/powerpoint/2010/main" val="2838487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Freeform 5">
            <a:extLst>
              <a:ext uri="{FF2B5EF4-FFF2-40B4-BE49-F238E27FC236}">
                <a16:creationId xmlns:a16="http://schemas.microsoft.com/office/drawing/2014/main" id="{07322A9E-F1EC-405E-8971-BA906EFFCC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Freeform 6">
            <a:extLst>
              <a:ext uri="{FF2B5EF4-FFF2-40B4-BE49-F238E27FC236}">
                <a16:creationId xmlns:a16="http://schemas.microsoft.com/office/drawing/2014/main" id="{A5704422-1118-4FD1-95AD-29A064EB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7">
            <a:extLst>
              <a:ext uri="{FF2B5EF4-FFF2-40B4-BE49-F238E27FC236}">
                <a16:creationId xmlns:a16="http://schemas.microsoft.com/office/drawing/2014/main" id="{A88B2AAA-B805-498E-A9E6-98B885855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Freeform 8">
            <a:extLst>
              <a:ext uri="{FF2B5EF4-FFF2-40B4-BE49-F238E27FC236}">
                <a16:creationId xmlns:a16="http://schemas.microsoft.com/office/drawing/2014/main" id="{9B8051E0-19D7-43E1-BFD9-E6DBFEB3A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Freeform 9">
            <a:extLst>
              <a:ext uri="{FF2B5EF4-FFF2-40B4-BE49-F238E27FC236}">
                <a16:creationId xmlns:a16="http://schemas.microsoft.com/office/drawing/2014/main" id="{4EDB2B02-86A2-46F5-A4BE-B7D9B1041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10">
            <a:extLst>
              <a:ext uri="{FF2B5EF4-FFF2-40B4-BE49-F238E27FC236}">
                <a16:creationId xmlns:a16="http://schemas.microsoft.com/office/drawing/2014/main" id="{43954639-FB5D-41F4-9560-6F6DFE778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12">
            <a:extLst>
              <a:ext uri="{FF2B5EF4-FFF2-40B4-BE49-F238E27FC236}">
                <a16:creationId xmlns:a16="http://schemas.microsoft.com/office/drawing/2014/main" id="{E898931C-0323-41FA-A036-20F818B1F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Freeform 14">
            <a:extLst>
              <a:ext uri="{FF2B5EF4-FFF2-40B4-BE49-F238E27FC236}">
                <a16:creationId xmlns:a16="http://schemas.microsoft.com/office/drawing/2014/main" id="{89AFE9DD-0792-4B98-B4EB-97ACA17E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Freeform 16">
            <a:extLst>
              <a:ext uri="{FF2B5EF4-FFF2-40B4-BE49-F238E27FC236}">
                <a16:creationId xmlns:a16="http://schemas.microsoft.com/office/drawing/2014/main" id="{3981F5C4-9AE1-404E-AF44-A4E6DB374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11">
            <a:extLst>
              <a:ext uri="{FF2B5EF4-FFF2-40B4-BE49-F238E27FC236}">
                <a16:creationId xmlns:a16="http://schemas.microsoft.com/office/drawing/2014/main" id="{763C1781-8726-4FAC-8C45-FF40376BE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21">
            <a:extLst>
              <a:ext uri="{FF2B5EF4-FFF2-40B4-BE49-F238E27FC236}">
                <a16:creationId xmlns:a16="http://schemas.microsoft.com/office/drawing/2014/main" id="{301491B5-56C7-43DC-A3D9-861EECCA0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5A9DABC2-BA08-4287-8323-3F7243275975}"/>
              </a:ext>
            </a:extLst>
          </p:cNvPr>
          <p:cNvSpPr>
            <a:spLocks noGrp="1"/>
          </p:cNvSpPr>
          <p:nvPr>
            <p:ph type="ctrTitle"/>
          </p:nvPr>
        </p:nvSpPr>
        <p:spPr>
          <a:xfrm>
            <a:off x="8842248" y="1481328"/>
            <a:ext cx="2926080" cy="2468880"/>
          </a:xfrm>
        </p:spPr>
        <p:txBody>
          <a:bodyPr>
            <a:normAutofit fontScale="90000"/>
          </a:bodyPr>
          <a:lstStyle/>
          <a:p>
            <a:pPr algn="l"/>
            <a:r>
              <a:rPr lang="pt-BR" sz="4000" dirty="0"/>
              <a:t>Obrigações de Estados e Municípios em face da </a:t>
            </a:r>
            <a:br>
              <a:rPr lang="pt-BR" sz="4000" dirty="0"/>
            </a:br>
            <a:r>
              <a:rPr lang="pt-BR" sz="4000" dirty="0"/>
              <a:t>EC nº 103/19</a:t>
            </a:r>
          </a:p>
        </p:txBody>
      </p:sp>
      <p:sp>
        <p:nvSpPr>
          <p:cNvPr id="3" name="Subtítulo 2">
            <a:extLst>
              <a:ext uri="{FF2B5EF4-FFF2-40B4-BE49-F238E27FC236}">
                <a16:creationId xmlns:a16="http://schemas.microsoft.com/office/drawing/2014/main" id="{9C784059-B129-49BF-A7CC-AF29231DD24F}"/>
              </a:ext>
            </a:extLst>
          </p:cNvPr>
          <p:cNvSpPr>
            <a:spLocks noGrp="1"/>
          </p:cNvSpPr>
          <p:nvPr>
            <p:ph type="subTitle" idx="1"/>
          </p:nvPr>
        </p:nvSpPr>
        <p:spPr>
          <a:xfrm>
            <a:off x="8842248" y="4078224"/>
            <a:ext cx="2926080" cy="1307592"/>
          </a:xfrm>
        </p:spPr>
        <p:txBody>
          <a:bodyPr>
            <a:normAutofit/>
          </a:bodyPr>
          <a:lstStyle/>
          <a:p>
            <a:pPr algn="l"/>
            <a:r>
              <a:rPr lang="pt-BR" sz="2000" dirty="0"/>
              <a:t>Alexandre </a:t>
            </a:r>
            <a:r>
              <a:rPr lang="pt-BR" sz="2000" dirty="0" err="1"/>
              <a:t>Manir</a:t>
            </a:r>
            <a:r>
              <a:rPr lang="pt-BR" sz="2000" dirty="0"/>
              <a:t> Figueiredo Sarquis</a:t>
            </a:r>
          </a:p>
        </p:txBody>
      </p:sp>
      <p:sp>
        <p:nvSpPr>
          <p:cNvPr id="93" name="Freeform 22">
            <a:extLst>
              <a:ext uri="{FF2B5EF4-FFF2-40B4-BE49-F238E27FC236}">
                <a16:creationId xmlns:a16="http://schemas.microsoft.com/office/drawing/2014/main" id="{237E2353-22DF-46E0-A200-FB30F8F39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23">
            <a:extLst>
              <a:ext uri="{FF2B5EF4-FFF2-40B4-BE49-F238E27FC236}">
                <a16:creationId xmlns:a16="http://schemas.microsoft.com/office/drawing/2014/main" id="{DD6138DB-057B-45F7-A5F4-E7BFDA20D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Freeform: Shape 96">
            <a:extLst>
              <a:ext uri="{FF2B5EF4-FFF2-40B4-BE49-F238E27FC236}">
                <a16:creationId xmlns:a16="http://schemas.microsoft.com/office/drawing/2014/main" id="{79A54AB1-B64F-4843-BFAB-81CB74E6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pic>
        <p:nvPicPr>
          <p:cNvPr id="1026" name="Picture 2" descr="16º CONGRESSO ESTADUAL DE PREVIDÊNCIA">
            <a:extLst>
              <a:ext uri="{FF2B5EF4-FFF2-40B4-BE49-F238E27FC236}">
                <a16:creationId xmlns:a16="http://schemas.microsoft.com/office/drawing/2014/main" id="{3E136B17-E2BC-4A4C-ADE4-5C19847D1C5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426" r="7864"/>
          <a:stretch/>
        </p:blipFill>
        <p:spPr bwMode="auto">
          <a:xfrm>
            <a:off x="921910" y="465243"/>
            <a:ext cx="7761924" cy="5343065"/>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a:noFill/>
          <a:extLst>
            <a:ext uri="{909E8E84-426E-40DD-AFC4-6F175D3DCCD1}">
              <a14:hiddenFill xmlns:a14="http://schemas.microsoft.com/office/drawing/2010/main">
                <a:solidFill>
                  <a:srgbClr val="FFFFFF"/>
                </a:solidFill>
              </a14:hiddenFill>
            </a:ext>
          </a:extLst>
        </p:spPr>
      </p:pic>
      <p:sp>
        <p:nvSpPr>
          <p:cNvPr id="4" name="Espaço Reservado para Número de Slide 3">
            <a:extLst>
              <a:ext uri="{FF2B5EF4-FFF2-40B4-BE49-F238E27FC236}">
                <a16:creationId xmlns:a16="http://schemas.microsoft.com/office/drawing/2014/main" id="{276F5764-6EDC-4580-BB59-38ED443DAEEF}"/>
              </a:ext>
            </a:extLst>
          </p:cNvPr>
          <p:cNvSpPr>
            <a:spLocks noGrp="1"/>
          </p:cNvSpPr>
          <p:nvPr>
            <p:ph type="sldNum" sz="quarter" idx="12"/>
          </p:nvPr>
        </p:nvSpPr>
        <p:spPr/>
        <p:txBody>
          <a:bodyPr/>
          <a:lstStyle/>
          <a:p>
            <a:fld id="{BE208261-F9C2-41BA-9979-CA229887A8FE}" type="slidenum">
              <a:rPr lang="pt-BR" smtClean="0"/>
              <a:t>1</a:t>
            </a:fld>
            <a:endParaRPr lang="pt-BR"/>
          </a:p>
        </p:txBody>
      </p:sp>
    </p:spTree>
    <p:extLst>
      <p:ext uri="{BB962C8B-B14F-4D97-AF65-F5344CB8AC3E}">
        <p14:creationId xmlns:p14="http://schemas.microsoft.com/office/powerpoint/2010/main" val="2035980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p:cNvSpPr>
            <a:spLocks noGrp="1"/>
          </p:cNvSpPr>
          <p:nvPr>
            <p:ph type="title"/>
          </p:nvPr>
        </p:nvSpPr>
        <p:spPr>
          <a:xfrm>
            <a:off x="643467" y="321734"/>
            <a:ext cx="10905066" cy="1135737"/>
          </a:xfrm>
        </p:spPr>
        <p:txBody>
          <a:bodyPr>
            <a:normAutofit/>
          </a:bodyPr>
          <a:lstStyle/>
          <a:p>
            <a:r>
              <a:rPr lang="pt-BR" sz="3600"/>
              <a:t>Disposições da LRF</a:t>
            </a:r>
          </a:p>
        </p:txBody>
      </p:sp>
      <p:sp>
        <p:nvSpPr>
          <p:cNvPr id="3" name="Espaço Reservado para Conteúdo 2"/>
          <p:cNvSpPr>
            <a:spLocks noGrp="1"/>
          </p:cNvSpPr>
          <p:nvPr>
            <p:ph idx="1"/>
          </p:nvPr>
        </p:nvSpPr>
        <p:spPr>
          <a:xfrm>
            <a:off x="643467" y="1295400"/>
            <a:ext cx="10905066" cy="4881563"/>
          </a:xfrm>
        </p:spPr>
        <p:txBody>
          <a:bodyPr>
            <a:normAutofit/>
          </a:bodyPr>
          <a:lstStyle/>
          <a:p>
            <a:pPr marL="0" indent="0">
              <a:buNone/>
            </a:pPr>
            <a:r>
              <a:rPr lang="pt-BR" dirty="0"/>
              <a:t>Art. 23. Se a despesa total com pessoal, do Poder ou órgão referido no art. 20, ultrapassar os limites definidos no mesmo artigo, sem prejuízo das medidas previstas no art. 22, o percentual excedente terá de ser eliminado nos dois quadrimestres seguintes, sendo pelo menos um terço no primeiro, adotando-se, entre outras, as providências previstas nos §§ 3º e 4o do art. 169 da Constituição.</a:t>
            </a:r>
          </a:p>
          <a:p>
            <a:pPr marL="0" indent="0">
              <a:buNone/>
            </a:pPr>
            <a:r>
              <a:rPr lang="pt-BR" dirty="0"/>
              <a:t>§ 4º As restrições do § 3º aplicam-se imediatamente se a despesa total com pessoal exceder o limite no primeiro quadrimestre do último ano do mandato dos titulares de Poder ou órgão referidos no art. 20</a:t>
            </a:r>
            <a:r>
              <a:rPr lang="pt-BR" sz="2000" dirty="0"/>
              <a:t>.</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spaço Reservado para Número de Slide 3">
            <a:extLst>
              <a:ext uri="{FF2B5EF4-FFF2-40B4-BE49-F238E27FC236}">
                <a16:creationId xmlns:a16="http://schemas.microsoft.com/office/drawing/2014/main" id="{6FF27F07-A097-41D7-8303-A6E1878FBD4B}"/>
              </a:ext>
            </a:extLst>
          </p:cNvPr>
          <p:cNvSpPr>
            <a:spLocks noGrp="1"/>
          </p:cNvSpPr>
          <p:nvPr>
            <p:ph type="sldNum" sz="quarter" idx="12"/>
          </p:nvPr>
        </p:nvSpPr>
        <p:spPr/>
        <p:txBody>
          <a:bodyPr/>
          <a:lstStyle/>
          <a:p>
            <a:fld id="{BE208261-F9C2-41BA-9979-CA229887A8FE}" type="slidenum">
              <a:rPr lang="pt-BR" smtClean="0"/>
              <a:t>10</a:t>
            </a:fld>
            <a:endParaRPr lang="pt-BR"/>
          </a:p>
        </p:txBody>
      </p:sp>
    </p:spTree>
    <p:extLst>
      <p:ext uri="{BB962C8B-B14F-4D97-AF65-F5344CB8AC3E}">
        <p14:creationId xmlns:p14="http://schemas.microsoft.com/office/powerpoint/2010/main" val="1106883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ítulo 2">
            <a:extLst>
              <a:ext uri="{FF2B5EF4-FFF2-40B4-BE49-F238E27FC236}">
                <a16:creationId xmlns:a16="http://schemas.microsoft.com/office/drawing/2014/main" id="{8B555FCC-3C83-4525-BA69-4A47C5110045}"/>
              </a:ext>
            </a:extLst>
          </p:cNvPr>
          <p:cNvSpPr>
            <a:spLocks noGrp="1"/>
          </p:cNvSpPr>
          <p:nvPr>
            <p:ph type="title"/>
          </p:nvPr>
        </p:nvSpPr>
        <p:spPr>
          <a:xfrm>
            <a:off x="643467" y="321734"/>
            <a:ext cx="10905066" cy="1135737"/>
          </a:xfrm>
        </p:spPr>
        <p:txBody>
          <a:bodyPr>
            <a:normAutofit/>
          </a:bodyPr>
          <a:lstStyle/>
          <a:p>
            <a:r>
              <a:rPr lang="pt-BR" sz="3600" dirty="0"/>
              <a:t>Disposições da LRF</a:t>
            </a:r>
          </a:p>
        </p:txBody>
      </p:sp>
      <p:sp>
        <p:nvSpPr>
          <p:cNvPr id="2" name="Espaço Reservado para Conteúdo 1">
            <a:extLst>
              <a:ext uri="{FF2B5EF4-FFF2-40B4-BE49-F238E27FC236}">
                <a16:creationId xmlns:a16="http://schemas.microsoft.com/office/drawing/2014/main" id="{649403B3-F8A5-44AF-B6E3-D824CF3B0D4B}"/>
              </a:ext>
            </a:extLst>
          </p:cNvPr>
          <p:cNvSpPr>
            <a:spLocks noGrp="1"/>
          </p:cNvSpPr>
          <p:nvPr>
            <p:ph idx="1"/>
          </p:nvPr>
        </p:nvSpPr>
        <p:spPr>
          <a:xfrm>
            <a:off x="643467" y="1782981"/>
            <a:ext cx="10905066" cy="4393982"/>
          </a:xfrm>
        </p:spPr>
        <p:txBody>
          <a:bodyPr>
            <a:normAutofit/>
          </a:bodyPr>
          <a:lstStyle/>
          <a:p>
            <a:pPr marL="0" indent="0">
              <a:buNone/>
            </a:pPr>
            <a:r>
              <a:rPr lang="pt-BR" sz="3200" dirty="0"/>
              <a:t>Art. 42. É vedado ao titular de Poder ou órgão referido no art. 20, nos últimos dois quadrimestres do seu mandato, </a:t>
            </a:r>
            <a:r>
              <a:rPr lang="pt-BR" sz="3200" b="1" u="sng" dirty="0"/>
              <a:t>contrair obrigação de despesa que não possa ser cumprida integralmente dentro dele, ou que tenha parcelas a serem pagas no exercício seguinte sem que haja suficiente disponibilidade de caixa para este efeito</a:t>
            </a:r>
            <a:r>
              <a:rPr lang="pt-BR" sz="3200" dirty="0"/>
              <a:t>.</a:t>
            </a:r>
          </a:p>
          <a:p>
            <a:pPr marL="0" indent="0">
              <a:buNone/>
            </a:pPr>
            <a:r>
              <a:rPr lang="pt-BR" sz="3200" dirty="0"/>
              <a:t>Parágrafo único. Na determinação da disponibilidade de caixa serão considerados os encargos e despesas compromissadas a pagar até o final do exercício.</a:t>
            </a:r>
          </a:p>
          <a:p>
            <a:endParaRPr lang="pt-BR" sz="2000" dirty="0"/>
          </a:p>
        </p:txBody>
      </p:sp>
      <p:sp>
        <p:nvSpPr>
          <p:cNvPr id="6"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spaço Reservado para Número de Slide 3">
            <a:extLst>
              <a:ext uri="{FF2B5EF4-FFF2-40B4-BE49-F238E27FC236}">
                <a16:creationId xmlns:a16="http://schemas.microsoft.com/office/drawing/2014/main" id="{157EA2BB-8264-4E6D-A790-3AE3F6720E27}"/>
              </a:ext>
            </a:extLst>
          </p:cNvPr>
          <p:cNvSpPr>
            <a:spLocks noGrp="1"/>
          </p:cNvSpPr>
          <p:nvPr>
            <p:ph type="sldNum" sz="quarter" idx="12"/>
          </p:nvPr>
        </p:nvSpPr>
        <p:spPr/>
        <p:txBody>
          <a:bodyPr/>
          <a:lstStyle/>
          <a:p>
            <a:fld id="{BE208261-F9C2-41BA-9979-CA229887A8FE}" type="slidenum">
              <a:rPr lang="pt-BR" smtClean="0"/>
              <a:t>11</a:t>
            </a:fld>
            <a:endParaRPr lang="pt-BR"/>
          </a:p>
        </p:txBody>
      </p:sp>
    </p:spTree>
    <p:extLst>
      <p:ext uri="{BB962C8B-B14F-4D97-AF65-F5344CB8AC3E}">
        <p14:creationId xmlns:p14="http://schemas.microsoft.com/office/powerpoint/2010/main" val="262942269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ítulo 2">
            <a:extLst>
              <a:ext uri="{FF2B5EF4-FFF2-40B4-BE49-F238E27FC236}">
                <a16:creationId xmlns:a16="http://schemas.microsoft.com/office/drawing/2014/main" id="{15F4302C-EF70-444A-A812-0FF623D22439}"/>
              </a:ext>
            </a:extLst>
          </p:cNvPr>
          <p:cNvSpPr>
            <a:spLocks noGrp="1"/>
          </p:cNvSpPr>
          <p:nvPr>
            <p:ph type="title"/>
          </p:nvPr>
        </p:nvSpPr>
        <p:spPr>
          <a:xfrm>
            <a:off x="686834" y="1153572"/>
            <a:ext cx="3200400" cy="4461163"/>
          </a:xfrm>
        </p:spPr>
        <p:txBody>
          <a:bodyPr>
            <a:normAutofit/>
          </a:bodyPr>
          <a:lstStyle/>
          <a:p>
            <a:r>
              <a:rPr lang="pt-BR">
                <a:solidFill>
                  <a:srgbClr val="FFFFFF"/>
                </a:solidFill>
              </a:rPr>
              <a:t>Disposições da LRF</a:t>
            </a:r>
          </a:p>
        </p:txBody>
      </p:sp>
      <p:sp>
        <p:nvSpPr>
          <p:cNvPr id="20"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Espaço Reservado para Conteúdo 1">
            <a:extLst>
              <a:ext uri="{FF2B5EF4-FFF2-40B4-BE49-F238E27FC236}">
                <a16:creationId xmlns:a16="http://schemas.microsoft.com/office/drawing/2014/main" id="{85A99293-1DCC-473A-9CC9-3D709572E663}"/>
              </a:ext>
            </a:extLst>
          </p:cNvPr>
          <p:cNvSpPr>
            <a:spLocks noGrp="1"/>
          </p:cNvSpPr>
          <p:nvPr>
            <p:ph idx="1"/>
          </p:nvPr>
        </p:nvSpPr>
        <p:spPr>
          <a:xfrm>
            <a:off x="4447308" y="591344"/>
            <a:ext cx="6906491" cy="5585619"/>
          </a:xfrm>
        </p:spPr>
        <p:txBody>
          <a:bodyPr anchor="ctr">
            <a:normAutofit/>
          </a:bodyPr>
          <a:lstStyle/>
          <a:p>
            <a:r>
              <a:rPr lang="pt-BR" dirty="0"/>
              <a:t>As duas chaves para a compreensão dessa apuração são as seguintes:</a:t>
            </a:r>
          </a:p>
          <a:p>
            <a:r>
              <a:rPr lang="pt-BR" dirty="0"/>
              <a:t>1 – é a posição líquida que importa, ou seja, as disponibilidades (ativos) menos a dívida (passivos)</a:t>
            </a:r>
          </a:p>
          <a:p>
            <a:r>
              <a:rPr lang="pt-BR" dirty="0"/>
              <a:t>2 – empenhos são considerados pelos seus valores nominais, portanto empenhar apenas as parcelas que vencerão no exercício e, se houver sobra sem liquidação CANCELAR.</a:t>
            </a:r>
          </a:p>
          <a:p>
            <a:r>
              <a:rPr lang="pt-BR" dirty="0"/>
              <a:t>Obviamente, nunca se devem cancelar empenhos já liquidados, tal conduta constitui fraude de balanço.</a:t>
            </a:r>
          </a:p>
        </p:txBody>
      </p:sp>
      <p:sp>
        <p:nvSpPr>
          <p:cNvPr id="4" name="Espaço Reservado para Número de Slide 3">
            <a:extLst>
              <a:ext uri="{FF2B5EF4-FFF2-40B4-BE49-F238E27FC236}">
                <a16:creationId xmlns:a16="http://schemas.microsoft.com/office/drawing/2014/main" id="{76F63CF6-2D84-4C1E-BA01-ED8FFBFF70FF}"/>
              </a:ext>
            </a:extLst>
          </p:cNvPr>
          <p:cNvSpPr>
            <a:spLocks noGrp="1"/>
          </p:cNvSpPr>
          <p:nvPr>
            <p:ph type="sldNum" sz="quarter" idx="12"/>
          </p:nvPr>
        </p:nvSpPr>
        <p:spPr/>
        <p:txBody>
          <a:bodyPr/>
          <a:lstStyle/>
          <a:p>
            <a:fld id="{BE208261-F9C2-41BA-9979-CA229887A8FE}" type="slidenum">
              <a:rPr lang="pt-BR" smtClean="0"/>
              <a:t>12</a:t>
            </a:fld>
            <a:endParaRPr lang="pt-BR"/>
          </a:p>
        </p:txBody>
      </p:sp>
    </p:spTree>
    <p:extLst>
      <p:ext uri="{BB962C8B-B14F-4D97-AF65-F5344CB8AC3E}">
        <p14:creationId xmlns:p14="http://schemas.microsoft.com/office/powerpoint/2010/main" val="1865360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ítulo 2">
            <a:extLst>
              <a:ext uri="{FF2B5EF4-FFF2-40B4-BE49-F238E27FC236}">
                <a16:creationId xmlns:a16="http://schemas.microsoft.com/office/drawing/2014/main" id="{B137559B-0A90-472B-8910-81A9D4571F8D}"/>
              </a:ext>
            </a:extLst>
          </p:cNvPr>
          <p:cNvSpPr>
            <a:spLocks noGrp="1"/>
          </p:cNvSpPr>
          <p:nvPr>
            <p:ph type="title"/>
          </p:nvPr>
        </p:nvSpPr>
        <p:spPr>
          <a:xfrm>
            <a:off x="686834" y="1153572"/>
            <a:ext cx="3200400" cy="4461163"/>
          </a:xfrm>
        </p:spPr>
        <p:txBody>
          <a:bodyPr>
            <a:normAutofit/>
          </a:bodyPr>
          <a:lstStyle/>
          <a:p>
            <a:r>
              <a:rPr lang="pt-BR">
                <a:solidFill>
                  <a:srgbClr val="FFFFFF"/>
                </a:solidFill>
              </a:rPr>
              <a:t>Disposições da LRF</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Espaço Reservado para Conteúdo 1">
            <a:extLst>
              <a:ext uri="{FF2B5EF4-FFF2-40B4-BE49-F238E27FC236}">
                <a16:creationId xmlns:a16="http://schemas.microsoft.com/office/drawing/2014/main" id="{79E2620E-BE87-46F4-AE10-EEC44B39DB7E}"/>
              </a:ext>
            </a:extLst>
          </p:cNvPr>
          <p:cNvSpPr>
            <a:spLocks noGrp="1"/>
          </p:cNvSpPr>
          <p:nvPr>
            <p:ph idx="1"/>
          </p:nvPr>
        </p:nvSpPr>
        <p:spPr>
          <a:xfrm>
            <a:off x="4447308" y="591344"/>
            <a:ext cx="6906491" cy="5585619"/>
          </a:xfrm>
        </p:spPr>
        <p:txBody>
          <a:bodyPr anchor="ctr">
            <a:normAutofit/>
          </a:bodyPr>
          <a:lstStyle/>
          <a:p>
            <a:pPr marL="0" indent="0">
              <a:buNone/>
            </a:pPr>
            <a:r>
              <a:rPr lang="pt-BR" dirty="0"/>
              <a:t>COMUNICADO SDG nº 40/2012</a:t>
            </a:r>
          </a:p>
          <a:p>
            <a:pPr marL="0" indent="0">
              <a:buNone/>
            </a:pPr>
            <a:r>
              <a:rPr lang="pt-BR" dirty="0"/>
              <a:t>O  Tribunal  de  Contas  do  Estado  de  São  Paulo,  na  continuidade  da  missão  pedagógica que se impôs, alerta os atuais Prefeitos quanto às providências e cautelas financeiras para este término de mandato executivo: </a:t>
            </a:r>
          </a:p>
          <a:p>
            <a:pPr marL="0" indent="0">
              <a:buNone/>
            </a:pPr>
            <a:r>
              <a:rPr lang="pt-BR" dirty="0"/>
              <a:t>(...)</a:t>
            </a:r>
          </a:p>
          <a:p>
            <a:pPr marL="0" indent="0">
              <a:buNone/>
            </a:pPr>
            <a:r>
              <a:rPr lang="pt-BR" dirty="0"/>
              <a:t>3- </a:t>
            </a:r>
            <a:r>
              <a:rPr lang="pt-BR" b="1" u="sng" dirty="0"/>
              <a:t>Em   hipótese   alguma,   haverá   cancelamento   de   débitos   já   liquidados   (Empenhos ou Restos a Pagar), vez que isso tipifica fraude contra balanços e credores</a:t>
            </a:r>
            <a:r>
              <a:rPr lang="pt-BR" dirty="0"/>
              <a:t>.</a:t>
            </a:r>
          </a:p>
        </p:txBody>
      </p:sp>
      <p:sp>
        <p:nvSpPr>
          <p:cNvPr id="4" name="Espaço Reservado para Número de Slide 3">
            <a:extLst>
              <a:ext uri="{FF2B5EF4-FFF2-40B4-BE49-F238E27FC236}">
                <a16:creationId xmlns:a16="http://schemas.microsoft.com/office/drawing/2014/main" id="{3783FB94-AF57-4431-BB03-256BD47D35FD}"/>
              </a:ext>
            </a:extLst>
          </p:cNvPr>
          <p:cNvSpPr>
            <a:spLocks noGrp="1"/>
          </p:cNvSpPr>
          <p:nvPr>
            <p:ph type="sldNum" sz="quarter" idx="12"/>
          </p:nvPr>
        </p:nvSpPr>
        <p:spPr/>
        <p:txBody>
          <a:bodyPr/>
          <a:lstStyle/>
          <a:p>
            <a:fld id="{BE208261-F9C2-41BA-9979-CA229887A8FE}" type="slidenum">
              <a:rPr lang="pt-BR" smtClean="0"/>
              <a:t>13</a:t>
            </a:fld>
            <a:endParaRPr lang="pt-BR"/>
          </a:p>
        </p:txBody>
      </p:sp>
    </p:spTree>
    <p:extLst>
      <p:ext uri="{BB962C8B-B14F-4D97-AF65-F5344CB8AC3E}">
        <p14:creationId xmlns:p14="http://schemas.microsoft.com/office/powerpoint/2010/main" val="2828566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ítulo 2">
            <a:extLst>
              <a:ext uri="{FF2B5EF4-FFF2-40B4-BE49-F238E27FC236}">
                <a16:creationId xmlns:a16="http://schemas.microsoft.com/office/drawing/2014/main" id="{A052994B-1B84-4483-AB09-692DC41C728F}"/>
              </a:ext>
            </a:extLst>
          </p:cNvPr>
          <p:cNvSpPr>
            <a:spLocks noGrp="1"/>
          </p:cNvSpPr>
          <p:nvPr>
            <p:ph type="title"/>
          </p:nvPr>
        </p:nvSpPr>
        <p:spPr>
          <a:xfrm>
            <a:off x="643467" y="321734"/>
            <a:ext cx="10905066" cy="1135737"/>
          </a:xfrm>
        </p:spPr>
        <p:txBody>
          <a:bodyPr>
            <a:normAutofit/>
          </a:bodyPr>
          <a:lstStyle/>
          <a:p>
            <a:r>
              <a:rPr lang="pt-BR" sz="3600"/>
              <a:t>Disposições da LRF</a:t>
            </a:r>
          </a:p>
        </p:txBody>
      </p:sp>
      <p:sp>
        <p:nvSpPr>
          <p:cNvPr id="2" name="Espaço Reservado para Conteúdo 1">
            <a:extLst>
              <a:ext uri="{FF2B5EF4-FFF2-40B4-BE49-F238E27FC236}">
                <a16:creationId xmlns:a16="http://schemas.microsoft.com/office/drawing/2014/main" id="{B9AFB3C6-D522-4A3D-9BBB-0EF543394720}"/>
              </a:ext>
            </a:extLst>
          </p:cNvPr>
          <p:cNvSpPr>
            <a:spLocks noGrp="1"/>
          </p:cNvSpPr>
          <p:nvPr>
            <p:ph idx="1"/>
          </p:nvPr>
        </p:nvSpPr>
        <p:spPr>
          <a:xfrm>
            <a:off x="643467" y="1782981"/>
            <a:ext cx="10905066" cy="4393982"/>
          </a:xfrm>
        </p:spPr>
        <p:txBody>
          <a:bodyPr>
            <a:normAutofit/>
          </a:bodyPr>
          <a:lstStyle/>
          <a:p>
            <a:pPr marL="0" indent="0">
              <a:buNone/>
            </a:pPr>
            <a:r>
              <a:rPr lang="pt-BR" sz="1700"/>
              <a:t>2 bimestre RREO (posição em 30 de abril)</a:t>
            </a:r>
          </a:p>
          <a:p>
            <a:r>
              <a:rPr lang="pt-BR" sz="1700"/>
              <a:t>(+) Empenhos a Pagar e Restos a Pagar (liquidados)</a:t>
            </a:r>
          </a:p>
          <a:p>
            <a:r>
              <a:rPr lang="pt-BR" sz="1700"/>
              <a:t>(-) Disponibilidades de Caixa (Caixa e Bancos)</a:t>
            </a:r>
          </a:p>
          <a:p>
            <a:r>
              <a:rPr lang="pt-BR" sz="1700"/>
              <a:t>(+) Reservas   financeiras   do   regime   próprio   de previdência   e   valores   atrelados   a   retenções extraorçamentárias (depósitos, consignações)</a:t>
            </a:r>
          </a:p>
          <a:p>
            <a:r>
              <a:rPr lang="pt-BR" sz="1700"/>
              <a:t>(=) Dívida Líquida de Curto Prazo</a:t>
            </a:r>
          </a:p>
          <a:p>
            <a:endParaRPr lang="pt-BR" sz="1700"/>
          </a:p>
          <a:p>
            <a:pPr marL="0" indent="0">
              <a:buNone/>
            </a:pPr>
            <a:r>
              <a:rPr lang="pt-BR" sz="1700"/>
              <a:t>6 bimestre RREO (posição em 31 de dezembro)</a:t>
            </a:r>
          </a:p>
          <a:p>
            <a:r>
              <a:rPr lang="pt-BR" sz="1700"/>
              <a:t>(+) Restos a Pagar (liquidados)</a:t>
            </a:r>
          </a:p>
          <a:p>
            <a:r>
              <a:rPr lang="pt-BR" sz="1700"/>
              <a:t>(-) Disponibilidades de Caixa</a:t>
            </a:r>
          </a:p>
          <a:p>
            <a:r>
              <a:rPr lang="pt-BR" sz="1700"/>
              <a:t>(+) Reservas   financeiras   do   regime   próprio   de previdência   e   valores   atrelados   a   retenções extraorçamentárias (depósitos, consignações)</a:t>
            </a:r>
          </a:p>
          <a:p>
            <a:r>
              <a:rPr lang="pt-BR" sz="1700"/>
              <a:t>(=)   Dívida Líquida de Curto Prazo em 31 de dezembro </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spaço Reservado para Número de Slide 3">
            <a:extLst>
              <a:ext uri="{FF2B5EF4-FFF2-40B4-BE49-F238E27FC236}">
                <a16:creationId xmlns:a16="http://schemas.microsoft.com/office/drawing/2014/main" id="{66F00397-F5DD-493F-9DC4-1678C452BE44}"/>
              </a:ext>
            </a:extLst>
          </p:cNvPr>
          <p:cNvSpPr>
            <a:spLocks noGrp="1"/>
          </p:cNvSpPr>
          <p:nvPr>
            <p:ph type="sldNum" sz="quarter" idx="12"/>
          </p:nvPr>
        </p:nvSpPr>
        <p:spPr/>
        <p:txBody>
          <a:bodyPr/>
          <a:lstStyle/>
          <a:p>
            <a:fld id="{BE208261-F9C2-41BA-9979-CA229887A8FE}" type="slidenum">
              <a:rPr lang="pt-BR" smtClean="0"/>
              <a:t>14</a:t>
            </a:fld>
            <a:endParaRPr lang="pt-BR"/>
          </a:p>
        </p:txBody>
      </p:sp>
    </p:spTree>
    <p:extLst>
      <p:ext uri="{BB962C8B-B14F-4D97-AF65-F5344CB8AC3E}">
        <p14:creationId xmlns:p14="http://schemas.microsoft.com/office/powerpoint/2010/main" val="1347292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ítulo 2">
            <a:extLst>
              <a:ext uri="{FF2B5EF4-FFF2-40B4-BE49-F238E27FC236}">
                <a16:creationId xmlns:a16="http://schemas.microsoft.com/office/drawing/2014/main" id="{A052994B-1B84-4483-AB09-692DC41C728F}"/>
              </a:ext>
            </a:extLst>
          </p:cNvPr>
          <p:cNvSpPr>
            <a:spLocks noGrp="1"/>
          </p:cNvSpPr>
          <p:nvPr>
            <p:ph type="title"/>
          </p:nvPr>
        </p:nvSpPr>
        <p:spPr>
          <a:xfrm>
            <a:off x="643467" y="321734"/>
            <a:ext cx="10905066" cy="1135737"/>
          </a:xfrm>
        </p:spPr>
        <p:txBody>
          <a:bodyPr>
            <a:normAutofit/>
          </a:bodyPr>
          <a:lstStyle/>
          <a:p>
            <a:r>
              <a:rPr lang="pt-BR" sz="3600"/>
              <a:t>Disposições da LRF</a:t>
            </a:r>
          </a:p>
        </p:txBody>
      </p:sp>
      <p:sp>
        <p:nvSpPr>
          <p:cNvPr id="2" name="Espaço Reservado para Conteúdo 1">
            <a:extLst>
              <a:ext uri="{FF2B5EF4-FFF2-40B4-BE49-F238E27FC236}">
                <a16:creationId xmlns:a16="http://schemas.microsoft.com/office/drawing/2014/main" id="{B9AFB3C6-D522-4A3D-9BBB-0EF543394720}"/>
              </a:ext>
            </a:extLst>
          </p:cNvPr>
          <p:cNvSpPr>
            <a:spLocks noGrp="1"/>
          </p:cNvSpPr>
          <p:nvPr>
            <p:ph idx="1"/>
          </p:nvPr>
        </p:nvSpPr>
        <p:spPr>
          <a:xfrm>
            <a:off x="643467" y="1782981"/>
            <a:ext cx="10905066" cy="4393982"/>
          </a:xfrm>
        </p:spPr>
        <p:txBody>
          <a:bodyPr>
            <a:normAutofit/>
          </a:bodyPr>
          <a:lstStyle/>
          <a:p>
            <a:pPr marL="0" indent="0">
              <a:spcBef>
                <a:spcPts val="0"/>
              </a:spcBef>
              <a:spcAft>
                <a:spcPts val="600"/>
              </a:spcAft>
              <a:buNone/>
            </a:pPr>
            <a:r>
              <a:rPr lang="pt-BR" sz="1700" dirty="0"/>
              <a:t>Art. 65. §1º Na ocorrência de calamidade pública reconhecida pelo Congresso Nacional, nos termos de decreto legislativo, em parte ou na integralidade do território nacional e enquanto perdurar a situação, além do previsto nos inciso I e II do caput:</a:t>
            </a:r>
          </a:p>
          <a:p>
            <a:pPr marL="0" indent="0">
              <a:spcBef>
                <a:spcPts val="0"/>
              </a:spcBef>
              <a:spcAft>
                <a:spcPts val="600"/>
              </a:spcAft>
              <a:buNone/>
            </a:pPr>
            <a:r>
              <a:rPr lang="pt-BR" sz="1700" dirty="0"/>
              <a:t>I - </a:t>
            </a:r>
            <a:r>
              <a:rPr lang="pt-BR" sz="1700" b="1" u="sng" dirty="0"/>
              <a:t>serão suspensas a contagem dos prazos e as disposições estabelecidas nos </a:t>
            </a:r>
            <a:r>
              <a:rPr lang="pt-BR" sz="1700" b="1" u="sng" dirty="0" err="1"/>
              <a:t>arts</a:t>
            </a:r>
            <a:r>
              <a:rPr lang="pt-BR" sz="1700" b="1" u="sng" dirty="0"/>
              <a:t>. 23</a:t>
            </a:r>
            <a:r>
              <a:rPr lang="pt-BR" sz="1700" dirty="0"/>
              <a:t> , 31 e 70;</a:t>
            </a:r>
          </a:p>
          <a:p>
            <a:pPr marL="0" indent="0">
              <a:spcBef>
                <a:spcPts val="0"/>
              </a:spcBef>
              <a:spcAft>
                <a:spcPts val="600"/>
              </a:spcAft>
              <a:buNone/>
            </a:pPr>
            <a:r>
              <a:rPr lang="pt-BR" sz="1700" dirty="0"/>
              <a:t>II - </a:t>
            </a:r>
            <a:r>
              <a:rPr lang="pt-BR" sz="1700" b="1" u="sng" dirty="0"/>
              <a:t>serão dispensados os limites e afastadas as vedações e sanções previstas e decorrentes dos </a:t>
            </a:r>
            <a:r>
              <a:rPr lang="pt-BR" sz="1700" b="1" u="sng" dirty="0" err="1"/>
              <a:t>arts</a:t>
            </a:r>
            <a:r>
              <a:rPr lang="pt-BR" sz="1700" b="1" u="sng" dirty="0"/>
              <a:t>. 35, 37 e 42</a:t>
            </a:r>
            <a:r>
              <a:rPr lang="pt-BR" sz="1700" dirty="0"/>
              <a:t>, bem como será dispensado o cumprimento do disposto no parágrafo único do art. 8º desta Lei Complementar, </a:t>
            </a:r>
            <a:r>
              <a:rPr lang="pt-BR" sz="1700" b="1" u="sng" dirty="0"/>
              <a:t>desde que os recursos arrecadados sejam destinados ao combate à calamidade pública</a:t>
            </a:r>
            <a:r>
              <a:rPr lang="pt-BR" sz="1700" dirty="0"/>
              <a:t>;</a:t>
            </a:r>
          </a:p>
          <a:p>
            <a:pPr marL="0" indent="0">
              <a:spcBef>
                <a:spcPts val="0"/>
              </a:spcBef>
              <a:spcAft>
                <a:spcPts val="600"/>
              </a:spcAft>
              <a:buNone/>
            </a:pPr>
            <a:r>
              <a:rPr lang="pt-BR" sz="1700" dirty="0"/>
              <a:t>§ 2º O disposto no § 1º deste artigo, observados os termos estabelecidos no decreto legislativo que reconhecer o estado de calamidade pública:</a:t>
            </a:r>
          </a:p>
          <a:p>
            <a:pPr marL="0" indent="0">
              <a:spcBef>
                <a:spcPts val="0"/>
              </a:spcBef>
              <a:spcAft>
                <a:spcPts val="600"/>
              </a:spcAft>
              <a:buNone/>
            </a:pPr>
            <a:r>
              <a:rPr lang="pt-BR" sz="1700" dirty="0"/>
              <a:t>I - </a:t>
            </a:r>
            <a:r>
              <a:rPr lang="pt-BR" sz="1700" b="1" u="sng" dirty="0"/>
              <a:t>aplicar-se-á exclusivamente</a:t>
            </a:r>
            <a:r>
              <a:rPr lang="pt-BR" sz="1700" dirty="0"/>
              <a:t>:</a:t>
            </a:r>
          </a:p>
          <a:p>
            <a:pPr marL="0" indent="0">
              <a:spcBef>
                <a:spcPts val="0"/>
              </a:spcBef>
              <a:spcAft>
                <a:spcPts val="600"/>
              </a:spcAft>
              <a:buNone/>
            </a:pPr>
            <a:r>
              <a:rPr lang="pt-BR" sz="1700" dirty="0"/>
              <a:t>a) </a:t>
            </a:r>
            <a:r>
              <a:rPr lang="pt-BR" sz="1700" b="1" u="sng" dirty="0"/>
              <a:t>às unidades da Federação atingidas</a:t>
            </a:r>
            <a:r>
              <a:rPr lang="pt-BR" sz="1700" dirty="0"/>
              <a:t> e localizadas no território em que for reconhecido o estado de calamidade pública pelo Congresso Nacional e </a:t>
            </a:r>
            <a:r>
              <a:rPr lang="pt-BR" sz="1700" b="1" u="sng" dirty="0"/>
              <a:t>enquanto perdurar o referido estado de calamidade</a:t>
            </a:r>
            <a:r>
              <a:rPr lang="pt-BR" sz="1700" dirty="0"/>
              <a:t>;</a:t>
            </a:r>
          </a:p>
          <a:p>
            <a:pPr marL="0" indent="0">
              <a:spcBef>
                <a:spcPts val="0"/>
              </a:spcBef>
              <a:spcAft>
                <a:spcPts val="600"/>
              </a:spcAft>
              <a:buNone/>
            </a:pPr>
            <a:r>
              <a:rPr lang="pt-BR" sz="1700" dirty="0"/>
              <a:t>b) </a:t>
            </a:r>
            <a:r>
              <a:rPr lang="pt-BR" sz="1700" b="1" u="sng" dirty="0"/>
              <a:t>aos atos de gestão orçamentária e financeira necessários ao atendimento de despesas relacionadas ao cumprimento do decreto legislativo</a:t>
            </a:r>
            <a:r>
              <a:rPr lang="pt-BR" sz="1700" dirty="0"/>
              <a:t>;</a:t>
            </a:r>
          </a:p>
          <a:p>
            <a:pPr marL="0" indent="0">
              <a:spcBef>
                <a:spcPts val="0"/>
              </a:spcBef>
              <a:spcAft>
                <a:spcPts val="600"/>
              </a:spcAft>
              <a:buNone/>
            </a:pPr>
            <a:r>
              <a:rPr lang="pt-BR" sz="1700" dirty="0"/>
              <a:t>II - </a:t>
            </a:r>
            <a:r>
              <a:rPr lang="pt-BR" sz="1700" b="1" u="sng" dirty="0"/>
              <a:t>não afasta as disposições relativas a transparência, controle e fiscalização</a:t>
            </a:r>
            <a:r>
              <a:rPr lang="pt-BR" sz="1700" dirty="0"/>
              <a:t>.</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spaço Reservado para Número de Slide 3">
            <a:extLst>
              <a:ext uri="{FF2B5EF4-FFF2-40B4-BE49-F238E27FC236}">
                <a16:creationId xmlns:a16="http://schemas.microsoft.com/office/drawing/2014/main" id="{4C4F39AE-E94C-407E-A6A9-9A3BBA288541}"/>
              </a:ext>
            </a:extLst>
          </p:cNvPr>
          <p:cNvSpPr>
            <a:spLocks noGrp="1"/>
          </p:cNvSpPr>
          <p:nvPr>
            <p:ph type="sldNum" sz="quarter" idx="12"/>
          </p:nvPr>
        </p:nvSpPr>
        <p:spPr/>
        <p:txBody>
          <a:bodyPr/>
          <a:lstStyle/>
          <a:p>
            <a:fld id="{BE208261-F9C2-41BA-9979-CA229887A8FE}" type="slidenum">
              <a:rPr lang="pt-BR" smtClean="0"/>
              <a:t>15</a:t>
            </a:fld>
            <a:endParaRPr lang="pt-BR"/>
          </a:p>
        </p:txBody>
      </p:sp>
    </p:spTree>
    <p:extLst>
      <p:ext uri="{BB962C8B-B14F-4D97-AF65-F5344CB8AC3E}">
        <p14:creationId xmlns:p14="http://schemas.microsoft.com/office/powerpoint/2010/main" val="107058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6295E7F-EA66-480B-B001-C8BE7CD61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0040" y="4892040"/>
            <a:ext cx="11548872" cy="1645920"/>
          </a:xfrm>
          <a:prstGeom prst="rect">
            <a:avLst/>
          </a:prstGeom>
          <a:solidFill>
            <a:srgbClr val="262626"/>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A6149BB7-1D71-4A81-8CE3-91E5514B1EBD}"/>
              </a:ext>
            </a:extLst>
          </p:cNvPr>
          <p:cNvSpPr>
            <a:spLocks noGrp="1"/>
          </p:cNvSpPr>
          <p:nvPr>
            <p:ph type="title"/>
          </p:nvPr>
        </p:nvSpPr>
        <p:spPr>
          <a:xfrm>
            <a:off x="718686" y="5091762"/>
            <a:ext cx="7484787" cy="1264588"/>
          </a:xfrm>
        </p:spPr>
        <p:txBody>
          <a:bodyPr vert="horz" lIns="91440" tIns="45720" rIns="91440" bIns="45720" rtlCol="0" anchor="ctr">
            <a:normAutofit/>
          </a:bodyPr>
          <a:lstStyle/>
          <a:p>
            <a:pPr algn="r"/>
            <a:r>
              <a:rPr lang="en-US" sz="4800" dirty="0">
                <a:solidFill>
                  <a:srgbClr val="FFFFFF"/>
                </a:solidFill>
              </a:rPr>
              <a:t>EC 103/19</a:t>
            </a:r>
          </a:p>
        </p:txBody>
      </p:sp>
      <p:pic>
        <p:nvPicPr>
          <p:cNvPr id="6" name="Espaço Reservado para Conteúdo 5">
            <a:extLst>
              <a:ext uri="{FF2B5EF4-FFF2-40B4-BE49-F238E27FC236}">
                <a16:creationId xmlns:a16="http://schemas.microsoft.com/office/drawing/2014/main" id="{9D96CD92-8BFF-45EB-9FEE-5C4D228D39B7}"/>
              </a:ext>
            </a:extLst>
          </p:cNvPr>
          <p:cNvPicPr>
            <a:picLocks noGrp="1" noChangeAspect="1"/>
          </p:cNvPicPr>
          <p:nvPr>
            <p:ph idx="1"/>
          </p:nvPr>
        </p:nvPicPr>
        <p:blipFill rotWithShape="1">
          <a:blip r:embed="rId2"/>
          <a:srcRect t="13908" r="-1" b="14540"/>
          <a:stretch/>
        </p:blipFill>
        <p:spPr>
          <a:xfrm>
            <a:off x="320040" y="320040"/>
            <a:ext cx="11548872" cy="4462272"/>
          </a:xfrm>
          <a:prstGeom prst="rect">
            <a:avLst/>
          </a:prstGeom>
        </p:spPr>
      </p:pic>
      <p:cxnSp>
        <p:nvCxnSpPr>
          <p:cNvPr id="15" name="Straight Connector 14">
            <a:extLst>
              <a:ext uri="{FF2B5EF4-FFF2-40B4-BE49-F238E27FC236}">
                <a16:creationId xmlns:a16="http://schemas.microsoft.com/office/drawing/2014/main" id="{E126E481-B945-4179-BD79-05E96E9B29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Espaço Reservado para Número de Slide 2">
            <a:extLst>
              <a:ext uri="{FF2B5EF4-FFF2-40B4-BE49-F238E27FC236}">
                <a16:creationId xmlns:a16="http://schemas.microsoft.com/office/drawing/2014/main" id="{B7275C3B-8165-44D0-909F-B3CB8EA0E590}"/>
              </a:ext>
            </a:extLst>
          </p:cNvPr>
          <p:cNvSpPr>
            <a:spLocks noGrp="1"/>
          </p:cNvSpPr>
          <p:nvPr>
            <p:ph type="sldNum" sz="quarter" idx="12"/>
          </p:nvPr>
        </p:nvSpPr>
        <p:spPr/>
        <p:txBody>
          <a:bodyPr/>
          <a:lstStyle/>
          <a:p>
            <a:fld id="{BE208261-F9C2-41BA-9979-CA229887A8FE}" type="slidenum">
              <a:rPr lang="pt-BR" smtClean="0"/>
              <a:t>16</a:t>
            </a:fld>
            <a:endParaRPr lang="pt-BR"/>
          </a:p>
        </p:txBody>
      </p:sp>
    </p:spTree>
    <p:extLst>
      <p:ext uri="{BB962C8B-B14F-4D97-AF65-F5344CB8AC3E}">
        <p14:creationId xmlns:p14="http://schemas.microsoft.com/office/powerpoint/2010/main" val="3541913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dirty="0">
                <a:solidFill>
                  <a:srgbClr val="FFFFFF"/>
                </a:solidFill>
              </a:rPr>
              <a:t>quais as condutas devem ser adotadas?</a:t>
            </a:r>
            <a:br>
              <a:rPr lang="pt-BR" dirty="0">
                <a:solidFill>
                  <a:srgbClr val="FFFFFF"/>
                </a:solidFill>
              </a:rPr>
            </a:br>
            <a:endParaRPr lang="pt-BR"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Aumento de alíquota</a:t>
            </a:r>
          </a:p>
          <a:p>
            <a:r>
              <a:rPr lang="pt-BR" dirty="0"/>
              <a:t>Desligamento de aposentados pelo RGPS</a:t>
            </a:r>
          </a:p>
          <a:p>
            <a:r>
              <a:rPr lang="pt-BR" dirty="0"/>
              <a:t>Transferência de benefícios não programados</a:t>
            </a:r>
          </a:p>
          <a:p>
            <a:r>
              <a:rPr lang="pt-BR" dirty="0"/>
              <a:t>Previdência complementar</a:t>
            </a:r>
          </a:p>
          <a:p>
            <a:r>
              <a:rPr lang="pt-BR" dirty="0"/>
              <a:t>Deixar de realizar incorporações</a:t>
            </a:r>
          </a:p>
          <a:p>
            <a:endParaRPr lang="pt-BR" dirty="0"/>
          </a:p>
        </p:txBody>
      </p:sp>
      <p:sp>
        <p:nvSpPr>
          <p:cNvPr id="4" name="Espaço Reservado para Número de Slide 3">
            <a:extLst>
              <a:ext uri="{FF2B5EF4-FFF2-40B4-BE49-F238E27FC236}">
                <a16:creationId xmlns:a16="http://schemas.microsoft.com/office/drawing/2014/main" id="{271FBAD2-F072-47A5-8A17-D398D7E37D39}"/>
              </a:ext>
            </a:extLst>
          </p:cNvPr>
          <p:cNvSpPr>
            <a:spLocks noGrp="1"/>
          </p:cNvSpPr>
          <p:nvPr>
            <p:ph type="sldNum" sz="quarter" idx="12"/>
          </p:nvPr>
        </p:nvSpPr>
        <p:spPr/>
        <p:txBody>
          <a:bodyPr/>
          <a:lstStyle/>
          <a:p>
            <a:fld id="{BE208261-F9C2-41BA-9979-CA229887A8FE}" type="slidenum">
              <a:rPr lang="pt-BR" smtClean="0"/>
              <a:t>17</a:t>
            </a:fld>
            <a:endParaRPr lang="pt-BR"/>
          </a:p>
        </p:txBody>
      </p:sp>
    </p:spTree>
    <p:extLst>
      <p:ext uri="{BB962C8B-B14F-4D97-AF65-F5344CB8AC3E}">
        <p14:creationId xmlns:p14="http://schemas.microsoft.com/office/powerpoint/2010/main" val="3315763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dirty="0">
                <a:solidFill>
                  <a:srgbClr val="FFFFFF"/>
                </a:solidFill>
              </a:rPr>
              <a:t>Como documentar a conduta adotada?</a:t>
            </a:r>
            <a:br>
              <a:rPr lang="pt-BR" dirty="0">
                <a:solidFill>
                  <a:srgbClr val="FFFFFF"/>
                </a:solidFill>
              </a:rPr>
            </a:br>
            <a:endParaRPr lang="pt-BR"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Estudos atuariais realizados</a:t>
            </a:r>
          </a:p>
          <a:p>
            <a:r>
              <a:rPr lang="pt-BR" dirty="0"/>
              <a:t>Notificações</a:t>
            </a:r>
          </a:p>
          <a:p>
            <a:r>
              <a:rPr lang="pt-BR" dirty="0"/>
              <a:t>Estudo de medidas judiciais</a:t>
            </a:r>
          </a:p>
          <a:p>
            <a:r>
              <a:rPr lang="pt-BR" dirty="0"/>
              <a:t>Notícia ao Ministério Público</a:t>
            </a:r>
          </a:p>
          <a:p>
            <a:endParaRPr lang="pt-BR" dirty="0"/>
          </a:p>
        </p:txBody>
      </p:sp>
      <p:sp>
        <p:nvSpPr>
          <p:cNvPr id="4" name="Espaço Reservado para Número de Slide 3">
            <a:extLst>
              <a:ext uri="{FF2B5EF4-FFF2-40B4-BE49-F238E27FC236}">
                <a16:creationId xmlns:a16="http://schemas.microsoft.com/office/drawing/2014/main" id="{271FBAD2-F072-47A5-8A17-D398D7E37D39}"/>
              </a:ext>
            </a:extLst>
          </p:cNvPr>
          <p:cNvSpPr>
            <a:spLocks noGrp="1"/>
          </p:cNvSpPr>
          <p:nvPr>
            <p:ph type="sldNum" sz="quarter" idx="12"/>
          </p:nvPr>
        </p:nvSpPr>
        <p:spPr/>
        <p:txBody>
          <a:bodyPr/>
          <a:lstStyle/>
          <a:p>
            <a:fld id="{BE208261-F9C2-41BA-9979-CA229887A8FE}" type="slidenum">
              <a:rPr lang="pt-BR" smtClean="0"/>
              <a:t>18</a:t>
            </a:fld>
            <a:endParaRPr lang="pt-BR"/>
          </a:p>
        </p:txBody>
      </p:sp>
    </p:spTree>
    <p:extLst>
      <p:ext uri="{BB962C8B-B14F-4D97-AF65-F5344CB8AC3E}">
        <p14:creationId xmlns:p14="http://schemas.microsoft.com/office/powerpoint/2010/main" val="706658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6295E7F-EA66-480B-B001-C8BE7CD61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0040" y="4892040"/>
            <a:ext cx="11548872" cy="1645920"/>
          </a:xfrm>
          <a:prstGeom prst="rect">
            <a:avLst/>
          </a:prstGeom>
          <a:solidFill>
            <a:srgbClr val="262626"/>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A6149BB7-1D71-4A81-8CE3-91E5514B1EBD}"/>
              </a:ext>
            </a:extLst>
          </p:cNvPr>
          <p:cNvSpPr>
            <a:spLocks noGrp="1"/>
          </p:cNvSpPr>
          <p:nvPr>
            <p:ph type="title"/>
          </p:nvPr>
        </p:nvSpPr>
        <p:spPr>
          <a:xfrm>
            <a:off x="718686" y="5091762"/>
            <a:ext cx="7484787" cy="1264588"/>
          </a:xfrm>
        </p:spPr>
        <p:txBody>
          <a:bodyPr vert="horz" lIns="91440" tIns="45720" rIns="91440" bIns="45720" rtlCol="0" anchor="ctr">
            <a:normAutofit/>
          </a:bodyPr>
          <a:lstStyle/>
          <a:p>
            <a:pPr algn="r"/>
            <a:r>
              <a:rPr lang="en-US" sz="4800" dirty="0">
                <a:solidFill>
                  <a:srgbClr val="FFFFFF"/>
                </a:solidFill>
              </a:rPr>
              <a:t>PREOCUPAÇÃO ATUARIAL</a:t>
            </a:r>
          </a:p>
        </p:txBody>
      </p:sp>
      <p:pic>
        <p:nvPicPr>
          <p:cNvPr id="6" name="Espaço Reservado para Conteúdo 5">
            <a:extLst>
              <a:ext uri="{FF2B5EF4-FFF2-40B4-BE49-F238E27FC236}">
                <a16:creationId xmlns:a16="http://schemas.microsoft.com/office/drawing/2014/main" id="{9D96CD92-8BFF-45EB-9FEE-5C4D228D39B7}"/>
              </a:ext>
            </a:extLst>
          </p:cNvPr>
          <p:cNvPicPr>
            <a:picLocks noGrp="1" noChangeAspect="1"/>
          </p:cNvPicPr>
          <p:nvPr>
            <p:ph idx="1"/>
          </p:nvPr>
        </p:nvPicPr>
        <p:blipFill rotWithShape="1">
          <a:blip r:embed="rId2"/>
          <a:srcRect t="13908" r="-1" b="14540"/>
          <a:stretch/>
        </p:blipFill>
        <p:spPr>
          <a:xfrm>
            <a:off x="320040" y="320040"/>
            <a:ext cx="11548872" cy="4462272"/>
          </a:xfrm>
          <a:prstGeom prst="rect">
            <a:avLst/>
          </a:prstGeom>
        </p:spPr>
      </p:pic>
      <p:cxnSp>
        <p:nvCxnSpPr>
          <p:cNvPr id="15" name="Straight Connector 14">
            <a:extLst>
              <a:ext uri="{FF2B5EF4-FFF2-40B4-BE49-F238E27FC236}">
                <a16:creationId xmlns:a16="http://schemas.microsoft.com/office/drawing/2014/main" id="{E126E481-B945-4179-BD79-05E96E9B29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Espaço Reservado para Número de Slide 2">
            <a:extLst>
              <a:ext uri="{FF2B5EF4-FFF2-40B4-BE49-F238E27FC236}">
                <a16:creationId xmlns:a16="http://schemas.microsoft.com/office/drawing/2014/main" id="{B7275C3B-8165-44D0-909F-B3CB8EA0E590}"/>
              </a:ext>
            </a:extLst>
          </p:cNvPr>
          <p:cNvSpPr>
            <a:spLocks noGrp="1"/>
          </p:cNvSpPr>
          <p:nvPr>
            <p:ph type="sldNum" sz="quarter" idx="12"/>
          </p:nvPr>
        </p:nvSpPr>
        <p:spPr/>
        <p:txBody>
          <a:bodyPr/>
          <a:lstStyle/>
          <a:p>
            <a:fld id="{BE208261-F9C2-41BA-9979-CA229887A8FE}" type="slidenum">
              <a:rPr lang="pt-BR" smtClean="0"/>
              <a:t>19</a:t>
            </a:fld>
            <a:endParaRPr lang="pt-BR"/>
          </a:p>
        </p:txBody>
      </p:sp>
    </p:spTree>
    <p:extLst>
      <p:ext uri="{BB962C8B-B14F-4D97-AF65-F5344CB8AC3E}">
        <p14:creationId xmlns:p14="http://schemas.microsoft.com/office/powerpoint/2010/main" val="224873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a:solidFill>
                  <a:srgbClr val="FFFFFF"/>
                </a:solidFill>
              </a:rPr>
              <a:t>quais as condutas devem suscitar duvida?</a:t>
            </a:r>
            <a:br>
              <a:rPr lang="pt-BR">
                <a:solidFill>
                  <a:srgbClr val="FFFFFF"/>
                </a:solidFill>
              </a:rPr>
            </a:br>
            <a:endParaRPr lang="pt-BR">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homologação de edital</a:t>
            </a:r>
          </a:p>
          <a:p>
            <a:r>
              <a:rPr lang="pt-BR" dirty="0"/>
              <a:t>admissão de pessoal</a:t>
            </a:r>
          </a:p>
          <a:p>
            <a:r>
              <a:rPr lang="pt-BR" dirty="0"/>
              <a:t>aumento salarial</a:t>
            </a:r>
          </a:p>
          <a:p>
            <a:r>
              <a:rPr lang="pt-BR" dirty="0"/>
              <a:t>demissão de pessoal</a:t>
            </a:r>
          </a:p>
          <a:p>
            <a:r>
              <a:rPr lang="pt-BR" dirty="0"/>
              <a:t>propaganda</a:t>
            </a:r>
          </a:p>
          <a:p>
            <a:r>
              <a:rPr lang="pt-BR" dirty="0"/>
              <a:t>entrega graciosa de bens e serviços</a:t>
            </a:r>
          </a:p>
          <a:p>
            <a:r>
              <a:rPr lang="pt-BR" dirty="0"/>
              <a:t>propaganda</a:t>
            </a:r>
          </a:p>
          <a:p>
            <a:r>
              <a:rPr lang="pt-BR" dirty="0"/>
              <a:t>inauguração de obra pública</a:t>
            </a:r>
          </a:p>
          <a:p>
            <a:r>
              <a:rPr lang="pt-BR" dirty="0"/>
              <a:t>transferências *voluntárias*</a:t>
            </a:r>
          </a:p>
          <a:p>
            <a:endParaRPr lang="pt-BR" dirty="0"/>
          </a:p>
          <a:p>
            <a:endParaRPr lang="pt-BR" dirty="0"/>
          </a:p>
        </p:txBody>
      </p:sp>
      <p:sp>
        <p:nvSpPr>
          <p:cNvPr id="4" name="Espaço Reservado para Número de Slide 3">
            <a:extLst>
              <a:ext uri="{FF2B5EF4-FFF2-40B4-BE49-F238E27FC236}">
                <a16:creationId xmlns:a16="http://schemas.microsoft.com/office/drawing/2014/main" id="{9FD6098E-DEB1-43A5-90CF-848A042E5984}"/>
              </a:ext>
            </a:extLst>
          </p:cNvPr>
          <p:cNvSpPr>
            <a:spLocks noGrp="1"/>
          </p:cNvSpPr>
          <p:nvPr>
            <p:ph type="sldNum" sz="quarter" idx="12"/>
          </p:nvPr>
        </p:nvSpPr>
        <p:spPr/>
        <p:txBody>
          <a:bodyPr/>
          <a:lstStyle/>
          <a:p>
            <a:fld id="{BE208261-F9C2-41BA-9979-CA229887A8FE}" type="slidenum">
              <a:rPr lang="pt-BR" smtClean="0"/>
              <a:t>2</a:t>
            </a:fld>
            <a:endParaRPr lang="pt-BR" dirty="0"/>
          </a:p>
        </p:txBody>
      </p:sp>
    </p:spTree>
    <p:extLst>
      <p:ext uri="{BB962C8B-B14F-4D97-AF65-F5344CB8AC3E}">
        <p14:creationId xmlns:p14="http://schemas.microsoft.com/office/powerpoint/2010/main" val="142050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4CD1884F-C377-4708-AC44-4B13C0891B9C}"/>
              </a:ext>
            </a:extLst>
          </p:cNvPr>
          <p:cNvSpPr>
            <a:spLocks noGrp="1"/>
          </p:cNvSpPr>
          <p:nvPr>
            <p:ph type="title"/>
          </p:nvPr>
        </p:nvSpPr>
        <p:spPr>
          <a:xfrm>
            <a:off x="686834" y="1153572"/>
            <a:ext cx="3200400" cy="4461163"/>
          </a:xfrm>
        </p:spPr>
        <p:txBody>
          <a:bodyPr>
            <a:normAutofit/>
          </a:bodyPr>
          <a:lstStyle/>
          <a:p>
            <a:r>
              <a:rPr lang="pt-BR" dirty="0">
                <a:solidFill>
                  <a:srgbClr val="FFFFFF"/>
                </a:solidFill>
              </a:rPr>
              <a:t>Escala tributária federal</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p:cNvSpPr>
            <a:spLocks noGrp="1"/>
          </p:cNvSpPr>
          <p:nvPr>
            <p:ph idx="1"/>
          </p:nvPr>
        </p:nvSpPr>
        <p:spPr>
          <a:xfrm>
            <a:off x="4447308" y="591344"/>
            <a:ext cx="6906491" cy="5585619"/>
          </a:xfrm>
        </p:spPr>
        <p:txBody>
          <a:bodyPr anchor="ctr">
            <a:normAutofit/>
          </a:bodyPr>
          <a:lstStyle/>
          <a:p>
            <a:pPr marL="0" indent="0">
              <a:buNone/>
            </a:pPr>
            <a:r>
              <a:rPr lang="pt-BR" sz="1300"/>
              <a:t>Art. 11. Até que entre em vigor lei que altere a alíquota da contribuição previdenciária de que tratam os </a:t>
            </a:r>
            <a:r>
              <a:rPr lang="pt-BR" sz="1300" err="1"/>
              <a:t>arts</a:t>
            </a:r>
            <a:r>
              <a:rPr lang="pt-BR" sz="1300"/>
              <a:t>. 4º, 5º e 6º da Lei nº 10.887, de 18 de junho de 2004, esta será de 14 (quatorze por cento).</a:t>
            </a:r>
          </a:p>
          <a:p>
            <a:pPr marL="0" indent="0">
              <a:buNone/>
            </a:pPr>
            <a:r>
              <a:rPr lang="pt-BR" sz="1300"/>
              <a:t>§ 1º A alíquota prevista no caput será reduzida ou majorada, considerado o valor da base de contribuição ou do benefício recebido, de acordo com os seguintes parâmetros:</a:t>
            </a:r>
          </a:p>
          <a:p>
            <a:pPr marL="0" indent="0">
              <a:buNone/>
            </a:pPr>
            <a:r>
              <a:rPr lang="pt-BR" sz="1300"/>
              <a:t>I - até 1 (um) salário-mínimo, redução de seis inteiros e cinco décimos pontos percentuais;</a:t>
            </a:r>
          </a:p>
          <a:p>
            <a:pPr marL="0" indent="0">
              <a:buNone/>
            </a:pPr>
            <a:r>
              <a:rPr lang="pt-BR" sz="1300"/>
              <a:t>II - acima de 1 (um) salário-mínimo até R$ 2.000,00 (dois mil reais), redução de cinco pontos percentuais;</a:t>
            </a:r>
          </a:p>
          <a:p>
            <a:pPr marL="0" indent="0">
              <a:buNone/>
            </a:pPr>
            <a:r>
              <a:rPr lang="pt-BR" sz="1300"/>
              <a:t>III - de R$ 2.000,01 (dois mil reais e um centavo) até R$ 3.000,00 (três mil reais), redução de dois pontos percentuais;</a:t>
            </a:r>
          </a:p>
          <a:p>
            <a:pPr marL="0" indent="0">
              <a:buNone/>
            </a:pPr>
            <a:r>
              <a:rPr lang="pt-BR" sz="1300"/>
              <a:t>IV - de R$ 3.000,01 (três mil reais e um centavo) até R$ 5.839,45 (cinco mil, oitocentos e trinta e nove reais e quarenta e cinco centavos), sem redução ou acréscimo;</a:t>
            </a:r>
          </a:p>
          <a:p>
            <a:pPr marL="0" indent="0">
              <a:buNone/>
            </a:pPr>
            <a:r>
              <a:rPr lang="pt-BR" sz="1300"/>
              <a:t>V - de R$ 5.839,46 (cinco mil, oitocentos e trinta e nove reais e quarenta e seis centavos) até R$ 10.000,00 (dez mil reais), acréscimo de meio ponto percentual;</a:t>
            </a:r>
          </a:p>
          <a:p>
            <a:pPr marL="0" indent="0">
              <a:buNone/>
            </a:pPr>
            <a:r>
              <a:rPr lang="pt-BR" sz="1300"/>
              <a:t>VI - de R$ 10.000,01 (dez mil reais e um centavo) até R$ 20.000,00 (vinte mil reais), acréscimo de dois inteiros e cinco décimos pontos percentuais;</a:t>
            </a:r>
          </a:p>
          <a:p>
            <a:pPr marL="0" indent="0">
              <a:buNone/>
            </a:pPr>
            <a:r>
              <a:rPr lang="pt-BR" sz="1300"/>
              <a:t>VII - de R$ 20.000,01 (vinte mil reais e um centavo) até R$ 39.000,00 (trinta e nove mil reais), acréscimo de cinco pontos percentuais; e</a:t>
            </a:r>
          </a:p>
          <a:p>
            <a:pPr marL="0" indent="0">
              <a:buNone/>
            </a:pPr>
            <a:r>
              <a:rPr lang="pt-BR" sz="1300"/>
              <a:t>VIII - acima de R$ 39.000,00 (trinta e nove mil reais), acréscimo de oito pontos percentuais.</a:t>
            </a:r>
          </a:p>
          <a:p>
            <a:pPr marL="0" indent="0">
              <a:buNone/>
            </a:pPr>
            <a:r>
              <a:rPr lang="pt-BR" sz="1300"/>
              <a:t>§ 2º A alíquota, reduzida ou majorada nos termos do disposto no § 1º, será aplicada de forma progressiva sobre a base de contribuição do servidor ativo, incidindo cada alíquota sobre a faixa de valores compreendida nos respectivos limites.</a:t>
            </a:r>
          </a:p>
        </p:txBody>
      </p:sp>
    </p:spTree>
    <p:extLst>
      <p:ext uri="{BB962C8B-B14F-4D97-AF65-F5344CB8AC3E}">
        <p14:creationId xmlns:p14="http://schemas.microsoft.com/office/powerpoint/2010/main" val="13647086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ítulo 2">
            <a:extLst>
              <a:ext uri="{FF2B5EF4-FFF2-40B4-BE49-F238E27FC236}">
                <a16:creationId xmlns:a16="http://schemas.microsoft.com/office/drawing/2014/main" id="{A72E91C0-6BE4-4E72-BA3E-B5ADC3146FE2}"/>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dirty="0" err="1">
                <a:solidFill>
                  <a:schemeClr val="bg1"/>
                </a:solidFill>
                <a:latin typeface="+mj-lt"/>
                <a:ea typeface="+mj-ea"/>
                <a:cs typeface="+mj-cs"/>
              </a:rPr>
              <a:t>Escala</a:t>
            </a:r>
            <a:r>
              <a:rPr lang="en-US" sz="3200" kern="1200" dirty="0">
                <a:solidFill>
                  <a:schemeClr val="bg1"/>
                </a:solidFill>
                <a:latin typeface="+mj-lt"/>
                <a:ea typeface="+mj-ea"/>
                <a:cs typeface="+mj-cs"/>
              </a:rPr>
              <a:t> </a:t>
            </a:r>
            <a:r>
              <a:rPr lang="en-US" sz="3200" kern="1200" dirty="0" err="1">
                <a:solidFill>
                  <a:schemeClr val="bg1"/>
                </a:solidFill>
                <a:latin typeface="+mj-lt"/>
                <a:ea typeface="+mj-ea"/>
                <a:cs typeface="+mj-cs"/>
              </a:rPr>
              <a:t>tributária</a:t>
            </a:r>
            <a:r>
              <a:rPr lang="en-US" sz="3200" kern="1200" dirty="0">
                <a:solidFill>
                  <a:schemeClr val="bg1"/>
                </a:solidFill>
                <a:latin typeface="+mj-lt"/>
                <a:ea typeface="+mj-ea"/>
                <a:cs typeface="+mj-cs"/>
              </a:rPr>
              <a:t> federal</a:t>
            </a: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2784745380"/>
              </p:ext>
            </p:extLst>
          </p:nvPr>
        </p:nvGraphicFramePr>
        <p:xfrm>
          <a:off x="643467" y="1730207"/>
          <a:ext cx="10905067" cy="4284242"/>
        </p:xfrm>
        <a:graphic>
          <a:graphicData uri="http://schemas.openxmlformats.org/drawingml/2006/table">
            <a:tbl>
              <a:tblPr firstRow="1" firstCol="1" bandRow="1">
                <a:tableStyleId>{5C22544A-7EE6-4342-B048-85BDC9FD1C3A}</a:tableStyleId>
              </a:tblPr>
              <a:tblGrid>
                <a:gridCol w="3838488">
                  <a:extLst>
                    <a:ext uri="{9D8B030D-6E8A-4147-A177-3AD203B41FA5}">
                      <a16:colId xmlns:a16="http://schemas.microsoft.com/office/drawing/2014/main" val="20000"/>
                    </a:ext>
                  </a:extLst>
                </a:gridCol>
                <a:gridCol w="3896133">
                  <a:extLst>
                    <a:ext uri="{9D8B030D-6E8A-4147-A177-3AD203B41FA5}">
                      <a16:colId xmlns:a16="http://schemas.microsoft.com/office/drawing/2014/main" val="20001"/>
                    </a:ext>
                  </a:extLst>
                </a:gridCol>
                <a:gridCol w="3170446">
                  <a:extLst>
                    <a:ext uri="{9D8B030D-6E8A-4147-A177-3AD203B41FA5}">
                      <a16:colId xmlns:a16="http://schemas.microsoft.com/office/drawing/2014/main" val="20002"/>
                    </a:ext>
                  </a:extLst>
                </a:gridCol>
              </a:tblGrid>
              <a:tr h="818050">
                <a:tc>
                  <a:txBody>
                    <a:bodyPr/>
                    <a:lstStyle/>
                    <a:p>
                      <a:pPr algn="l" fontAlgn="b"/>
                      <a:r>
                        <a:rPr lang="pt-BR" sz="2500" u="none" strike="noStrike">
                          <a:effectLst/>
                        </a:rPr>
                        <a:t>Faixa</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Alteração em relação a 14%</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Alíquota final</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0"/>
                  </a:ext>
                </a:extLst>
              </a:tr>
              <a:tr h="433274">
                <a:tc>
                  <a:txBody>
                    <a:bodyPr/>
                    <a:lstStyle/>
                    <a:p>
                      <a:pPr algn="l" fontAlgn="b"/>
                      <a:r>
                        <a:rPr lang="pt-BR" sz="2500" u="none" strike="noStrike">
                          <a:effectLst/>
                        </a:rPr>
                        <a:t>Até 1 SM</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-6,5%</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7,50%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1"/>
                  </a:ext>
                </a:extLst>
              </a:tr>
              <a:tr h="433274">
                <a:tc>
                  <a:txBody>
                    <a:bodyPr/>
                    <a:lstStyle/>
                    <a:p>
                      <a:pPr algn="l" fontAlgn="b"/>
                      <a:r>
                        <a:rPr lang="pt-BR" sz="2500" u="none" strike="noStrike">
                          <a:effectLst/>
                        </a:rPr>
                        <a:t>Até R$ 2.000,00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-5,0%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9,00%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2"/>
                  </a:ext>
                </a:extLst>
              </a:tr>
              <a:tr h="433274">
                <a:tc>
                  <a:txBody>
                    <a:bodyPr/>
                    <a:lstStyle/>
                    <a:p>
                      <a:pPr algn="l" fontAlgn="b"/>
                      <a:r>
                        <a:rPr lang="pt-BR" sz="2500" u="none" strike="noStrike">
                          <a:effectLst/>
                        </a:rPr>
                        <a:t>Até R$ 3.000,00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-2,0%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12,00%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3"/>
                  </a:ext>
                </a:extLst>
              </a:tr>
              <a:tr h="433274">
                <a:tc>
                  <a:txBody>
                    <a:bodyPr/>
                    <a:lstStyle/>
                    <a:p>
                      <a:pPr algn="l" fontAlgn="b"/>
                      <a:r>
                        <a:rPr lang="pt-BR" sz="2500" u="none" strike="noStrike">
                          <a:effectLst/>
                        </a:rPr>
                        <a:t>Até R$ 5.839,46</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14,00%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4"/>
                  </a:ext>
                </a:extLst>
              </a:tr>
              <a:tr h="433274">
                <a:tc>
                  <a:txBody>
                    <a:bodyPr/>
                    <a:lstStyle/>
                    <a:p>
                      <a:pPr algn="l" fontAlgn="b"/>
                      <a:r>
                        <a:rPr lang="pt-BR" sz="2500" u="none" strike="noStrike">
                          <a:effectLst/>
                        </a:rPr>
                        <a:t>Até R$ 10.000,00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+0,5%</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14,50%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5"/>
                  </a:ext>
                </a:extLst>
              </a:tr>
              <a:tr h="433274">
                <a:tc>
                  <a:txBody>
                    <a:bodyPr/>
                    <a:lstStyle/>
                    <a:p>
                      <a:pPr algn="l" fontAlgn="b"/>
                      <a:r>
                        <a:rPr lang="pt-BR" sz="2500" u="none" strike="noStrike">
                          <a:effectLst/>
                        </a:rPr>
                        <a:t>Até R$ 20.000,00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+2,5%</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16,50%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6"/>
                  </a:ext>
                </a:extLst>
              </a:tr>
              <a:tr h="433274">
                <a:tc>
                  <a:txBody>
                    <a:bodyPr/>
                    <a:lstStyle/>
                    <a:p>
                      <a:pPr algn="l" fontAlgn="b"/>
                      <a:r>
                        <a:rPr lang="pt-BR" sz="2500" u="none" strike="noStrike">
                          <a:effectLst/>
                        </a:rPr>
                        <a:t>Até R$ 39.000,00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+5,0%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19,00%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7"/>
                  </a:ext>
                </a:extLst>
              </a:tr>
              <a:tr h="433274">
                <a:tc>
                  <a:txBody>
                    <a:bodyPr/>
                    <a:lstStyle/>
                    <a:p>
                      <a:pPr algn="l" fontAlgn="b"/>
                      <a:r>
                        <a:rPr lang="pt-BR" sz="2500" u="none" strike="noStrike">
                          <a:effectLst/>
                        </a:rPr>
                        <a:t>Acima de R$ 39.000,00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+8,0%</a:t>
                      </a:r>
                      <a:endParaRPr lang="pt-BR" sz="2500" b="0" i="0" u="none" strike="noStrike">
                        <a:solidFill>
                          <a:srgbClr val="000000"/>
                        </a:solidFill>
                        <a:effectLst/>
                        <a:latin typeface="Calibri"/>
                      </a:endParaRPr>
                    </a:p>
                  </a:txBody>
                  <a:tcPr marL="10020" marR="10020" marT="10020" marB="0" anchor="b"/>
                </a:tc>
                <a:tc>
                  <a:txBody>
                    <a:bodyPr/>
                    <a:lstStyle/>
                    <a:p>
                      <a:pPr algn="ctr" fontAlgn="b"/>
                      <a:r>
                        <a:rPr lang="pt-BR" sz="2500" u="none" strike="noStrike">
                          <a:effectLst/>
                        </a:rPr>
                        <a:t>22,00%</a:t>
                      </a:r>
                      <a:endParaRPr lang="pt-BR" sz="2500" b="0" i="0" u="none" strike="noStrike">
                        <a:solidFill>
                          <a:srgbClr val="000000"/>
                        </a:solidFill>
                        <a:effectLst/>
                        <a:latin typeface="Calibri"/>
                      </a:endParaRPr>
                    </a:p>
                  </a:txBody>
                  <a:tcPr marL="10020" marR="10020" marT="10020" marB="0" anchor="b"/>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373708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ítulo 2">
            <a:extLst>
              <a:ext uri="{FF2B5EF4-FFF2-40B4-BE49-F238E27FC236}">
                <a16:creationId xmlns:a16="http://schemas.microsoft.com/office/drawing/2014/main" id="{99843175-0592-4323-B7D9-52752DE89F6D}"/>
              </a:ext>
            </a:extLst>
          </p:cNvPr>
          <p:cNvSpPr>
            <a:spLocks noGrp="1"/>
          </p:cNvSpPr>
          <p:nvPr>
            <p:ph type="title"/>
          </p:nvPr>
        </p:nvSpPr>
        <p:spPr>
          <a:xfrm>
            <a:off x="1046746" y="586822"/>
            <a:ext cx="3560252" cy="1645920"/>
          </a:xfrm>
        </p:spPr>
        <p:txBody>
          <a:bodyPr vert="horz" lIns="91440" tIns="45720" rIns="91440" bIns="45720" rtlCol="0" anchor="ctr">
            <a:normAutofit/>
          </a:bodyPr>
          <a:lstStyle/>
          <a:p>
            <a:r>
              <a:rPr lang="en-US" sz="3200" dirty="0" err="1"/>
              <a:t>Escala</a:t>
            </a:r>
            <a:r>
              <a:rPr lang="en-US" sz="3200" dirty="0"/>
              <a:t> </a:t>
            </a:r>
            <a:r>
              <a:rPr lang="en-US" sz="3200" dirty="0" err="1"/>
              <a:t>Tributária</a:t>
            </a:r>
            <a:r>
              <a:rPr lang="en-US" sz="3200" dirty="0"/>
              <a:t> Federal</a:t>
            </a:r>
            <a:br>
              <a:rPr lang="en-US" sz="1500" kern="1200" dirty="0">
                <a:solidFill>
                  <a:schemeClr val="tx1"/>
                </a:solidFill>
                <a:latin typeface="+mj-lt"/>
                <a:ea typeface="+mj-ea"/>
                <a:cs typeface="+mj-cs"/>
              </a:rPr>
            </a:br>
            <a:endParaRPr lang="en-US" sz="1500" kern="1200" dirty="0">
              <a:solidFill>
                <a:schemeClr val="tx1"/>
              </a:solidFill>
              <a:latin typeface="+mj-lt"/>
              <a:ea typeface="+mj-ea"/>
              <a:cs typeface="+mj-cs"/>
            </a:endParaRPr>
          </a:p>
        </p:txBody>
      </p:sp>
      <p:sp>
        <p:nvSpPr>
          <p:cNvPr id="14" name="Rectangle 13">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6" name="Rectangle 15">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 name="CaixaDeTexto 4"/>
          <p:cNvSpPr txBox="1"/>
          <p:nvPr/>
        </p:nvSpPr>
        <p:spPr>
          <a:xfrm>
            <a:off x="5351164" y="586822"/>
            <a:ext cx="6002636" cy="1645920"/>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a:t>§ 2º A alíquota, reduzida ou majorada nos termos do disposto no § 1º, será aplicada de forma progressiva sobre a base de contribuição do servidor ativo, incidindo cada alíquota sobre a faixa de valores compreendida nos respectivos limites</a:t>
            </a: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676356144"/>
              </p:ext>
            </p:extLst>
          </p:nvPr>
        </p:nvGraphicFramePr>
        <p:xfrm>
          <a:off x="557784" y="2780090"/>
          <a:ext cx="11164828" cy="3391801"/>
        </p:xfrm>
        <a:graphic>
          <a:graphicData uri="http://schemas.openxmlformats.org/drawingml/2006/table">
            <a:tbl>
              <a:tblPr firstRow="1" bandRow="1">
                <a:tableStyleId>{5C22544A-7EE6-4342-B048-85BDC9FD1C3A}</a:tableStyleId>
              </a:tblPr>
              <a:tblGrid>
                <a:gridCol w="789406">
                  <a:extLst>
                    <a:ext uri="{9D8B030D-6E8A-4147-A177-3AD203B41FA5}">
                      <a16:colId xmlns:a16="http://schemas.microsoft.com/office/drawing/2014/main" val="20000"/>
                    </a:ext>
                  </a:extLst>
                </a:gridCol>
                <a:gridCol w="956502">
                  <a:extLst>
                    <a:ext uri="{9D8B030D-6E8A-4147-A177-3AD203B41FA5}">
                      <a16:colId xmlns:a16="http://schemas.microsoft.com/office/drawing/2014/main" val="20001"/>
                    </a:ext>
                  </a:extLst>
                </a:gridCol>
                <a:gridCol w="1036211">
                  <a:extLst>
                    <a:ext uri="{9D8B030D-6E8A-4147-A177-3AD203B41FA5}">
                      <a16:colId xmlns:a16="http://schemas.microsoft.com/office/drawing/2014/main" val="20002"/>
                    </a:ext>
                  </a:extLst>
                </a:gridCol>
                <a:gridCol w="959020">
                  <a:extLst>
                    <a:ext uri="{9D8B030D-6E8A-4147-A177-3AD203B41FA5}">
                      <a16:colId xmlns:a16="http://schemas.microsoft.com/office/drawing/2014/main" val="20003"/>
                    </a:ext>
                  </a:extLst>
                </a:gridCol>
                <a:gridCol w="963605">
                  <a:extLst>
                    <a:ext uri="{9D8B030D-6E8A-4147-A177-3AD203B41FA5}">
                      <a16:colId xmlns:a16="http://schemas.microsoft.com/office/drawing/2014/main" val="20004"/>
                    </a:ext>
                  </a:extLst>
                </a:gridCol>
                <a:gridCol w="1014030">
                  <a:extLst>
                    <a:ext uri="{9D8B030D-6E8A-4147-A177-3AD203B41FA5}">
                      <a16:colId xmlns:a16="http://schemas.microsoft.com/office/drawing/2014/main" val="20005"/>
                    </a:ext>
                  </a:extLst>
                </a:gridCol>
                <a:gridCol w="1014030">
                  <a:extLst>
                    <a:ext uri="{9D8B030D-6E8A-4147-A177-3AD203B41FA5}">
                      <a16:colId xmlns:a16="http://schemas.microsoft.com/office/drawing/2014/main" val="20006"/>
                    </a:ext>
                  </a:extLst>
                </a:gridCol>
                <a:gridCol w="1014030">
                  <a:extLst>
                    <a:ext uri="{9D8B030D-6E8A-4147-A177-3AD203B41FA5}">
                      <a16:colId xmlns:a16="http://schemas.microsoft.com/office/drawing/2014/main" val="20007"/>
                    </a:ext>
                  </a:extLst>
                </a:gridCol>
                <a:gridCol w="1344091">
                  <a:extLst>
                    <a:ext uri="{9D8B030D-6E8A-4147-A177-3AD203B41FA5}">
                      <a16:colId xmlns:a16="http://schemas.microsoft.com/office/drawing/2014/main" val="20008"/>
                    </a:ext>
                  </a:extLst>
                </a:gridCol>
                <a:gridCol w="1183645">
                  <a:extLst>
                    <a:ext uri="{9D8B030D-6E8A-4147-A177-3AD203B41FA5}">
                      <a16:colId xmlns:a16="http://schemas.microsoft.com/office/drawing/2014/main" val="20009"/>
                    </a:ext>
                  </a:extLst>
                </a:gridCol>
                <a:gridCol w="890258">
                  <a:extLst>
                    <a:ext uri="{9D8B030D-6E8A-4147-A177-3AD203B41FA5}">
                      <a16:colId xmlns:a16="http://schemas.microsoft.com/office/drawing/2014/main" val="20010"/>
                    </a:ext>
                  </a:extLst>
                </a:gridCol>
              </a:tblGrid>
              <a:tr h="188324">
                <a:tc>
                  <a:txBody>
                    <a:bodyPr/>
                    <a:lstStyle/>
                    <a:p>
                      <a:pPr algn="l" fontAlgn="b"/>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7,50%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9,00%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12,00%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14,00%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14,50%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16,50%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19,00%</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22,00%</a:t>
                      </a:r>
                      <a:endParaRPr lang="pt-BR" sz="1000" b="0" i="0" u="none" strike="noStrike">
                        <a:solidFill>
                          <a:srgbClr val="000000"/>
                        </a:solidFill>
                        <a:effectLst/>
                        <a:latin typeface="Calibri"/>
                      </a:endParaRPr>
                    </a:p>
                  </a:txBody>
                  <a:tcPr marL="6423" marR="6423" marT="6423" marB="0" anchor="b"/>
                </a:tc>
                <a:tc>
                  <a:txBody>
                    <a:bodyPr/>
                    <a:lstStyle/>
                    <a:p>
                      <a:pPr algn="l" fontAlgn="b"/>
                      <a:endParaRPr lang="pt-BR" sz="1000" b="0" i="0" u="none" strike="noStrike">
                        <a:solidFill>
                          <a:srgbClr val="000000"/>
                        </a:solidFill>
                        <a:effectLst/>
                        <a:latin typeface="Calibri"/>
                      </a:endParaRPr>
                    </a:p>
                  </a:txBody>
                  <a:tcPr marL="6423" marR="6423" marT="6423" marB="0" anchor="b"/>
                </a:tc>
                <a:tc>
                  <a:txBody>
                    <a:bodyPr/>
                    <a:lstStyle/>
                    <a:p>
                      <a:pPr algn="l" fontAlgn="b"/>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0"/>
                  </a:ext>
                </a:extLst>
              </a:tr>
              <a:tr h="188324">
                <a:tc>
                  <a:txBody>
                    <a:bodyPr/>
                    <a:lstStyle/>
                    <a:p>
                      <a:pPr algn="l" fontAlgn="b"/>
                      <a:r>
                        <a:rPr lang="pt-BR" sz="1000" u="none" strike="noStrike">
                          <a:effectLst/>
                        </a:rPr>
                        <a:t>Salário</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R$ 1.000,00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R$ 2.000,00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R$ 3.000,00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R$ 5.839,46</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R$ 10.000,00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R$ 20.000,00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Até R$ 39.000,00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Acima de R$ 39.000,00</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Contribuição</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Alíquota Efetiva</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1"/>
                  </a:ext>
                </a:extLst>
              </a:tr>
              <a:tr h="335017">
                <a:tc>
                  <a:txBody>
                    <a:bodyPr/>
                    <a:lstStyle/>
                    <a:p>
                      <a:pPr algn="l" fontAlgn="b"/>
                      <a:r>
                        <a:rPr lang="pt-BR" sz="1000" u="none" strike="noStrike">
                          <a:effectLst/>
                        </a:rPr>
                        <a:t>R$ 400,00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400,00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30,00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7,50%</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2"/>
                  </a:ext>
                </a:extLst>
              </a:tr>
              <a:tr h="335017">
                <a:tc>
                  <a:txBody>
                    <a:bodyPr/>
                    <a:lstStyle/>
                    <a:p>
                      <a:pPr algn="l" fontAlgn="b"/>
                      <a:r>
                        <a:rPr lang="pt-BR" sz="1000" u="none" strike="noStrike">
                          <a:effectLst/>
                        </a:rPr>
                        <a:t>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75,00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7,50%</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3"/>
                  </a:ext>
                </a:extLst>
              </a:tr>
              <a:tr h="335017">
                <a:tc>
                  <a:txBody>
                    <a:bodyPr/>
                    <a:lstStyle/>
                    <a:p>
                      <a:pPr algn="l" fontAlgn="b"/>
                      <a:r>
                        <a:rPr lang="pt-BR" sz="1000" u="none" strike="noStrike">
                          <a:effectLst/>
                        </a:rPr>
                        <a:t>R$ 1.500,00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500,00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120,00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8,00%</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4"/>
                  </a:ext>
                </a:extLst>
              </a:tr>
              <a:tr h="335017">
                <a:tc>
                  <a:txBody>
                    <a:bodyPr/>
                    <a:lstStyle/>
                    <a:p>
                      <a:pPr algn="l" fontAlgn="b"/>
                      <a:r>
                        <a:rPr lang="pt-BR" sz="1000" u="none" strike="noStrike">
                          <a:effectLst/>
                        </a:rPr>
                        <a:t>R$ 2.000,00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165,00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8,25%</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5"/>
                  </a:ext>
                </a:extLst>
              </a:tr>
              <a:tr h="335017">
                <a:tc>
                  <a:txBody>
                    <a:bodyPr/>
                    <a:lstStyle/>
                    <a:p>
                      <a:pPr algn="l" fontAlgn="b"/>
                      <a:r>
                        <a:rPr lang="pt-BR" sz="1000" u="none" strike="noStrike">
                          <a:effectLst/>
                        </a:rPr>
                        <a:t>R$ 3.500,00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500,00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355,00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10,14%</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6"/>
                  </a:ext>
                </a:extLst>
              </a:tr>
              <a:tr h="335017">
                <a:tc>
                  <a:txBody>
                    <a:bodyPr/>
                    <a:lstStyle/>
                    <a:p>
                      <a:pPr algn="l" fontAlgn="b"/>
                      <a:r>
                        <a:rPr lang="pt-BR" sz="1000" u="none" strike="noStrike">
                          <a:effectLst/>
                        </a:rPr>
                        <a:t>R$ 7.600,00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2.839,46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1.760,54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937,80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12,34%</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7"/>
                  </a:ext>
                </a:extLst>
              </a:tr>
              <a:tr h="335017">
                <a:tc>
                  <a:txBody>
                    <a:bodyPr/>
                    <a:lstStyle/>
                    <a:p>
                      <a:pPr algn="l" fontAlgn="b"/>
                      <a:r>
                        <a:rPr lang="pt-BR" sz="1000" u="none" strike="noStrike">
                          <a:effectLst/>
                        </a:rPr>
                        <a:t>R$ 25.000,00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2.839,46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4.160,54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5.000,00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3.885,80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15,54%</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8"/>
                  </a:ext>
                </a:extLst>
              </a:tr>
              <a:tr h="335017">
                <a:tc>
                  <a:txBody>
                    <a:bodyPr/>
                    <a:lstStyle/>
                    <a:p>
                      <a:pPr algn="l" fontAlgn="b"/>
                      <a:r>
                        <a:rPr lang="pt-BR" sz="1000" u="none" strike="noStrike">
                          <a:effectLst/>
                        </a:rPr>
                        <a:t>R$ 40.500,00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2.839,46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4.160,54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19.000,00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1.500,00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6.875,80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16,98%</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09"/>
                  </a:ext>
                </a:extLst>
              </a:tr>
              <a:tr h="335017">
                <a:tc>
                  <a:txBody>
                    <a:bodyPr/>
                    <a:lstStyle/>
                    <a:p>
                      <a:pPr algn="l" fontAlgn="b"/>
                      <a:r>
                        <a:rPr lang="pt-BR" sz="1000" u="none" strike="noStrike">
                          <a:effectLst/>
                        </a:rPr>
                        <a:t>R$ 41.400,00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2.839,46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4.160,54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10.000,00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19.000,00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2.400,00 </a:t>
                      </a:r>
                      <a:endParaRPr lang="pt-BR" sz="1000" b="0" i="0" u="none" strike="noStrike">
                        <a:solidFill>
                          <a:srgbClr val="000000"/>
                        </a:solidFill>
                        <a:effectLst/>
                        <a:latin typeface="Calibri"/>
                      </a:endParaRPr>
                    </a:p>
                  </a:txBody>
                  <a:tcPr marL="6423" marR="6423" marT="6423" marB="0" anchor="b"/>
                </a:tc>
                <a:tc>
                  <a:txBody>
                    <a:bodyPr/>
                    <a:lstStyle/>
                    <a:p>
                      <a:pPr algn="l" fontAlgn="b"/>
                      <a:r>
                        <a:rPr lang="pt-BR" sz="1000" u="none" strike="noStrike">
                          <a:effectLst/>
                        </a:rPr>
                        <a:t> R$                7.073,80 </a:t>
                      </a:r>
                      <a:endParaRPr lang="pt-BR" sz="1000" b="0" i="0" u="none" strike="noStrike">
                        <a:solidFill>
                          <a:srgbClr val="000000"/>
                        </a:solidFill>
                        <a:effectLst/>
                        <a:latin typeface="Calibri"/>
                      </a:endParaRPr>
                    </a:p>
                  </a:txBody>
                  <a:tcPr marL="6423" marR="6423" marT="6423" marB="0" anchor="b"/>
                </a:tc>
                <a:tc>
                  <a:txBody>
                    <a:bodyPr/>
                    <a:lstStyle/>
                    <a:p>
                      <a:pPr algn="r" fontAlgn="b"/>
                      <a:r>
                        <a:rPr lang="pt-BR" sz="1000" u="none" strike="noStrike">
                          <a:effectLst/>
                        </a:rPr>
                        <a:t>17,09%</a:t>
                      </a:r>
                      <a:endParaRPr lang="pt-BR" sz="1000" b="0" i="0" u="none" strike="noStrike">
                        <a:solidFill>
                          <a:srgbClr val="000000"/>
                        </a:solidFill>
                        <a:effectLst/>
                        <a:latin typeface="Calibri"/>
                      </a:endParaRPr>
                    </a:p>
                  </a:txBody>
                  <a:tcPr marL="6423" marR="6423" marT="6423"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147734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5"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9" name="Gráfico 3"/>
          <p:cNvGraphicFramePr>
            <a:graphicFrameLocks noGrp="1"/>
          </p:cNvGraphicFramePr>
          <p:nvPr>
            <p:ph idx="1"/>
            <p:extLst>
              <p:ext uri="{D42A27DB-BD31-4B8C-83A1-F6EECF244321}">
                <p14:modId xmlns:p14="http://schemas.microsoft.com/office/powerpoint/2010/main" val="2826777487"/>
              </p:ext>
            </p:extLst>
          </p:nvPr>
        </p:nvGraphicFramePr>
        <p:xfrm>
          <a:off x="807722" y="385763"/>
          <a:ext cx="10576558" cy="57806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0400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p:cNvSpPr>
            <a:spLocks noGrp="1"/>
          </p:cNvSpPr>
          <p:nvPr>
            <p:ph idx="1"/>
          </p:nvPr>
        </p:nvSpPr>
        <p:spPr>
          <a:xfrm>
            <a:off x="4447308" y="591344"/>
            <a:ext cx="6906491" cy="5585619"/>
          </a:xfrm>
        </p:spPr>
        <p:txBody>
          <a:bodyPr anchor="ctr">
            <a:normAutofit/>
          </a:bodyPr>
          <a:lstStyle/>
          <a:p>
            <a:r>
              <a:rPr lang="pt-BR"/>
              <a:t>Mas quanto será a alíquota “coletiva”, ou seja, quanto o instituto perceberá a título de contribuição ordinária como fração da base de cálculo?</a:t>
            </a:r>
          </a:p>
          <a:p>
            <a:endParaRPr lang="pt-BR"/>
          </a:p>
          <a:p>
            <a:pPr lvl="1"/>
            <a:r>
              <a:rPr lang="pt-BR"/>
              <a:t>Situação 1 – salário médio elevado (R$ 17.500,00)</a:t>
            </a:r>
          </a:p>
          <a:p>
            <a:pPr lvl="1"/>
            <a:endParaRPr lang="pt-BR"/>
          </a:p>
          <a:p>
            <a:pPr lvl="1"/>
            <a:r>
              <a:rPr lang="pt-BR"/>
              <a:t>Situação 2 – salário médio comum (R$ 4.000,00)</a:t>
            </a:r>
            <a:endParaRPr lang="pt-BR" dirty="0"/>
          </a:p>
        </p:txBody>
      </p:sp>
    </p:spTree>
    <p:extLst>
      <p:ext uri="{BB962C8B-B14F-4D97-AF65-F5344CB8AC3E}">
        <p14:creationId xmlns:p14="http://schemas.microsoft.com/office/powerpoint/2010/main" val="1173830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5"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9" name="Gráfico 3"/>
          <p:cNvGraphicFramePr>
            <a:graphicFrameLocks noGrp="1"/>
          </p:cNvGraphicFramePr>
          <p:nvPr>
            <p:ph idx="1"/>
            <p:extLst>
              <p:ext uri="{D42A27DB-BD31-4B8C-83A1-F6EECF244321}">
                <p14:modId xmlns:p14="http://schemas.microsoft.com/office/powerpoint/2010/main" val="606188238"/>
              </p:ext>
            </p:extLst>
          </p:nvPr>
        </p:nvGraphicFramePr>
        <p:xfrm>
          <a:off x="807722" y="266700"/>
          <a:ext cx="10576558" cy="58997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38522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5"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9" name="Gráfico 3"/>
          <p:cNvGraphicFramePr>
            <a:graphicFrameLocks noGrp="1"/>
          </p:cNvGraphicFramePr>
          <p:nvPr>
            <p:ph idx="1"/>
            <p:extLst>
              <p:ext uri="{D42A27DB-BD31-4B8C-83A1-F6EECF244321}">
                <p14:modId xmlns:p14="http://schemas.microsoft.com/office/powerpoint/2010/main" val="3369219324"/>
              </p:ext>
            </p:extLst>
          </p:nvPr>
        </p:nvGraphicFramePr>
        <p:xfrm>
          <a:off x="807722" y="266700"/>
          <a:ext cx="10576558" cy="58997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3449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ítulo 2">
            <a:extLst>
              <a:ext uri="{FF2B5EF4-FFF2-40B4-BE49-F238E27FC236}">
                <a16:creationId xmlns:a16="http://schemas.microsoft.com/office/drawing/2014/main" id="{A8E3B78D-7A74-4370-BCFC-6A9C1A0611A2}"/>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endParaRPr lang="en-US" sz="3200" kern="1200">
              <a:solidFill>
                <a:schemeClr val="bg1"/>
              </a:solidFill>
              <a:latin typeface="+mj-lt"/>
              <a:ea typeface="+mj-ea"/>
              <a:cs typeface="+mj-cs"/>
            </a:endParaRP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2710261857"/>
              </p:ext>
            </p:extLst>
          </p:nvPr>
        </p:nvGraphicFramePr>
        <p:xfrm>
          <a:off x="643467" y="2142540"/>
          <a:ext cx="10905068" cy="3459574"/>
        </p:xfrm>
        <a:graphic>
          <a:graphicData uri="http://schemas.openxmlformats.org/drawingml/2006/table">
            <a:tbl>
              <a:tblPr firstRow="1" firstCol="1" bandRow="1">
                <a:noFill/>
                <a:tableStyleId>{5C22544A-7EE6-4342-B048-85BDC9FD1C3A}</a:tableStyleId>
              </a:tblPr>
              <a:tblGrid>
                <a:gridCol w="2198270">
                  <a:extLst>
                    <a:ext uri="{9D8B030D-6E8A-4147-A177-3AD203B41FA5}">
                      <a16:colId xmlns:a16="http://schemas.microsoft.com/office/drawing/2014/main" val="20000"/>
                    </a:ext>
                  </a:extLst>
                </a:gridCol>
                <a:gridCol w="2180506">
                  <a:extLst>
                    <a:ext uri="{9D8B030D-6E8A-4147-A177-3AD203B41FA5}">
                      <a16:colId xmlns:a16="http://schemas.microsoft.com/office/drawing/2014/main" val="20001"/>
                    </a:ext>
                  </a:extLst>
                </a:gridCol>
                <a:gridCol w="2307398">
                  <a:extLst>
                    <a:ext uri="{9D8B030D-6E8A-4147-A177-3AD203B41FA5}">
                      <a16:colId xmlns:a16="http://schemas.microsoft.com/office/drawing/2014/main" val="20002"/>
                    </a:ext>
                  </a:extLst>
                </a:gridCol>
                <a:gridCol w="1764302">
                  <a:extLst>
                    <a:ext uri="{9D8B030D-6E8A-4147-A177-3AD203B41FA5}">
                      <a16:colId xmlns:a16="http://schemas.microsoft.com/office/drawing/2014/main" val="20003"/>
                    </a:ext>
                  </a:extLst>
                </a:gridCol>
                <a:gridCol w="2454592">
                  <a:extLst>
                    <a:ext uri="{9D8B030D-6E8A-4147-A177-3AD203B41FA5}">
                      <a16:colId xmlns:a16="http://schemas.microsoft.com/office/drawing/2014/main" val="20004"/>
                    </a:ext>
                  </a:extLst>
                </a:gridCol>
              </a:tblGrid>
              <a:tr h="1403320">
                <a:tc>
                  <a:txBody>
                    <a:bodyPr/>
                    <a:lstStyle/>
                    <a:p>
                      <a:pPr algn="ctr" fontAlgn="b"/>
                      <a:r>
                        <a:rPr lang="pt-BR" sz="2600" b="0" u="none" strike="noStrike" cap="none" spc="0">
                          <a:solidFill>
                            <a:schemeClr val="tx1"/>
                          </a:solidFill>
                          <a:effectLst/>
                        </a:rPr>
                        <a:t>Caso</a:t>
                      </a:r>
                      <a:endParaRPr lang="pt-BR" sz="2600" b="0" i="0" u="none" strike="noStrike" cap="none" spc="0">
                        <a:solidFill>
                          <a:schemeClr val="tx1"/>
                        </a:solidFill>
                        <a:effectLst/>
                        <a:latin typeface="Calibri"/>
                      </a:endParaRPr>
                    </a:p>
                  </a:txBody>
                  <a:tcPr marL="0" marR="15227" marT="29236" marB="146179" anchor="b">
                    <a:lnL w="12700" cmpd="sng">
                      <a:noFill/>
                    </a:lnL>
                    <a:lnR w="12700" cmpd="sng">
                      <a:noFill/>
                    </a:lnR>
                    <a:lnT w="9525" cap="flat" cmpd="sng" algn="ctr">
                      <a:noFill/>
                      <a:prstDash val="solid"/>
                    </a:lnT>
                    <a:lnB w="38100" cmpd="sng">
                      <a:noFill/>
                    </a:lnB>
                    <a:noFill/>
                  </a:tcPr>
                </a:tc>
                <a:tc>
                  <a:txBody>
                    <a:bodyPr/>
                    <a:lstStyle/>
                    <a:p>
                      <a:pPr algn="ctr" fontAlgn="b"/>
                      <a:r>
                        <a:rPr lang="pt-BR" sz="2600" b="0" u="none" strike="noStrike" cap="none" spc="0">
                          <a:solidFill>
                            <a:schemeClr val="tx1"/>
                          </a:solidFill>
                          <a:effectLst/>
                        </a:rPr>
                        <a:t>Salário médio</a:t>
                      </a:r>
                      <a:endParaRPr lang="pt-BR" sz="2600" b="0" i="0" u="none" strike="noStrike" cap="none" spc="0">
                        <a:solidFill>
                          <a:schemeClr val="tx1"/>
                        </a:solidFill>
                        <a:effectLst/>
                        <a:latin typeface="Calibri"/>
                      </a:endParaRPr>
                    </a:p>
                  </a:txBody>
                  <a:tcPr marL="0" marR="15227" marT="29236" marB="146179" anchor="b">
                    <a:lnL w="12700" cmpd="sng">
                      <a:noFill/>
                    </a:lnL>
                    <a:lnR w="12700" cmpd="sng">
                      <a:noFill/>
                    </a:lnR>
                    <a:lnT w="9525" cap="flat" cmpd="sng" algn="ctr">
                      <a:noFill/>
                      <a:prstDash val="solid"/>
                    </a:lnT>
                    <a:lnB w="38100" cmpd="sng">
                      <a:noFill/>
                    </a:lnB>
                    <a:noFill/>
                  </a:tcPr>
                </a:tc>
                <a:tc>
                  <a:txBody>
                    <a:bodyPr/>
                    <a:lstStyle/>
                    <a:p>
                      <a:pPr algn="ctr" fontAlgn="b"/>
                      <a:r>
                        <a:rPr lang="pt-BR" sz="2600" b="0" u="none" strike="noStrike" cap="none" spc="0">
                          <a:solidFill>
                            <a:schemeClr val="tx1"/>
                          </a:solidFill>
                          <a:effectLst/>
                        </a:rPr>
                        <a:t>Desvio-padrão</a:t>
                      </a:r>
                      <a:endParaRPr lang="pt-BR" sz="2600" b="0" i="0" u="none" strike="noStrike" cap="none" spc="0">
                        <a:solidFill>
                          <a:schemeClr val="tx1"/>
                        </a:solidFill>
                        <a:effectLst/>
                        <a:latin typeface="Calibri"/>
                      </a:endParaRPr>
                    </a:p>
                  </a:txBody>
                  <a:tcPr marL="0" marR="15227" marT="29236" marB="146179" anchor="b">
                    <a:lnL w="12700" cmpd="sng">
                      <a:noFill/>
                    </a:lnL>
                    <a:lnR w="12700" cmpd="sng">
                      <a:noFill/>
                    </a:lnR>
                    <a:lnT w="9525" cap="flat" cmpd="sng" algn="ctr">
                      <a:noFill/>
                      <a:prstDash val="solid"/>
                    </a:lnT>
                    <a:lnB w="38100" cmpd="sng">
                      <a:noFill/>
                    </a:lnB>
                    <a:noFill/>
                  </a:tcPr>
                </a:tc>
                <a:tc>
                  <a:txBody>
                    <a:bodyPr/>
                    <a:lstStyle/>
                    <a:p>
                      <a:pPr algn="ctr" fontAlgn="b"/>
                      <a:r>
                        <a:rPr lang="pt-BR" sz="2600" b="0" u="none" strike="noStrike" cap="none" spc="0">
                          <a:solidFill>
                            <a:schemeClr val="tx1"/>
                          </a:solidFill>
                          <a:effectLst/>
                        </a:rPr>
                        <a:t>Alíquota efetiva (individual)</a:t>
                      </a:r>
                      <a:endParaRPr lang="pt-BR" sz="2600" b="0" i="0" u="none" strike="noStrike" cap="none" spc="0">
                        <a:solidFill>
                          <a:schemeClr val="tx1"/>
                        </a:solidFill>
                        <a:effectLst/>
                        <a:latin typeface="Calibri"/>
                      </a:endParaRPr>
                    </a:p>
                  </a:txBody>
                  <a:tcPr marL="0" marR="15227" marT="29236" marB="146179" anchor="b">
                    <a:lnL w="12700" cmpd="sng">
                      <a:noFill/>
                    </a:lnL>
                    <a:lnR w="12700" cmpd="sng">
                      <a:noFill/>
                    </a:lnR>
                    <a:lnT w="9525" cap="flat" cmpd="sng" algn="ctr">
                      <a:noFill/>
                      <a:prstDash val="solid"/>
                    </a:lnT>
                    <a:lnB w="38100" cmpd="sng">
                      <a:noFill/>
                    </a:lnB>
                    <a:noFill/>
                  </a:tcPr>
                </a:tc>
                <a:tc>
                  <a:txBody>
                    <a:bodyPr/>
                    <a:lstStyle/>
                    <a:p>
                      <a:pPr algn="l" fontAlgn="b"/>
                      <a:r>
                        <a:rPr lang="pt-BR" sz="2600" b="0" u="none" strike="noStrike" cap="none" spc="0">
                          <a:solidFill>
                            <a:schemeClr val="tx1"/>
                          </a:solidFill>
                          <a:effectLst/>
                        </a:rPr>
                        <a:t>Alíquota efetiva (coletiva)</a:t>
                      </a:r>
                      <a:endParaRPr lang="pt-BR" sz="2600" b="0" i="0" u="none" strike="noStrike" cap="none" spc="0">
                        <a:solidFill>
                          <a:schemeClr val="tx1"/>
                        </a:solidFill>
                        <a:effectLst/>
                        <a:latin typeface="Calibri"/>
                      </a:endParaRPr>
                    </a:p>
                  </a:txBody>
                  <a:tcPr marL="0" marR="15227" marT="29236" marB="14617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10000"/>
                  </a:ext>
                </a:extLst>
              </a:tr>
              <a:tr h="1028127">
                <a:tc>
                  <a:txBody>
                    <a:bodyPr/>
                    <a:lstStyle/>
                    <a:p>
                      <a:pPr algn="ctr" fontAlgn="b"/>
                      <a:r>
                        <a:rPr lang="pt-BR" sz="2600" b="0" u="none" strike="noStrike" cap="none" spc="0">
                          <a:solidFill>
                            <a:schemeClr val="tx1"/>
                          </a:solidFill>
                          <a:effectLst/>
                        </a:rPr>
                        <a:t>Salário médio elevado</a:t>
                      </a:r>
                      <a:endParaRPr lang="pt-BR" sz="26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38100" cmpd="sng">
                      <a:noFill/>
                    </a:lnT>
                    <a:lnB w="9525" cap="flat" cmpd="sng" algn="ctr">
                      <a:solidFill>
                        <a:schemeClr val="tx1"/>
                      </a:solidFill>
                      <a:prstDash val="solid"/>
                    </a:lnB>
                    <a:noFill/>
                  </a:tcPr>
                </a:tc>
                <a:tc>
                  <a:txBody>
                    <a:bodyPr/>
                    <a:lstStyle/>
                    <a:p>
                      <a:pPr algn="ctr" fontAlgn="b"/>
                      <a:r>
                        <a:rPr lang="pt-BR" sz="1900" u="none" strike="noStrike" cap="none" spc="0">
                          <a:solidFill>
                            <a:schemeClr val="tx1"/>
                          </a:solidFill>
                          <a:effectLst/>
                        </a:rPr>
                        <a:t> R$ 17.500,00 </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38100" cmpd="sng">
                      <a:noFill/>
                    </a:lnT>
                    <a:lnB w="9525" cap="flat" cmpd="sng" algn="ctr">
                      <a:solidFill>
                        <a:schemeClr val="tx1"/>
                      </a:solidFill>
                      <a:prstDash val="solid"/>
                    </a:lnB>
                    <a:noFill/>
                  </a:tcPr>
                </a:tc>
                <a:tc>
                  <a:txBody>
                    <a:bodyPr/>
                    <a:lstStyle/>
                    <a:p>
                      <a:pPr algn="ctr" fontAlgn="b"/>
                      <a:r>
                        <a:rPr lang="pt-BR" sz="1900" u="none" strike="noStrike" cap="none" spc="0">
                          <a:solidFill>
                            <a:schemeClr val="tx1"/>
                          </a:solidFill>
                          <a:effectLst/>
                        </a:rPr>
                        <a:t> R$ 4.500,00 </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38100" cmpd="sng">
                      <a:noFill/>
                    </a:lnT>
                    <a:lnB w="9525" cap="flat" cmpd="sng" algn="ctr">
                      <a:solidFill>
                        <a:schemeClr val="tx1"/>
                      </a:solidFill>
                      <a:prstDash val="solid"/>
                    </a:lnB>
                    <a:noFill/>
                  </a:tcPr>
                </a:tc>
                <a:tc>
                  <a:txBody>
                    <a:bodyPr/>
                    <a:lstStyle/>
                    <a:p>
                      <a:pPr algn="ctr" fontAlgn="b"/>
                      <a:r>
                        <a:rPr lang="pt-BR" sz="1900" u="none" strike="noStrike" cap="none" spc="0">
                          <a:solidFill>
                            <a:schemeClr val="tx1"/>
                          </a:solidFill>
                          <a:effectLst/>
                        </a:rPr>
                        <a:t>14,42%</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38100" cmpd="sng">
                      <a:noFill/>
                    </a:lnT>
                    <a:lnB w="9525" cap="flat" cmpd="sng" algn="ctr">
                      <a:solidFill>
                        <a:schemeClr val="tx1"/>
                      </a:solidFill>
                      <a:prstDash val="solid"/>
                    </a:lnB>
                    <a:noFill/>
                  </a:tcPr>
                </a:tc>
                <a:tc>
                  <a:txBody>
                    <a:bodyPr/>
                    <a:lstStyle/>
                    <a:p>
                      <a:pPr algn="ctr" fontAlgn="b"/>
                      <a:r>
                        <a:rPr lang="pt-BR" sz="1900" u="none" strike="noStrike" cap="none" spc="0">
                          <a:solidFill>
                            <a:schemeClr val="tx1"/>
                          </a:solidFill>
                          <a:effectLst/>
                        </a:rPr>
                        <a:t>14,55%</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38100" cmpd="sng">
                      <a:noFill/>
                    </a:lnT>
                    <a:lnB w="9525" cap="flat" cmpd="sng" algn="ctr">
                      <a:solidFill>
                        <a:schemeClr val="tx1"/>
                      </a:solidFill>
                      <a:prstDash val="solid"/>
                    </a:lnB>
                    <a:noFill/>
                  </a:tcPr>
                </a:tc>
                <a:extLst>
                  <a:ext uri="{0D108BD9-81ED-4DB2-BD59-A6C34878D82A}">
                    <a16:rowId xmlns:a16="http://schemas.microsoft.com/office/drawing/2014/main" val="10001"/>
                  </a:ext>
                </a:extLst>
              </a:tr>
              <a:tr h="1028127">
                <a:tc>
                  <a:txBody>
                    <a:bodyPr/>
                    <a:lstStyle/>
                    <a:p>
                      <a:pPr algn="ctr" fontAlgn="b"/>
                      <a:r>
                        <a:rPr lang="pt-BR" sz="2600" b="0" u="none" strike="noStrike" cap="none" spc="0">
                          <a:solidFill>
                            <a:schemeClr val="tx1"/>
                          </a:solidFill>
                          <a:effectLst/>
                        </a:rPr>
                        <a:t>Salário médio comum</a:t>
                      </a:r>
                      <a:endParaRPr lang="pt-BR" sz="26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9525" cap="flat" cmpd="sng" algn="ctr">
                      <a:solidFill>
                        <a:schemeClr val="tx1"/>
                      </a:solidFill>
                      <a:prstDash val="solid"/>
                    </a:lnT>
                    <a:lnB w="12700" cmpd="sng">
                      <a:noFill/>
                      <a:prstDash val="solid"/>
                    </a:lnB>
                    <a:solidFill>
                      <a:schemeClr val="bg1">
                        <a:lumMod val="95000"/>
                      </a:schemeClr>
                    </a:solidFill>
                  </a:tcPr>
                </a:tc>
                <a:tc>
                  <a:txBody>
                    <a:bodyPr/>
                    <a:lstStyle/>
                    <a:p>
                      <a:pPr algn="ctr" fontAlgn="b"/>
                      <a:r>
                        <a:rPr lang="pt-BR" sz="1900" u="none" strike="noStrike" cap="none" spc="0">
                          <a:solidFill>
                            <a:schemeClr val="tx1"/>
                          </a:solidFill>
                          <a:effectLst/>
                        </a:rPr>
                        <a:t>R$ 4.000,00</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9525" cap="flat" cmpd="sng" algn="ctr">
                      <a:solidFill>
                        <a:schemeClr val="tx1"/>
                      </a:solidFill>
                      <a:prstDash val="solid"/>
                    </a:lnT>
                    <a:lnB w="12700" cmpd="sng">
                      <a:noFill/>
                      <a:prstDash val="solid"/>
                    </a:lnB>
                    <a:solidFill>
                      <a:schemeClr val="bg1">
                        <a:lumMod val="95000"/>
                      </a:schemeClr>
                    </a:solidFill>
                  </a:tcPr>
                </a:tc>
                <a:tc>
                  <a:txBody>
                    <a:bodyPr/>
                    <a:lstStyle/>
                    <a:p>
                      <a:pPr algn="ctr" fontAlgn="b"/>
                      <a:r>
                        <a:rPr lang="pt-BR" sz="1900" u="none" strike="noStrike" cap="none" spc="0">
                          <a:solidFill>
                            <a:schemeClr val="tx1"/>
                          </a:solidFill>
                          <a:effectLst/>
                        </a:rPr>
                        <a:t>R$ 1.000,00</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9525" cap="flat" cmpd="sng" algn="ctr">
                      <a:solidFill>
                        <a:schemeClr val="tx1"/>
                      </a:solidFill>
                      <a:prstDash val="solid"/>
                    </a:lnT>
                    <a:lnB w="12700" cmpd="sng">
                      <a:noFill/>
                      <a:prstDash val="solid"/>
                    </a:lnB>
                    <a:solidFill>
                      <a:schemeClr val="bg1">
                        <a:lumMod val="95000"/>
                      </a:schemeClr>
                    </a:solidFill>
                  </a:tcPr>
                </a:tc>
                <a:tc>
                  <a:txBody>
                    <a:bodyPr/>
                    <a:lstStyle/>
                    <a:p>
                      <a:pPr algn="ctr" fontAlgn="b"/>
                      <a:r>
                        <a:rPr lang="pt-BR" sz="1900" u="none" strike="noStrike" cap="none" spc="0">
                          <a:solidFill>
                            <a:schemeClr val="tx1"/>
                          </a:solidFill>
                          <a:effectLst/>
                        </a:rPr>
                        <a:t>10,63%</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9525" cap="flat" cmpd="sng" algn="ctr">
                      <a:solidFill>
                        <a:schemeClr val="tx1"/>
                      </a:solidFill>
                      <a:prstDash val="solid"/>
                    </a:lnT>
                    <a:lnB w="12700" cmpd="sng">
                      <a:noFill/>
                      <a:prstDash val="solid"/>
                    </a:lnB>
                    <a:solidFill>
                      <a:schemeClr val="bg1">
                        <a:lumMod val="95000"/>
                      </a:schemeClr>
                    </a:solidFill>
                  </a:tcPr>
                </a:tc>
                <a:tc>
                  <a:txBody>
                    <a:bodyPr/>
                    <a:lstStyle/>
                    <a:p>
                      <a:pPr algn="ctr" fontAlgn="b"/>
                      <a:r>
                        <a:rPr lang="pt-BR" sz="1900" u="none" strike="noStrike" cap="none" spc="0">
                          <a:solidFill>
                            <a:schemeClr val="tx1"/>
                          </a:solidFill>
                          <a:effectLst/>
                        </a:rPr>
                        <a:t>10,67%</a:t>
                      </a:r>
                      <a:endParaRPr lang="pt-BR" sz="1900" b="0" i="0" u="none" strike="noStrike" cap="none" spc="0">
                        <a:solidFill>
                          <a:schemeClr val="tx1"/>
                        </a:solidFill>
                        <a:effectLst/>
                        <a:latin typeface="Calibri"/>
                      </a:endParaRPr>
                    </a:p>
                  </a:txBody>
                  <a:tcPr marL="0" marR="15227" marT="43854" marB="146179" anchor="ctr">
                    <a:lnL w="12700" cmpd="sng">
                      <a:noFill/>
                      <a:prstDash val="solid"/>
                    </a:lnL>
                    <a:lnR w="12700" cmpd="sng">
                      <a:noFill/>
                      <a:prstDash val="solid"/>
                    </a:lnR>
                    <a:lnT w="9525"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63736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sz="3700">
                <a:solidFill>
                  <a:srgbClr val="FFFFFF"/>
                </a:solidFill>
              </a:rPr>
              <a:t>como se prova a irregularidade?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empenhos</a:t>
            </a:r>
          </a:p>
          <a:p>
            <a:r>
              <a:rPr lang="pt-BR" dirty="0"/>
              <a:t>data/hora do computador</a:t>
            </a:r>
          </a:p>
          <a:p>
            <a:r>
              <a:rPr lang="pt-BR" dirty="0"/>
              <a:t>atos oficiais</a:t>
            </a:r>
          </a:p>
          <a:p>
            <a:r>
              <a:rPr lang="pt-BR" dirty="0"/>
              <a:t>imprensa</a:t>
            </a:r>
          </a:p>
          <a:p>
            <a:r>
              <a:rPr lang="pt-BR" dirty="0"/>
              <a:t>papel timbrado</a:t>
            </a:r>
          </a:p>
          <a:p>
            <a:r>
              <a:rPr lang="pt-BR" dirty="0" err="1"/>
              <a:t>facebook</a:t>
            </a:r>
            <a:r>
              <a:rPr lang="pt-BR" dirty="0"/>
              <a:t>, </a:t>
            </a:r>
            <a:r>
              <a:rPr lang="pt-BR" dirty="0" err="1"/>
              <a:t>twitter</a:t>
            </a:r>
            <a:r>
              <a:rPr lang="pt-BR" dirty="0"/>
              <a:t> e </a:t>
            </a:r>
            <a:r>
              <a:rPr lang="pt-BR" dirty="0" err="1"/>
              <a:t>instagram</a:t>
            </a:r>
            <a:endParaRPr lang="pt-BR" dirty="0"/>
          </a:p>
          <a:p>
            <a:r>
              <a:rPr lang="pt-BR" dirty="0" err="1"/>
              <a:t>whatsapp</a:t>
            </a:r>
            <a:endParaRPr lang="pt-BR" dirty="0"/>
          </a:p>
          <a:p>
            <a:r>
              <a:rPr lang="pt-BR" dirty="0"/>
              <a:t>e-mail institucional</a:t>
            </a:r>
          </a:p>
        </p:txBody>
      </p:sp>
      <p:sp>
        <p:nvSpPr>
          <p:cNvPr id="4" name="Espaço Reservado para Número de Slide 3">
            <a:extLst>
              <a:ext uri="{FF2B5EF4-FFF2-40B4-BE49-F238E27FC236}">
                <a16:creationId xmlns:a16="http://schemas.microsoft.com/office/drawing/2014/main" id="{44098E9C-A217-4D06-89B6-CDA30B4DF0A8}"/>
              </a:ext>
            </a:extLst>
          </p:cNvPr>
          <p:cNvSpPr>
            <a:spLocks noGrp="1"/>
          </p:cNvSpPr>
          <p:nvPr>
            <p:ph type="sldNum" sz="quarter" idx="12"/>
          </p:nvPr>
        </p:nvSpPr>
        <p:spPr/>
        <p:txBody>
          <a:bodyPr/>
          <a:lstStyle/>
          <a:p>
            <a:fld id="{BE208261-F9C2-41BA-9979-CA229887A8FE}" type="slidenum">
              <a:rPr lang="pt-BR" smtClean="0"/>
              <a:t>3</a:t>
            </a:fld>
            <a:endParaRPr lang="pt-BR"/>
          </a:p>
        </p:txBody>
      </p:sp>
    </p:spTree>
    <p:extLst>
      <p:ext uri="{BB962C8B-B14F-4D97-AF65-F5344CB8AC3E}">
        <p14:creationId xmlns:p14="http://schemas.microsoft.com/office/powerpoint/2010/main" val="2184624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a:solidFill>
                  <a:srgbClr val="FFFFFF"/>
                </a:solidFill>
              </a:rPr>
              <a:t>quem são os atores no processo?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Partidos Políticos</a:t>
            </a:r>
          </a:p>
          <a:p>
            <a:r>
              <a:rPr lang="pt-BR" dirty="0"/>
              <a:t>Ministério Público</a:t>
            </a:r>
          </a:p>
          <a:p>
            <a:r>
              <a:rPr lang="pt-BR" dirty="0"/>
              <a:t>Tribunais de Contas</a:t>
            </a:r>
          </a:p>
          <a:p>
            <a:r>
              <a:rPr lang="pt-BR" dirty="0"/>
              <a:t>Justiça Eleitoral</a:t>
            </a:r>
          </a:p>
        </p:txBody>
      </p:sp>
      <p:sp>
        <p:nvSpPr>
          <p:cNvPr id="4" name="Espaço Reservado para Número de Slide 3">
            <a:extLst>
              <a:ext uri="{FF2B5EF4-FFF2-40B4-BE49-F238E27FC236}">
                <a16:creationId xmlns:a16="http://schemas.microsoft.com/office/drawing/2014/main" id="{DD8A029A-349A-41AB-9F6D-CA0AC0E50AA6}"/>
              </a:ext>
            </a:extLst>
          </p:cNvPr>
          <p:cNvSpPr>
            <a:spLocks noGrp="1"/>
          </p:cNvSpPr>
          <p:nvPr>
            <p:ph type="sldNum" sz="quarter" idx="12"/>
          </p:nvPr>
        </p:nvSpPr>
        <p:spPr/>
        <p:txBody>
          <a:bodyPr/>
          <a:lstStyle/>
          <a:p>
            <a:fld id="{BE208261-F9C2-41BA-9979-CA229887A8FE}" type="slidenum">
              <a:rPr lang="pt-BR" smtClean="0"/>
              <a:t>4</a:t>
            </a:fld>
            <a:endParaRPr lang="pt-BR"/>
          </a:p>
        </p:txBody>
      </p:sp>
    </p:spTree>
    <p:extLst>
      <p:ext uri="{BB962C8B-B14F-4D97-AF65-F5344CB8AC3E}">
        <p14:creationId xmlns:p14="http://schemas.microsoft.com/office/powerpoint/2010/main" val="1715024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a:solidFill>
                  <a:srgbClr val="FFFFFF"/>
                </a:solidFill>
              </a:rPr>
              <a:t>quais as precauções?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SABER quais as manifestações do TRE existem</a:t>
            </a:r>
          </a:p>
          <a:p>
            <a:r>
              <a:rPr lang="pt-BR" dirty="0"/>
              <a:t>Principalmente, saber quais existem para o próprio município</a:t>
            </a:r>
          </a:p>
          <a:p>
            <a:r>
              <a:rPr lang="pt-BR" dirty="0"/>
              <a:t>Parecer jurídico, específico, fundamentado, assinado, datado, anterior a pratica do ato e juntado nos autos</a:t>
            </a:r>
          </a:p>
          <a:p>
            <a:r>
              <a:rPr lang="pt-BR" dirty="0"/>
              <a:t>Manifestação de anuência do voluntariado e dos cabos eleitorais</a:t>
            </a:r>
          </a:p>
          <a:p>
            <a:r>
              <a:rPr lang="pt-BR" dirty="0"/>
              <a:t>Circular entre os servidores com as regras</a:t>
            </a:r>
          </a:p>
        </p:txBody>
      </p:sp>
      <p:sp>
        <p:nvSpPr>
          <p:cNvPr id="4" name="Espaço Reservado para Número de Slide 3">
            <a:extLst>
              <a:ext uri="{FF2B5EF4-FFF2-40B4-BE49-F238E27FC236}">
                <a16:creationId xmlns:a16="http://schemas.microsoft.com/office/drawing/2014/main" id="{BC46FE12-87F1-4ED3-BD9C-9ADB87DFD112}"/>
              </a:ext>
            </a:extLst>
          </p:cNvPr>
          <p:cNvSpPr>
            <a:spLocks noGrp="1"/>
          </p:cNvSpPr>
          <p:nvPr>
            <p:ph type="sldNum" sz="quarter" idx="12"/>
          </p:nvPr>
        </p:nvSpPr>
        <p:spPr/>
        <p:txBody>
          <a:bodyPr/>
          <a:lstStyle/>
          <a:p>
            <a:fld id="{BE208261-F9C2-41BA-9979-CA229887A8FE}" type="slidenum">
              <a:rPr lang="pt-BR" smtClean="0"/>
              <a:t>5</a:t>
            </a:fld>
            <a:endParaRPr lang="pt-BR"/>
          </a:p>
        </p:txBody>
      </p:sp>
    </p:spTree>
    <p:extLst>
      <p:ext uri="{BB962C8B-B14F-4D97-AF65-F5344CB8AC3E}">
        <p14:creationId xmlns:p14="http://schemas.microsoft.com/office/powerpoint/2010/main" val="3885844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6AEE74-72D6-4209-A8D0-29B0E4E884C5}"/>
              </a:ext>
            </a:extLst>
          </p:cNvPr>
          <p:cNvSpPr>
            <a:spLocks noGrp="1"/>
          </p:cNvSpPr>
          <p:nvPr>
            <p:ph type="title"/>
          </p:nvPr>
        </p:nvSpPr>
        <p:spPr>
          <a:xfrm>
            <a:off x="686834" y="1153572"/>
            <a:ext cx="3200400" cy="4461163"/>
          </a:xfrm>
        </p:spPr>
        <p:txBody>
          <a:bodyPr>
            <a:normAutofit/>
          </a:bodyPr>
          <a:lstStyle/>
          <a:p>
            <a:r>
              <a:rPr lang="pt-BR" dirty="0">
                <a:solidFill>
                  <a:srgbClr val="FFFFFF"/>
                </a:solidFill>
              </a:rPr>
              <a:t>Quais as normas são importantes?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ço Reservado para Conteúdo 2">
            <a:extLst>
              <a:ext uri="{FF2B5EF4-FFF2-40B4-BE49-F238E27FC236}">
                <a16:creationId xmlns:a16="http://schemas.microsoft.com/office/drawing/2014/main" id="{2DC76B93-2F34-4771-BF69-000439A38A9F}"/>
              </a:ext>
            </a:extLst>
          </p:cNvPr>
          <p:cNvSpPr>
            <a:spLocks noGrp="1"/>
          </p:cNvSpPr>
          <p:nvPr>
            <p:ph idx="1"/>
          </p:nvPr>
        </p:nvSpPr>
        <p:spPr>
          <a:xfrm>
            <a:off x="4447308" y="591344"/>
            <a:ext cx="6906491" cy="5585619"/>
          </a:xfrm>
        </p:spPr>
        <p:txBody>
          <a:bodyPr anchor="ctr">
            <a:normAutofit/>
          </a:bodyPr>
          <a:lstStyle/>
          <a:p>
            <a:r>
              <a:rPr lang="pt-BR" dirty="0"/>
              <a:t>EC 103/19</a:t>
            </a:r>
          </a:p>
          <a:p>
            <a:r>
              <a:rPr lang="pt-BR" dirty="0"/>
              <a:t>LC 101/00 (LRF)</a:t>
            </a:r>
          </a:p>
          <a:p>
            <a:r>
              <a:rPr lang="pt-BR" dirty="0"/>
              <a:t>Lei 9.504/97 (Lei Eleitoral)</a:t>
            </a:r>
          </a:p>
          <a:p>
            <a:endParaRPr lang="pt-BR" dirty="0"/>
          </a:p>
        </p:txBody>
      </p:sp>
      <p:sp>
        <p:nvSpPr>
          <p:cNvPr id="4" name="Espaço Reservado para Número de Slide 3">
            <a:extLst>
              <a:ext uri="{FF2B5EF4-FFF2-40B4-BE49-F238E27FC236}">
                <a16:creationId xmlns:a16="http://schemas.microsoft.com/office/drawing/2014/main" id="{201FC8B6-8812-4D09-AEEC-AFCC4C40B701}"/>
              </a:ext>
            </a:extLst>
          </p:cNvPr>
          <p:cNvSpPr>
            <a:spLocks noGrp="1"/>
          </p:cNvSpPr>
          <p:nvPr>
            <p:ph type="sldNum" sz="quarter" idx="12"/>
          </p:nvPr>
        </p:nvSpPr>
        <p:spPr/>
        <p:txBody>
          <a:bodyPr/>
          <a:lstStyle/>
          <a:p>
            <a:fld id="{BE208261-F9C2-41BA-9979-CA229887A8FE}" type="slidenum">
              <a:rPr lang="pt-BR" smtClean="0"/>
              <a:t>6</a:t>
            </a:fld>
            <a:endParaRPr lang="pt-BR"/>
          </a:p>
        </p:txBody>
      </p:sp>
    </p:spTree>
    <p:extLst>
      <p:ext uri="{BB962C8B-B14F-4D97-AF65-F5344CB8AC3E}">
        <p14:creationId xmlns:p14="http://schemas.microsoft.com/office/powerpoint/2010/main" val="31849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6295E7F-EA66-480B-B001-C8BE7CD61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0040" y="4892040"/>
            <a:ext cx="11548872" cy="1645920"/>
          </a:xfrm>
          <a:prstGeom prst="rect">
            <a:avLst/>
          </a:prstGeom>
          <a:solidFill>
            <a:srgbClr val="262626"/>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A6149BB7-1D71-4A81-8CE3-91E5514B1EBD}"/>
              </a:ext>
            </a:extLst>
          </p:cNvPr>
          <p:cNvSpPr>
            <a:spLocks noGrp="1"/>
          </p:cNvSpPr>
          <p:nvPr>
            <p:ph type="title"/>
          </p:nvPr>
        </p:nvSpPr>
        <p:spPr>
          <a:xfrm>
            <a:off x="718686" y="5091762"/>
            <a:ext cx="7484787" cy="1264588"/>
          </a:xfrm>
        </p:spPr>
        <p:txBody>
          <a:bodyPr vert="horz" lIns="91440" tIns="45720" rIns="91440" bIns="45720" rtlCol="0" anchor="ctr">
            <a:normAutofit/>
          </a:bodyPr>
          <a:lstStyle/>
          <a:p>
            <a:pPr algn="r"/>
            <a:r>
              <a:rPr lang="en-US" sz="4800">
                <a:solidFill>
                  <a:srgbClr val="FFFFFF"/>
                </a:solidFill>
              </a:rPr>
              <a:t>VEDAÇÕES DA LRF EM ANO</a:t>
            </a:r>
          </a:p>
        </p:txBody>
      </p:sp>
      <p:pic>
        <p:nvPicPr>
          <p:cNvPr id="6" name="Espaço Reservado para Conteúdo 5">
            <a:extLst>
              <a:ext uri="{FF2B5EF4-FFF2-40B4-BE49-F238E27FC236}">
                <a16:creationId xmlns:a16="http://schemas.microsoft.com/office/drawing/2014/main" id="{9D96CD92-8BFF-45EB-9FEE-5C4D228D39B7}"/>
              </a:ext>
            </a:extLst>
          </p:cNvPr>
          <p:cNvPicPr>
            <a:picLocks noGrp="1" noChangeAspect="1"/>
          </p:cNvPicPr>
          <p:nvPr>
            <p:ph idx="1"/>
          </p:nvPr>
        </p:nvPicPr>
        <p:blipFill rotWithShape="1">
          <a:blip r:embed="rId2"/>
          <a:srcRect t="13908" r="-1" b="14540"/>
          <a:stretch/>
        </p:blipFill>
        <p:spPr>
          <a:xfrm>
            <a:off x="320040" y="320040"/>
            <a:ext cx="11548872" cy="4462272"/>
          </a:xfrm>
          <a:prstGeom prst="rect">
            <a:avLst/>
          </a:prstGeom>
        </p:spPr>
      </p:pic>
      <p:cxnSp>
        <p:nvCxnSpPr>
          <p:cNvPr id="15" name="Straight Connector 14">
            <a:extLst>
              <a:ext uri="{FF2B5EF4-FFF2-40B4-BE49-F238E27FC236}">
                <a16:creationId xmlns:a16="http://schemas.microsoft.com/office/drawing/2014/main" id="{E126E481-B945-4179-BD79-05E96E9B29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9" name="Espaço Reservado para Número de Slide 8">
            <a:extLst>
              <a:ext uri="{FF2B5EF4-FFF2-40B4-BE49-F238E27FC236}">
                <a16:creationId xmlns:a16="http://schemas.microsoft.com/office/drawing/2014/main" id="{9153EBC6-F28E-41B0-8996-5C8AF1121345}"/>
              </a:ext>
            </a:extLst>
          </p:cNvPr>
          <p:cNvSpPr>
            <a:spLocks noGrp="1"/>
          </p:cNvSpPr>
          <p:nvPr>
            <p:ph type="sldNum" sz="quarter" idx="12"/>
          </p:nvPr>
        </p:nvSpPr>
        <p:spPr/>
        <p:txBody>
          <a:bodyPr/>
          <a:lstStyle/>
          <a:p>
            <a:fld id="{BE208261-F9C2-41BA-9979-CA229887A8FE}" type="slidenum">
              <a:rPr lang="pt-BR" smtClean="0"/>
              <a:t>7</a:t>
            </a:fld>
            <a:endParaRPr lang="pt-BR"/>
          </a:p>
        </p:txBody>
      </p:sp>
    </p:spTree>
    <p:extLst>
      <p:ext uri="{BB962C8B-B14F-4D97-AF65-F5344CB8AC3E}">
        <p14:creationId xmlns:p14="http://schemas.microsoft.com/office/powerpoint/2010/main" val="2764186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776C9D86-01B7-46E9-9637-9E0D67EC33CC}"/>
              </a:ext>
            </a:extLst>
          </p:cNvPr>
          <p:cNvSpPr>
            <a:spLocks noGrp="1"/>
          </p:cNvSpPr>
          <p:nvPr>
            <p:ph idx="1"/>
          </p:nvPr>
        </p:nvSpPr>
        <p:spPr>
          <a:xfrm>
            <a:off x="1" y="-8709"/>
            <a:ext cx="12192000" cy="6858000"/>
          </a:xfrm>
        </p:spPr>
        <p:txBody>
          <a:bodyPr>
            <a:noAutofit/>
          </a:bodyPr>
          <a:lstStyle/>
          <a:p>
            <a:pPr marL="0" indent="0" algn="just">
              <a:lnSpc>
                <a:spcPct val="100000"/>
              </a:lnSpc>
              <a:spcBef>
                <a:spcPts val="0"/>
              </a:spcBef>
              <a:buNone/>
            </a:pPr>
            <a:r>
              <a:rPr lang="pt-BR" sz="1150" dirty="0"/>
              <a:t>Art. 21. É nulo de pleno direito:</a:t>
            </a:r>
          </a:p>
          <a:p>
            <a:pPr marL="0" indent="0" algn="just">
              <a:lnSpc>
                <a:spcPct val="100000"/>
              </a:lnSpc>
              <a:spcBef>
                <a:spcPts val="0"/>
              </a:spcBef>
              <a:buNone/>
            </a:pPr>
            <a:r>
              <a:rPr lang="pt-BR" sz="1150" dirty="0"/>
              <a:t>II. </a:t>
            </a:r>
            <a:r>
              <a:rPr lang="pt-BR" sz="1150" b="1" u="sng" dirty="0"/>
              <a:t>o ato de que resulte aumento da despesa com pessoal expedido nos cento e oitenta dias anteriores ao final do mandato do titular do respectivo Poder ou órgão referido no art. 20.</a:t>
            </a:r>
          </a:p>
          <a:p>
            <a:pPr marL="0" indent="0" algn="just">
              <a:lnSpc>
                <a:spcPct val="100000"/>
              </a:lnSpc>
              <a:spcBef>
                <a:spcPts val="0"/>
              </a:spcBef>
              <a:buNone/>
            </a:pPr>
            <a:r>
              <a:rPr lang="pt-BR" sz="1150" b="1" u="sng" dirty="0"/>
              <a:t>III - o ato de que resulte aumento da despesa com pessoal que preveja parcelas a serem implementadas em períodos posteriores ao final do mandato do titular de Poder ou órgão referido no art. 20;</a:t>
            </a:r>
          </a:p>
          <a:p>
            <a:pPr marL="0" indent="0" algn="just">
              <a:lnSpc>
                <a:spcPct val="100000"/>
              </a:lnSpc>
              <a:spcBef>
                <a:spcPts val="0"/>
              </a:spcBef>
              <a:buNone/>
            </a:pPr>
            <a:r>
              <a:rPr lang="pt-BR" sz="1150" b="1" u="sng" dirty="0"/>
              <a:t>IV - a aprovação, a edição ou a sanção, por Chefe do Poder Executivo, por Presidente e demais membros da Mesa ou órgão decisório equivalente do Poder Legislativo, por Presidente de Tribunal do Poder Judiciário e pelo Chefe do Ministério Público, da União e dos Estados, de norma legal contendo plano de alteração, reajuste e reestruturação de carreiras do setor público, ou a edição de ato, por esses agentes, para nomeação de aprovados em concurso público, quando:</a:t>
            </a:r>
          </a:p>
          <a:p>
            <a:pPr marL="0" indent="0" algn="just">
              <a:lnSpc>
                <a:spcPct val="100000"/>
              </a:lnSpc>
              <a:spcBef>
                <a:spcPts val="0"/>
              </a:spcBef>
              <a:buNone/>
            </a:pPr>
            <a:r>
              <a:rPr lang="pt-BR" sz="1150" b="1" u="sng" dirty="0"/>
              <a:t>a) resultar em aumento da despesa com pessoal nos 180 (cento e oitenta) dias anteriores ao final do mandato do titular do Poder Executivo; ou</a:t>
            </a:r>
          </a:p>
          <a:p>
            <a:pPr marL="0" indent="0" algn="just">
              <a:lnSpc>
                <a:spcPct val="100000"/>
              </a:lnSpc>
              <a:spcBef>
                <a:spcPts val="0"/>
              </a:spcBef>
              <a:buNone/>
            </a:pPr>
            <a:r>
              <a:rPr lang="pt-BR" sz="1150" b="1" u="sng" dirty="0"/>
              <a:t>b) resultar em aumento da despesa com pessoal que preveja parcelas a serem implementadas em períodos posteriores ao final do mandato do titular do Poder Executivo.</a:t>
            </a:r>
          </a:p>
          <a:p>
            <a:pPr marL="0" indent="0" algn="just">
              <a:lnSpc>
                <a:spcPct val="100000"/>
              </a:lnSpc>
              <a:spcBef>
                <a:spcPts val="0"/>
              </a:spcBef>
              <a:buNone/>
            </a:pPr>
            <a:endParaRPr lang="pt-BR" sz="1150" dirty="0"/>
          </a:p>
          <a:p>
            <a:pPr marL="0" indent="0" algn="just">
              <a:lnSpc>
                <a:spcPct val="100000"/>
              </a:lnSpc>
              <a:spcBef>
                <a:spcPts val="0"/>
              </a:spcBef>
              <a:buNone/>
            </a:pPr>
            <a:r>
              <a:rPr lang="pt-BR" sz="1150" dirty="0"/>
              <a:t>Art. 23. Se a </a:t>
            </a:r>
            <a:r>
              <a:rPr lang="pt-BR" sz="1150" b="1" u="sng" dirty="0"/>
              <a:t>despesa total com pessoal</a:t>
            </a:r>
            <a:r>
              <a:rPr lang="pt-BR" sz="1150" dirty="0"/>
              <a:t>, do Poder ou órgão referido no art. 20, ultrapassar os limites definidos no mesmo artigo, sem prejuízo das medidas previstas no art. 22, o percentual excedente terá de ser eliminado nos dois quadrimestres seguintes, sendo pelo menos um terço no primeiro, adotando-se, entre outras, as providências previstas nos §§ 3º e 4o do art. 169 da Constituição.</a:t>
            </a:r>
          </a:p>
          <a:p>
            <a:pPr marL="0" indent="0" algn="just">
              <a:lnSpc>
                <a:spcPct val="100000"/>
              </a:lnSpc>
              <a:spcBef>
                <a:spcPts val="0"/>
              </a:spcBef>
              <a:buNone/>
            </a:pPr>
            <a:r>
              <a:rPr lang="pt-BR" sz="1150" b="1" u="sng" dirty="0"/>
              <a:t>§ 4º As restrições do § 3º aplicam-se imediatamente se a despesa total com pessoal exceder o limite no primeiro quadrimestre do último ano do mandato dos titulares de Poder ou órgão referidos no art. 20.</a:t>
            </a:r>
          </a:p>
          <a:p>
            <a:pPr marL="0" indent="0" algn="just">
              <a:lnSpc>
                <a:spcPct val="100000"/>
              </a:lnSpc>
              <a:spcBef>
                <a:spcPts val="0"/>
              </a:spcBef>
              <a:buNone/>
            </a:pPr>
            <a:endParaRPr lang="pt-BR" sz="1150" dirty="0"/>
          </a:p>
          <a:p>
            <a:pPr marL="0" indent="0" algn="just">
              <a:lnSpc>
                <a:spcPct val="100000"/>
              </a:lnSpc>
              <a:spcBef>
                <a:spcPts val="0"/>
              </a:spcBef>
              <a:buNone/>
            </a:pPr>
            <a:r>
              <a:rPr lang="pt-BR" sz="1150" dirty="0"/>
              <a:t>Art. 31. Se a </a:t>
            </a:r>
            <a:r>
              <a:rPr lang="pt-BR" sz="1150" b="1" u="sng" dirty="0"/>
              <a:t>dívida consolidada</a:t>
            </a:r>
            <a:r>
              <a:rPr lang="pt-BR" sz="1150" dirty="0"/>
              <a:t> de um ente da Federação ultrapassar o respectivo limite ao final de um quadrimestre, deverá ser a ele reconduzida até o término dos três </a:t>
            </a:r>
            <a:r>
              <a:rPr lang="pt-BR" sz="1150" dirty="0" err="1"/>
              <a:t>subseqüentes</a:t>
            </a:r>
            <a:r>
              <a:rPr lang="pt-BR" sz="1150" dirty="0"/>
              <a:t>, reduzindo o excedente em pelo menos 25% (vinte e cinco por cento) no primeiro.</a:t>
            </a:r>
          </a:p>
          <a:p>
            <a:pPr marL="0" indent="0" algn="just">
              <a:lnSpc>
                <a:spcPct val="100000"/>
              </a:lnSpc>
              <a:spcBef>
                <a:spcPts val="0"/>
              </a:spcBef>
              <a:buNone/>
            </a:pPr>
            <a:r>
              <a:rPr lang="pt-BR" sz="1150" b="1" u="sng" dirty="0"/>
              <a:t>§ 3º As restrições do § 1º aplicam-se imediatamente se o montante da dívida exceder o limite no primeiro quadrimestre do último ano do mandato do Chefe do Poder Executivo.</a:t>
            </a:r>
          </a:p>
          <a:p>
            <a:pPr marL="0" indent="0" algn="just">
              <a:lnSpc>
                <a:spcPct val="100000"/>
              </a:lnSpc>
              <a:spcBef>
                <a:spcPts val="0"/>
              </a:spcBef>
              <a:buNone/>
            </a:pPr>
            <a:endParaRPr lang="pt-BR" sz="1150" dirty="0"/>
          </a:p>
          <a:p>
            <a:pPr marL="0" indent="0" algn="just">
              <a:lnSpc>
                <a:spcPct val="100000"/>
              </a:lnSpc>
              <a:spcBef>
                <a:spcPts val="0"/>
              </a:spcBef>
              <a:buNone/>
            </a:pPr>
            <a:r>
              <a:rPr lang="pt-BR" sz="1150" dirty="0"/>
              <a:t>Art. 38. </a:t>
            </a:r>
            <a:r>
              <a:rPr lang="pt-BR" sz="1150" b="1" u="sng" dirty="0"/>
              <a:t>A operação de crédito por antecipação de receita</a:t>
            </a:r>
            <a:r>
              <a:rPr lang="pt-BR" sz="1150" dirty="0"/>
              <a:t> destina-se a atender insuficiência de caixa durante o exercício financeiro e cumprirá as exigências mencionadas no art. 32 e mais as seguintes:</a:t>
            </a:r>
          </a:p>
          <a:p>
            <a:pPr marL="0" indent="0" algn="just">
              <a:lnSpc>
                <a:spcPct val="100000"/>
              </a:lnSpc>
              <a:spcBef>
                <a:spcPts val="0"/>
              </a:spcBef>
              <a:buNone/>
            </a:pPr>
            <a:r>
              <a:rPr lang="pt-BR" sz="1150" dirty="0"/>
              <a:t>IV - </a:t>
            </a:r>
            <a:r>
              <a:rPr lang="pt-BR" sz="1150" b="1" u="sng" dirty="0"/>
              <a:t>estará proibida</a:t>
            </a:r>
            <a:r>
              <a:rPr lang="pt-BR" sz="1150" dirty="0"/>
              <a:t>:</a:t>
            </a:r>
          </a:p>
          <a:p>
            <a:pPr marL="0" indent="0" algn="just">
              <a:lnSpc>
                <a:spcPct val="100000"/>
              </a:lnSpc>
              <a:spcBef>
                <a:spcPts val="0"/>
              </a:spcBef>
              <a:buNone/>
            </a:pPr>
            <a:r>
              <a:rPr lang="pt-BR" sz="1150" dirty="0"/>
              <a:t>b) </a:t>
            </a:r>
            <a:r>
              <a:rPr lang="pt-BR" sz="1150" b="1" u="sng" dirty="0"/>
              <a:t>no último ano de mandato do</a:t>
            </a:r>
            <a:r>
              <a:rPr lang="pt-BR" sz="1150" dirty="0"/>
              <a:t> Presidente, Governador ou </a:t>
            </a:r>
            <a:r>
              <a:rPr lang="pt-BR" sz="1150" b="1" u="sng" dirty="0"/>
              <a:t>Prefeito Municipal</a:t>
            </a:r>
            <a:r>
              <a:rPr lang="pt-BR" sz="1150" dirty="0"/>
              <a:t>.</a:t>
            </a:r>
          </a:p>
          <a:p>
            <a:pPr marL="0" indent="0" algn="just">
              <a:lnSpc>
                <a:spcPct val="100000"/>
              </a:lnSpc>
              <a:spcBef>
                <a:spcPts val="0"/>
              </a:spcBef>
              <a:buNone/>
            </a:pPr>
            <a:endParaRPr lang="pt-BR" sz="1150" dirty="0"/>
          </a:p>
          <a:p>
            <a:pPr marL="0" indent="0" algn="just">
              <a:lnSpc>
                <a:spcPct val="100000"/>
              </a:lnSpc>
              <a:spcBef>
                <a:spcPts val="0"/>
              </a:spcBef>
              <a:buNone/>
            </a:pPr>
            <a:r>
              <a:rPr lang="pt-BR" sz="1150" b="1" u="sng" dirty="0"/>
              <a:t>Art. 42. É vedado ao titular de Poder ou órgão referido no art. 20, nos últimos dois quadrimestres do seu mandato, contrair obrigação de despesa que não possa ser cumprida integralmente dentro dele, ou que tenha parcelas a serem pagas no exercício seguinte sem que haja suficiente disponibilidade de caixa para este efeito.</a:t>
            </a:r>
          </a:p>
          <a:p>
            <a:pPr marL="0" indent="0" algn="just">
              <a:lnSpc>
                <a:spcPct val="100000"/>
              </a:lnSpc>
              <a:spcBef>
                <a:spcPts val="0"/>
              </a:spcBef>
              <a:buNone/>
            </a:pPr>
            <a:r>
              <a:rPr lang="pt-BR" sz="1150" dirty="0"/>
              <a:t>Parágrafo único. Na determinação da disponibilidade de caixa serão considerados os encargos e despesas compromissadas a pagar até o final do exercício.</a:t>
            </a:r>
          </a:p>
          <a:p>
            <a:pPr marL="0" indent="0" algn="just">
              <a:lnSpc>
                <a:spcPct val="100000"/>
              </a:lnSpc>
              <a:spcBef>
                <a:spcPts val="0"/>
              </a:spcBef>
              <a:buNone/>
            </a:pPr>
            <a:endParaRPr lang="pt-BR" sz="1150" dirty="0"/>
          </a:p>
          <a:p>
            <a:pPr marL="0" indent="0" algn="just">
              <a:lnSpc>
                <a:spcPct val="100000"/>
              </a:lnSpc>
              <a:spcBef>
                <a:spcPts val="0"/>
              </a:spcBef>
              <a:buNone/>
            </a:pPr>
            <a:r>
              <a:rPr lang="pt-BR" sz="1150" dirty="0"/>
              <a:t>Art. 65. §1º Na ocorrência de calamidade pública reconhecida pelo Congresso Nacional, nos termos de decreto legislativo, em parte ou na integralidade do território nacional e enquanto perdurar a situação, além do previsto nos inciso I e II do caput:</a:t>
            </a:r>
          </a:p>
          <a:p>
            <a:pPr marL="0" indent="0" algn="just">
              <a:lnSpc>
                <a:spcPct val="100000"/>
              </a:lnSpc>
              <a:spcBef>
                <a:spcPts val="0"/>
              </a:spcBef>
              <a:buNone/>
            </a:pPr>
            <a:r>
              <a:rPr lang="pt-BR" sz="1150" dirty="0"/>
              <a:t>I - </a:t>
            </a:r>
            <a:r>
              <a:rPr lang="pt-BR" sz="1150" b="1" u="sng" dirty="0"/>
              <a:t>serão suspensas a contagem dos prazos e as disposições estabelecidas nos </a:t>
            </a:r>
            <a:r>
              <a:rPr lang="pt-BR" sz="1150" b="1" u="sng" dirty="0" err="1"/>
              <a:t>arts</a:t>
            </a:r>
            <a:r>
              <a:rPr lang="pt-BR" sz="1150" b="1" u="sng" dirty="0"/>
              <a:t>. 23</a:t>
            </a:r>
            <a:r>
              <a:rPr lang="pt-BR" sz="1150" dirty="0"/>
              <a:t> , 31 e 70;</a:t>
            </a:r>
          </a:p>
          <a:p>
            <a:pPr marL="0" indent="0" algn="just">
              <a:lnSpc>
                <a:spcPct val="100000"/>
              </a:lnSpc>
              <a:spcBef>
                <a:spcPts val="0"/>
              </a:spcBef>
              <a:buNone/>
            </a:pPr>
            <a:r>
              <a:rPr lang="pt-BR" sz="1150" dirty="0"/>
              <a:t>II - </a:t>
            </a:r>
            <a:r>
              <a:rPr lang="pt-BR" sz="1150" b="1" u="sng" dirty="0"/>
              <a:t>serão dispensados os limites e afastadas as vedações e sanções previstas e decorrentes dos </a:t>
            </a:r>
            <a:r>
              <a:rPr lang="pt-BR" sz="1150" b="1" u="sng" dirty="0" err="1"/>
              <a:t>arts</a:t>
            </a:r>
            <a:r>
              <a:rPr lang="pt-BR" sz="1150" b="1" u="sng" dirty="0"/>
              <a:t>. 35, 37 e 42</a:t>
            </a:r>
            <a:r>
              <a:rPr lang="pt-BR" sz="1150" dirty="0"/>
              <a:t>, bem como será dispensado o cumprimento do disposto no parágrafo único do art. 8º desta Lei Complementar, </a:t>
            </a:r>
            <a:r>
              <a:rPr lang="pt-BR" sz="1150" b="1" u="sng" dirty="0"/>
              <a:t>desde que os recursos arrecadados sejam destinados ao combate à calamidade pública</a:t>
            </a:r>
            <a:r>
              <a:rPr lang="pt-BR" sz="1150" dirty="0"/>
              <a:t>;</a:t>
            </a:r>
          </a:p>
          <a:p>
            <a:pPr marL="0" indent="0" algn="just">
              <a:lnSpc>
                <a:spcPct val="100000"/>
              </a:lnSpc>
              <a:spcBef>
                <a:spcPts val="0"/>
              </a:spcBef>
              <a:buNone/>
            </a:pPr>
            <a:r>
              <a:rPr lang="pt-BR" sz="1150" dirty="0"/>
              <a:t>§ 2º O disposto no § 1º deste artigo, observados os termos estabelecidos no decreto legislativo que reconhecer o estado de calamidade pública:</a:t>
            </a:r>
          </a:p>
          <a:p>
            <a:pPr marL="0" indent="0" algn="just">
              <a:lnSpc>
                <a:spcPct val="100000"/>
              </a:lnSpc>
              <a:spcBef>
                <a:spcPts val="0"/>
              </a:spcBef>
              <a:buNone/>
            </a:pPr>
            <a:r>
              <a:rPr lang="pt-BR" sz="1150" dirty="0"/>
              <a:t>I - </a:t>
            </a:r>
            <a:r>
              <a:rPr lang="pt-BR" sz="1150" b="1" u="sng" dirty="0"/>
              <a:t>aplicar-se-á exclusivamente</a:t>
            </a:r>
            <a:r>
              <a:rPr lang="pt-BR" sz="1150" dirty="0"/>
              <a:t>:</a:t>
            </a:r>
          </a:p>
          <a:p>
            <a:pPr marL="0" indent="0" algn="just">
              <a:lnSpc>
                <a:spcPct val="100000"/>
              </a:lnSpc>
              <a:spcBef>
                <a:spcPts val="0"/>
              </a:spcBef>
              <a:buNone/>
            </a:pPr>
            <a:r>
              <a:rPr lang="pt-BR" sz="1150" dirty="0"/>
              <a:t>a) </a:t>
            </a:r>
            <a:r>
              <a:rPr lang="pt-BR" sz="1150" b="1" u="sng" dirty="0"/>
              <a:t>às unidades da Federação atingidas</a:t>
            </a:r>
            <a:r>
              <a:rPr lang="pt-BR" sz="1150" dirty="0"/>
              <a:t> e localizadas no território em que for reconhecido o estado de calamidade pública pelo Congresso Nacional e </a:t>
            </a:r>
            <a:r>
              <a:rPr lang="pt-BR" sz="1150" b="1" u="sng" dirty="0"/>
              <a:t>enquanto perdurar o referido estado de calamidade</a:t>
            </a:r>
            <a:r>
              <a:rPr lang="pt-BR" sz="1150" dirty="0"/>
              <a:t>;</a:t>
            </a:r>
          </a:p>
          <a:p>
            <a:pPr marL="0" indent="0" algn="just">
              <a:lnSpc>
                <a:spcPct val="100000"/>
              </a:lnSpc>
              <a:spcBef>
                <a:spcPts val="0"/>
              </a:spcBef>
              <a:buNone/>
            </a:pPr>
            <a:r>
              <a:rPr lang="pt-BR" sz="1150" dirty="0"/>
              <a:t>b) </a:t>
            </a:r>
            <a:r>
              <a:rPr lang="pt-BR" sz="1150" b="1" u="sng" dirty="0"/>
              <a:t>aos atos de gestão orçamentária e financeira necessários ao atendimento de despesas relacionadas ao cumprimento do decreto legislativo</a:t>
            </a:r>
            <a:r>
              <a:rPr lang="pt-BR" sz="1150" dirty="0"/>
              <a:t>;</a:t>
            </a:r>
          </a:p>
          <a:p>
            <a:pPr marL="0" indent="0" algn="just">
              <a:lnSpc>
                <a:spcPct val="100000"/>
              </a:lnSpc>
              <a:spcBef>
                <a:spcPts val="0"/>
              </a:spcBef>
              <a:buNone/>
            </a:pPr>
            <a:r>
              <a:rPr lang="pt-BR" sz="1150" dirty="0"/>
              <a:t>II - </a:t>
            </a:r>
            <a:r>
              <a:rPr lang="pt-BR" sz="1150" b="1" u="sng" dirty="0"/>
              <a:t>não afasta as disposições relativas a transparência, controle e fiscalização</a:t>
            </a:r>
            <a:r>
              <a:rPr lang="pt-BR" sz="1150" dirty="0"/>
              <a:t>.</a:t>
            </a:r>
          </a:p>
        </p:txBody>
      </p:sp>
      <p:sp>
        <p:nvSpPr>
          <p:cNvPr id="6" name="Espaço Reservado para Número de Slide 5">
            <a:extLst>
              <a:ext uri="{FF2B5EF4-FFF2-40B4-BE49-F238E27FC236}">
                <a16:creationId xmlns:a16="http://schemas.microsoft.com/office/drawing/2014/main" id="{10F97461-CC8C-4824-A138-AD655A709325}"/>
              </a:ext>
            </a:extLst>
          </p:cNvPr>
          <p:cNvSpPr>
            <a:spLocks noGrp="1"/>
          </p:cNvSpPr>
          <p:nvPr>
            <p:ph type="sldNum" sz="quarter" idx="12"/>
          </p:nvPr>
        </p:nvSpPr>
        <p:spPr/>
        <p:txBody>
          <a:bodyPr/>
          <a:lstStyle/>
          <a:p>
            <a:fld id="{BE208261-F9C2-41BA-9979-CA229887A8FE}" type="slidenum">
              <a:rPr lang="pt-BR" smtClean="0"/>
              <a:t>8</a:t>
            </a:fld>
            <a:endParaRPr lang="pt-BR"/>
          </a:p>
        </p:txBody>
      </p:sp>
    </p:spTree>
    <p:extLst>
      <p:ext uri="{BB962C8B-B14F-4D97-AF65-F5344CB8AC3E}">
        <p14:creationId xmlns:p14="http://schemas.microsoft.com/office/powerpoint/2010/main" val="380691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p:cNvSpPr>
            <a:spLocks noGrp="1"/>
          </p:cNvSpPr>
          <p:nvPr>
            <p:ph type="title"/>
          </p:nvPr>
        </p:nvSpPr>
        <p:spPr>
          <a:xfrm>
            <a:off x="643467" y="321734"/>
            <a:ext cx="10905066" cy="1135737"/>
          </a:xfrm>
        </p:spPr>
        <p:txBody>
          <a:bodyPr>
            <a:normAutofit/>
          </a:bodyPr>
          <a:lstStyle/>
          <a:p>
            <a:r>
              <a:rPr lang="pt-BR" sz="3600"/>
              <a:t>Disposições da LRF</a:t>
            </a:r>
          </a:p>
        </p:txBody>
      </p:sp>
      <p:sp>
        <p:nvSpPr>
          <p:cNvPr id="3" name="Espaço Reservado para Conteúdo 2"/>
          <p:cNvSpPr>
            <a:spLocks noGrp="1"/>
          </p:cNvSpPr>
          <p:nvPr>
            <p:ph idx="1"/>
          </p:nvPr>
        </p:nvSpPr>
        <p:spPr>
          <a:xfrm>
            <a:off x="643467" y="1266825"/>
            <a:ext cx="10905066" cy="5352252"/>
          </a:xfrm>
        </p:spPr>
        <p:txBody>
          <a:bodyPr>
            <a:normAutofit/>
          </a:bodyPr>
          <a:lstStyle/>
          <a:p>
            <a:pPr marL="0" indent="0">
              <a:buNone/>
            </a:pPr>
            <a:r>
              <a:rPr lang="pt-BR" sz="1600" dirty="0"/>
              <a:t>Art. 21. É nulo de pleno direito:</a:t>
            </a:r>
          </a:p>
          <a:p>
            <a:pPr marL="0" indent="0">
              <a:buNone/>
            </a:pPr>
            <a:r>
              <a:rPr lang="pt-BR" sz="1600" dirty="0"/>
              <a:t>II. </a:t>
            </a:r>
            <a:r>
              <a:rPr lang="pt-BR" sz="1600" b="1" u="sng" dirty="0"/>
              <a:t>o ato de que resulte aumento da despesa com pessoal expedido nos cento e oitenta dias anteriores ao final do mandato do titular do respectivo Poder ou órgão referido no art. 20.</a:t>
            </a:r>
          </a:p>
          <a:p>
            <a:pPr marL="0" indent="0">
              <a:buNone/>
            </a:pPr>
            <a:r>
              <a:rPr lang="pt-BR" sz="1600" b="1" u="sng" dirty="0"/>
              <a:t>III - o ato de que resulte aumento da despesa com pessoal que preveja parcelas a serem implementadas em períodos posteriores ao final do mandato do titular de Poder ou órgão referido no art. 20;</a:t>
            </a:r>
          </a:p>
          <a:p>
            <a:pPr marL="0" indent="0">
              <a:buNone/>
            </a:pPr>
            <a:r>
              <a:rPr lang="pt-BR" sz="1600" b="1" u="sng" dirty="0"/>
              <a:t>IV - a aprovação, a edição ou a sanção, por Chefe do Poder Executivo, por Presidente e demais membros da Mesa ou órgão decisório equivalente do Poder Legislativo, por Presidente de Tribunal do Poder Judiciário e pelo Chefe do Ministério Público, da União e dos Estados, de norma legal contendo plano de alteração, reajuste e reestruturação de carreiras do setor público, ou a edição de ato, por esses agentes, para nomeação de aprovados em concurso público, quando:</a:t>
            </a:r>
          </a:p>
          <a:p>
            <a:pPr marL="0" indent="0">
              <a:buNone/>
            </a:pPr>
            <a:r>
              <a:rPr lang="pt-BR" sz="1600" b="1" u="sng" dirty="0"/>
              <a:t>a) resultar em aumento da despesa com pessoal nos 180 (cento e oitenta) dias anteriores ao final do mandato do titular do Poder Executivo; ou</a:t>
            </a:r>
          </a:p>
          <a:p>
            <a:pPr marL="0" indent="0">
              <a:buNone/>
            </a:pPr>
            <a:r>
              <a:rPr lang="pt-BR" sz="1600" b="1" u="sng" dirty="0"/>
              <a:t>b) resultar em aumento da despesa com pessoal que preveja parcelas a serem implementadas em períodos posteriores ao final do mandato do titular do Poder Executivo.</a:t>
            </a:r>
          </a:p>
          <a:p>
            <a:pPr marL="0" indent="0">
              <a:buNone/>
            </a:pPr>
            <a:endParaRPr lang="pt-BR" sz="1600" dirty="0"/>
          </a:p>
          <a:p>
            <a:pPr marL="0" indent="0">
              <a:buNone/>
            </a:pPr>
            <a:r>
              <a:rPr lang="pt-BR" sz="1600" dirty="0"/>
              <a:t>Art. 359-G. </a:t>
            </a:r>
            <a:r>
              <a:rPr lang="pt-BR" sz="1600" b="1" u="sng" dirty="0"/>
              <a:t>Ordenar, autorizar ou executar ato que acarrete aumento de despesa total com pessoal, nos cento e oitenta dias anteriores ao final do mandato ou da legislatura</a:t>
            </a:r>
            <a:r>
              <a:rPr lang="pt-BR" sz="1600" dirty="0"/>
              <a:t>:</a:t>
            </a:r>
          </a:p>
          <a:p>
            <a:pPr marL="0" indent="0">
              <a:buNone/>
            </a:pPr>
            <a:r>
              <a:rPr lang="pt-BR" sz="1600" dirty="0"/>
              <a:t>Pena - reclusão, de 1 (um) a 4 (quatro) anos.</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spaço Reservado para Número de Slide 3">
            <a:extLst>
              <a:ext uri="{FF2B5EF4-FFF2-40B4-BE49-F238E27FC236}">
                <a16:creationId xmlns:a16="http://schemas.microsoft.com/office/drawing/2014/main" id="{22308AB4-1FB4-4AB0-95E5-87D874670E71}"/>
              </a:ext>
            </a:extLst>
          </p:cNvPr>
          <p:cNvSpPr>
            <a:spLocks noGrp="1"/>
          </p:cNvSpPr>
          <p:nvPr>
            <p:ph type="sldNum" sz="quarter" idx="12"/>
          </p:nvPr>
        </p:nvSpPr>
        <p:spPr/>
        <p:txBody>
          <a:bodyPr/>
          <a:lstStyle/>
          <a:p>
            <a:fld id="{BE208261-F9C2-41BA-9979-CA229887A8FE}" type="slidenum">
              <a:rPr lang="pt-BR" smtClean="0"/>
              <a:t>9</a:t>
            </a:fld>
            <a:endParaRPr lang="pt-BR"/>
          </a:p>
        </p:txBody>
      </p:sp>
    </p:spTree>
    <p:extLst>
      <p:ext uri="{BB962C8B-B14F-4D97-AF65-F5344CB8AC3E}">
        <p14:creationId xmlns:p14="http://schemas.microsoft.com/office/powerpoint/2010/main" val="156757349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3033</Words>
  <Application>Microsoft Office PowerPoint</Application>
  <PresentationFormat>Widescreen</PresentationFormat>
  <Paragraphs>327</Paragraphs>
  <Slides>27</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27</vt:i4>
      </vt:variant>
    </vt:vector>
  </HeadingPairs>
  <TitlesOfParts>
    <vt:vector size="32" baseType="lpstr">
      <vt:lpstr>Arial</vt:lpstr>
      <vt:lpstr>Calibri</vt:lpstr>
      <vt:lpstr>Calibri Light</vt:lpstr>
      <vt:lpstr>Rockwell</vt:lpstr>
      <vt:lpstr>Tema do Office</vt:lpstr>
      <vt:lpstr>Obrigações de Estados e Municípios em face da  EC nº 103/19</vt:lpstr>
      <vt:lpstr>quais as condutas devem suscitar duvida? </vt:lpstr>
      <vt:lpstr>como se prova a irregularidade?</vt:lpstr>
      <vt:lpstr>quem são os atores no processo?</vt:lpstr>
      <vt:lpstr>quais as precauções?</vt:lpstr>
      <vt:lpstr>Quais as normas são importantes?</vt:lpstr>
      <vt:lpstr>VEDAÇÕES DA LRF EM ANO</vt:lpstr>
      <vt:lpstr>Apresentação do PowerPoint</vt:lpstr>
      <vt:lpstr>Disposições da LRF</vt:lpstr>
      <vt:lpstr>Disposições da LRF</vt:lpstr>
      <vt:lpstr>Disposições da LRF</vt:lpstr>
      <vt:lpstr>Disposições da LRF</vt:lpstr>
      <vt:lpstr>Disposições da LRF</vt:lpstr>
      <vt:lpstr>Disposições da LRF</vt:lpstr>
      <vt:lpstr>Disposições da LRF</vt:lpstr>
      <vt:lpstr>EC 103/19</vt:lpstr>
      <vt:lpstr>quais as condutas devem ser adotadas? </vt:lpstr>
      <vt:lpstr>Como documentar a conduta adotada? </vt:lpstr>
      <vt:lpstr>PREOCUPAÇÃO ATUARIAL</vt:lpstr>
      <vt:lpstr>Escala tributária federal</vt:lpstr>
      <vt:lpstr>Escala tributária federal</vt:lpstr>
      <vt:lpstr>Escala Tributária Federal </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Obrigações de Estados e Municípios em face da  EC nº 103/19</dc:title>
  <dc:creator>Office</dc:creator>
  <cp:lastModifiedBy>Office</cp:lastModifiedBy>
  <cp:revision>1</cp:revision>
  <dcterms:created xsi:type="dcterms:W3CDTF">2020-10-15T01:45:48Z</dcterms:created>
  <dcterms:modified xsi:type="dcterms:W3CDTF">2020-10-15T01:46:27Z</dcterms:modified>
</cp:coreProperties>
</file>