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6" r:id="rId6"/>
    <p:sldId id="265" r:id="rId7"/>
    <p:sldId id="267" r:id="rId8"/>
    <p:sldId id="268" r:id="rId9"/>
    <p:sldId id="269" r:id="rId10"/>
    <p:sldId id="270" r:id="rId11"/>
    <p:sldId id="262" r:id="rId12"/>
    <p:sldId id="263" r:id="rId13"/>
    <p:sldId id="272" r:id="rId14"/>
    <p:sldId id="271" r:id="rId15"/>
    <p:sldId id="273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uall-my.sharepoint.com/personal/11327_officeent_pw/Documents/artigos/tce-rs/imagens/gr&#225;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uall-my.sharepoint.com/personal/11327_officeent_pw/Documents/artigos/tce-rs/imagens/gr&#225;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Fragilidade Média dos RPPSs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Fragilidade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Planilha1!$A$2:$A$9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xVal>
          <c:yVal>
            <c:numRef>
              <c:f>Planilha1!$B$2:$B$9</c:f>
              <c:numCache>
                <c:formatCode>0.000</c:formatCode>
                <c:ptCount val="8"/>
                <c:pt idx="0">
                  <c:v>0.77336540204600202</c:v>
                </c:pt>
                <c:pt idx="1">
                  <c:v>0.79087342665165306</c:v>
                </c:pt>
                <c:pt idx="2">
                  <c:v>0.87447024251641603</c:v>
                </c:pt>
                <c:pt idx="3">
                  <c:v>0.84896178644846099</c:v>
                </c:pt>
                <c:pt idx="4">
                  <c:v>0.83640282314285297</c:v>
                </c:pt>
                <c:pt idx="5">
                  <c:v>0.81843440781494503</c:v>
                </c:pt>
                <c:pt idx="6">
                  <c:v>0.84460122449793096</c:v>
                </c:pt>
                <c:pt idx="7">
                  <c:v>0.81553010472836196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514-4450-A143-E5E8F51D9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73344"/>
        <c:axId val="44075264"/>
      </c:scatterChart>
      <c:valAx>
        <c:axId val="44073344"/>
        <c:scaling>
          <c:orientation val="minMax"/>
          <c:max val="2018"/>
          <c:min val="201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075264"/>
        <c:crosses val="autoZero"/>
        <c:crossBetween val="midCat"/>
      </c:valAx>
      <c:valAx>
        <c:axId val="44075264"/>
        <c:scaling>
          <c:orientation val="minMax"/>
          <c:max val="0.89000000000000012"/>
          <c:min val="0.750000000000000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0733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100"/>
              <a:t>Exposiçã</a:t>
            </a:r>
            <a:r>
              <a:rPr lang="pt-BR" sz="1100" baseline="0"/>
              <a:t>o a Ativos Fiscalizados</a:t>
            </a:r>
            <a:endParaRPr lang="pt-BR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Planilha5!$A$2:$A$59</c:f>
              <c:numCache>
                <c:formatCode>yyyy</c:formatCode>
                <c:ptCount val="58"/>
                <c:pt idx="0">
                  <c:v>40634</c:v>
                </c:pt>
                <c:pt idx="1">
                  <c:v>40695</c:v>
                </c:pt>
                <c:pt idx="2">
                  <c:v>40756</c:v>
                </c:pt>
                <c:pt idx="3">
                  <c:v>40817</c:v>
                </c:pt>
                <c:pt idx="4">
                  <c:v>40878</c:v>
                </c:pt>
                <c:pt idx="5">
                  <c:v>40940</c:v>
                </c:pt>
                <c:pt idx="6">
                  <c:v>41000</c:v>
                </c:pt>
                <c:pt idx="7">
                  <c:v>41061</c:v>
                </c:pt>
                <c:pt idx="8">
                  <c:v>41122</c:v>
                </c:pt>
                <c:pt idx="9">
                  <c:v>41183</c:v>
                </c:pt>
                <c:pt idx="10">
                  <c:v>41244</c:v>
                </c:pt>
                <c:pt idx="11">
                  <c:v>41306</c:v>
                </c:pt>
                <c:pt idx="12">
                  <c:v>41365</c:v>
                </c:pt>
                <c:pt idx="13">
                  <c:v>41426</c:v>
                </c:pt>
                <c:pt idx="14">
                  <c:v>41487</c:v>
                </c:pt>
                <c:pt idx="15">
                  <c:v>41548</c:v>
                </c:pt>
                <c:pt idx="16">
                  <c:v>41609</c:v>
                </c:pt>
                <c:pt idx="17">
                  <c:v>41671</c:v>
                </c:pt>
                <c:pt idx="18">
                  <c:v>41730</c:v>
                </c:pt>
                <c:pt idx="19">
                  <c:v>41791</c:v>
                </c:pt>
                <c:pt idx="20">
                  <c:v>41852</c:v>
                </c:pt>
                <c:pt idx="21">
                  <c:v>41913</c:v>
                </c:pt>
                <c:pt idx="22">
                  <c:v>41974</c:v>
                </c:pt>
                <c:pt idx="23">
                  <c:v>42036</c:v>
                </c:pt>
                <c:pt idx="24">
                  <c:v>42095</c:v>
                </c:pt>
                <c:pt idx="25">
                  <c:v>42156</c:v>
                </c:pt>
                <c:pt idx="26">
                  <c:v>42217</c:v>
                </c:pt>
                <c:pt idx="27">
                  <c:v>42278</c:v>
                </c:pt>
                <c:pt idx="28">
                  <c:v>42339</c:v>
                </c:pt>
                <c:pt idx="29">
                  <c:v>42401</c:v>
                </c:pt>
                <c:pt idx="30">
                  <c:v>42461</c:v>
                </c:pt>
                <c:pt idx="31">
                  <c:v>42522</c:v>
                </c:pt>
                <c:pt idx="32">
                  <c:v>42583</c:v>
                </c:pt>
                <c:pt idx="33">
                  <c:v>42644</c:v>
                </c:pt>
                <c:pt idx="34">
                  <c:v>42705</c:v>
                </c:pt>
                <c:pt idx="35">
                  <c:v>42736</c:v>
                </c:pt>
                <c:pt idx="36">
                  <c:v>42767</c:v>
                </c:pt>
                <c:pt idx="37">
                  <c:v>42795</c:v>
                </c:pt>
                <c:pt idx="38">
                  <c:v>42826</c:v>
                </c:pt>
                <c:pt idx="39">
                  <c:v>42856</c:v>
                </c:pt>
                <c:pt idx="40">
                  <c:v>42887</c:v>
                </c:pt>
                <c:pt idx="41">
                  <c:v>42917</c:v>
                </c:pt>
                <c:pt idx="42">
                  <c:v>42948</c:v>
                </c:pt>
                <c:pt idx="43">
                  <c:v>42979</c:v>
                </c:pt>
                <c:pt idx="44">
                  <c:v>43009</c:v>
                </c:pt>
                <c:pt idx="45">
                  <c:v>43040</c:v>
                </c:pt>
                <c:pt idx="46">
                  <c:v>43070</c:v>
                </c:pt>
                <c:pt idx="47">
                  <c:v>43101</c:v>
                </c:pt>
                <c:pt idx="48">
                  <c:v>43132</c:v>
                </c:pt>
                <c:pt idx="49">
                  <c:v>43160</c:v>
                </c:pt>
                <c:pt idx="50">
                  <c:v>43191</c:v>
                </c:pt>
                <c:pt idx="51">
                  <c:v>43221</c:v>
                </c:pt>
                <c:pt idx="52">
                  <c:v>43252</c:v>
                </c:pt>
                <c:pt idx="53">
                  <c:v>43282</c:v>
                </c:pt>
                <c:pt idx="54">
                  <c:v>43313</c:v>
                </c:pt>
                <c:pt idx="55">
                  <c:v>43344</c:v>
                </c:pt>
                <c:pt idx="56">
                  <c:v>43374</c:v>
                </c:pt>
                <c:pt idx="57">
                  <c:v>43405</c:v>
                </c:pt>
              </c:numCache>
            </c:numRef>
          </c:xVal>
          <c:yVal>
            <c:numRef>
              <c:f>Planilha5!$B$2:$B$59</c:f>
              <c:numCache>
                <c:formatCode>0.0%</c:formatCode>
                <c:ptCount val="58"/>
                <c:pt idx="0">
                  <c:v>4.0403955104392E-2</c:v>
                </c:pt>
                <c:pt idx="1">
                  <c:v>4.1098636643032503E-2</c:v>
                </c:pt>
                <c:pt idx="2">
                  <c:v>4.6603999868607797E-2</c:v>
                </c:pt>
                <c:pt idx="3">
                  <c:v>4.3837491062896597E-2</c:v>
                </c:pt>
                <c:pt idx="4">
                  <c:v>4.41500915575012E-2</c:v>
                </c:pt>
                <c:pt idx="5">
                  <c:v>4.7823712421704599E-2</c:v>
                </c:pt>
                <c:pt idx="6">
                  <c:v>4.94235795538987E-2</c:v>
                </c:pt>
                <c:pt idx="7">
                  <c:v>5.7028226342738998E-2</c:v>
                </c:pt>
                <c:pt idx="8">
                  <c:v>6.0842458260000502E-2</c:v>
                </c:pt>
                <c:pt idx="9">
                  <c:v>5.8164151755606297E-2</c:v>
                </c:pt>
                <c:pt idx="10">
                  <c:v>5.9490944554471202E-2</c:v>
                </c:pt>
                <c:pt idx="11">
                  <c:v>5.9132758079359499E-2</c:v>
                </c:pt>
                <c:pt idx="12">
                  <c:v>5.8799872183142698E-2</c:v>
                </c:pt>
                <c:pt idx="13">
                  <c:v>6.26090854863771E-2</c:v>
                </c:pt>
                <c:pt idx="14">
                  <c:v>6.2179186337707297E-2</c:v>
                </c:pt>
                <c:pt idx="15">
                  <c:v>7.1064949579304398E-2</c:v>
                </c:pt>
                <c:pt idx="16">
                  <c:v>7.4494580631914095E-2</c:v>
                </c:pt>
                <c:pt idx="17">
                  <c:v>7.1155952300936298E-2</c:v>
                </c:pt>
                <c:pt idx="18">
                  <c:v>6.9362690020203205E-2</c:v>
                </c:pt>
                <c:pt idx="19">
                  <c:v>6.7463150399602503E-2</c:v>
                </c:pt>
                <c:pt idx="20">
                  <c:v>6.6473290383363401E-2</c:v>
                </c:pt>
                <c:pt idx="21">
                  <c:v>6.7287160810039201E-2</c:v>
                </c:pt>
                <c:pt idx="22">
                  <c:v>6.7462946173472899E-2</c:v>
                </c:pt>
                <c:pt idx="23">
                  <c:v>6.6356459812066199E-2</c:v>
                </c:pt>
                <c:pt idx="24">
                  <c:v>6.5793498942701603E-2</c:v>
                </c:pt>
                <c:pt idx="25">
                  <c:v>6.8975344728777102E-2</c:v>
                </c:pt>
                <c:pt idx="26">
                  <c:v>7.0459892108009001E-2</c:v>
                </c:pt>
                <c:pt idx="27">
                  <c:v>7.4654346584095893E-2</c:v>
                </c:pt>
                <c:pt idx="28">
                  <c:v>7.37095544484003E-2</c:v>
                </c:pt>
                <c:pt idx="29">
                  <c:v>7.1972553827716904E-2</c:v>
                </c:pt>
                <c:pt idx="30">
                  <c:v>6.62410641303771E-2</c:v>
                </c:pt>
                <c:pt idx="31">
                  <c:v>6.5446065311573806E-2</c:v>
                </c:pt>
                <c:pt idx="32">
                  <c:v>6.53767948333875E-2</c:v>
                </c:pt>
                <c:pt idx="33">
                  <c:v>6.4365253021345006E-2</c:v>
                </c:pt>
                <c:pt idx="34">
                  <c:v>6.9436793306330999E-2</c:v>
                </c:pt>
                <c:pt idx="35">
                  <c:v>7.1723040279255301E-2</c:v>
                </c:pt>
                <c:pt idx="36">
                  <c:v>7.0893689710847002E-2</c:v>
                </c:pt>
                <c:pt idx="37">
                  <c:v>7.0023254769442697E-2</c:v>
                </c:pt>
                <c:pt idx="38">
                  <c:v>6.92586779665956E-2</c:v>
                </c:pt>
                <c:pt idx="39">
                  <c:v>6.9856289744612193E-2</c:v>
                </c:pt>
                <c:pt idx="40">
                  <c:v>6.4374615418752501E-2</c:v>
                </c:pt>
                <c:pt idx="41">
                  <c:v>6.3468790003428505E-2</c:v>
                </c:pt>
                <c:pt idx="42">
                  <c:v>6.2145013330494603E-2</c:v>
                </c:pt>
                <c:pt idx="43">
                  <c:v>6.1099539567368299E-2</c:v>
                </c:pt>
                <c:pt idx="44">
                  <c:v>6.0790246264765299E-2</c:v>
                </c:pt>
                <c:pt idx="45">
                  <c:v>5.9862754758546501E-2</c:v>
                </c:pt>
                <c:pt idx="46">
                  <c:v>5.4442076227234897E-2</c:v>
                </c:pt>
                <c:pt idx="47">
                  <c:v>5.4242808036310403E-2</c:v>
                </c:pt>
                <c:pt idx="48">
                  <c:v>5.3751768006280301E-2</c:v>
                </c:pt>
                <c:pt idx="49">
                  <c:v>5.2730468067202302E-2</c:v>
                </c:pt>
                <c:pt idx="50">
                  <c:v>5.1085461946863003E-2</c:v>
                </c:pt>
                <c:pt idx="51">
                  <c:v>5.09518209641769E-2</c:v>
                </c:pt>
                <c:pt idx="52">
                  <c:v>5.0001086671501799E-2</c:v>
                </c:pt>
                <c:pt idx="53">
                  <c:v>4.8700210556846202E-2</c:v>
                </c:pt>
                <c:pt idx="54">
                  <c:v>4.8953537724983197E-2</c:v>
                </c:pt>
                <c:pt idx="55">
                  <c:v>4.8262131854181101E-2</c:v>
                </c:pt>
                <c:pt idx="56">
                  <c:v>4.7532682880429999E-2</c:v>
                </c:pt>
                <c:pt idx="57">
                  <c:v>4.9748442848904798E-2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9B6-4BEE-A0AB-15E89D2D7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240512"/>
        <c:axId val="48242688"/>
      </c:scatterChart>
      <c:valAx>
        <c:axId val="48240512"/>
        <c:scaling>
          <c:orientation val="minMax"/>
          <c:max val="43405"/>
          <c:min val="4054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242688"/>
        <c:crosses val="autoZero"/>
        <c:crossBetween val="midCat"/>
        <c:majorUnit val="365"/>
      </c:valAx>
      <c:valAx>
        <c:axId val="4824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8240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4D997-67BD-4723-8B49-D958C4197477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2E54FBB2-A742-4A3F-80B0-C92452496053}">
      <dgm:prSet/>
      <dgm:spPr/>
      <dgm:t>
        <a:bodyPr/>
        <a:lstStyle/>
        <a:p>
          <a:r>
            <a:rPr lang="pt-BR"/>
            <a:t>Deficiências de governança </a:t>
          </a:r>
          <a:endParaRPr lang="en-US"/>
        </a:p>
      </dgm:t>
    </dgm:pt>
    <dgm:pt modelId="{9CF94865-C46B-4D84-A8AB-E15317E524A8}" type="parTrans" cxnId="{2B39C90A-BB46-4E0B-931C-CF22CDA57545}">
      <dgm:prSet/>
      <dgm:spPr/>
      <dgm:t>
        <a:bodyPr/>
        <a:lstStyle/>
        <a:p>
          <a:endParaRPr lang="en-US"/>
        </a:p>
      </dgm:t>
    </dgm:pt>
    <dgm:pt modelId="{B0483EAC-21D9-434E-B004-57FFB4019AEB}" type="sibTrans" cxnId="{2B39C90A-BB46-4E0B-931C-CF22CDA57545}">
      <dgm:prSet/>
      <dgm:spPr/>
      <dgm:t>
        <a:bodyPr/>
        <a:lstStyle/>
        <a:p>
          <a:endParaRPr lang="en-US"/>
        </a:p>
      </dgm:t>
    </dgm:pt>
    <dgm:pt modelId="{D3293D62-71B3-4029-9C4C-8AEBCEEF8004}">
      <dgm:prSet/>
      <dgm:spPr/>
      <dgm:t>
        <a:bodyPr/>
        <a:lstStyle/>
        <a:p>
          <a:r>
            <a:rPr lang="pt-BR"/>
            <a:t>Conselhos não efetivos</a:t>
          </a:r>
          <a:endParaRPr lang="en-US"/>
        </a:p>
      </dgm:t>
    </dgm:pt>
    <dgm:pt modelId="{34CEA0F3-881C-4CA0-AE22-B55BB56952B0}" type="parTrans" cxnId="{F9B65FCC-1ABE-41F1-9668-9F2AB5567BF7}">
      <dgm:prSet/>
      <dgm:spPr/>
      <dgm:t>
        <a:bodyPr/>
        <a:lstStyle/>
        <a:p>
          <a:endParaRPr lang="en-US"/>
        </a:p>
      </dgm:t>
    </dgm:pt>
    <dgm:pt modelId="{26F486BC-90C1-4B19-8078-9A2F94266967}" type="sibTrans" cxnId="{F9B65FCC-1ABE-41F1-9668-9F2AB5567BF7}">
      <dgm:prSet/>
      <dgm:spPr/>
      <dgm:t>
        <a:bodyPr/>
        <a:lstStyle/>
        <a:p>
          <a:endParaRPr lang="en-US"/>
        </a:p>
      </dgm:t>
    </dgm:pt>
    <dgm:pt modelId="{D2206BC9-5371-4C54-8AB5-5741CC674225}">
      <dgm:prSet/>
      <dgm:spPr/>
      <dgm:t>
        <a:bodyPr/>
        <a:lstStyle/>
        <a:p>
          <a:r>
            <a:rPr lang="pt-BR"/>
            <a:t>Conselhos com atribuições incertas</a:t>
          </a:r>
          <a:endParaRPr lang="en-US"/>
        </a:p>
      </dgm:t>
    </dgm:pt>
    <dgm:pt modelId="{CA212D48-FDDA-4E7F-A418-4CE8EABA1199}" type="parTrans" cxnId="{EC9673A5-1872-471A-82E6-18DBAC3249A7}">
      <dgm:prSet/>
      <dgm:spPr/>
      <dgm:t>
        <a:bodyPr/>
        <a:lstStyle/>
        <a:p>
          <a:endParaRPr lang="en-US"/>
        </a:p>
      </dgm:t>
    </dgm:pt>
    <dgm:pt modelId="{52DB3C44-948D-47F6-B5F1-2379C4A21B03}" type="sibTrans" cxnId="{EC9673A5-1872-471A-82E6-18DBAC3249A7}">
      <dgm:prSet/>
      <dgm:spPr/>
      <dgm:t>
        <a:bodyPr/>
        <a:lstStyle/>
        <a:p>
          <a:endParaRPr lang="en-US"/>
        </a:p>
      </dgm:t>
    </dgm:pt>
    <dgm:pt modelId="{7817914E-661A-434E-9AF6-5B7B1392B32D}">
      <dgm:prSet/>
      <dgm:spPr/>
      <dgm:t>
        <a:bodyPr/>
        <a:lstStyle/>
        <a:p>
          <a:r>
            <a:rPr lang="pt-BR"/>
            <a:t>Mandato frágil</a:t>
          </a:r>
          <a:endParaRPr lang="en-US"/>
        </a:p>
      </dgm:t>
    </dgm:pt>
    <dgm:pt modelId="{FF1EE1C6-CD09-4640-B9A4-048A81FA8CA5}" type="parTrans" cxnId="{E1D55A4D-A961-4159-B67C-C72DF34FDC81}">
      <dgm:prSet/>
      <dgm:spPr/>
      <dgm:t>
        <a:bodyPr/>
        <a:lstStyle/>
        <a:p>
          <a:endParaRPr lang="en-US"/>
        </a:p>
      </dgm:t>
    </dgm:pt>
    <dgm:pt modelId="{FAE83A8C-3BF2-43B0-9A85-23280E6EA58A}" type="sibTrans" cxnId="{E1D55A4D-A961-4159-B67C-C72DF34FDC81}">
      <dgm:prSet/>
      <dgm:spPr/>
      <dgm:t>
        <a:bodyPr/>
        <a:lstStyle/>
        <a:p>
          <a:endParaRPr lang="en-US"/>
        </a:p>
      </dgm:t>
    </dgm:pt>
    <dgm:pt modelId="{BB689623-A460-4B2A-98CE-F07DAA760A95}">
      <dgm:prSet/>
      <dgm:spPr/>
      <dgm:t>
        <a:bodyPr/>
        <a:lstStyle/>
        <a:p>
          <a:r>
            <a:rPr lang="pt-BR"/>
            <a:t>Indicação sem peso técnico</a:t>
          </a:r>
          <a:endParaRPr lang="en-US"/>
        </a:p>
      </dgm:t>
    </dgm:pt>
    <dgm:pt modelId="{A3B28543-C625-4940-80C9-08475BDC2E6D}" type="parTrans" cxnId="{29C88570-B457-4328-81E7-261899D7947C}">
      <dgm:prSet/>
      <dgm:spPr/>
      <dgm:t>
        <a:bodyPr/>
        <a:lstStyle/>
        <a:p>
          <a:endParaRPr lang="en-US"/>
        </a:p>
      </dgm:t>
    </dgm:pt>
    <dgm:pt modelId="{1825ED3B-8F95-42FE-92AB-1312DD69313D}" type="sibTrans" cxnId="{29C88570-B457-4328-81E7-261899D7947C}">
      <dgm:prSet/>
      <dgm:spPr/>
      <dgm:t>
        <a:bodyPr/>
        <a:lstStyle/>
        <a:p>
          <a:endParaRPr lang="en-US"/>
        </a:p>
      </dgm:t>
    </dgm:pt>
    <dgm:pt modelId="{3DB35D78-7802-4E13-B807-AD59DEA9E6CC}">
      <dgm:prSet/>
      <dgm:spPr/>
      <dgm:t>
        <a:bodyPr/>
        <a:lstStyle/>
        <a:p>
          <a:r>
            <a:rPr lang="pt-BR"/>
            <a:t>Ausência de remuneração ou remuneração baixa</a:t>
          </a:r>
          <a:endParaRPr lang="en-US"/>
        </a:p>
      </dgm:t>
    </dgm:pt>
    <dgm:pt modelId="{4FD3C6E2-92CC-419D-8D73-9AB49523696D}" type="parTrans" cxnId="{DB512003-0B5F-4AA9-B9E2-43F75B4CC111}">
      <dgm:prSet/>
      <dgm:spPr/>
      <dgm:t>
        <a:bodyPr/>
        <a:lstStyle/>
        <a:p>
          <a:endParaRPr lang="en-US"/>
        </a:p>
      </dgm:t>
    </dgm:pt>
    <dgm:pt modelId="{FD924AB6-C01D-4C6D-9834-DF15172BA29F}" type="sibTrans" cxnId="{DB512003-0B5F-4AA9-B9E2-43F75B4CC111}">
      <dgm:prSet/>
      <dgm:spPr/>
      <dgm:t>
        <a:bodyPr/>
        <a:lstStyle/>
        <a:p>
          <a:endParaRPr lang="en-US"/>
        </a:p>
      </dgm:t>
    </dgm:pt>
    <dgm:pt modelId="{CB73B581-0B7D-4217-9AED-24716335E89C}">
      <dgm:prSet/>
      <dgm:spPr/>
      <dgm:t>
        <a:bodyPr/>
        <a:lstStyle/>
        <a:p>
          <a:r>
            <a:rPr lang="pt-BR"/>
            <a:t>Alternância exagerada em posições chave</a:t>
          </a:r>
          <a:endParaRPr lang="en-US"/>
        </a:p>
      </dgm:t>
    </dgm:pt>
    <dgm:pt modelId="{803F127F-F496-4F6D-8FA9-92E3ABBC260A}" type="parTrans" cxnId="{F230103C-17DB-4EB0-B272-88F9AF549D66}">
      <dgm:prSet/>
      <dgm:spPr/>
      <dgm:t>
        <a:bodyPr/>
        <a:lstStyle/>
        <a:p>
          <a:endParaRPr lang="en-US"/>
        </a:p>
      </dgm:t>
    </dgm:pt>
    <dgm:pt modelId="{2DFE39C7-480A-4657-9062-5F916FB937C1}" type="sibTrans" cxnId="{F230103C-17DB-4EB0-B272-88F9AF549D66}">
      <dgm:prSet/>
      <dgm:spPr/>
      <dgm:t>
        <a:bodyPr/>
        <a:lstStyle/>
        <a:p>
          <a:endParaRPr lang="en-US"/>
        </a:p>
      </dgm:t>
    </dgm:pt>
    <dgm:pt modelId="{366EBFDF-DFDF-49A4-B1BD-95015AEF19B1}">
      <dgm:prSet/>
      <dgm:spPr/>
      <dgm:t>
        <a:bodyPr/>
        <a:lstStyle/>
        <a:p>
          <a:r>
            <a:rPr lang="pt-BR"/>
            <a:t>Resultado</a:t>
          </a:r>
          <a:endParaRPr lang="en-US"/>
        </a:p>
      </dgm:t>
    </dgm:pt>
    <dgm:pt modelId="{A88426ED-F1A1-412D-B22A-74E9F777AE7C}" type="parTrans" cxnId="{317BBAD5-DD53-44EA-B8AA-DB09849987BF}">
      <dgm:prSet/>
      <dgm:spPr/>
      <dgm:t>
        <a:bodyPr/>
        <a:lstStyle/>
        <a:p>
          <a:endParaRPr lang="en-US"/>
        </a:p>
      </dgm:t>
    </dgm:pt>
    <dgm:pt modelId="{7483EE4A-7954-49B2-9EC9-F38210BE2557}" type="sibTrans" cxnId="{317BBAD5-DD53-44EA-B8AA-DB09849987BF}">
      <dgm:prSet/>
      <dgm:spPr/>
      <dgm:t>
        <a:bodyPr/>
        <a:lstStyle/>
        <a:p>
          <a:endParaRPr lang="en-US"/>
        </a:p>
      </dgm:t>
    </dgm:pt>
    <dgm:pt modelId="{92CDAFBA-F849-4681-90C3-18FFFB81BBF8}">
      <dgm:prSet/>
      <dgm:spPr/>
      <dgm:t>
        <a:bodyPr/>
        <a:lstStyle/>
        <a:p>
          <a:r>
            <a:rPr lang="pt-BR"/>
            <a:t>Cooptação de gestores</a:t>
          </a:r>
          <a:endParaRPr lang="en-US"/>
        </a:p>
      </dgm:t>
    </dgm:pt>
    <dgm:pt modelId="{D5D7C1F8-193C-4E1C-84ED-4BBF00186642}" type="parTrans" cxnId="{1D25327D-292F-48FA-8B6B-D54C97EA2749}">
      <dgm:prSet/>
      <dgm:spPr/>
      <dgm:t>
        <a:bodyPr/>
        <a:lstStyle/>
        <a:p>
          <a:endParaRPr lang="en-US"/>
        </a:p>
      </dgm:t>
    </dgm:pt>
    <dgm:pt modelId="{DA36BD19-05DA-43AF-92F2-472AA97D125D}" type="sibTrans" cxnId="{1D25327D-292F-48FA-8B6B-D54C97EA2749}">
      <dgm:prSet/>
      <dgm:spPr/>
      <dgm:t>
        <a:bodyPr/>
        <a:lstStyle/>
        <a:p>
          <a:endParaRPr lang="en-US"/>
        </a:p>
      </dgm:t>
    </dgm:pt>
    <dgm:pt modelId="{42AABAB3-142F-43BF-8EF2-05C9C75AF005}" type="pres">
      <dgm:prSet presAssocID="{7B74D997-67BD-4723-8B49-D958C4197477}" presName="linear" presStyleCnt="0">
        <dgm:presLayoutVars>
          <dgm:dir/>
          <dgm:animLvl val="lvl"/>
          <dgm:resizeHandles val="exact"/>
        </dgm:presLayoutVars>
      </dgm:prSet>
      <dgm:spPr/>
    </dgm:pt>
    <dgm:pt modelId="{D1B43FA4-6177-4DFC-844B-F79C7195663F}" type="pres">
      <dgm:prSet presAssocID="{2E54FBB2-A742-4A3F-80B0-C92452496053}" presName="parentLin" presStyleCnt="0"/>
      <dgm:spPr/>
    </dgm:pt>
    <dgm:pt modelId="{1C5EF586-4CBC-453F-8C69-C56CFF9A7B11}" type="pres">
      <dgm:prSet presAssocID="{2E54FBB2-A742-4A3F-80B0-C92452496053}" presName="parentLeftMargin" presStyleLbl="node1" presStyleIdx="0" presStyleCnt="2"/>
      <dgm:spPr/>
    </dgm:pt>
    <dgm:pt modelId="{61BCC256-B0B6-491D-84ED-4A0243FD216B}" type="pres">
      <dgm:prSet presAssocID="{2E54FBB2-A742-4A3F-80B0-C9245249605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CD0654-E8E4-4C1E-A90C-FA5D209C293C}" type="pres">
      <dgm:prSet presAssocID="{2E54FBB2-A742-4A3F-80B0-C92452496053}" presName="negativeSpace" presStyleCnt="0"/>
      <dgm:spPr/>
    </dgm:pt>
    <dgm:pt modelId="{7204F388-30C0-4722-A60C-625A5592A4F9}" type="pres">
      <dgm:prSet presAssocID="{2E54FBB2-A742-4A3F-80B0-C92452496053}" presName="childText" presStyleLbl="conFgAcc1" presStyleIdx="0" presStyleCnt="2">
        <dgm:presLayoutVars>
          <dgm:bulletEnabled val="1"/>
        </dgm:presLayoutVars>
      </dgm:prSet>
      <dgm:spPr/>
    </dgm:pt>
    <dgm:pt modelId="{EE148514-F9DB-48C0-8F82-46B551669E89}" type="pres">
      <dgm:prSet presAssocID="{B0483EAC-21D9-434E-B004-57FFB4019AEB}" presName="spaceBetweenRectangles" presStyleCnt="0"/>
      <dgm:spPr/>
    </dgm:pt>
    <dgm:pt modelId="{E9AD240C-642E-4BCF-9765-3FB50DBC134F}" type="pres">
      <dgm:prSet presAssocID="{366EBFDF-DFDF-49A4-B1BD-95015AEF19B1}" presName="parentLin" presStyleCnt="0"/>
      <dgm:spPr/>
    </dgm:pt>
    <dgm:pt modelId="{B5B174E1-4A02-46CC-932F-519EE7DD131F}" type="pres">
      <dgm:prSet presAssocID="{366EBFDF-DFDF-49A4-B1BD-95015AEF19B1}" presName="parentLeftMargin" presStyleLbl="node1" presStyleIdx="0" presStyleCnt="2"/>
      <dgm:spPr/>
    </dgm:pt>
    <dgm:pt modelId="{0A634285-1E3C-4002-B311-87EC4EF62AD4}" type="pres">
      <dgm:prSet presAssocID="{366EBFDF-DFDF-49A4-B1BD-95015AEF19B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2280D95-5F27-4443-AC8E-1B6FA8675D51}" type="pres">
      <dgm:prSet presAssocID="{366EBFDF-DFDF-49A4-B1BD-95015AEF19B1}" presName="negativeSpace" presStyleCnt="0"/>
      <dgm:spPr/>
    </dgm:pt>
    <dgm:pt modelId="{2F247F84-C82E-4465-97BD-59765D5E6EB0}" type="pres">
      <dgm:prSet presAssocID="{366EBFDF-DFDF-49A4-B1BD-95015AEF19B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B512003-0B5F-4AA9-B9E2-43F75B4CC111}" srcId="{2E54FBB2-A742-4A3F-80B0-C92452496053}" destId="{3DB35D78-7802-4E13-B807-AD59DEA9E6CC}" srcOrd="4" destOrd="0" parTransId="{4FD3C6E2-92CC-419D-8D73-9AB49523696D}" sibTransId="{FD924AB6-C01D-4C6D-9834-DF15172BA29F}"/>
    <dgm:cxn modelId="{AEBAF503-970F-459A-B767-CDD70053B319}" type="presOf" srcId="{CB73B581-0B7D-4217-9AED-24716335E89C}" destId="{7204F388-30C0-4722-A60C-625A5592A4F9}" srcOrd="0" destOrd="5" presId="urn:microsoft.com/office/officeart/2005/8/layout/list1"/>
    <dgm:cxn modelId="{2B39C90A-BB46-4E0B-931C-CF22CDA57545}" srcId="{7B74D997-67BD-4723-8B49-D958C4197477}" destId="{2E54FBB2-A742-4A3F-80B0-C92452496053}" srcOrd="0" destOrd="0" parTransId="{9CF94865-C46B-4D84-A8AB-E15317E524A8}" sibTransId="{B0483EAC-21D9-434E-B004-57FFB4019AEB}"/>
    <dgm:cxn modelId="{4305C919-37C3-4CCC-AF96-D6C382E4E85D}" type="presOf" srcId="{D3293D62-71B3-4029-9C4C-8AEBCEEF8004}" destId="{7204F388-30C0-4722-A60C-625A5592A4F9}" srcOrd="0" destOrd="0" presId="urn:microsoft.com/office/officeart/2005/8/layout/list1"/>
    <dgm:cxn modelId="{3EA3B51A-5D6C-4BF7-82FE-C5139BB1825A}" type="presOf" srcId="{366EBFDF-DFDF-49A4-B1BD-95015AEF19B1}" destId="{B5B174E1-4A02-46CC-932F-519EE7DD131F}" srcOrd="0" destOrd="0" presId="urn:microsoft.com/office/officeart/2005/8/layout/list1"/>
    <dgm:cxn modelId="{C502E72C-958E-4225-A751-1A88309D5276}" type="presOf" srcId="{7817914E-661A-434E-9AF6-5B7B1392B32D}" destId="{7204F388-30C0-4722-A60C-625A5592A4F9}" srcOrd="0" destOrd="2" presId="urn:microsoft.com/office/officeart/2005/8/layout/list1"/>
    <dgm:cxn modelId="{F230103C-17DB-4EB0-B272-88F9AF549D66}" srcId="{2E54FBB2-A742-4A3F-80B0-C92452496053}" destId="{CB73B581-0B7D-4217-9AED-24716335E89C}" srcOrd="5" destOrd="0" parTransId="{803F127F-F496-4F6D-8FA9-92E3ABBC260A}" sibTransId="{2DFE39C7-480A-4657-9062-5F916FB937C1}"/>
    <dgm:cxn modelId="{F090784D-B997-419C-ABF3-586150B94447}" type="presOf" srcId="{366EBFDF-DFDF-49A4-B1BD-95015AEF19B1}" destId="{0A634285-1E3C-4002-B311-87EC4EF62AD4}" srcOrd="1" destOrd="0" presId="urn:microsoft.com/office/officeart/2005/8/layout/list1"/>
    <dgm:cxn modelId="{E1D55A4D-A961-4159-B67C-C72DF34FDC81}" srcId="{2E54FBB2-A742-4A3F-80B0-C92452496053}" destId="{7817914E-661A-434E-9AF6-5B7B1392B32D}" srcOrd="2" destOrd="0" parTransId="{FF1EE1C6-CD09-4640-B9A4-048A81FA8CA5}" sibTransId="{FAE83A8C-3BF2-43B0-9A85-23280E6EA58A}"/>
    <dgm:cxn modelId="{29C88570-B457-4328-81E7-261899D7947C}" srcId="{2E54FBB2-A742-4A3F-80B0-C92452496053}" destId="{BB689623-A460-4B2A-98CE-F07DAA760A95}" srcOrd="3" destOrd="0" parTransId="{A3B28543-C625-4940-80C9-08475BDC2E6D}" sibTransId="{1825ED3B-8F95-42FE-92AB-1312DD69313D}"/>
    <dgm:cxn modelId="{5037BA54-0675-466B-83DD-243D5E841B2A}" type="presOf" srcId="{3DB35D78-7802-4E13-B807-AD59DEA9E6CC}" destId="{7204F388-30C0-4722-A60C-625A5592A4F9}" srcOrd="0" destOrd="4" presId="urn:microsoft.com/office/officeart/2005/8/layout/list1"/>
    <dgm:cxn modelId="{1D25327D-292F-48FA-8B6B-D54C97EA2749}" srcId="{366EBFDF-DFDF-49A4-B1BD-95015AEF19B1}" destId="{92CDAFBA-F849-4681-90C3-18FFFB81BBF8}" srcOrd="0" destOrd="0" parTransId="{D5D7C1F8-193C-4E1C-84ED-4BBF00186642}" sibTransId="{DA36BD19-05DA-43AF-92F2-472AA97D125D}"/>
    <dgm:cxn modelId="{C381BB7F-1B8C-4227-9938-8059616518A7}" type="presOf" srcId="{2E54FBB2-A742-4A3F-80B0-C92452496053}" destId="{61BCC256-B0B6-491D-84ED-4A0243FD216B}" srcOrd="1" destOrd="0" presId="urn:microsoft.com/office/officeart/2005/8/layout/list1"/>
    <dgm:cxn modelId="{EA0D8B9A-FED7-4037-BA79-23C8A1D00657}" type="presOf" srcId="{7B74D997-67BD-4723-8B49-D958C4197477}" destId="{42AABAB3-142F-43BF-8EF2-05C9C75AF005}" srcOrd="0" destOrd="0" presId="urn:microsoft.com/office/officeart/2005/8/layout/list1"/>
    <dgm:cxn modelId="{EC9673A5-1872-471A-82E6-18DBAC3249A7}" srcId="{2E54FBB2-A742-4A3F-80B0-C92452496053}" destId="{D2206BC9-5371-4C54-8AB5-5741CC674225}" srcOrd="1" destOrd="0" parTransId="{CA212D48-FDDA-4E7F-A418-4CE8EABA1199}" sibTransId="{52DB3C44-948D-47F6-B5F1-2379C4A21B03}"/>
    <dgm:cxn modelId="{7CB6B9C5-9C34-4C33-8D72-64B7BD1C8BD8}" type="presOf" srcId="{BB689623-A460-4B2A-98CE-F07DAA760A95}" destId="{7204F388-30C0-4722-A60C-625A5592A4F9}" srcOrd="0" destOrd="3" presId="urn:microsoft.com/office/officeart/2005/8/layout/list1"/>
    <dgm:cxn modelId="{F9B65FCC-1ABE-41F1-9668-9F2AB5567BF7}" srcId="{2E54FBB2-A742-4A3F-80B0-C92452496053}" destId="{D3293D62-71B3-4029-9C4C-8AEBCEEF8004}" srcOrd="0" destOrd="0" parTransId="{34CEA0F3-881C-4CA0-AE22-B55BB56952B0}" sibTransId="{26F486BC-90C1-4B19-8078-9A2F94266967}"/>
    <dgm:cxn modelId="{04D1E0CC-175D-42A2-A8A6-29A749A23FF4}" type="presOf" srcId="{2E54FBB2-A742-4A3F-80B0-C92452496053}" destId="{1C5EF586-4CBC-453F-8C69-C56CFF9A7B11}" srcOrd="0" destOrd="0" presId="urn:microsoft.com/office/officeart/2005/8/layout/list1"/>
    <dgm:cxn modelId="{317BBAD5-DD53-44EA-B8AA-DB09849987BF}" srcId="{7B74D997-67BD-4723-8B49-D958C4197477}" destId="{366EBFDF-DFDF-49A4-B1BD-95015AEF19B1}" srcOrd="1" destOrd="0" parTransId="{A88426ED-F1A1-412D-B22A-74E9F777AE7C}" sibTransId="{7483EE4A-7954-49B2-9EC9-F38210BE2557}"/>
    <dgm:cxn modelId="{C04ABDDE-323C-46CE-8ACA-20AB8E89602D}" type="presOf" srcId="{92CDAFBA-F849-4681-90C3-18FFFB81BBF8}" destId="{2F247F84-C82E-4465-97BD-59765D5E6EB0}" srcOrd="0" destOrd="0" presId="urn:microsoft.com/office/officeart/2005/8/layout/list1"/>
    <dgm:cxn modelId="{059C07F7-F6F4-47C5-B792-8C4EC75192A7}" type="presOf" srcId="{D2206BC9-5371-4C54-8AB5-5741CC674225}" destId="{7204F388-30C0-4722-A60C-625A5592A4F9}" srcOrd="0" destOrd="1" presId="urn:microsoft.com/office/officeart/2005/8/layout/list1"/>
    <dgm:cxn modelId="{08AD89F3-7E8F-416B-9C19-EB9E1ABAD994}" type="presParOf" srcId="{42AABAB3-142F-43BF-8EF2-05C9C75AF005}" destId="{D1B43FA4-6177-4DFC-844B-F79C7195663F}" srcOrd="0" destOrd="0" presId="urn:microsoft.com/office/officeart/2005/8/layout/list1"/>
    <dgm:cxn modelId="{D89402DB-0985-4C47-9AEB-9A37C76EE017}" type="presParOf" srcId="{D1B43FA4-6177-4DFC-844B-F79C7195663F}" destId="{1C5EF586-4CBC-453F-8C69-C56CFF9A7B11}" srcOrd="0" destOrd="0" presId="urn:microsoft.com/office/officeart/2005/8/layout/list1"/>
    <dgm:cxn modelId="{9124ACFB-9ADE-44E5-AEB4-358F277E96B9}" type="presParOf" srcId="{D1B43FA4-6177-4DFC-844B-F79C7195663F}" destId="{61BCC256-B0B6-491D-84ED-4A0243FD216B}" srcOrd="1" destOrd="0" presId="urn:microsoft.com/office/officeart/2005/8/layout/list1"/>
    <dgm:cxn modelId="{5D317004-1247-4057-B2E6-050700866F5B}" type="presParOf" srcId="{42AABAB3-142F-43BF-8EF2-05C9C75AF005}" destId="{AECD0654-E8E4-4C1E-A90C-FA5D209C293C}" srcOrd="1" destOrd="0" presId="urn:microsoft.com/office/officeart/2005/8/layout/list1"/>
    <dgm:cxn modelId="{B2E27A08-31D5-4E9B-8F70-017F9DB7EF00}" type="presParOf" srcId="{42AABAB3-142F-43BF-8EF2-05C9C75AF005}" destId="{7204F388-30C0-4722-A60C-625A5592A4F9}" srcOrd="2" destOrd="0" presId="urn:microsoft.com/office/officeart/2005/8/layout/list1"/>
    <dgm:cxn modelId="{A32D9F4D-5F64-4DED-8314-C9ADBB6BA30D}" type="presParOf" srcId="{42AABAB3-142F-43BF-8EF2-05C9C75AF005}" destId="{EE148514-F9DB-48C0-8F82-46B551669E89}" srcOrd="3" destOrd="0" presId="urn:microsoft.com/office/officeart/2005/8/layout/list1"/>
    <dgm:cxn modelId="{78A0D5E8-6F92-41DE-A469-075312493079}" type="presParOf" srcId="{42AABAB3-142F-43BF-8EF2-05C9C75AF005}" destId="{E9AD240C-642E-4BCF-9765-3FB50DBC134F}" srcOrd="4" destOrd="0" presId="urn:microsoft.com/office/officeart/2005/8/layout/list1"/>
    <dgm:cxn modelId="{69FD0639-E08D-4898-9779-FA72B76B9AA5}" type="presParOf" srcId="{E9AD240C-642E-4BCF-9765-3FB50DBC134F}" destId="{B5B174E1-4A02-46CC-932F-519EE7DD131F}" srcOrd="0" destOrd="0" presId="urn:microsoft.com/office/officeart/2005/8/layout/list1"/>
    <dgm:cxn modelId="{3B70DDE6-6B3C-41C0-9B6A-D77902C007F7}" type="presParOf" srcId="{E9AD240C-642E-4BCF-9765-3FB50DBC134F}" destId="{0A634285-1E3C-4002-B311-87EC4EF62AD4}" srcOrd="1" destOrd="0" presId="urn:microsoft.com/office/officeart/2005/8/layout/list1"/>
    <dgm:cxn modelId="{50157D52-58AB-4E97-8FD7-4CF1674386C6}" type="presParOf" srcId="{42AABAB3-142F-43BF-8EF2-05C9C75AF005}" destId="{32280D95-5F27-4443-AC8E-1B6FA8675D51}" srcOrd="5" destOrd="0" presId="urn:microsoft.com/office/officeart/2005/8/layout/list1"/>
    <dgm:cxn modelId="{CE87AD83-7E90-470B-BDF5-AE6C0A7E61FC}" type="presParOf" srcId="{42AABAB3-142F-43BF-8EF2-05C9C75AF005}" destId="{2F247F84-C82E-4465-97BD-59765D5E6EB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0C2DDE-79E4-4C8A-82E4-B04ED634BD1F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6022D43-9E47-409B-B690-82FBB94E821B}">
      <dgm:prSet/>
      <dgm:spPr/>
      <dgm:t>
        <a:bodyPr/>
        <a:lstStyle/>
        <a:p>
          <a:r>
            <a:rPr lang="pt-BR"/>
            <a:t>Deficiências técnicas</a:t>
          </a:r>
          <a:endParaRPr lang="en-US"/>
        </a:p>
      </dgm:t>
    </dgm:pt>
    <dgm:pt modelId="{63BA8E15-B7A2-4178-82D4-1305484C02E3}" type="parTrans" cxnId="{2631E269-3666-4732-A725-79B96FD69D66}">
      <dgm:prSet/>
      <dgm:spPr/>
      <dgm:t>
        <a:bodyPr/>
        <a:lstStyle/>
        <a:p>
          <a:endParaRPr lang="en-US"/>
        </a:p>
      </dgm:t>
    </dgm:pt>
    <dgm:pt modelId="{A2C19DF1-6EBD-40EA-8F01-7F850264F9C9}" type="sibTrans" cxnId="{2631E269-3666-4732-A725-79B96FD69D66}">
      <dgm:prSet/>
      <dgm:spPr/>
      <dgm:t>
        <a:bodyPr/>
        <a:lstStyle/>
        <a:p>
          <a:endParaRPr lang="en-US"/>
        </a:p>
      </dgm:t>
    </dgm:pt>
    <dgm:pt modelId="{414E0097-194C-477A-A4F7-97D49BFF524C}">
      <dgm:prSet/>
      <dgm:spPr/>
      <dgm:t>
        <a:bodyPr/>
        <a:lstStyle/>
        <a:p>
          <a:r>
            <a:rPr lang="pt-BR"/>
            <a:t>A gestão técnica é percebida ou como muito arriscada ou como muito conservadora</a:t>
          </a:r>
          <a:endParaRPr lang="en-US"/>
        </a:p>
      </dgm:t>
    </dgm:pt>
    <dgm:pt modelId="{4B3E83D0-F9B9-4F16-9862-42C7300C52A5}" type="parTrans" cxnId="{DC803AD5-F081-45CB-AE44-ECA39B1A6A3C}">
      <dgm:prSet/>
      <dgm:spPr/>
      <dgm:t>
        <a:bodyPr/>
        <a:lstStyle/>
        <a:p>
          <a:endParaRPr lang="en-US"/>
        </a:p>
      </dgm:t>
    </dgm:pt>
    <dgm:pt modelId="{8F799696-D477-4217-A49F-F5126A4FF787}" type="sibTrans" cxnId="{DC803AD5-F081-45CB-AE44-ECA39B1A6A3C}">
      <dgm:prSet/>
      <dgm:spPr/>
      <dgm:t>
        <a:bodyPr/>
        <a:lstStyle/>
        <a:p>
          <a:endParaRPr lang="en-US"/>
        </a:p>
      </dgm:t>
    </dgm:pt>
    <dgm:pt modelId="{729255D8-7184-456A-A061-FF8B0E4FE5F1}">
      <dgm:prSet/>
      <dgm:spPr/>
      <dgm:t>
        <a:bodyPr/>
        <a:lstStyle/>
        <a:p>
          <a:r>
            <a:rPr lang="pt-BR"/>
            <a:t>Falta de compreensão da diferença déficit atuarial x déficit orçamentário</a:t>
          </a:r>
          <a:endParaRPr lang="en-US"/>
        </a:p>
      </dgm:t>
    </dgm:pt>
    <dgm:pt modelId="{C5E7C3F2-A53B-48DE-8106-941589640513}" type="parTrans" cxnId="{178B4A38-6186-43A7-9FD8-36CAE3FF37E4}">
      <dgm:prSet/>
      <dgm:spPr/>
      <dgm:t>
        <a:bodyPr/>
        <a:lstStyle/>
        <a:p>
          <a:endParaRPr lang="en-US"/>
        </a:p>
      </dgm:t>
    </dgm:pt>
    <dgm:pt modelId="{F6E5D7D9-AE92-4F49-9ACC-E7B3D4C19360}" type="sibTrans" cxnId="{178B4A38-6186-43A7-9FD8-36CAE3FF37E4}">
      <dgm:prSet/>
      <dgm:spPr/>
      <dgm:t>
        <a:bodyPr/>
        <a:lstStyle/>
        <a:p>
          <a:endParaRPr lang="en-US"/>
        </a:p>
      </dgm:t>
    </dgm:pt>
    <dgm:pt modelId="{EB95885A-07D7-485D-95AE-7C9FC7DF31CD}">
      <dgm:prSet/>
      <dgm:spPr/>
      <dgm:t>
        <a:bodyPr/>
        <a:lstStyle/>
        <a:p>
          <a:r>
            <a:rPr lang="pt-BR"/>
            <a:t>Paralisação das decisões perante fundos estressados</a:t>
          </a:r>
          <a:endParaRPr lang="en-US"/>
        </a:p>
      </dgm:t>
    </dgm:pt>
    <dgm:pt modelId="{00FAD172-3D85-49F3-BE2E-6943FA77E406}" type="parTrans" cxnId="{66D84BA5-A8D0-4A95-A66D-DCFCF6538A8A}">
      <dgm:prSet/>
      <dgm:spPr/>
      <dgm:t>
        <a:bodyPr/>
        <a:lstStyle/>
        <a:p>
          <a:endParaRPr lang="en-US"/>
        </a:p>
      </dgm:t>
    </dgm:pt>
    <dgm:pt modelId="{2D42256F-3A95-4D2E-8607-06ED99496A11}" type="sibTrans" cxnId="{66D84BA5-A8D0-4A95-A66D-DCFCF6538A8A}">
      <dgm:prSet/>
      <dgm:spPr/>
      <dgm:t>
        <a:bodyPr/>
        <a:lstStyle/>
        <a:p>
          <a:endParaRPr lang="en-US"/>
        </a:p>
      </dgm:t>
    </dgm:pt>
    <dgm:pt modelId="{6FD9F3FD-DC5B-4B58-A55E-5A7C47DCFDFE}">
      <dgm:prSet/>
      <dgm:spPr/>
      <dgm:t>
        <a:bodyPr/>
        <a:lstStyle/>
        <a:p>
          <a:r>
            <a:rPr lang="pt-BR"/>
            <a:t>Recalcitrância no reconhecimento de perdas</a:t>
          </a:r>
          <a:endParaRPr lang="en-US"/>
        </a:p>
      </dgm:t>
    </dgm:pt>
    <dgm:pt modelId="{F113B934-C6AB-4344-B41F-398ABF5336DF}" type="parTrans" cxnId="{83F6ADF8-1DB5-414F-A62D-2E9E4B031D6B}">
      <dgm:prSet/>
      <dgm:spPr/>
      <dgm:t>
        <a:bodyPr/>
        <a:lstStyle/>
        <a:p>
          <a:endParaRPr lang="en-US"/>
        </a:p>
      </dgm:t>
    </dgm:pt>
    <dgm:pt modelId="{A4FA8D81-C07A-4A1C-A507-358ADED34828}" type="sibTrans" cxnId="{83F6ADF8-1DB5-414F-A62D-2E9E4B031D6B}">
      <dgm:prSet/>
      <dgm:spPr/>
      <dgm:t>
        <a:bodyPr/>
        <a:lstStyle/>
        <a:p>
          <a:endParaRPr lang="en-US"/>
        </a:p>
      </dgm:t>
    </dgm:pt>
    <dgm:pt modelId="{786CDDB9-2EBE-4E70-8BA8-CDFA65BECEE1}">
      <dgm:prSet/>
      <dgm:spPr/>
      <dgm:t>
        <a:bodyPr/>
        <a:lstStyle/>
        <a:p>
          <a:r>
            <a:rPr lang="pt-BR"/>
            <a:t>Resultado</a:t>
          </a:r>
          <a:endParaRPr lang="en-US"/>
        </a:p>
      </dgm:t>
    </dgm:pt>
    <dgm:pt modelId="{4EC64632-8A35-4C04-9E17-4C9D42742EE6}" type="parTrans" cxnId="{F0BF6FA1-B255-4B04-B374-F3B0B2D2036B}">
      <dgm:prSet/>
      <dgm:spPr/>
      <dgm:t>
        <a:bodyPr/>
        <a:lstStyle/>
        <a:p>
          <a:endParaRPr lang="en-US"/>
        </a:p>
      </dgm:t>
    </dgm:pt>
    <dgm:pt modelId="{D91A74A4-FEB0-4A5F-899F-1ADF6FA2BC71}" type="sibTrans" cxnId="{F0BF6FA1-B255-4B04-B374-F3B0B2D2036B}">
      <dgm:prSet/>
      <dgm:spPr/>
      <dgm:t>
        <a:bodyPr/>
        <a:lstStyle/>
        <a:p>
          <a:endParaRPr lang="en-US"/>
        </a:p>
      </dgm:t>
    </dgm:pt>
    <dgm:pt modelId="{031FA68A-8263-4FB1-B990-BF91378AC32B}">
      <dgm:prSet/>
      <dgm:spPr/>
      <dgm:t>
        <a:bodyPr/>
        <a:lstStyle/>
        <a:p>
          <a:r>
            <a:rPr lang="pt-BR"/>
            <a:t>Perdas</a:t>
          </a:r>
          <a:endParaRPr lang="en-US"/>
        </a:p>
      </dgm:t>
    </dgm:pt>
    <dgm:pt modelId="{074A01FB-8162-45AC-A3C9-CCA05898BEE0}" type="parTrans" cxnId="{CA59C302-D794-4034-AF27-86B8700BA053}">
      <dgm:prSet/>
      <dgm:spPr/>
      <dgm:t>
        <a:bodyPr/>
        <a:lstStyle/>
        <a:p>
          <a:endParaRPr lang="en-US"/>
        </a:p>
      </dgm:t>
    </dgm:pt>
    <dgm:pt modelId="{ED665819-DF28-43E0-B59A-32021151793C}" type="sibTrans" cxnId="{CA59C302-D794-4034-AF27-86B8700BA053}">
      <dgm:prSet/>
      <dgm:spPr/>
      <dgm:t>
        <a:bodyPr/>
        <a:lstStyle/>
        <a:p>
          <a:endParaRPr lang="en-US"/>
        </a:p>
      </dgm:t>
    </dgm:pt>
    <dgm:pt modelId="{0D500C5E-C379-40C1-892D-955B401BD6C3}">
      <dgm:prSet/>
      <dgm:spPr/>
      <dgm:t>
        <a:bodyPr/>
        <a:lstStyle/>
        <a:p>
          <a:r>
            <a:rPr lang="pt-BR"/>
            <a:t>Acentuação das perdas existentes</a:t>
          </a:r>
          <a:endParaRPr lang="en-US"/>
        </a:p>
      </dgm:t>
    </dgm:pt>
    <dgm:pt modelId="{3BCED381-02D8-4FE1-9724-397580267A1A}" type="parTrans" cxnId="{528EB8B6-26BF-4087-8CF9-348E1DB54AAB}">
      <dgm:prSet/>
      <dgm:spPr/>
      <dgm:t>
        <a:bodyPr/>
        <a:lstStyle/>
        <a:p>
          <a:endParaRPr lang="en-US"/>
        </a:p>
      </dgm:t>
    </dgm:pt>
    <dgm:pt modelId="{4EEDE1BF-EA22-4B72-A74A-2600E05F8C34}" type="sibTrans" cxnId="{528EB8B6-26BF-4087-8CF9-348E1DB54AAB}">
      <dgm:prSet/>
      <dgm:spPr/>
      <dgm:t>
        <a:bodyPr/>
        <a:lstStyle/>
        <a:p>
          <a:endParaRPr lang="en-US"/>
        </a:p>
      </dgm:t>
    </dgm:pt>
    <dgm:pt modelId="{0B0D48D9-B9A2-4EA6-BA3A-B22F807E9742}" type="pres">
      <dgm:prSet presAssocID="{B80C2DDE-79E4-4C8A-82E4-B04ED634BD1F}" presName="Name0" presStyleCnt="0">
        <dgm:presLayoutVars>
          <dgm:dir/>
          <dgm:animLvl val="lvl"/>
          <dgm:resizeHandles val="exact"/>
        </dgm:presLayoutVars>
      </dgm:prSet>
      <dgm:spPr/>
    </dgm:pt>
    <dgm:pt modelId="{B98A02DA-28AF-4A69-8BC5-E2C62C6B10FE}" type="pres">
      <dgm:prSet presAssocID="{A6022D43-9E47-409B-B690-82FBB94E821B}" presName="linNode" presStyleCnt="0"/>
      <dgm:spPr/>
    </dgm:pt>
    <dgm:pt modelId="{10A08AA2-D43F-4F1D-B4C1-B24C7910EB5E}" type="pres">
      <dgm:prSet presAssocID="{A6022D43-9E47-409B-B690-82FBB94E821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F81D292-D343-4B63-909D-07D512DB1247}" type="pres">
      <dgm:prSet presAssocID="{A6022D43-9E47-409B-B690-82FBB94E821B}" presName="descendantText" presStyleLbl="alignAccFollowNode1" presStyleIdx="0" presStyleCnt="2">
        <dgm:presLayoutVars>
          <dgm:bulletEnabled val="1"/>
        </dgm:presLayoutVars>
      </dgm:prSet>
      <dgm:spPr/>
    </dgm:pt>
    <dgm:pt modelId="{3A5EC1F2-C17F-4C8C-B2CF-8829E89D657C}" type="pres">
      <dgm:prSet presAssocID="{A2C19DF1-6EBD-40EA-8F01-7F850264F9C9}" presName="sp" presStyleCnt="0"/>
      <dgm:spPr/>
    </dgm:pt>
    <dgm:pt modelId="{F8086FDE-6BCF-4312-89F7-A37E70BA4E9A}" type="pres">
      <dgm:prSet presAssocID="{786CDDB9-2EBE-4E70-8BA8-CDFA65BECEE1}" presName="linNode" presStyleCnt="0"/>
      <dgm:spPr/>
    </dgm:pt>
    <dgm:pt modelId="{17834757-BAD2-475A-9BC1-28934FEB6836}" type="pres">
      <dgm:prSet presAssocID="{786CDDB9-2EBE-4E70-8BA8-CDFA65BECEE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32F3A998-27B5-4282-86CF-7CF90BDCC350}" type="pres">
      <dgm:prSet presAssocID="{786CDDB9-2EBE-4E70-8BA8-CDFA65BECEE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CA59C302-D794-4034-AF27-86B8700BA053}" srcId="{786CDDB9-2EBE-4E70-8BA8-CDFA65BECEE1}" destId="{031FA68A-8263-4FB1-B990-BF91378AC32B}" srcOrd="0" destOrd="0" parTransId="{074A01FB-8162-45AC-A3C9-CCA05898BEE0}" sibTransId="{ED665819-DF28-43E0-B59A-32021151793C}"/>
    <dgm:cxn modelId="{8BDB2823-D6B2-4D1F-B8D6-BE2DA4945AEB}" type="presOf" srcId="{A6022D43-9E47-409B-B690-82FBB94E821B}" destId="{10A08AA2-D43F-4F1D-B4C1-B24C7910EB5E}" srcOrd="0" destOrd="0" presId="urn:microsoft.com/office/officeart/2005/8/layout/vList5"/>
    <dgm:cxn modelId="{F772A02C-3E7C-43AB-B5C9-164E66ADFA24}" type="presOf" srcId="{729255D8-7184-456A-A061-FF8B0E4FE5F1}" destId="{DF81D292-D343-4B63-909D-07D512DB1247}" srcOrd="0" destOrd="1" presId="urn:microsoft.com/office/officeart/2005/8/layout/vList5"/>
    <dgm:cxn modelId="{178B4A38-6186-43A7-9FD8-36CAE3FF37E4}" srcId="{A6022D43-9E47-409B-B690-82FBB94E821B}" destId="{729255D8-7184-456A-A061-FF8B0E4FE5F1}" srcOrd="1" destOrd="0" parTransId="{C5E7C3F2-A53B-48DE-8106-941589640513}" sibTransId="{F6E5D7D9-AE92-4F49-9ACC-E7B3D4C19360}"/>
    <dgm:cxn modelId="{F237845F-EE4D-45A2-8E68-E29FD1533B78}" type="presOf" srcId="{414E0097-194C-477A-A4F7-97D49BFF524C}" destId="{DF81D292-D343-4B63-909D-07D512DB1247}" srcOrd="0" destOrd="0" presId="urn:microsoft.com/office/officeart/2005/8/layout/vList5"/>
    <dgm:cxn modelId="{2631E269-3666-4732-A725-79B96FD69D66}" srcId="{B80C2DDE-79E4-4C8A-82E4-B04ED634BD1F}" destId="{A6022D43-9E47-409B-B690-82FBB94E821B}" srcOrd="0" destOrd="0" parTransId="{63BA8E15-B7A2-4178-82D4-1305484C02E3}" sibTransId="{A2C19DF1-6EBD-40EA-8F01-7F850264F9C9}"/>
    <dgm:cxn modelId="{E5AB1A56-FE4F-415F-B9AC-8DE069036F9B}" type="presOf" srcId="{B80C2DDE-79E4-4C8A-82E4-B04ED634BD1F}" destId="{0B0D48D9-B9A2-4EA6-BA3A-B22F807E9742}" srcOrd="0" destOrd="0" presId="urn:microsoft.com/office/officeart/2005/8/layout/vList5"/>
    <dgm:cxn modelId="{5C17979C-83FB-4C43-91AC-6611C7567FDB}" type="presOf" srcId="{0D500C5E-C379-40C1-892D-955B401BD6C3}" destId="{32F3A998-27B5-4282-86CF-7CF90BDCC350}" srcOrd="0" destOrd="1" presId="urn:microsoft.com/office/officeart/2005/8/layout/vList5"/>
    <dgm:cxn modelId="{F0BF6FA1-B255-4B04-B374-F3B0B2D2036B}" srcId="{B80C2DDE-79E4-4C8A-82E4-B04ED634BD1F}" destId="{786CDDB9-2EBE-4E70-8BA8-CDFA65BECEE1}" srcOrd="1" destOrd="0" parTransId="{4EC64632-8A35-4C04-9E17-4C9D42742EE6}" sibTransId="{D91A74A4-FEB0-4A5F-899F-1ADF6FA2BC71}"/>
    <dgm:cxn modelId="{8FF984A4-7076-4F70-B579-59E9D4D23CF4}" type="presOf" srcId="{6FD9F3FD-DC5B-4B58-A55E-5A7C47DCFDFE}" destId="{DF81D292-D343-4B63-909D-07D512DB1247}" srcOrd="0" destOrd="3" presId="urn:microsoft.com/office/officeart/2005/8/layout/vList5"/>
    <dgm:cxn modelId="{66D84BA5-A8D0-4A95-A66D-DCFCF6538A8A}" srcId="{A6022D43-9E47-409B-B690-82FBB94E821B}" destId="{EB95885A-07D7-485D-95AE-7C9FC7DF31CD}" srcOrd="2" destOrd="0" parTransId="{00FAD172-3D85-49F3-BE2E-6943FA77E406}" sibTransId="{2D42256F-3A95-4D2E-8607-06ED99496A11}"/>
    <dgm:cxn modelId="{528EB8B6-26BF-4087-8CF9-348E1DB54AAB}" srcId="{786CDDB9-2EBE-4E70-8BA8-CDFA65BECEE1}" destId="{0D500C5E-C379-40C1-892D-955B401BD6C3}" srcOrd="1" destOrd="0" parTransId="{3BCED381-02D8-4FE1-9724-397580267A1A}" sibTransId="{4EEDE1BF-EA22-4B72-A74A-2600E05F8C34}"/>
    <dgm:cxn modelId="{9125E8C0-7749-4D3E-B61C-635ED1F3530C}" type="presOf" srcId="{EB95885A-07D7-485D-95AE-7C9FC7DF31CD}" destId="{DF81D292-D343-4B63-909D-07D512DB1247}" srcOrd="0" destOrd="2" presId="urn:microsoft.com/office/officeart/2005/8/layout/vList5"/>
    <dgm:cxn modelId="{DC803AD5-F081-45CB-AE44-ECA39B1A6A3C}" srcId="{A6022D43-9E47-409B-B690-82FBB94E821B}" destId="{414E0097-194C-477A-A4F7-97D49BFF524C}" srcOrd="0" destOrd="0" parTransId="{4B3E83D0-F9B9-4F16-9862-42C7300C52A5}" sibTransId="{8F799696-D477-4217-A49F-F5126A4FF787}"/>
    <dgm:cxn modelId="{A79297E5-A440-4B16-B854-87CBFA447378}" type="presOf" srcId="{031FA68A-8263-4FB1-B990-BF91378AC32B}" destId="{32F3A998-27B5-4282-86CF-7CF90BDCC350}" srcOrd="0" destOrd="0" presId="urn:microsoft.com/office/officeart/2005/8/layout/vList5"/>
    <dgm:cxn modelId="{635156ED-B4D5-4BAF-A926-38F41C6B4AF7}" type="presOf" srcId="{786CDDB9-2EBE-4E70-8BA8-CDFA65BECEE1}" destId="{17834757-BAD2-475A-9BC1-28934FEB6836}" srcOrd="0" destOrd="0" presId="urn:microsoft.com/office/officeart/2005/8/layout/vList5"/>
    <dgm:cxn modelId="{83F6ADF8-1DB5-414F-A62D-2E9E4B031D6B}" srcId="{A6022D43-9E47-409B-B690-82FBB94E821B}" destId="{6FD9F3FD-DC5B-4B58-A55E-5A7C47DCFDFE}" srcOrd="3" destOrd="0" parTransId="{F113B934-C6AB-4344-B41F-398ABF5336DF}" sibTransId="{A4FA8D81-C07A-4A1C-A507-358ADED34828}"/>
    <dgm:cxn modelId="{288B48F9-A3FA-4177-8C38-C4F0C7D86A1F}" type="presParOf" srcId="{0B0D48D9-B9A2-4EA6-BA3A-B22F807E9742}" destId="{B98A02DA-28AF-4A69-8BC5-E2C62C6B10FE}" srcOrd="0" destOrd="0" presId="urn:microsoft.com/office/officeart/2005/8/layout/vList5"/>
    <dgm:cxn modelId="{F09DD261-4104-44C0-B6B4-1A46BF2789CA}" type="presParOf" srcId="{B98A02DA-28AF-4A69-8BC5-E2C62C6B10FE}" destId="{10A08AA2-D43F-4F1D-B4C1-B24C7910EB5E}" srcOrd="0" destOrd="0" presId="urn:microsoft.com/office/officeart/2005/8/layout/vList5"/>
    <dgm:cxn modelId="{17B9D516-0CCB-4CD3-910A-2C731C2715EA}" type="presParOf" srcId="{B98A02DA-28AF-4A69-8BC5-E2C62C6B10FE}" destId="{DF81D292-D343-4B63-909D-07D512DB1247}" srcOrd="1" destOrd="0" presId="urn:microsoft.com/office/officeart/2005/8/layout/vList5"/>
    <dgm:cxn modelId="{DFBA3532-DFD2-4236-AB86-6A3036C8F71C}" type="presParOf" srcId="{0B0D48D9-B9A2-4EA6-BA3A-B22F807E9742}" destId="{3A5EC1F2-C17F-4C8C-B2CF-8829E89D657C}" srcOrd="1" destOrd="0" presId="urn:microsoft.com/office/officeart/2005/8/layout/vList5"/>
    <dgm:cxn modelId="{1946B1D0-E0B4-40C8-B53E-9CAFF2FF5753}" type="presParOf" srcId="{0B0D48D9-B9A2-4EA6-BA3A-B22F807E9742}" destId="{F8086FDE-6BCF-4312-89F7-A37E70BA4E9A}" srcOrd="2" destOrd="0" presId="urn:microsoft.com/office/officeart/2005/8/layout/vList5"/>
    <dgm:cxn modelId="{E8A7612A-2F1D-4E1C-8368-280046033402}" type="presParOf" srcId="{F8086FDE-6BCF-4312-89F7-A37E70BA4E9A}" destId="{17834757-BAD2-475A-9BC1-28934FEB6836}" srcOrd="0" destOrd="0" presId="urn:microsoft.com/office/officeart/2005/8/layout/vList5"/>
    <dgm:cxn modelId="{22D82083-00E6-4BEC-85BC-E62B134D7562}" type="presParOf" srcId="{F8086FDE-6BCF-4312-89F7-A37E70BA4E9A}" destId="{32F3A998-27B5-4282-86CF-7CF90BDCC3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E95151-0B09-4970-B50F-1D9E437BFE02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89B75403-6CD1-4B91-B0E4-420A1135C4E1}">
      <dgm:prSet/>
      <dgm:spPr/>
      <dgm:t>
        <a:bodyPr/>
        <a:lstStyle/>
        <a:p>
          <a:r>
            <a:rPr lang="pt-BR"/>
            <a:t>Deficiências de supervisão</a:t>
          </a:r>
          <a:endParaRPr lang="en-US"/>
        </a:p>
      </dgm:t>
    </dgm:pt>
    <dgm:pt modelId="{7A35A398-C17A-4813-9F35-7D5C48335C49}" type="parTrans" cxnId="{D42EA42C-221F-463B-8837-9C524D4813C2}">
      <dgm:prSet/>
      <dgm:spPr/>
      <dgm:t>
        <a:bodyPr/>
        <a:lstStyle/>
        <a:p>
          <a:endParaRPr lang="en-US"/>
        </a:p>
      </dgm:t>
    </dgm:pt>
    <dgm:pt modelId="{2EC277C9-6FAD-4D0B-9803-27D56EF3D29D}" type="sibTrans" cxnId="{D42EA42C-221F-463B-8837-9C524D4813C2}">
      <dgm:prSet/>
      <dgm:spPr/>
      <dgm:t>
        <a:bodyPr/>
        <a:lstStyle/>
        <a:p>
          <a:endParaRPr lang="en-US"/>
        </a:p>
      </dgm:t>
    </dgm:pt>
    <dgm:pt modelId="{F69750F5-FD97-477C-805E-3B46A5363715}">
      <dgm:prSet/>
      <dgm:spPr/>
      <dgm:t>
        <a:bodyPr/>
        <a:lstStyle/>
        <a:p>
          <a:r>
            <a:rPr lang="pt-BR"/>
            <a:t>A estruturação de produtos especificamente para o segmento fundos específicos</a:t>
          </a:r>
          <a:endParaRPr lang="en-US"/>
        </a:p>
      </dgm:t>
    </dgm:pt>
    <dgm:pt modelId="{E7FC6435-BA3C-40B9-90C7-98344630D825}" type="parTrans" cxnId="{B00800AB-BC29-49AF-8BA8-12889DB25A73}">
      <dgm:prSet/>
      <dgm:spPr/>
      <dgm:t>
        <a:bodyPr/>
        <a:lstStyle/>
        <a:p>
          <a:endParaRPr lang="en-US"/>
        </a:p>
      </dgm:t>
    </dgm:pt>
    <dgm:pt modelId="{CB694E61-0F75-4969-857C-D67AA1A8C771}" type="sibTrans" cxnId="{B00800AB-BC29-49AF-8BA8-12889DB25A73}">
      <dgm:prSet/>
      <dgm:spPr/>
      <dgm:t>
        <a:bodyPr/>
        <a:lstStyle/>
        <a:p>
          <a:endParaRPr lang="en-US"/>
        </a:p>
      </dgm:t>
    </dgm:pt>
    <dgm:pt modelId="{B7343B72-CDA5-44D0-9343-7577E2DAABEA}">
      <dgm:prSet/>
      <dgm:spPr/>
      <dgm:t>
        <a:bodyPr/>
        <a:lstStyle/>
        <a:p>
          <a:r>
            <a:rPr lang="pt-BR"/>
            <a:t>Conflito de competências entre órgãos de fiscalização e controle</a:t>
          </a:r>
          <a:endParaRPr lang="en-US"/>
        </a:p>
      </dgm:t>
    </dgm:pt>
    <dgm:pt modelId="{B1DDC52B-8457-44A9-90D9-0F17D3D901FB}" type="parTrans" cxnId="{17BE0911-D0F2-4BC0-9F56-AC83F2618C37}">
      <dgm:prSet/>
      <dgm:spPr/>
      <dgm:t>
        <a:bodyPr/>
        <a:lstStyle/>
        <a:p>
          <a:endParaRPr lang="en-US"/>
        </a:p>
      </dgm:t>
    </dgm:pt>
    <dgm:pt modelId="{B4824268-3C69-45AE-8AAC-63FC65393869}" type="sibTrans" cxnId="{17BE0911-D0F2-4BC0-9F56-AC83F2618C37}">
      <dgm:prSet/>
      <dgm:spPr/>
      <dgm:t>
        <a:bodyPr/>
        <a:lstStyle/>
        <a:p>
          <a:endParaRPr lang="en-US"/>
        </a:p>
      </dgm:t>
    </dgm:pt>
    <dgm:pt modelId="{EA723685-A173-4A1C-A1FB-1D4DB083F6BF}">
      <dgm:prSet/>
      <dgm:spPr/>
      <dgm:t>
        <a:bodyPr/>
        <a:lstStyle/>
        <a:p>
          <a:r>
            <a:rPr lang="pt-BR"/>
            <a:t>Não há nenhum incentivo para instalar perícias nos investimentos, substituir gestores ou realizar sindicâncias.</a:t>
          </a:r>
          <a:endParaRPr lang="en-US"/>
        </a:p>
      </dgm:t>
    </dgm:pt>
    <dgm:pt modelId="{4FDAB3D2-DD55-4171-96A4-2EB16615B67F}" type="parTrans" cxnId="{EC696D1E-C95A-4218-B460-B6976C02B05B}">
      <dgm:prSet/>
      <dgm:spPr/>
      <dgm:t>
        <a:bodyPr/>
        <a:lstStyle/>
        <a:p>
          <a:endParaRPr lang="en-US"/>
        </a:p>
      </dgm:t>
    </dgm:pt>
    <dgm:pt modelId="{46D40489-3A55-407F-A10B-5FA21C1A9230}" type="sibTrans" cxnId="{EC696D1E-C95A-4218-B460-B6976C02B05B}">
      <dgm:prSet/>
      <dgm:spPr/>
      <dgm:t>
        <a:bodyPr/>
        <a:lstStyle/>
        <a:p>
          <a:endParaRPr lang="en-US"/>
        </a:p>
      </dgm:t>
    </dgm:pt>
    <dgm:pt modelId="{04CA322B-F21A-4349-A41F-52F79BEC9D4E}">
      <dgm:prSet/>
      <dgm:spPr/>
      <dgm:t>
        <a:bodyPr/>
        <a:lstStyle/>
        <a:p>
          <a:r>
            <a:rPr lang="pt-BR"/>
            <a:t>Não há regulação específica para a crise dos fundos de investimento</a:t>
          </a:r>
          <a:endParaRPr lang="en-US"/>
        </a:p>
      </dgm:t>
    </dgm:pt>
    <dgm:pt modelId="{3BA5E0DD-8970-455C-B4B0-02507837C871}" type="parTrans" cxnId="{7831E557-046D-4788-903E-3A2A34350E75}">
      <dgm:prSet/>
      <dgm:spPr/>
      <dgm:t>
        <a:bodyPr/>
        <a:lstStyle/>
        <a:p>
          <a:endParaRPr lang="en-US"/>
        </a:p>
      </dgm:t>
    </dgm:pt>
    <dgm:pt modelId="{6C352CB3-8B5D-46A6-AEA4-DFC2FA85B2C7}" type="sibTrans" cxnId="{7831E557-046D-4788-903E-3A2A34350E75}">
      <dgm:prSet/>
      <dgm:spPr/>
      <dgm:t>
        <a:bodyPr/>
        <a:lstStyle/>
        <a:p>
          <a:endParaRPr lang="en-US"/>
        </a:p>
      </dgm:t>
    </dgm:pt>
    <dgm:pt modelId="{20A2BBDF-235B-4DFF-B490-72ABC6E85E7C}">
      <dgm:prSet/>
      <dgm:spPr/>
      <dgm:t>
        <a:bodyPr/>
        <a:lstStyle/>
        <a:p>
          <a:r>
            <a:rPr lang="pt-BR"/>
            <a:t>Resultado</a:t>
          </a:r>
          <a:endParaRPr lang="en-US"/>
        </a:p>
      </dgm:t>
    </dgm:pt>
    <dgm:pt modelId="{8DF86268-981A-4B69-A245-B3CA831B4F1E}" type="parTrans" cxnId="{B0045DD1-1758-454E-86DB-1E4F2274565C}">
      <dgm:prSet/>
      <dgm:spPr/>
      <dgm:t>
        <a:bodyPr/>
        <a:lstStyle/>
        <a:p>
          <a:endParaRPr lang="en-US"/>
        </a:p>
      </dgm:t>
    </dgm:pt>
    <dgm:pt modelId="{B32A99B8-478A-431D-988B-253021913A86}" type="sibTrans" cxnId="{B0045DD1-1758-454E-86DB-1E4F2274565C}">
      <dgm:prSet/>
      <dgm:spPr/>
      <dgm:t>
        <a:bodyPr/>
        <a:lstStyle/>
        <a:p>
          <a:endParaRPr lang="en-US"/>
        </a:p>
      </dgm:t>
    </dgm:pt>
    <dgm:pt modelId="{4566032C-7613-46C1-8769-9C0881FBD26D}">
      <dgm:prSet/>
      <dgm:spPr/>
      <dgm:t>
        <a:bodyPr/>
        <a:lstStyle/>
        <a:p>
          <a:r>
            <a:rPr lang="pt-BR"/>
            <a:t>Crises ficam sem solução</a:t>
          </a:r>
          <a:endParaRPr lang="en-US"/>
        </a:p>
      </dgm:t>
    </dgm:pt>
    <dgm:pt modelId="{52264CC8-3011-4DE2-8007-F6400105E973}" type="parTrans" cxnId="{0CDDECDF-BF95-40A2-B574-EC3A94022B2D}">
      <dgm:prSet/>
      <dgm:spPr/>
      <dgm:t>
        <a:bodyPr/>
        <a:lstStyle/>
        <a:p>
          <a:endParaRPr lang="en-US"/>
        </a:p>
      </dgm:t>
    </dgm:pt>
    <dgm:pt modelId="{D40694A0-C5DC-44A2-99EF-8F675C35ABC6}" type="sibTrans" cxnId="{0CDDECDF-BF95-40A2-B574-EC3A94022B2D}">
      <dgm:prSet/>
      <dgm:spPr/>
      <dgm:t>
        <a:bodyPr/>
        <a:lstStyle/>
        <a:p>
          <a:endParaRPr lang="en-US"/>
        </a:p>
      </dgm:t>
    </dgm:pt>
    <dgm:pt modelId="{40FAFA75-8398-4CF9-B4CC-7D0561BD0BAE}">
      <dgm:prSet/>
      <dgm:spPr/>
      <dgm:t>
        <a:bodyPr/>
        <a:lstStyle/>
        <a:p>
          <a:r>
            <a:rPr lang="pt-BR"/>
            <a:t>Não há segurança jurídica nas soluções que são intentadas</a:t>
          </a:r>
          <a:endParaRPr lang="en-US"/>
        </a:p>
      </dgm:t>
    </dgm:pt>
    <dgm:pt modelId="{49715A53-A77B-4B0F-8142-5298E71E9A92}" type="parTrans" cxnId="{44A0C165-083C-4CF0-B93E-318DDED4A329}">
      <dgm:prSet/>
      <dgm:spPr/>
      <dgm:t>
        <a:bodyPr/>
        <a:lstStyle/>
        <a:p>
          <a:endParaRPr lang="en-US"/>
        </a:p>
      </dgm:t>
    </dgm:pt>
    <dgm:pt modelId="{875BE571-704C-41C8-871A-6A129B6B92FB}" type="sibTrans" cxnId="{44A0C165-083C-4CF0-B93E-318DDED4A329}">
      <dgm:prSet/>
      <dgm:spPr/>
      <dgm:t>
        <a:bodyPr/>
        <a:lstStyle/>
        <a:p>
          <a:endParaRPr lang="en-US"/>
        </a:p>
      </dgm:t>
    </dgm:pt>
    <dgm:pt modelId="{049D2CD4-3510-4F6B-8002-1E4C19365A8E}" type="pres">
      <dgm:prSet presAssocID="{E5E95151-0B09-4970-B50F-1D9E437BFE02}" presName="linear" presStyleCnt="0">
        <dgm:presLayoutVars>
          <dgm:dir/>
          <dgm:animLvl val="lvl"/>
          <dgm:resizeHandles val="exact"/>
        </dgm:presLayoutVars>
      </dgm:prSet>
      <dgm:spPr/>
    </dgm:pt>
    <dgm:pt modelId="{D9D4BE56-2D9E-425A-8F73-0180C928208D}" type="pres">
      <dgm:prSet presAssocID="{89B75403-6CD1-4B91-B0E4-420A1135C4E1}" presName="parentLin" presStyleCnt="0"/>
      <dgm:spPr/>
    </dgm:pt>
    <dgm:pt modelId="{5AA198AA-5D42-49CC-B1B6-A820332C0901}" type="pres">
      <dgm:prSet presAssocID="{89B75403-6CD1-4B91-B0E4-420A1135C4E1}" presName="parentLeftMargin" presStyleLbl="node1" presStyleIdx="0" presStyleCnt="2"/>
      <dgm:spPr/>
    </dgm:pt>
    <dgm:pt modelId="{48D3CB53-2271-4927-9649-423268331B3A}" type="pres">
      <dgm:prSet presAssocID="{89B75403-6CD1-4B91-B0E4-420A1135C4E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B8802C6-9239-439C-AF4B-B451A8F6591C}" type="pres">
      <dgm:prSet presAssocID="{89B75403-6CD1-4B91-B0E4-420A1135C4E1}" presName="negativeSpace" presStyleCnt="0"/>
      <dgm:spPr/>
    </dgm:pt>
    <dgm:pt modelId="{20036480-ADCB-4AB6-8022-0AA0804BA914}" type="pres">
      <dgm:prSet presAssocID="{89B75403-6CD1-4B91-B0E4-420A1135C4E1}" presName="childText" presStyleLbl="conFgAcc1" presStyleIdx="0" presStyleCnt="2">
        <dgm:presLayoutVars>
          <dgm:bulletEnabled val="1"/>
        </dgm:presLayoutVars>
      </dgm:prSet>
      <dgm:spPr/>
    </dgm:pt>
    <dgm:pt modelId="{803EDDEA-1ED3-46F7-8DE2-8DF9735F6711}" type="pres">
      <dgm:prSet presAssocID="{2EC277C9-6FAD-4D0B-9803-27D56EF3D29D}" presName="spaceBetweenRectangles" presStyleCnt="0"/>
      <dgm:spPr/>
    </dgm:pt>
    <dgm:pt modelId="{D72B21D9-D1C7-4186-9147-458A420ED433}" type="pres">
      <dgm:prSet presAssocID="{20A2BBDF-235B-4DFF-B490-72ABC6E85E7C}" presName="parentLin" presStyleCnt="0"/>
      <dgm:spPr/>
    </dgm:pt>
    <dgm:pt modelId="{ED65A315-7BBE-4FFF-990D-1FDCDE52E97D}" type="pres">
      <dgm:prSet presAssocID="{20A2BBDF-235B-4DFF-B490-72ABC6E85E7C}" presName="parentLeftMargin" presStyleLbl="node1" presStyleIdx="0" presStyleCnt="2"/>
      <dgm:spPr/>
    </dgm:pt>
    <dgm:pt modelId="{F9779B4B-703A-4CB4-ABC1-BA6F84F204F3}" type="pres">
      <dgm:prSet presAssocID="{20A2BBDF-235B-4DFF-B490-72ABC6E85E7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A20C4CD-6E95-4C37-A217-12AEB23F0F1F}" type="pres">
      <dgm:prSet presAssocID="{20A2BBDF-235B-4DFF-B490-72ABC6E85E7C}" presName="negativeSpace" presStyleCnt="0"/>
      <dgm:spPr/>
    </dgm:pt>
    <dgm:pt modelId="{6A028D66-2C43-4F03-A7B5-7961643A82CE}" type="pres">
      <dgm:prSet presAssocID="{20A2BBDF-235B-4DFF-B490-72ABC6E85E7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648C0A-0346-4FDB-A22C-54AAB781D330}" type="presOf" srcId="{20A2BBDF-235B-4DFF-B490-72ABC6E85E7C}" destId="{ED65A315-7BBE-4FFF-990D-1FDCDE52E97D}" srcOrd="0" destOrd="0" presId="urn:microsoft.com/office/officeart/2005/8/layout/list1"/>
    <dgm:cxn modelId="{17BE0911-D0F2-4BC0-9F56-AC83F2618C37}" srcId="{89B75403-6CD1-4B91-B0E4-420A1135C4E1}" destId="{B7343B72-CDA5-44D0-9343-7577E2DAABEA}" srcOrd="1" destOrd="0" parTransId="{B1DDC52B-8457-44A9-90D9-0F17D3D901FB}" sibTransId="{B4824268-3C69-45AE-8AAC-63FC65393869}"/>
    <dgm:cxn modelId="{EC696D1E-C95A-4218-B460-B6976C02B05B}" srcId="{89B75403-6CD1-4B91-B0E4-420A1135C4E1}" destId="{EA723685-A173-4A1C-A1FB-1D4DB083F6BF}" srcOrd="2" destOrd="0" parTransId="{4FDAB3D2-DD55-4171-96A4-2EB16615B67F}" sibTransId="{46D40489-3A55-407F-A10B-5FA21C1A9230}"/>
    <dgm:cxn modelId="{B6688021-12A7-40D5-BBE9-EF89224A5A3A}" type="presOf" srcId="{F69750F5-FD97-477C-805E-3B46A5363715}" destId="{20036480-ADCB-4AB6-8022-0AA0804BA914}" srcOrd="0" destOrd="0" presId="urn:microsoft.com/office/officeart/2005/8/layout/list1"/>
    <dgm:cxn modelId="{3C680425-2144-4E88-837A-373C0D8AAAEF}" type="presOf" srcId="{E5E95151-0B09-4970-B50F-1D9E437BFE02}" destId="{049D2CD4-3510-4F6B-8002-1E4C19365A8E}" srcOrd="0" destOrd="0" presId="urn:microsoft.com/office/officeart/2005/8/layout/list1"/>
    <dgm:cxn modelId="{D42EA42C-221F-463B-8837-9C524D4813C2}" srcId="{E5E95151-0B09-4970-B50F-1D9E437BFE02}" destId="{89B75403-6CD1-4B91-B0E4-420A1135C4E1}" srcOrd="0" destOrd="0" parTransId="{7A35A398-C17A-4813-9F35-7D5C48335C49}" sibTransId="{2EC277C9-6FAD-4D0B-9803-27D56EF3D29D}"/>
    <dgm:cxn modelId="{AE13E264-1FA9-48F7-8894-95462CCE337E}" type="presOf" srcId="{89B75403-6CD1-4B91-B0E4-420A1135C4E1}" destId="{48D3CB53-2271-4927-9649-423268331B3A}" srcOrd="1" destOrd="0" presId="urn:microsoft.com/office/officeart/2005/8/layout/list1"/>
    <dgm:cxn modelId="{44A0C165-083C-4CF0-B93E-318DDED4A329}" srcId="{20A2BBDF-235B-4DFF-B490-72ABC6E85E7C}" destId="{40FAFA75-8398-4CF9-B4CC-7D0561BD0BAE}" srcOrd="1" destOrd="0" parTransId="{49715A53-A77B-4B0F-8142-5298E71E9A92}" sibTransId="{875BE571-704C-41C8-871A-6A129B6B92FB}"/>
    <dgm:cxn modelId="{D5C4BE4F-DCF0-4B54-9FC0-8DEC24109626}" type="presOf" srcId="{89B75403-6CD1-4B91-B0E4-420A1135C4E1}" destId="{5AA198AA-5D42-49CC-B1B6-A820332C0901}" srcOrd="0" destOrd="0" presId="urn:microsoft.com/office/officeart/2005/8/layout/list1"/>
    <dgm:cxn modelId="{C1BA2B70-3020-49D0-8048-D300FB9C9C26}" type="presOf" srcId="{20A2BBDF-235B-4DFF-B490-72ABC6E85E7C}" destId="{F9779B4B-703A-4CB4-ABC1-BA6F84F204F3}" srcOrd="1" destOrd="0" presId="urn:microsoft.com/office/officeart/2005/8/layout/list1"/>
    <dgm:cxn modelId="{BD028355-2B31-441B-A70D-F20347307C72}" type="presOf" srcId="{40FAFA75-8398-4CF9-B4CC-7D0561BD0BAE}" destId="{6A028D66-2C43-4F03-A7B5-7961643A82CE}" srcOrd="0" destOrd="1" presId="urn:microsoft.com/office/officeart/2005/8/layout/list1"/>
    <dgm:cxn modelId="{7831E557-046D-4788-903E-3A2A34350E75}" srcId="{89B75403-6CD1-4B91-B0E4-420A1135C4E1}" destId="{04CA322B-F21A-4349-A41F-52F79BEC9D4E}" srcOrd="3" destOrd="0" parTransId="{3BA5E0DD-8970-455C-B4B0-02507837C871}" sibTransId="{6C352CB3-8B5D-46A6-AEA4-DFC2FA85B2C7}"/>
    <dgm:cxn modelId="{D81B9181-4FC5-4928-9237-2B1529D5A48A}" type="presOf" srcId="{B7343B72-CDA5-44D0-9343-7577E2DAABEA}" destId="{20036480-ADCB-4AB6-8022-0AA0804BA914}" srcOrd="0" destOrd="1" presId="urn:microsoft.com/office/officeart/2005/8/layout/list1"/>
    <dgm:cxn modelId="{FCA53BA3-7081-41E3-A732-FE54F8CE8730}" type="presOf" srcId="{04CA322B-F21A-4349-A41F-52F79BEC9D4E}" destId="{20036480-ADCB-4AB6-8022-0AA0804BA914}" srcOrd="0" destOrd="3" presId="urn:microsoft.com/office/officeart/2005/8/layout/list1"/>
    <dgm:cxn modelId="{B00800AB-BC29-49AF-8BA8-12889DB25A73}" srcId="{89B75403-6CD1-4B91-B0E4-420A1135C4E1}" destId="{F69750F5-FD97-477C-805E-3B46A5363715}" srcOrd="0" destOrd="0" parTransId="{E7FC6435-BA3C-40B9-90C7-98344630D825}" sibTransId="{CB694E61-0F75-4969-857C-D67AA1A8C771}"/>
    <dgm:cxn modelId="{619B99CD-BB97-48FB-9A9B-E71378B726E0}" type="presOf" srcId="{4566032C-7613-46C1-8769-9C0881FBD26D}" destId="{6A028D66-2C43-4F03-A7B5-7961643A82CE}" srcOrd="0" destOrd="0" presId="urn:microsoft.com/office/officeart/2005/8/layout/list1"/>
    <dgm:cxn modelId="{B0045DD1-1758-454E-86DB-1E4F2274565C}" srcId="{E5E95151-0B09-4970-B50F-1D9E437BFE02}" destId="{20A2BBDF-235B-4DFF-B490-72ABC6E85E7C}" srcOrd="1" destOrd="0" parTransId="{8DF86268-981A-4B69-A245-B3CA831B4F1E}" sibTransId="{B32A99B8-478A-431D-988B-253021913A86}"/>
    <dgm:cxn modelId="{0CDDECDF-BF95-40A2-B574-EC3A94022B2D}" srcId="{20A2BBDF-235B-4DFF-B490-72ABC6E85E7C}" destId="{4566032C-7613-46C1-8769-9C0881FBD26D}" srcOrd="0" destOrd="0" parTransId="{52264CC8-3011-4DE2-8007-F6400105E973}" sibTransId="{D40694A0-C5DC-44A2-99EF-8F675C35ABC6}"/>
    <dgm:cxn modelId="{10C7D7FF-3EBE-4BFB-B22F-1A0A2FB4DE16}" type="presOf" srcId="{EA723685-A173-4A1C-A1FB-1D4DB083F6BF}" destId="{20036480-ADCB-4AB6-8022-0AA0804BA914}" srcOrd="0" destOrd="2" presId="urn:microsoft.com/office/officeart/2005/8/layout/list1"/>
    <dgm:cxn modelId="{6663B672-CD6E-45A5-A4FE-AB09A112972C}" type="presParOf" srcId="{049D2CD4-3510-4F6B-8002-1E4C19365A8E}" destId="{D9D4BE56-2D9E-425A-8F73-0180C928208D}" srcOrd="0" destOrd="0" presId="urn:microsoft.com/office/officeart/2005/8/layout/list1"/>
    <dgm:cxn modelId="{A8434AD3-BCAD-41B8-A077-894D870BD485}" type="presParOf" srcId="{D9D4BE56-2D9E-425A-8F73-0180C928208D}" destId="{5AA198AA-5D42-49CC-B1B6-A820332C0901}" srcOrd="0" destOrd="0" presId="urn:microsoft.com/office/officeart/2005/8/layout/list1"/>
    <dgm:cxn modelId="{A50A376B-5008-4142-811D-D5EBC8B8BBA4}" type="presParOf" srcId="{D9D4BE56-2D9E-425A-8F73-0180C928208D}" destId="{48D3CB53-2271-4927-9649-423268331B3A}" srcOrd="1" destOrd="0" presId="urn:microsoft.com/office/officeart/2005/8/layout/list1"/>
    <dgm:cxn modelId="{14DD94C4-5452-44B1-A96A-E2F15DD18DFB}" type="presParOf" srcId="{049D2CD4-3510-4F6B-8002-1E4C19365A8E}" destId="{5B8802C6-9239-439C-AF4B-B451A8F6591C}" srcOrd="1" destOrd="0" presId="urn:microsoft.com/office/officeart/2005/8/layout/list1"/>
    <dgm:cxn modelId="{DB7485F4-1AAB-4150-9F08-87953A346DD3}" type="presParOf" srcId="{049D2CD4-3510-4F6B-8002-1E4C19365A8E}" destId="{20036480-ADCB-4AB6-8022-0AA0804BA914}" srcOrd="2" destOrd="0" presId="urn:microsoft.com/office/officeart/2005/8/layout/list1"/>
    <dgm:cxn modelId="{A7A48117-20D2-43A9-8359-4780B4C91ACF}" type="presParOf" srcId="{049D2CD4-3510-4F6B-8002-1E4C19365A8E}" destId="{803EDDEA-1ED3-46F7-8DE2-8DF9735F6711}" srcOrd="3" destOrd="0" presId="urn:microsoft.com/office/officeart/2005/8/layout/list1"/>
    <dgm:cxn modelId="{73E89147-3E19-434C-9D25-B81B36B862AD}" type="presParOf" srcId="{049D2CD4-3510-4F6B-8002-1E4C19365A8E}" destId="{D72B21D9-D1C7-4186-9147-458A420ED433}" srcOrd="4" destOrd="0" presId="urn:microsoft.com/office/officeart/2005/8/layout/list1"/>
    <dgm:cxn modelId="{1C38C9B5-C77A-4BF7-9301-EFC8BB65E4A0}" type="presParOf" srcId="{D72B21D9-D1C7-4186-9147-458A420ED433}" destId="{ED65A315-7BBE-4FFF-990D-1FDCDE52E97D}" srcOrd="0" destOrd="0" presId="urn:microsoft.com/office/officeart/2005/8/layout/list1"/>
    <dgm:cxn modelId="{37AEDBF5-3A5E-41D5-A939-6AB1FCA8833C}" type="presParOf" srcId="{D72B21D9-D1C7-4186-9147-458A420ED433}" destId="{F9779B4B-703A-4CB4-ABC1-BA6F84F204F3}" srcOrd="1" destOrd="0" presId="urn:microsoft.com/office/officeart/2005/8/layout/list1"/>
    <dgm:cxn modelId="{326861CD-DAD0-4693-9B3C-3DBAF9CBE304}" type="presParOf" srcId="{049D2CD4-3510-4F6B-8002-1E4C19365A8E}" destId="{3A20C4CD-6E95-4C37-A217-12AEB23F0F1F}" srcOrd="5" destOrd="0" presId="urn:microsoft.com/office/officeart/2005/8/layout/list1"/>
    <dgm:cxn modelId="{BAC6CDB9-51B4-47BC-9FD8-E3AFCED4E173}" type="presParOf" srcId="{049D2CD4-3510-4F6B-8002-1E4C19365A8E}" destId="{6A028D66-2C43-4F03-A7B5-7961643A82C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5CC769-AEF3-483A-973C-CDE6976B48D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A2AF154-E858-4893-83D2-963C6967B01B}">
      <dgm:prSet phldrT="[Texto]"/>
      <dgm:spPr/>
      <dgm:t>
        <a:bodyPr/>
        <a:lstStyle/>
        <a:p>
          <a:r>
            <a:rPr lang="pt-BR" dirty="0"/>
            <a:t>GESTÃO BOA</a:t>
          </a:r>
        </a:p>
      </dgm:t>
    </dgm:pt>
    <dgm:pt modelId="{3D95578B-6E29-4301-8D41-262888622E65}" type="parTrans" cxnId="{9B974DC3-5B23-4E0E-B597-02EC2F6DFAD1}">
      <dgm:prSet/>
      <dgm:spPr/>
      <dgm:t>
        <a:bodyPr/>
        <a:lstStyle/>
        <a:p>
          <a:endParaRPr lang="pt-BR"/>
        </a:p>
      </dgm:t>
    </dgm:pt>
    <dgm:pt modelId="{927C3C37-8FE6-4AC2-8000-25944441AF2C}" type="sibTrans" cxnId="{9B974DC3-5B23-4E0E-B597-02EC2F6DFAD1}">
      <dgm:prSet/>
      <dgm:spPr/>
      <dgm:t>
        <a:bodyPr/>
        <a:lstStyle/>
        <a:p>
          <a:endParaRPr lang="pt-BR"/>
        </a:p>
      </dgm:t>
    </dgm:pt>
    <dgm:pt modelId="{4C6483A7-E218-46CE-8910-97997D6C3BA2}">
      <dgm:prSet phldrT="[Texto]"/>
      <dgm:spPr/>
      <dgm:t>
        <a:bodyPr/>
        <a:lstStyle/>
        <a:p>
          <a:r>
            <a:rPr lang="pt-BR" dirty="0"/>
            <a:t>GESTÃO RUIM</a:t>
          </a:r>
        </a:p>
      </dgm:t>
    </dgm:pt>
    <dgm:pt modelId="{6AFD2EF8-F015-422A-A9ED-FEC1892A54AA}" type="parTrans" cxnId="{0950343D-79D3-4CBF-BBA0-1664AD2A26D0}">
      <dgm:prSet/>
      <dgm:spPr/>
      <dgm:t>
        <a:bodyPr/>
        <a:lstStyle/>
        <a:p>
          <a:endParaRPr lang="pt-BR"/>
        </a:p>
      </dgm:t>
    </dgm:pt>
    <dgm:pt modelId="{1116E6FB-2F66-4775-A404-9FE871CD2926}" type="sibTrans" cxnId="{0950343D-79D3-4CBF-BBA0-1664AD2A26D0}">
      <dgm:prSet/>
      <dgm:spPr/>
      <dgm:t>
        <a:bodyPr/>
        <a:lstStyle/>
        <a:p>
          <a:endParaRPr lang="pt-BR"/>
        </a:p>
      </dgm:t>
    </dgm:pt>
    <dgm:pt modelId="{04120394-9DED-4C10-AAFB-4E58C51317E3}">
      <dgm:prSet phldrT="[Texto]"/>
      <dgm:spPr/>
      <dgm:t>
        <a:bodyPr/>
        <a:lstStyle/>
        <a:p>
          <a:r>
            <a:rPr lang="pt-BR" dirty="0"/>
            <a:t>GESTÃO TEMERÁRIA</a:t>
          </a:r>
        </a:p>
      </dgm:t>
    </dgm:pt>
    <dgm:pt modelId="{EEEDCC49-685D-409B-B22E-57FCB29C089E}" type="parTrans" cxnId="{6A3D867B-5C2E-4B37-9570-A93A220861E0}">
      <dgm:prSet/>
      <dgm:spPr/>
      <dgm:t>
        <a:bodyPr/>
        <a:lstStyle/>
        <a:p>
          <a:endParaRPr lang="pt-BR"/>
        </a:p>
      </dgm:t>
    </dgm:pt>
    <dgm:pt modelId="{E8480654-0F93-4953-B6E2-D47CB6D4EFB8}" type="sibTrans" cxnId="{6A3D867B-5C2E-4B37-9570-A93A220861E0}">
      <dgm:prSet/>
      <dgm:spPr/>
      <dgm:t>
        <a:bodyPr/>
        <a:lstStyle/>
        <a:p>
          <a:endParaRPr lang="pt-BR"/>
        </a:p>
      </dgm:t>
    </dgm:pt>
    <dgm:pt modelId="{3951C41F-4492-4E6D-B4B8-B2E6E24D43FB}">
      <dgm:prSet phldrT="[Texto]"/>
      <dgm:spPr/>
      <dgm:t>
        <a:bodyPr/>
        <a:lstStyle/>
        <a:p>
          <a:r>
            <a:rPr lang="pt-BR" dirty="0"/>
            <a:t>GESTÃO FRAUDULENTA</a:t>
          </a:r>
        </a:p>
      </dgm:t>
    </dgm:pt>
    <dgm:pt modelId="{BACD5DF8-CFF3-4EAB-B14C-EEE47ABBE7B5}" type="parTrans" cxnId="{C3ADFA4A-7EBE-48E8-A223-72A2E2BEEC80}">
      <dgm:prSet/>
      <dgm:spPr/>
      <dgm:t>
        <a:bodyPr/>
        <a:lstStyle/>
        <a:p>
          <a:endParaRPr lang="pt-BR"/>
        </a:p>
      </dgm:t>
    </dgm:pt>
    <dgm:pt modelId="{C5939CA9-9250-47FB-A00E-B7F6CE28AAC0}" type="sibTrans" cxnId="{C3ADFA4A-7EBE-48E8-A223-72A2E2BEEC80}">
      <dgm:prSet/>
      <dgm:spPr/>
      <dgm:t>
        <a:bodyPr/>
        <a:lstStyle/>
        <a:p>
          <a:endParaRPr lang="pt-BR"/>
        </a:p>
      </dgm:t>
    </dgm:pt>
    <dgm:pt modelId="{EC9E3A81-CD21-4494-8442-19446C0ABBF5}">
      <dgm:prSet phldrT="[Texto]"/>
      <dgm:spPr/>
      <dgm:t>
        <a:bodyPr/>
        <a:lstStyle/>
        <a:p>
          <a:r>
            <a:rPr lang="pt-BR" dirty="0"/>
            <a:t>Observa o dever de cuidado, alcança os resultados almejados</a:t>
          </a:r>
        </a:p>
      </dgm:t>
    </dgm:pt>
    <dgm:pt modelId="{C1E63B7F-6AAB-4255-BAEE-ED205DB85279}" type="parTrans" cxnId="{D84EF325-F461-4F8C-9FCA-783AF939F597}">
      <dgm:prSet/>
      <dgm:spPr/>
      <dgm:t>
        <a:bodyPr/>
        <a:lstStyle/>
        <a:p>
          <a:endParaRPr lang="pt-BR"/>
        </a:p>
      </dgm:t>
    </dgm:pt>
    <dgm:pt modelId="{B543A034-D45A-40CD-85E5-45279C66DE17}" type="sibTrans" cxnId="{D84EF325-F461-4F8C-9FCA-783AF939F597}">
      <dgm:prSet/>
      <dgm:spPr/>
      <dgm:t>
        <a:bodyPr/>
        <a:lstStyle/>
        <a:p>
          <a:endParaRPr lang="pt-BR"/>
        </a:p>
      </dgm:t>
    </dgm:pt>
    <dgm:pt modelId="{5B7AE0F4-2F0A-4EA4-A877-9CF7C9276449}">
      <dgm:prSet phldrT="[Texto]"/>
      <dgm:spPr/>
      <dgm:t>
        <a:bodyPr/>
        <a:lstStyle/>
        <a:p>
          <a:r>
            <a:rPr lang="pt-BR" dirty="0"/>
            <a:t>Observa o dever de cuidado, não alcança os resultados almejados</a:t>
          </a:r>
        </a:p>
      </dgm:t>
    </dgm:pt>
    <dgm:pt modelId="{7F28C0FF-3604-4508-9627-E9C71E7EB1AF}" type="parTrans" cxnId="{751661D9-4C1D-4A02-AC65-F4EA0129963D}">
      <dgm:prSet/>
      <dgm:spPr/>
      <dgm:t>
        <a:bodyPr/>
        <a:lstStyle/>
        <a:p>
          <a:endParaRPr lang="pt-BR"/>
        </a:p>
      </dgm:t>
    </dgm:pt>
    <dgm:pt modelId="{31BF4DCC-56C4-4EE3-9390-1927CC6C39B6}" type="sibTrans" cxnId="{751661D9-4C1D-4A02-AC65-F4EA0129963D}">
      <dgm:prSet/>
      <dgm:spPr/>
      <dgm:t>
        <a:bodyPr/>
        <a:lstStyle/>
        <a:p>
          <a:endParaRPr lang="pt-BR"/>
        </a:p>
      </dgm:t>
    </dgm:pt>
    <dgm:pt modelId="{DBCC6EA6-C7A9-42FF-AD25-DE911EECFE47}">
      <dgm:prSet phldrT="[Texto]"/>
      <dgm:spPr/>
      <dgm:t>
        <a:bodyPr/>
        <a:lstStyle/>
        <a:p>
          <a:r>
            <a:rPr lang="pt-BR" dirty="0"/>
            <a:t>Não observa o dever de cuidado, independentemente dos resultados</a:t>
          </a:r>
        </a:p>
      </dgm:t>
    </dgm:pt>
    <dgm:pt modelId="{270B2ECF-7D8C-428D-9B41-FC9A1D7428C0}" type="parTrans" cxnId="{35026651-DCCA-4EB4-869C-BB18519ACBDD}">
      <dgm:prSet/>
      <dgm:spPr/>
      <dgm:t>
        <a:bodyPr/>
        <a:lstStyle/>
        <a:p>
          <a:endParaRPr lang="pt-BR"/>
        </a:p>
      </dgm:t>
    </dgm:pt>
    <dgm:pt modelId="{D8883D79-0F56-453B-B90D-007D7CF48424}" type="sibTrans" cxnId="{35026651-DCCA-4EB4-869C-BB18519ACBDD}">
      <dgm:prSet/>
      <dgm:spPr/>
      <dgm:t>
        <a:bodyPr/>
        <a:lstStyle/>
        <a:p>
          <a:endParaRPr lang="pt-BR"/>
        </a:p>
      </dgm:t>
    </dgm:pt>
    <dgm:pt modelId="{A3A720AC-FA50-4F00-833D-5682215CDA35}">
      <dgm:prSet phldrT="[Texto]"/>
      <dgm:spPr/>
      <dgm:t>
        <a:bodyPr/>
        <a:lstStyle/>
        <a:p>
          <a:r>
            <a:rPr lang="pt-BR" dirty="0"/>
            <a:t>Não observa o dever de cuidado e leva outros incumbidos da função de evitar resultado ruim a erro</a:t>
          </a:r>
        </a:p>
      </dgm:t>
    </dgm:pt>
    <dgm:pt modelId="{8B051C50-176C-4672-9614-3382D1849B1C}" type="parTrans" cxnId="{704E1D13-CDBF-49A0-99E4-AF7E917A2652}">
      <dgm:prSet/>
      <dgm:spPr/>
      <dgm:t>
        <a:bodyPr/>
        <a:lstStyle/>
        <a:p>
          <a:endParaRPr lang="pt-BR"/>
        </a:p>
      </dgm:t>
    </dgm:pt>
    <dgm:pt modelId="{5B3B655C-A328-49BD-9037-4951A8E8BE69}" type="sibTrans" cxnId="{704E1D13-CDBF-49A0-99E4-AF7E917A2652}">
      <dgm:prSet/>
      <dgm:spPr/>
      <dgm:t>
        <a:bodyPr/>
        <a:lstStyle/>
        <a:p>
          <a:endParaRPr lang="pt-BR"/>
        </a:p>
      </dgm:t>
    </dgm:pt>
    <dgm:pt modelId="{240B0DE2-7EE5-4E12-8158-7D647C3F0593}" type="pres">
      <dgm:prSet presAssocID="{925CC769-AEF3-483A-973C-CDE6976B48D1}" presName="linearFlow" presStyleCnt="0">
        <dgm:presLayoutVars>
          <dgm:dir/>
          <dgm:animLvl val="lvl"/>
          <dgm:resizeHandles val="exact"/>
        </dgm:presLayoutVars>
      </dgm:prSet>
      <dgm:spPr/>
    </dgm:pt>
    <dgm:pt modelId="{4DFFAEA6-7C73-4324-8571-5A0DB3B62899}" type="pres">
      <dgm:prSet presAssocID="{FA2AF154-E858-4893-83D2-963C6967B01B}" presName="composite" presStyleCnt="0"/>
      <dgm:spPr/>
    </dgm:pt>
    <dgm:pt modelId="{D13391AB-EFB0-40B1-976C-BDA87A5B0AB0}" type="pres">
      <dgm:prSet presAssocID="{FA2AF154-E858-4893-83D2-963C6967B01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6EC3094-CA87-45BF-ADA6-B82613204D83}" type="pres">
      <dgm:prSet presAssocID="{FA2AF154-E858-4893-83D2-963C6967B01B}" presName="descendantText" presStyleLbl="alignAcc1" presStyleIdx="0" presStyleCnt="4">
        <dgm:presLayoutVars>
          <dgm:bulletEnabled val="1"/>
        </dgm:presLayoutVars>
      </dgm:prSet>
      <dgm:spPr/>
    </dgm:pt>
    <dgm:pt modelId="{1F475A90-FE7A-48B3-A7BD-D4F40F7864E6}" type="pres">
      <dgm:prSet presAssocID="{927C3C37-8FE6-4AC2-8000-25944441AF2C}" presName="sp" presStyleCnt="0"/>
      <dgm:spPr/>
    </dgm:pt>
    <dgm:pt modelId="{CE448F69-9AA0-4FCF-9A72-A0116839681A}" type="pres">
      <dgm:prSet presAssocID="{4C6483A7-E218-46CE-8910-97997D6C3BA2}" presName="composite" presStyleCnt="0"/>
      <dgm:spPr/>
    </dgm:pt>
    <dgm:pt modelId="{DD08E4E9-F9EE-46DB-9FFB-AD3B8F42E1E5}" type="pres">
      <dgm:prSet presAssocID="{4C6483A7-E218-46CE-8910-97997D6C3BA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2B8687E0-9398-49E9-A5D0-3A085B5655B2}" type="pres">
      <dgm:prSet presAssocID="{4C6483A7-E218-46CE-8910-97997D6C3BA2}" presName="descendantText" presStyleLbl="alignAcc1" presStyleIdx="1" presStyleCnt="4">
        <dgm:presLayoutVars>
          <dgm:bulletEnabled val="1"/>
        </dgm:presLayoutVars>
      </dgm:prSet>
      <dgm:spPr/>
    </dgm:pt>
    <dgm:pt modelId="{A21B861D-8C08-44FD-B4F6-2B69A390DB02}" type="pres">
      <dgm:prSet presAssocID="{1116E6FB-2F66-4775-A404-9FE871CD2926}" presName="sp" presStyleCnt="0"/>
      <dgm:spPr/>
    </dgm:pt>
    <dgm:pt modelId="{C1240F0C-EA76-4214-9CF9-B841E6B61E16}" type="pres">
      <dgm:prSet presAssocID="{04120394-9DED-4C10-AAFB-4E58C51317E3}" presName="composite" presStyleCnt="0"/>
      <dgm:spPr/>
    </dgm:pt>
    <dgm:pt modelId="{A756866E-528A-4B76-B9D2-56CB0D2ED309}" type="pres">
      <dgm:prSet presAssocID="{04120394-9DED-4C10-AAFB-4E58C51317E3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399B198F-5B31-4798-AB9A-37931A9DF3DF}" type="pres">
      <dgm:prSet presAssocID="{04120394-9DED-4C10-AAFB-4E58C51317E3}" presName="descendantText" presStyleLbl="alignAcc1" presStyleIdx="2" presStyleCnt="4">
        <dgm:presLayoutVars>
          <dgm:bulletEnabled val="1"/>
        </dgm:presLayoutVars>
      </dgm:prSet>
      <dgm:spPr/>
    </dgm:pt>
    <dgm:pt modelId="{CD3B7CEF-B8A0-4E1C-929F-A8E48C65E386}" type="pres">
      <dgm:prSet presAssocID="{E8480654-0F93-4953-B6E2-D47CB6D4EFB8}" presName="sp" presStyleCnt="0"/>
      <dgm:spPr/>
    </dgm:pt>
    <dgm:pt modelId="{8C5880E2-3409-4E73-8050-B3359B486211}" type="pres">
      <dgm:prSet presAssocID="{3951C41F-4492-4E6D-B4B8-B2E6E24D43FB}" presName="composite" presStyleCnt="0"/>
      <dgm:spPr/>
    </dgm:pt>
    <dgm:pt modelId="{7989E93C-505E-425A-9148-D2AA449DC6A7}" type="pres">
      <dgm:prSet presAssocID="{3951C41F-4492-4E6D-B4B8-B2E6E24D43F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61B5871-B731-43DC-9405-A7E1A241F942}" type="pres">
      <dgm:prSet presAssocID="{3951C41F-4492-4E6D-B4B8-B2E6E24D43F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04E1D13-CDBF-49A0-99E4-AF7E917A2652}" srcId="{3951C41F-4492-4E6D-B4B8-B2E6E24D43FB}" destId="{A3A720AC-FA50-4F00-833D-5682215CDA35}" srcOrd="0" destOrd="0" parTransId="{8B051C50-176C-4672-9614-3382D1849B1C}" sibTransId="{5B3B655C-A328-49BD-9037-4951A8E8BE69}"/>
    <dgm:cxn modelId="{D84EF325-F461-4F8C-9FCA-783AF939F597}" srcId="{FA2AF154-E858-4893-83D2-963C6967B01B}" destId="{EC9E3A81-CD21-4494-8442-19446C0ABBF5}" srcOrd="0" destOrd="0" parTransId="{C1E63B7F-6AAB-4255-BAEE-ED205DB85279}" sibTransId="{B543A034-D45A-40CD-85E5-45279C66DE17}"/>
    <dgm:cxn modelId="{49124028-6CDA-4315-B0A6-26F359CF1701}" type="presOf" srcId="{EC9E3A81-CD21-4494-8442-19446C0ABBF5}" destId="{F6EC3094-CA87-45BF-ADA6-B82613204D83}" srcOrd="0" destOrd="0" presId="urn:microsoft.com/office/officeart/2005/8/layout/chevron2"/>
    <dgm:cxn modelId="{40D6A835-270E-4EB5-8D84-F22AA15B5480}" type="presOf" srcId="{04120394-9DED-4C10-AAFB-4E58C51317E3}" destId="{A756866E-528A-4B76-B9D2-56CB0D2ED309}" srcOrd="0" destOrd="0" presId="urn:microsoft.com/office/officeart/2005/8/layout/chevron2"/>
    <dgm:cxn modelId="{0950343D-79D3-4CBF-BBA0-1664AD2A26D0}" srcId="{925CC769-AEF3-483A-973C-CDE6976B48D1}" destId="{4C6483A7-E218-46CE-8910-97997D6C3BA2}" srcOrd="1" destOrd="0" parTransId="{6AFD2EF8-F015-422A-A9ED-FEC1892A54AA}" sibTransId="{1116E6FB-2F66-4775-A404-9FE871CD2926}"/>
    <dgm:cxn modelId="{704C385D-1D77-4B20-AA39-8FA0CA535D56}" type="presOf" srcId="{FA2AF154-E858-4893-83D2-963C6967B01B}" destId="{D13391AB-EFB0-40B1-976C-BDA87A5B0AB0}" srcOrd="0" destOrd="0" presId="urn:microsoft.com/office/officeart/2005/8/layout/chevron2"/>
    <dgm:cxn modelId="{C3ADFA4A-7EBE-48E8-A223-72A2E2BEEC80}" srcId="{925CC769-AEF3-483A-973C-CDE6976B48D1}" destId="{3951C41F-4492-4E6D-B4B8-B2E6E24D43FB}" srcOrd="3" destOrd="0" parTransId="{BACD5DF8-CFF3-4EAB-B14C-EEE47ABBE7B5}" sibTransId="{C5939CA9-9250-47FB-A00E-B7F6CE28AAC0}"/>
    <dgm:cxn modelId="{655A2870-DF0E-4598-B2AB-A34D84C6A690}" type="presOf" srcId="{DBCC6EA6-C7A9-42FF-AD25-DE911EECFE47}" destId="{399B198F-5B31-4798-AB9A-37931A9DF3DF}" srcOrd="0" destOrd="0" presId="urn:microsoft.com/office/officeart/2005/8/layout/chevron2"/>
    <dgm:cxn modelId="{35026651-DCCA-4EB4-869C-BB18519ACBDD}" srcId="{04120394-9DED-4C10-AAFB-4E58C51317E3}" destId="{DBCC6EA6-C7A9-42FF-AD25-DE911EECFE47}" srcOrd="0" destOrd="0" parTransId="{270B2ECF-7D8C-428D-9B41-FC9A1D7428C0}" sibTransId="{D8883D79-0F56-453B-B90D-007D7CF48424}"/>
    <dgm:cxn modelId="{6A3D867B-5C2E-4B37-9570-A93A220861E0}" srcId="{925CC769-AEF3-483A-973C-CDE6976B48D1}" destId="{04120394-9DED-4C10-AAFB-4E58C51317E3}" srcOrd="2" destOrd="0" parTransId="{EEEDCC49-685D-409B-B22E-57FCB29C089E}" sibTransId="{E8480654-0F93-4953-B6E2-D47CB6D4EFB8}"/>
    <dgm:cxn modelId="{675C8E83-96AD-42CA-BA68-8B1396C3DA7A}" type="presOf" srcId="{5B7AE0F4-2F0A-4EA4-A877-9CF7C9276449}" destId="{2B8687E0-9398-49E9-A5D0-3A085B5655B2}" srcOrd="0" destOrd="0" presId="urn:microsoft.com/office/officeart/2005/8/layout/chevron2"/>
    <dgm:cxn modelId="{F7624DB6-CE54-4975-8685-F8CA864318CF}" type="presOf" srcId="{4C6483A7-E218-46CE-8910-97997D6C3BA2}" destId="{DD08E4E9-F9EE-46DB-9FFB-AD3B8F42E1E5}" srcOrd="0" destOrd="0" presId="urn:microsoft.com/office/officeart/2005/8/layout/chevron2"/>
    <dgm:cxn modelId="{9B974DC3-5B23-4E0E-B597-02EC2F6DFAD1}" srcId="{925CC769-AEF3-483A-973C-CDE6976B48D1}" destId="{FA2AF154-E858-4893-83D2-963C6967B01B}" srcOrd="0" destOrd="0" parTransId="{3D95578B-6E29-4301-8D41-262888622E65}" sibTransId="{927C3C37-8FE6-4AC2-8000-25944441AF2C}"/>
    <dgm:cxn modelId="{76BA27CE-85AC-4D41-9455-F9AE03D9A587}" type="presOf" srcId="{925CC769-AEF3-483A-973C-CDE6976B48D1}" destId="{240B0DE2-7EE5-4E12-8158-7D647C3F0593}" srcOrd="0" destOrd="0" presId="urn:microsoft.com/office/officeart/2005/8/layout/chevron2"/>
    <dgm:cxn modelId="{F5BAD1D1-2ADF-426C-B653-DC2CDC6D667B}" type="presOf" srcId="{A3A720AC-FA50-4F00-833D-5682215CDA35}" destId="{061B5871-B731-43DC-9405-A7E1A241F942}" srcOrd="0" destOrd="0" presId="urn:microsoft.com/office/officeart/2005/8/layout/chevron2"/>
    <dgm:cxn modelId="{751661D9-4C1D-4A02-AC65-F4EA0129963D}" srcId="{4C6483A7-E218-46CE-8910-97997D6C3BA2}" destId="{5B7AE0F4-2F0A-4EA4-A877-9CF7C9276449}" srcOrd="0" destOrd="0" parTransId="{7F28C0FF-3604-4508-9627-E9C71E7EB1AF}" sibTransId="{31BF4DCC-56C4-4EE3-9390-1927CC6C39B6}"/>
    <dgm:cxn modelId="{3CD5F7F9-22CF-4150-81D1-6D4F7BC7E953}" type="presOf" srcId="{3951C41F-4492-4E6D-B4B8-B2E6E24D43FB}" destId="{7989E93C-505E-425A-9148-D2AA449DC6A7}" srcOrd="0" destOrd="0" presId="urn:microsoft.com/office/officeart/2005/8/layout/chevron2"/>
    <dgm:cxn modelId="{4795EEFB-4407-48B3-BAAB-73D38B8E8DB6}" type="presParOf" srcId="{240B0DE2-7EE5-4E12-8158-7D647C3F0593}" destId="{4DFFAEA6-7C73-4324-8571-5A0DB3B62899}" srcOrd="0" destOrd="0" presId="urn:microsoft.com/office/officeart/2005/8/layout/chevron2"/>
    <dgm:cxn modelId="{F4DA543E-B777-467B-87D6-9E32E680D1CF}" type="presParOf" srcId="{4DFFAEA6-7C73-4324-8571-5A0DB3B62899}" destId="{D13391AB-EFB0-40B1-976C-BDA87A5B0AB0}" srcOrd="0" destOrd="0" presId="urn:microsoft.com/office/officeart/2005/8/layout/chevron2"/>
    <dgm:cxn modelId="{615CD8CB-D253-49EF-8EC9-67F9A9CBB2D4}" type="presParOf" srcId="{4DFFAEA6-7C73-4324-8571-5A0DB3B62899}" destId="{F6EC3094-CA87-45BF-ADA6-B82613204D83}" srcOrd="1" destOrd="0" presId="urn:microsoft.com/office/officeart/2005/8/layout/chevron2"/>
    <dgm:cxn modelId="{AE314417-02B7-4689-8299-82F4F1433E7E}" type="presParOf" srcId="{240B0DE2-7EE5-4E12-8158-7D647C3F0593}" destId="{1F475A90-FE7A-48B3-A7BD-D4F40F7864E6}" srcOrd="1" destOrd="0" presId="urn:microsoft.com/office/officeart/2005/8/layout/chevron2"/>
    <dgm:cxn modelId="{314B079D-6D6A-4FC1-82E5-62975E22A01D}" type="presParOf" srcId="{240B0DE2-7EE5-4E12-8158-7D647C3F0593}" destId="{CE448F69-9AA0-4FCF-9A72-A0116839681A}" srcOrd="2" destOrd="0" presId="urn:microsoft.com/office/officeart/2005/8/layout/chevron2"/>
    <dgm:cxn modelId="{095F170B-C559-43DB-9B4E-4FEB75394B33}" type="presParOf" srcId="{CE448F69-9AA0-4FCF-9A72-A0116839681A}" destId="{DD08E4E9-F9EE-46DB-9FFB-AD3B8F42E1E5}" srcOrd="0" destOrd="0" presId="urn:microsoft.com/office/officeart/2005/8/layout/chevron2"/>
    <dgm:cxn modelId="{D727831E-276E-4F5F-ADDF-BD4380D1A889}" type="presParOf" srcId="{CE448F69-9AA0-4FCF-9A72-A0116839681A}" destId="{2B8687E0-9398-49E9-A5D0-3A085B5655B2}" srcOrd="1" destOrd="0" presId="urn:microsoft.com/office/officeart/2005/8/layout/chevron2"/>
    <dgm:cxn modelId="{37DB8AE5-040B-40F5-8611-DF3965901927}" type="presParOf" srcId="{240B0DE2-7EE5-4E12-8158-7D647C3F0593}" destId="{A21B861D-8C08-44FD-B4F6-2B69A390DB02}" srcOrd="3" destOrd="0" presId="urn:microsoft.com/office/officeart/2005/8/layout/chevron2"/>
    <dgm:cxn modelId="{1A2A395F-D21E-49B3-8422-D0273F182A41}" type="presParOf" srcId="{240B0DE2-7EE5-4E12-8158-7D647C3F0593}" destId="{C1240F0C-EA76-4214-9CF9-B841E6B61E16}" srcOrd="4" destOrd="0" presId="urn:microsoft.com/office/officeart/2005/8/layout/chevron2"/>
    <dgm:cxn modelId="{2269FB81-3939-4775-BBEA-9C57819A4B24}" type="presParOf" srcId="{C1240F0C-EA76-4214-9CF9-B841E6B61E16}" destId="{A756866E-528A-4B76-B9D2-56CB0D2ED309}" srcOrd="0" destOrd="0" presId="urn:microsoft.com/office/officeart/2005/8/layout/chevron2"/>
    <dgm:cxn modelId="{D69B5FB0-D0C7-4199-8000-ABECA6FB8D42}" type="presParOf" srcId="{C1240F0C-EA76-4214-9CF9-B841E6B61E16}" destId="{399B198F-5B31-4798-AB9A-37931A9DF3DF}" srcOrd="1" destOrd="0" presId="urn:microsoft.com/office/officeart/2005/8/layout/chevron2"/>
    <dgm:cxn modelId="{7DC35E99-86A6-4EBC-AE63-885DA1D78887}" type="presParOf" srcId="{240B0DE2-7EE5-4E12-8158-7D647C3F0593}" destId="{CD3B7CEF-B8A0-4E1C-929F-A8E48C65E386}" srcOrd="5" destOrd="0" presId="urn:microsoft.com/office/officeart/2005/8/layout/chevron2"/>
    <dgm:cxn modelId="{B418E8CA-0D24-4AC1-AD94-64B058C4CE60}" type="presParOf" srcId="{240B0DE2-7EE5-4E12-8158-7D647C3F0593}" destId="{8C5880E2-3409-4E73-8050-B3359B486211}" srcOrd="6" destOrd="0" presId="urn:microsoft.com/office/officeart/2005/8/layout/chevron2"/>
    <dgm:cxn modelId="{E6003B52-03E6-4232-80E0-4F5451748429}" type="presParOf" srcId="{8C5880E2-3409-4E73-8050-B3359B486211}" destId="{7989E93C-505E-425A-9148-D2AA449DC6A7}" srcOrd="0" destOrd="0" presId="urn:microsoft.com/office/officeart/2005/8/layout/chevron2"/>
    <dgm:cxn modelId="{764BEB3E-71A2-4078-92FB-49A67B6F12C5}" type="presParOf" srcId="{8C5880E2-3409-4E73-8050-B3359B486211}" destId="{061B5871-B731-43DC-9405-A7E1A241F9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4F388-30C0-4722-A60C-625A5592A4F9}">
      <dsp:nvSpPr>
        <dsp:cNvPr id="0" name=""/>
        <dsp:cNvSpPr/>
      </dsp:nvSpPr>
      <dsp:spPr>
        <a:xfrm>
          <a:off x="0" y="414275"/>
          <a:ext cx="6513603" cy="385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520700" rIns="50552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/>
            <a:t>Conselhos não efetivos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/>
            <a:t>Conselhos com atribuições incertas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/>
            <a:t>Mandato frágil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/>
            <a:t>Indicação sem peso técnico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/>
            <a:t>Ausência de remuneração ou remuneração baixa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/>
            <a:t>Alternância exagerada em posições chave</a:t>
          </a:r>
          <a:endParaRPr lang="en-US" sz="2500" kern="1200"/>
        </a:p>
      </dsp:txBody>
      <dsp:txXfrm>
        <a:off x="0" y="414275"/>
        <a:ext cx="6513603" cy="3858750"/>
      </dsp:txXfrm>
    </dsp:sp>
    <dsp:sp modelId="{61BCC256-B0B6-491D-84ED-4A0243FD216B}">
      <dsp:nvSpPr>
        <dsp:cNvPr id="0" name=""/>
        <dsp:cNvSpPr/>
      </dsp:nvSpPr>
      <dsp:spPr>
        <a:xfrm>
          <a:off x="325680" y="45275"/>
          <a:ext cx="4559522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Deficiências de governança </a:t>
          </a:r>
          <a:endParaRPr lang="en-US" sz="2500" kern="1200"/>
        </a:p>
      </dsp:txBody>
      <dsp:txXfrm>
        <a:off x="361706" y="81301"/>
        <a:ext cx="4487470" cy="665948"/>
      </dsp:txXfrm>
    </dsp:sp>
    <dsp:sp modelId="{2F247F84-C82E-4465-97BD-59765D5E6EB0}">
      <dsp:nvSpPr>
        <dsp:cNvPr id="0" name=""/>
        <dsp:cNvSpPr/>
      </dsp:nvSpPr>
      <dsp:spPr>
        <a:xfrm>
          <a:off x="0" y="4777025"/>
          <a:ext cx="6513603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520700" rIns="50552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/>
            <a:t>Cooptação de gestores</a:t>
          </a:r>
          <a:endParaRPr lang="en-US" sz="2500" kern="1200"/>
        </a:p>
      </dsp:txBody>
      <dsp:txXfrm>
        <a:off x="0" y="4777025"/>
        <a:ext cx="6513603" cy="1063125"/>
      </dsp:txXfrm>
    </dsp:sp>
    <dsp:sp modelId="{0A634285-1E3C-4002-B311-87EC4EF62AD4}">
      <dsp:nvSpPr>
        <dsp:cNvPr id="0" name=""/>
        <dsp:cNvSpPr/>
      </dsp:nvSpPr>
      <dsp:spPr>
        <a:xfrm>
          <a:off x="325680" y="4408025"/>
          <a:ext cx="4559522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Resultado</a:t>
          </a:r>
          <a:endParaRPr lang="en-US" sz="2500" kern="1200"/>
        </a:p>
      </dsp:txBody>
      <dsp:txXfrm>
        <a:off x="361706" y="4444051"/>
        <a:ext cx="4487470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D292-D343-4B63-909D-07D512DB1247}">
      <dsp:nvSpPr>
        <dsp:cNvPr id="0" name=""/>
        <dsp:cNvSpPr/>
      </dsp:nvSpPr>
      <dsp:spPr>
        <a:xfrm rot="5400000">
          <a:off x="3280902" y="-648846"/>
          <a:ext cx="2296695" cy="416870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A gestão técnica é percebida ou como muito arriscada ou como muito conservadora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Falta de compreensão da diferença déficit atuarial x déficit orçamentário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Paralisação das decisões perante fundos estressados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Recalcitrância no reconhecimento de perdas</a:t>
          </a:r>
          <a:endParaRPr lang="en-US" sz="1600" kern="1200"/>
        </a:p>
      </dsp:txBody>
      <dsp:txXfrm rot="-5400000">
        <a:off x="2344897" y="399274"/>
        <a:ext cx="4056591" cy="2072465"/>
      </dsp:txXfrm>
    </dsp:sp>
    <dsp:sp modelId="{10A08AA2-D43F-4F1D-B4C1-B24C7910EB5E}">
      <dsp:nvSpPr>
        <dsp:cNvPr id="0" name=""/>
        <dsp:cNvSpPr/>
      </dsp:nvSpPr>
      <dsp:spPr>
        <a:xfrm>
          <a:off x="0" y="71"/>
          <a:ext cx="2344897" cy="287086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Deficiências técnicas</a:t>
          </a:r>
          <a:endParaRPr lang="en-US" sz="3000" kern="1200"/>
        </a:p>
      </dsp:txBody>
      <dsp:txXfrm>
        <a:off x="114468" y="114539"/>
        <a:ext cx="2115961" cy="2641933"/>
      </dsp:txXfrm>
    </dsp:sp>
    <dsp:sp modelId="{32F3A998-27B5-4282-86CF-7CF90BDCC350}">
      <dsp:nvSpPr>
        <dsp:cNvPr id="0" name=""/>
        <dsp:cNvSpPr/>
      </dsp:nvSpPr>
      <dsp:spPr>
        <a:xfrm rot="5400000">
          <a:off x="3280902" y="2365566"/>
          <a:ext cx="2296695" cy="416870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Perdas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/>
            <a:t>Acentuação das perdas existentes</a:t>
          </a:r>
          <a:endParaRPr lang="en-US" sz="1600" kern="1200"/>
        </a:p>
      </dsp:txBody>
      <dsp:txXfrm rot="-5400000">
        <a:off x="2344897" y="3413687"/>
        <a:ext cx="4056591" cy="2072465"/>
      </dsp:txXfrm>
    </dsp:sp>
    <dsp:sp modelId="{17834757-BAD2-475A-9BC1-28934FEB6836}">
      <dsp:nvSpPr>
        <dsp:cNvPr id="0" name=""/>
        <dsp:cNvSpPr/>
      </dsp:nvSpPr>
      <dsp:spPr>
        <a:xfrm>
          <a:off x="0" y="3014484"/>
          <a:ext cx="2344897" cy="287086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Resultado</a:t>
          </a:r>
          <a:endParaRPr lang="en-US" sz="3000" kern="1200"/>
        </a:p>
      </dsp:txBody>
      <dsp:txXfrm>
        <a:off x="114468" y="3128952"/>
        <a:ext cx="2115961" cy="2641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36480-ADCB-4AB6-8022-0AA0804BA914}">
      <dsp:nvSpPr>
        <dsp:cNvPr id="0" name=""/>
        <dsp:cNvSpPr/>
      </dsp:nvSpPr>
      <dsp:spPr>
        <a:xfrm>
          <a:off x="0" y="438462"/>
          <a:ext cx="6513603" cy="3373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437388" rIns="50552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/>
            <a:t>A estruturação de produtos especificamente para o segmento fundos específicos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/>
            <a:t>Conflito de competências entre órgãos de fiscalização e controle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/>
            <a:t>Não há nenhum incentivo para instalar perícias nos investimentos, substituir gestores ou realizar sindicâncias.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/>
            <a:t>Não há regulação específica para a crise dos fundos de investimento</a:t>
          </a:r>
          <a:endParaRPr lang="en-US" sz="2100" kern="1200"/>
        </a:p>
      </dsp:txBody>
      <dsp:txXfrm>
        <a:off x="0" y="438462"/>
        <a:ext cx="6513603" cy="3373650"/>
      </dsp:txXfrm>
    </dsp:sp>
    <dsp:sp modelId="{48D3CB53-2271-4927-9649-423268331B3A}">
      <dsp:nvSpPr>
        <dsp:cNvPr id="0" name=""/>
        <dsp:cNvSpPr/>
      </dsp:nvSpPr>
      <dsp:spPr>
        <a:xfrm>
          <a:off x="325680" y="128502"/>
          <a:ext cx="4559522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Deficiências de supervisão</a:t>
          </a:r>
          <a:endParaRPr lang="en-US" sz="2100" kern="1200"/>
        </a:p>
      </dsp:txBody>
      <dsp:txXfrm>
        <a:off x="355942" y="158764"/>
        <a:ext cx="4498998" cy="559396"/>
      </dsp:txXfrm>
    </dsp:sp>
    <dsp:sp modelId="{6A028D66-2C43-4F03-A7B5-7961643A82CE}">
      <dsp:nvSpPr>
        <dsp:cNvPr id="0" name=""/>
        <dsp:cNvSpPr/>
      </dsp:nvSpPr>
      <dsp:spPr>
        <a:xfrm>
          <a:off x="0" y="4235473"/>
          <a:ext cx="6513603" cy="1521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437388" rIns="50552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/>
            <a:t>Crises ficam sem solução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100" kern="1200"/>
            <a:t>Não há segurança jurídica nas soluções que são intentadas</a:t>
          </a:r>
          <a:endParaRPr lang="en-US" sz="2100" kern="1200"/>
        </a:p>
      </dsp:txBody>
      <dsp:txXfrm>
        <a:off x="0" y="4235473"/>
        <a:ext cx="6513603" cy="1521449"/>
      </dsp:txXfrm>
    </dsp:sp>
    <dsp:sp modelId="{F9779B4B-703A-4CB4-ABC1-BA6F84F204F3}">
      <dsp:nvSpPr>
        <dsp:cNvPr id="0" name=""/>
        <dsp:cNvSpPr/>
      </dsp:nvSpPr>
      <dsp:spPr>
        <a:xfrm>
          <a:off x="325680" y="3925513"/>
          <a:ext cx="4559522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/>
            <a:t>Resultado</a:t>
          </a:r>
          <a:endParaRPr lang="en-US" sz="2100" kern="1200"/>
        </a:p>
      </dsp:txBody>
      <dsp:txXfrm>
        <a:off x="355942" y="3955775"/>
        <a:ext cx="4498998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391AB-EFB0-40B1-976C-BDA87A5B0AB0}">
      <dsp:nvSpPr>
        <dsp:cNvPr id="0" name=""/>
        <dsp:cNvSpPr/>
      </dsp:nvSpPr>
      <dsp:spPr>
        <a:xfrm rot="5400000">
          <a:off x="-188882" y="192729"/>
          <a:ext cx="1259215" cy="881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GESTÃO BOA</a:t>
          </a:r>
        </a:p>
      </dsp:txBody>
      <dsp:txXfrm rot="-5400000">
        <a:off x="1" y="444571"/>
        <a:ext cx="881450" cy="377765"/>
      </dsp:txXfrm>
    </dsp:sp>
    <dsp:sp modelId="{F6EC3094-CA87-45BF-ADA6-B82613204D83}">
      <dsp:nvSpPr>
        <dsp:cNvPr id="0" name=""/>
        <dsp:cNvSpPr/>
      </dsp:nvSpPr>
      <dsp:spPr>
        <a:xfrm rot="5400000">
          <a:off x="5580828" y="-4695530"/>
          <a:ext cx="818489" cy="10217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Observa o dever de cuidado, alcança os resultados almejados</a:t>
          </a:r>
        </a:p>
      </dsp:txBody>
      <dsp:txXfrm rot="-5400000">
        <a:off x="881451" y="43802"/>
        <a:ext cx="10177290" cy="738579"/>
      </dsp:txXfrm>
    </dsp:sp>
    <dsp:sp modelId="{DD08E4E9-F9EE-46DB-9FFB-AD3B8F42E1E5}">
      <dsp:nvSpPr>
        <dsp:cNvPr id="0" name=""/>
        <dsp:cNvSpPr/>
      </dsp:nvSpPr>
      <dsp:spPr>
        <a:xfrm rot="5400000">
          <a:off x="-188882" y="1305469"/>
          <a:ext cx="1259215" cy="881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GESTÃO RUIM</a:t>
          </a:r>
        </a:p>
      </dsp:txBody>
      <dsp:txXfrm rot="-5400000">
        <a:off x="1" y="1557311"/>
        <a:ext cx="881450" cy="377765"/>
      </dsp:txXfrm>
    </dsp:sp>
    <dsp:sp modelId="{2B8687E0-9398-49E9-A5D0-3A085B5655B2}">
      <dsp:nvSpPr>
        <dsp:cNvPr id="0" name=""/>
        <dsp:cNvSpPr/>
      </dsp:nvSpPr>
      <dsp:spPr>
        <a:xfrm rot="5400000">
          <a:off x="5580828" y="-3582790"/>
          <a:ext cx="818489" cy="10217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Observa o dever de cuidado, não alcança os resultados almejados</a:t>
          </a:r>
        </a:p>
      </dsp:txBody>
      <dsp:txXfrm rot="-5400000">
        <a:off x="881451" y="1156542"/>
        <a:ext cx="10177290" cy="738579"/>
      </dsp:txXfrm>
    </dsp:sp>
    <dsp:sp modelId="{A756866E-528A-4B76-B9D2-56CB0D2ED309}">
      <dsp:nvSpPr>
        <dsp:cNvPr id="0" name=""/>
        <dsp:cNvSpPr/>
      </dsp:nvSpPr>
      <dsp:spPr>
        <a:xfrm rot="5400000">
          <a:off x="-188882" y="2418209"/>
          <a:ext cx="1259215" cy="881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GESTÃO TEMERÁRIA</a:t>
          </a:r>
        </a:p>
      </dsp:txBody>
      <dsp:txXfrm rot="-5400000">
        <a:off x="1" y="2670051"/>
        <a:ext cx="881450" cy="377765"/>
      </dsp:txXfrm>
    </dsp:sp>
    <dsp:sp modelId="{399B198F-5B31-4798-AB9A-37931A9DF3DF}">
      <dsp:nvSpPr>
        <dsp:cNvPr id="0" name=""/>
        <dsp:cNvSpPr/>
      </dsp:nvSpPr>
      <dsp:spPr>
        <a:xfrm rot="5400000">
          <a:off x="5580828" y="-2470050"/>
          <a:ext cx="818489" cy="10217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Não observa o dever de cuidado, independentemente dos resultados</a:t>
          </a:r>
        </a:p>
      </dsp:txBody>
      <dsp:txXfrm rot="-5400000">
        <a:off x="881451" y="2269282"/>
        <a:ext cx="10177290" cy="738579"/>
      </dsp:txXfrm>
    </dsp:sp>
    <dsp:sp modelId="{7989E93C-505E-425A-9148-D2AA449DC6A7}">
      <dsp:nvSpPr>
        <dsp:cNvPr id="0" name=""/>
        <dsp:cNvSpPr/>
      </dsp:nvSpPr>
      <dsp:spPr>
        <a:xfrm rot="5400000">
          <a:off x="-188882" y="3530950"/>
          <a:ext cx="1259215" cy="881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/>
            <a:t>GESTÃO FRAUDULENTA</a:t>
          </a:r>
        </a:p>
      </dsp:txBody>
      <dsp:txXfrm rot="-5400000">
        <a:off x="1" y="3782792"/>
        <a:ext cx="881450" cy="377765"/>
      </dsp:txXfrm>
    </dsp:sp>
    <dsp:sp modelId="{061B5871-B731-43DC-9405-A7E1A241F942}">
      <dsp:nvSpPr>
        <dsp:cNvPr id="0" name=""/>
        <dsp:cNvSpPr/>
      </dsp:nvSpPr>
      <dsp:spPr>
        <a:xfrm rot="5400000">
          <a:off x="5580828" y="-1357309"/>
          <a:ext cx="818489" cy="102172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500" kern="1200" dirty="0"/>
            <a:t>Não observa o dever de cuidado e leva outros incumbidos da função de evitar resultado ruim a erro</a:t>
          </a:r>
        </a:p>
      </dsp:txBody>
      <dsp:txXfrm rot="-5400000">
        <a:off x="881451" y="3382023"/>
        <a:ext cx="10177290" cy="738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45CF8-138D-4AAD-9E07-362FFE0C393D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E2BE4-C966-41DB-A9D0-9C783E6362E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94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A026C-D8A3-4B1C-B0E2-ED050AD6E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A82BA7-F027-4074-80AF-84E03D0B1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2A6A10-B97F-4A39-86AA-401F07FE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82C5-B5ED-4DCA-A6A1-0FC4E4078908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A1436B-72D8-40A1-8E36-30CB51C65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8DEE44-421A-4CDF-9AD3-83613C07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82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191AB-9B6E-4129-90CF-CDE0E09A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9773114-89E5-43D6-BF79-9C3802A05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C20B24-F35F-4CAF-88CA-0C82523BA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82C5-B5ED-4DCA-A6A1-0FC4E4078908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5BC909-79F0-49C7-9DF7-FAC370DB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123E60-1BBB-4EDF-B909-8CCB654C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24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A926C5-57BD-49EB-9A63-509954E43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8B54A3-5866-4F55-8787-D1C22B8E9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8DA9FB-4A95-48A8-8122-A24C9640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82C5-B5ED-4DCA-A6A1-0FC4E4078908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7232A4-CDD5-493A-B90B-A3C953F0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035773-A63D-40AC-848D-BF001D76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38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5D631-9DC4-4C50-9DB5-46E474A1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3E8976-B552-42C5-B596-33F98A8E7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9DB55B-8B4D-4D06-8EC2-FBD0DF64C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82C5-B5ED-4DCA-A6A1-0FC4E4078908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99ED69-C4A5-43B3-A491-CDDEC073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5D8D18-CA1E-425D-AD53-35248AFC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38FF2C0-7782-4617-8EFE-ABAA2FF0C8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27646"/>
            <a:ext cx="3108960" cy="100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843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C76FF-E20B-4DBD-98B0-5B7A880B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CA10E0-CFFD-4345-B0DB-99F1851B5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EB2C71-0FC4-4676-B1C0-41832191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82C5-B5ED-4DCA-A6A1-0FC4E4078908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6A71D7-7AB7-4CEA-A528-6B1617D95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A4B2CD-E5E4-4125-9A16-50D1D94F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9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07F8F-EE2D-4FFB-961E-A0514572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9A3410-4ABD-4582-AC7A-BC95B4526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782448-7CD8-4DF7-83D2-2CAA7425A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680257-45A1-417B-8B86-3B302045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82C5-B5ED-4DCA-A6A1-0FC4E4078908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8C96E7-2161-4ACA-9AB5-D9F93442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BA6D08-36BE-420E-A586-C3E653314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42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90808-C170-4BE5-AA21-81905520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AD329E-1C47-4866-A918-D34C7028C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4191E3-B9BB-40C3-8710-D454A4EFE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95BE204-0843-4267-BDCB-721671F4E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E47D396-DCFC-4CE9-9C32-644CB03FEF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7BC218F-2DA9-4F80-95DB-AA80A9E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82C5-B5ED-4DCA-A6A1-0FC4E4078908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4F3FE3B-4D78-489F-BD2D-9C035CDC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BD5D103-9E16-47FF-8085-CE11B4FD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65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94FD6C-6B5B-450C-9E1E-268FEB7E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863077E-B122-489D-B040-11091439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82C5-B5ED-4DCA-A6A1-0FC4E4078908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D6CA310-3D2C-49D6-9171-8D464BFD2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B50150-5E7E-434E-9F09-0F5D4B5B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91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08BCAAB-1558-4163-BF66-6984C40AD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82C5-B5ED-4DCA-A6A1-0FC4E4078908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C1911C9-6189-4C12-A892-EE35F029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C15D3E4-8CC7-4896-BB1E-BB9BE44B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76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1FFC8-A3CE-4B73-8352-E36CD9B1A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BC1B0F-395C-4B30-AF83-63EFCB874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5291DE2-F614-4B76-B02B-4D1D5F28E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C40C98-6CDE-4EE5-A04D-DF12A517A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82C5-B5ED-4DCA-A6A1-0FC4E4078908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F85236-DBFA-4899-A4BB-A0BA4989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AB3598-0ED4-4CDE-A481-50E93DB6F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74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276E0-86A0-4E89-A05F-A2369A84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1A76A4A-23CF-4FDB-BE53-92A04C737D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2F0EDE-3933-4E4C-98B9-ABD4176E5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866BE4-1AFF-49A7-A286-542D6C148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82C5-B5ED-4DCA-A6A1-0FC4E4078908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9D45E1-FB82-4CCF-B1F1-EDC51F34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FA8C3-F951-46A0-B4BD-65E562862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34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5B385BF-BC28-4413-82EF-9869D18A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BDE789-1D29-4CEE-A28A-22E40F06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DF3A33-8775-4864-99CE-AE577FA269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982C5-B5ED-4DCA-A6A1-0FC4E4078908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852D76-4558-44AC-A30E-5C909013C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1E8A48-DB19-4501-B45F-93547FC6C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4AC7A-87D4-4E2C-B507-D41060C96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70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09001-D4A2-4D60-A8F5-FFC243C15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pt-BR" sz="5100" dirty="0"/>
              <a:t>Cuidados para Investir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6F367D-2209-4204-87D7-4C71B0EAF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pt-BR" sz="2000"/>
              <a:t>Alexandre Manir Figueiredo Sarquis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9022E07-A046-4074-83E2-7421C8A81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0" r="7730" b="1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02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D3FBA-2A28-4AD4-8775-F75A4718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3CEB59-517D-4284-BA6D-57839440D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8CEAF68F-BDE8-467F-B490-3204AFC6E2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1353800" cy="5811838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A720F94-776A-4905-87CD-EA898B33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458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2CB31-531F-4547-B4E3-B54227C7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Ideias de Solução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3E445E-3C81-445B-AD40-B7163A604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NORMATIZAÇÃO</a:t>
            </a:r>
          </a:p>
          <a:p>
            <a:pPr lvl="1"/>
            <a:r>
              <a:rPr lang="pt-BR" dirty="0"/>
              <a:t>Novos regulamentos de liquidação de fundos</a:t>
            </a:r>
          </a:p>
          <a:p>
            <a:pPr lvl="1"/>
            <a:r>
              <a:rPr lang="pt-BR" dirty="0"/>
              <a:t>Novos regulamentos de investimentos</a:t>
            </a:r>
          </a:p>
          <a:p>
            <a:r>
              <a:rPr lang="pt-BR" dirty="0"/>
              <a:t>SUPERVISÃO</a:t>
            </a:r>
          </a:p>
          <a:p>
            <a:pPr lvl="1"/>
            <a:r>
              <a:rPr lang="pt-BR" dirty="0"/>
              <a:t>Secretaria de Previdência</a:t>
            </a:r>
          </a:p>
          <a:p>
            <a:pPr lvl="1"/>
            <a:r>
              <a:rPr lang="pt-BR" dirty="0"/>
              <a:t>Controle estrito da administração / gestão / custódia de fundos</a:t>
            </a:r>
          </a:p>
          <a:p>
            <a:r>
              <a:rPr lang="pt-BR" dirty="0"/>
              <a:t>PUNIÇÃO</a:t>
            </a:r>
          </a:p>
          <a:p>
            <a:pPr lvl="1"/>
            <a:r>
              <a:rPr lang="pt-BR" dirty="0"/>
              <a:t>?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5D4A1A-EF7B-4201-BB8F-5636F851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290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2CB31-531F-4547-B4E3-B54227C76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Ideias de Solução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3E445E-3C81-445B-AD40-B7163A604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SOFT POWER</a:t>
            </a:r>
          </a:p>
          <a:p>
            <a:pPr lvl="1"/>
            <a:r>
              <a:rPr lang="pt-BR" dirty="0"/>
              <a:t>Encontros jurídicos e financeiros</a:t>
            </a:r>
          </a:p>
          <a:p>
            <a:pPr lvl="1"/>
            <a:r>
              <a:rPr lang="pt-BR" dirty="0"/>
              <a:t>Capacitação e treinamentos contínuos</a:t>
            </a:r>
          </a:p>
          <a:p>
            <a:pPr lvl="1"/>
            <a:r>
              <a:rPr lang="pt-BR" dirty="0"/>
              <a:t>Funcionamento do comitê de investimentos</a:t>
            </a:r>
          </a:p>
          <a:p>
            <a:pPr lvl="2"/>
            <a:r>
              <a:rPr lang="pt-BR" dirty="0"/>
              <a:t>Conflito de interesses</a:t>
            </a:r>
          </a:p>
          <a:p>
            <a:pPr lvl="2"/>
            <a:r>
              <a:rPr lang="pt-BR" dirty="0"/>
              <a:t>Independência</a:t>
            </a:r>
          </a:p>
          <a:p>
            <a:pPr lvl="2"/>
            <a:r>
              <a:rPr lang="pt-BR" dirty="0"/>
              <a:t>Capacitação</a:t>
            </a:r>
          </a:p>
          <a:p>
            <a:pPr lvl="2"/>
            <a:r>
              <a:rPr lang="pt-BR" dirty="0"/>
              <a:t>Funcionamento contínuo</a:t>
            </a:r>
          </a:p>
          <a:p>
            <a:pPr lvl="2"/>
            <a:r>
              <a:rPr lang="pt-BR" dirty="0"/>
              <a:t>Funcionamento registrado</a:t>
            </a:r>
          </a:p>
          <a:p>
            <a:pPr lvl="1"/>
            <a:r>
              <a:rPr lang="pt-BR" dirty="0"/>
              <a:t>Interlocução política</a:t>
            </a:r>
          </a:p>
          <a:p>
            <a:pPr lvl="1"/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B2136B-D822-4C18-A63D-995DE38D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890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BAC2D-8AE0-4164-BD35-AC2F921C3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B6A642-017B-41CB-9148-FC581BB2A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TEMOS DOIS PROBLEMAS:</a:t>
            </a:r>
          </a:p>
          <a:p>
            <a:pPr lvl="1"/>
            <a:r>
              <a:rPr lang="pt-BR" dirty="0"/>
              <a:t>UM ANTES</a:t>
            </a:r>
          </a:p>
          <a:p>
            <a:pPr lvl="1"/>
            <a:r>
              <a:rPr lang="pt-BR" dirty="0"/>
              <a:t>UM DEPOIS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71517B-58A7-49B7-8861-072C738A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03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C8461-EE93-47B8-B2DE-E3A930E5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473C4F-849C-4921-82C0-78424A256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DD8403A-2538-4D50-8B16-2B9E7AE8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14</a:t>
            </a:fld>
            <a:endParaRPr lang="pt-BR"/>
          </a:p>
        </p:txBody>
      </p:sp>
      <p:pic>
        <p:nvPicPr>
          <p:cNvPr id="5" name="la_garantia_soy_yo">
            <a:hlinkClick r:id="" action="ppaction://media"/>
            <a:extLst>
              <a:ext uri="{FF2B5EF4-FFF2-40B4-BE49-F238E27FC236}">
                <a16:creationId xmlns:a16="http://schemas.microsoft.com/office/drawing/2014/main" id="{D6301357-EAC6-4DD5-9CB6-68E99468CB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-5106"/>
            <a:ext cx="10515600" cy="67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7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1A70B-AF28-4521-B793-3B8295232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2694C4-57F8-441D-8BF9-1E930A3BA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Não tem erro</a:t>
            </a:r>
          </a:p>
          <a:p>
            <a:r>
              <a:rPr lang="pt-BR" dirty="0"/>
              <a:t>A marca é boa</a:t>
            </a:r>
          </a:p>
          <a:p>
            <a:r>
              <a:rPr lang="pt-BR" dirty="0"/>
              <a:t>Não necessita de garantia, a garantia sou eu</a:t>
            </a:r>
          </a:p>
          <a:p>
            <a:r>
              <a:rPr lang="pt-BR" dirty="0"/>
              <a:t>É do balacobaco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B9ECF2-14BF-4D53-9EDD-C5345851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94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6362A-48CE-4E6D-A690-92AB8B73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maleta_vazia">
            <a:hlinkClick r:id="" action="ppaction://media"/>
            <a:extLst>
              <a:ext uri="{FF2B5EF4-FFF2-40B4-BE49-F238E27FC236}">
                <a16:creationId xmlns:a16="http://schemas.microsoft.com/office/drawing/2014/main" id="{379C3917-ADFD-44DB-B6F4-739F1EA7CF2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4959" y="295550"/>
            <a:ext cx="10891424" cy="6369005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54DAC6-6035-4FFB-8672-F7F3BFF2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25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E8763-5DBD-4F46-9872-D9D46E1D6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D0E672-4F8A-4AD5-90BD-A7E796D96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LLOYD</a:t>
            </a:r>
          </a:p>
          <a:p>
            <a:pPr marL="0" indent="0">
              <a:buNone/>
            </a:pPr>
            <a:r>
              <a:rPr lang="en-US" dirty="0"/>
              <a:t>"Uh, sir, about the briefcase, I want you to know, my friend Harry and I have every intention of reimbursing you".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ANDRE</a:t>
            </a:r>
          </a:p>
          <a:p>
            <a:pPr marL="0" indent="0">
              <a:buNone/>
            </a:pPr>
            <a:r>
              <a:rPr lang="en-US" dirty="0"/>
              <a:t>"Open that damn thing!"</a:t>
            </a:r>
          </a:p>
          <a:p>
            <a:pPr marL="0" indent="0">
              <a:buNone/>
            </a:pPr>
            <a:r>
              <a:rPr lang="en-US" dirty="0"/>
              <a:t>"What the hell's this? Where's all the money?"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LLOYD</a:t>
            </a:r>
          </a:p>
          <a:p>
            <a:pPr marL="0" indent="0">
              <a:buNone/>
            </a:pPr>
            <a:r>
              <a:rPr lang="en-US" dirty="0"/>
              <a:t>"That's as good as money, sir. Those are our IOUs. You can add them up yourself. Every penny's accounted for."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9CAD13-B792-44CA-9F63-ED2403DC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681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9C5BA-E83F-49A4-A5BC-F4223807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EB1B04-CEEA-4CB7-8C22-72F048FED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3600" dirty="0"/>
              <a:t>Teste de conflito de interesse:</a:t>
            </a:r>
          </a:p>
          <a:p>
            <a:pPr lvl="1"/>
            <a:r>
              <a:rPr lang="pt-BR" sz="3200" dirty="0"/>
              <a:t>Ceticismo</a:t>
            </a:r>
          </a:p>
          <a:p>
            <a:pPr lvl="1"/>
            <a:r>
              <a:rPr lang="pt-BR" sz="3200" dirty="0"/>
              <a:t>Peso técnico x Peso político</a:t>
            </a:r>
          </a:p>
          <a:p>
            <a:pPr lvl="1"/>
            <a:r>
              <a:rPr lang="pt-BR" sz="3200" dirty="0"/>
              <a:t>Desconsideração do risco de liquidez, risco de crédito e do risco de mercado</a:t>
            </a:r>
          </a:p>
          <a:p>
            <a:pPr lvl="1"/>
            <a:r>
              <a:rPr lang="pt-BR" sz="3200" dirty="0"/>
              <a:t>Sempre, ao fim, na ponta, haverá o risco de emissor</a:t>
            </a:r>
          </a:p>
          <a:p>
            <a:r>
              <a:rPr lang="pt-BR" sz="3600" dirty="0"/>
              <a:t>Quanto mais dúvidas, mais documentos</a:t>
            </a:r>
          </a:p>
          <a:p>
            <a:pPr lvl="1"/>
            <a:r>
              <a:rPr lang="pt-BR" sz="3200" dirty="0"/>
              <a:t>Internet</a:t>
            </a:r>
          </a:p>
          <a:p>
            <a:pPr lvl="1"/>
            <a:r>
              <a:rPr lang="pt-BR" sz="3200" dirty="0"/>
              <a:t>Investigação de pessoas físicas, pessoas jurídicas, destino final</a:t>
            </a:r>
          </a:p>
          <a:p>
            <a:pPr lvl="1"/>
            <a:r>
              <a:rPr lang="pt-BR" sz="3200" dirty="0"/>
              <a:t>Parecer de auditoria</a:t>
            </a:r>
          </a:p>
          <a:p>
            <a:pPr lvl="1"/>
            <a:r>
              <a:rPr lang="pt-BR" sz="3200" dirty="0"/>
              <a:t>Tempo de existência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0145E44-F6DF-4ACB-AE72-A00ACB4F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491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429D3-1624-4256-AB09-7946D059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2AB010-26DF-4DCB-A73D-113EA75A9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400" dirty="0"/>
              <a:t>Sindicância , Assessoria técnica especializada, Contraditório, Ampla Defesa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19A873-FC19-4241-B120-A0F701B5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19</a:t>
            </a:fld>
            <a:endParaRPr lang="pt-BR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1ED3E55-2E67-4DF7-83B1-7C0CBE356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665099"/>
              </p:ext>
            </p:extLst>
          </p:nvPr>
        </p:nvGraphicFramePr>
        <p:xfrm>
          <a:off x="404191" y="2252870"/>
          <a:ext cx="11098696" cy="460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75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C2CB31-531F-4547-B4E3-B54227C7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Deficiências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FEBA8B-E99E-46DD-B671-3148CBDD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D4AC7A-87D4-4E2C-B507-D41060C96EC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BF8A4002-ED64-447B-AEF0-5B8CEC79F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98580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447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C2CB31-531F-4547-B4E3-B54227C7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Deficiências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555FF37-EB0B-4AAB-B5A8-D261F02F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D4AC7A-87D4-4E2C-B507-D41060C96EC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id="{A67166D9-F7C1-4C26-9D60-5BDA9BD0B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35890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48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C2CB31-531F-4547-B4E3-B54227C7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Deficiências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27DDF4-361A-4D6D-8340-223EB383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D4AC7A-87D4-4E2C-B507-D41060C96EC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3" name="Espaço Reservado para Conteúdo 2">
            <a:extLst>
              <a:ext uri="{FF2B5EF4-FFF2-40B4-BE49-F238E27FC236}">
                <a16:creationId xmlns:a16="http://schemas.microsoft.com/office/drawing/2014/main" id="{7B8D75AD-2D1D-4156-9285-C41AC0C305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59284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393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B2701E-9807-4FCF-8B82-313EBD51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Fórmula de Fragilidade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1703AA7-24E8-484C-9F55-FE155651D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EBD4AC7A-87D4-4E2C-B507-D41060C96ECF}" type="slidenum">
              <a:rPr lang="en-US" smtClean="0"/>
              <a:pPr defTabSz="457200">
                <a:spcAft>
                  <a:spcPts val="600"/>
                </a:spcAft>
              </a:pPr>
              <a:t>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09C9EFDB-5980-4AFA-A2B2-187F7E17A587}"/>
                  </a:ext>
                </a:extLst>
              </p:cNvPr>
              <p:cNvSpPr/>
              <p:nvPr/>
            </p:nvSpPr>
            <p:spPr>
              <a:xfrm>
                <a:off x="450573" y="3164093"/>
                <a:ext cx="11224591" cy="1284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latin typeface="Cambria Math" panose="02040503050406030204" pitchFamily="18" charset="0"/>
                        </a:rPr>
                        <m:t>𝐹𝑟𝑎𝑔𝑖𝑙𝑖𝑑𝑎𝑑𝑒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𝐶𝑀𝑃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𝑅𝐶𝐿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𝐴𝑇𝑉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.6%−</m:t>
                          </m:r>
                          <m:f>
                            <m:f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𝑅𝐶𝐿</m:t>
                              </m:r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0">
                                      <a:latin typeface="Cambria Math" panose="02040503050406030204" pitchFamily="18" charset="0"/>
                                    </a:rPr>
                                    <m:t>60%−</m:t>
                                  </m:r>
                                  <m: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  <m:t>𝐶𝑀𝑃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𝐶𝑀𝑃</m:t>
                          </m:r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𝑅𝐶𝐿</m:t>
                          </m:r>
                        </m:den>
                      </m:f>
                    </m:oMath>
                  </m:oMathPara>
                </a14:m>
                <a:endParaRPr lang="pt-BR" sz="2800"/>
              </a:p>
            </p:txBody>
          </p:sp>
        </mc:Choice>
        <mc:Fallback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09C9EFDB-5980-4AFA-A2B2-187F7E17A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73" y="3164093"/>
                <a:ext cx="11224591" cy="12845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83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310BC-68BC-46F0-B3F3-EB2A33084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FC8903B-51C5-40C8-8980-FC8AE6A4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D4AC7A-87D4-4E2C-B507-D41060C96ECF}" type="slidenum">
              <a:rPr lang="pt-BR" smtClean="0"/>
              <a:pPr>
                <a:spcAft>
                  <a:spcPts val="600"/>
                </a:spcAft>
              </a:pPr>
              <a:t>6</a:t>
            </a:fld>
            <a:endParaRPr lang="pt-BR"/>
          </a:p>
        </p:txBody>
      </p:sp>
      <p:graphicFrame>
        <p:nvGraphicFramePr>
          <p:cNvPr id="8" name="Gráfico 3">
            <a:extLst>
              <a:ext uri="{FF2B5EF4-FFF2-40B4-BE49-F238E27FC236}">
                <a16:creationId xmlns:a16="http://schemas.microsoft.com/office/drawing/2014/main" id="{55255FF4-CC97-4656-B78C-9C56FEA13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8023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312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36ADF-BF00-48A8-84F4-6CB953C5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B60D6F-75F8-4520-873E-BBB0866F5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351CEA86-8C09-4940-A8CB-D6B1A52673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73" y="365125"/>
            <a:ext cx="11237843" cy="5929657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FD37839-250F-48C2-9015-FAB13E35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87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D296F-0C84-477E-86DB-7FE10364C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39D194-9ECF-4491-8542-C27AEC7B9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67F96F5-C91C-44E5-8EF8-210B1FCA58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D171DE-DE70-496C-A37F-D5C7E9AB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762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FDF44-46C9-4AE7-A0F8-6408427D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7CBFD4-D5FE-4BE4-936C-FDFAF9DB3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18A225D-AB0E-4BDA-9169-41FC7C4AE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372952"/>
              </p:ext>
            </p:extLst>
          </p:nvPr>
        </p:nvGraphicFramePr>
        <p:xfrm>
          <a:off x="838200" y="365125"/>
          <a:ext cx="10515600" cy="581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BE05AC0-3FBC-4E85-AD10-780EA291F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AC7A-87D4-4E2C-B507-D41060C96EC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8703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466</Words>
  <Application>Microsoft Office PowerPoint</Application>
  <PresentationFormat>Widescreen</PresentationFormat>
  <Paragraphs>108</Paragraphs>
  <Slides>19</Slides>
  <Notes>0</Notes>
  <HiddenSlides>0</HiddenSlides>
  <MMClips>2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Tema do Office</vt:lpstr>
      <vt:lpstr>Cuidados para Investir</vt:lpstr>
      <vt:lpstr>Deficiências</vt:lpstr>
      <vt:lpstr>Deficiências</vt:lpstr>
      <vt:lpstr>Deficiências</vt:lpstr>
      <vt:lpstr>Fórmula de Fragilidade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Ideias de Solução</vt:lpstr>
      <vt:lpstr>Ideias de Solução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Cuidados para Investir</dc:title>
  <dc:creator>Alexandre Sarquis</dc:creator>
  <cp:lastModifiedBy>Alexandre Sarquis</cp:lastModifiedBy>
  <cp:revision>8</cp:revision>
  <dcterms:created xsi:type="dcterms:W3CDTF">2019-09-12T01:36:59Z</dcterms:created>
  <dcterms:modified xsi:type="dcterms:W3CDTF">2019-09-12T02:42:48Z</dcterms:modified>
</cp:coreProperties>
</file>