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8"/>
    <p:sldMasterId id="2147483851" r:id="rId9"/>
    <p:sldMasterId id="2147483941" r:id="rId10"/>
  </p:sldMasterIdLst>
  <p:notesMasterIdLst>
    <p:notesMasterId r:id="rId29"/>
  </p:notesMasterIdLst>
  <p:sldIdLst>
    <p:sldId id="260" r:id="rId11"/>
    <p:sldId id="262" r:id="rId12"/>
    <p:sldId id="273" r:id="rId13"/>
    <p:sldId id="263" r:id="rId14"/>
    <p:sldId id="272" r:id="rId15"/>
    <p:sldId id="276" r:id="rId16"/>
    <p:sldId id="277" r:id="rId17"/>
    <p:sldId id="265" r:id="rId18"/>
    <p:sldId id="279" r:id="rId19"/>
    <p:sldId id="278" r:id="rId20"/>
    <p:sldId id="266" r:id="rId21"/>
    <p:sldId id="280" r:id="rId22"/>
    <p:sldId id="267" r:id="rId23"/>
    <p:sldId id="268" r:id="rId24"/>
    <p:sldId id="270" r:id="rId25"/>
    <p:sldId id="271" r:id="rId26"/>
    <p:sldId id="274" r:id="rId27"/>
    <p:sldId id="275" r:id="rId28"/>
  </p:sldIdLst>
  <p:sldSz cx="12192000" cy="6858000"/>
  <p:notesSz cx="7023100" cy="9309100"/>
  <p:custDataLst>
    <p:custData r:id="rId3"/>
    <p:custData r:id="rId7"/>
    <p:custData r:id="rId6"/>
    <p:custData r:id="rId2"/>
    <p:custData r:id="rId4"/>
    <p:custData r:id="rId5"/>
    <p:custData r:id="rId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413E"/>
    <a:srgbClr val="B903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120"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10" Type="http://schemas.openxmlformats.org/officeDocument/2006/relationships/slideMaster" Target="slideMasters/slideMaster3.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Master" Target="slideMasters/slideMaster2.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lima\AppData\Local\Microsoft\Windows\Temporary%20Internet%20Files\Content.Outlook\YSA6EOQU\Graficos%20APEPREM.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lima\AppData\Local\Microsoft\Windows\Temporary%20Internet%20Files\Content.Outlook\YSA6EOQU\Graficos%20APEPREM.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spnetapp01\cifs.homedir\apeprem.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spnetapp01\cifs.homedir\apepre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r>
              <a:rPr lang="en-US" b="1">
                <a:solidFill>
                  <a:schemeClr val="tx1"/>
                </a:solidFill>
                <a:latin typeface="Arial Narrow" panose="020B0606020202030204" pitchFamily="34" charset="0"/>
              </a:rPr>
              <a:t>Retornos Acumulados</a:t>
            </a:r>
            <a:r>
              <a:rPr lang="en-US" b="1" baseline="0">
                <a:solidFill>
                  <a:schemeClr val="tx1"/>
                </a:solidFill>
                <a:latin typeface="Arial Narrow" panose="020B0606020202030204" pitchFamily="34" charset="0"/>
              </a:rPr>
              <a:t> - 36 meses</a:t>
            </a:r>
            <a:endParaRPr lang="en-US" b="1">
              <a:solidFill>
                <a:schemeClr val="tx1"/>
              </a:solidFill>
              <a:latin typeface="Arial Narrow" panose="020B0606020202030204" pitchFamily="34" charset="0"/>
            </a:endParaRPr>
          </a:p>
        </c:rich>
      </c:tx>
      <c:layout>
        <c:manualLayout>
          <c:xMode val="edge"/>
          <c:yMode val="edge"/>
          <c:x val="0.3609879093365036"/>
          <c:y val="1.025641025641025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endParaRPr lang="en-US"/>
        </a:p>
      </c:txPr>
    </c:title>
    <c:autoTitleDeleted val="0"/>
    <c:plotArea>
      <c:layout>
        <c:manualLayout>
          <c:layoutTarget val="inner"/>
          <c:xMode val="edge"/>
          <c:yMode val="edge"/>
          <c:x val="8.4873576168201417E-2"/>
          <c:y val="0.13529779416423099"/>
          <c:w val="0.87671152269233799"/>
          <c:h val="0.72804578874732329"/>
        </c:manualLayout>
      </c:layout>
      <c:lineChart>
        <c:grouping val="standard"/>
        <c:varyColors val="0"/>
        <c:ser>
          <c:idx val="0"/>
          <c:order val="0"/>
          <c:tx>
            <c:strRef>
              <c:f>Sheet1!$B$287</c:f>
              <c:strCache>
                <c:ptCount val="1"/>
                <c:pt idx="0">
                  <c:v>CDI</c:v>
                </c:pt>
              </c:strCache>
            </c:strRef>
          </c:tx>
          <c:spPr>
            <a:ln w="28575" cap="rnd">
              <a:solidFill>
                <a:srgbClr val="608E38"/>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Sheet1!$B$288:$B$324</c:f>
              <c:numCache>
                <c:formatCode>_(* #,##0.00_);_(* \(#,##0.00\);_(* "-"??_);_(@_)</c:formatCode>
                <c:ptCount val="37"/>
                <c:pt idx="0">
                  <c:v>100</c:v>
                </c:pt>
                <c:pt idx="1">
                  <c:v>101.10747977676517</c:v>
                </c:pt>
                <c:pt idx="2">
                  <c:v>102.1674044147134</c:v>
                </c:pt>
                <c:pt idx="3">
                  <c:v>103.22677086263649</c:v>
                </c:pt>
                <c:pt idx="4">
                  <c:v>104.38563643432893</c:v>
                </c:pt>
                <c:pt idx="5">
                  <c:v>105.52053875481585</c:v>
                </c:pt>
                <c:pt idx="6">
                  <c:v>106.43485372302244</c:v>
                </c:pt>
                <c:pt idx="7">
                  <c:v>107.55285292375639</c:v>
                </c:pt>
                <c:pt idx="8">
                  <c:v>108.40131106369064</c:v>
                </c:pt>
                <c:pt idx="9">
                  <c:v>109.40462599869682</c:v>
                </c:pt>
                <c:pt idx="10">
                  <c:v>110.29264888200258</c:v>
                </c:pt>
                <c:pt idx="11">
                  <c:v>111.17588328045848</c:v>
                </c:pt>
                <c:pt idx="12">
                  <c:v>112.06690801302193</c:v>
                </c:pt>
                <c:pt idx="13">
                  <c:v>112.78570038321095</c:v>
                </c:pt>
                <c:pt idx="14">
                  <c:v>113.51421521716166</c:v>
                </c:pt>
                <c:pt idx="15">
                  <c:v>114.15834464655838</c:v>
                </c:pt>
                <c:pt idx="16">
                  <c:v>114.77424915997695</c:v>
                </c:pt>
                <c:pt idx="17">
                  <c:v>115.44382629072605</c:v>
                </c:pt>
                <c:pt idx="18">
                  <c:v>115.98163955744481</c:v>
                </c:pt>
                <c:pt idx="19">
                  <c:v>116.59924247621045</c:v>
                </c:pt>
                <c:pt idx="20">
                  <c:v>117.20265994779673</c:v>
                </c:pt>
                <c:pt idx="21">
                  <c:v>117.80920018962823</c:v>
                </c:pt>
                <c:pt idx="22">
                  <c:v>118.41887936248001</c:v>
                </c:pt>
                <c:pt idx="23">
                  <c:v>119.06097527694273</c:v>
                </c:pt>
                <c:pt idx="24">
                  <c:v>119.7359802532189</c:v>
                </c:pt>
                <c:pt idx="25">
                  <c:v>120.29647854732448</c:v>
                </c:pt>
                <c:pt idx="26">
                  <c:v>120.94969480476107</c:v>
                </c:pt>
                <c:pt idx="27">
                  <c:v>121.54664610841897</c:v>
                </c:pt>
                <c:pt idx="28">
                  <c:v>122.14654368539748</c:v>
                </c:pt>
                <c:pt idx="29">
                  <c:v>122.80985132309711</c:v>
                </c:pt>
                <c:pt idx="30">
                  <c:v>123.41598349207609</c:v>
                </c:pt>
                <c:pt idx="31">
                  <c:v>123.99457978130442</c:v>
                </c:pt>
                <c:pt idx="32">
                  <c:v>124.63723735248122</c:v>
                </c:pt>
                <c:pt idx="33">
                  <c:v>125.3140705151994</c:v>
                </c:pt>
                <c:pt idx="34">
                  <c:v>125.90156537718249</c:v>
                </c:pt>
                <c:pt idx="35">
                  <c:v>126.61642967043383</c:v>
                </c:pt>
                <c:pt idx="36">
                  <c:v>127.25406676868103</c:v>
                </c:pt>
              </c:numCache>
            </c:numRef>
          </c:val>
          <c:smooth val="0"/>
        </c:ser>
        <c:ser>
          <c:idx val="1"/>
          <c:order val="1"/>
          <c:tx>
            <c:strRef>
              <c:f>Sheet1!$C$287</c:f>
              <c:strCache>
                <c:ptCount val="1"/>
                <c:pt idx="0">
                  <c:v>Ibovespa</c:v>
                </c:pt>
              </c:strCache>
            </c:strRef>
          </c:tx>
          <c:spPr>
            <a:ln w="28575" cap="rnd">
              <a:solidFill>
                <a:srgbClr val="CC593C"/>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Sheet1!$C$288:$C$324</c:f>
              <c:numCache>
                <c:formatCode>_(* #,##0.00_);_(* \(#,##0.00\);_(* "-"??_);_(@_)</c:formatCode>
                <c:ptCount val="37"/>
                <c:pt idx="0">
                  <c:v>100</c:v>
                </c:pt>
                <c:pt idx="1">
                  <c:v>100.80471686984932</c:v>
                </c:pt>
                <c:pt idx="2">
                  <c:v>112.13000925198155</c:v>
                </c:pt>
                <c:pt idx="3">
                  <c:v>106.91739761120299</c:v>
                </c:pt>
                <c:pt idx="4">
                  <c:v>104.0175050184703</c:v>
                </c:pt>
                <c:pt idx="5">
                  <c:v>111.691779311312</c:v>
                </c:pt>
                <c:pt idx="6">
                  <c:v>115.13095344804273</c:v>
                </c:pt>
                <c:pt idx="7">
                  <c:v>112.23285702122119</c:v>
                </c:pt>
                <c:pt idx="8">
                  <c:v>112.95681550837281</c:v>
                </c:pt>
                <c:pt idx="9">
                  <c:v>108.30788908882749</c:v>
                </c:pt>
                <c:pt idx="10">
                  <c:v>108.63344416022423</c:v>
                </c:pt>
                <c:pt idx="11">
                  <c:v>113.84990719521613</c:v>
                </c:pt>
                <c:pt idx="12">
                  <c:v>122.33798281241933</c:v>
                </c:pt>
                <c:pt idx="13">
                  <c:v>128.31102892500678</c:v>
                </c:pt>
                <c:pt idx="14">
                  <c:v>128.33690062245785</c:v>
                </c:pt>
                <c:pt idx="15">
                  <c:v>124.2998450288777</c:v>
                </c:pt>
                <c:pt idx="16">
                  <c:v>131.95270349739408</c:v>
                </c:pt>
                <c:pt idx="17">
                  <c:v>146.65124727315242</c:v>
                </c:pt>
                <c:pt idx="18">
                  <c:v>147.4127007236994</c:v>
                </c:pt>
                <c:pt idx="19">
                  <c:v>147.43337390250375</c:v>
                </c:pt>
                <c:pt idx="20">
                  <c:v>148.72858223270674</c:v>
                </c:pt>
                <c:pt idx="21">
                  <c:v>132.55984211701639</c:v>
                </c:pt>
                <c:pt idx="22">
                  <c:v>125.66686545387469</c:v>
                </c:pt>
                <c:pt idx="23">
                  <c:v>136.8202267624921</c:v>
                </c:pt>
                <c:pt idx="24">
                  <c:v>132.42842840145897</c:v>
                </c:pt>
                <c:pt idx="25">
                  <c:v>137.03091356970532</c:v>
                </c:pt>
                <c:pt idx="26">
                  <c:v>150.98769263663513</c:v>
                </c:pt>
                <c:pt idx="27">
                  <c:v>154.58085345859521</c:v>
                </c:pt>
                <c:pt idx="28">
                  <c:v>151.78855811227109</c:v>
                </c:pt>
                <c:pt idx="29">
                  <c:v>168.20703437291621</c:v>
                </c:pt>
                <c:pt idx="30">
                  <c:v>165.08206837485503</c:v>
                </c:pt>
                <c:pt idx="31">
                  <c:v>164.78880974820692</c:v>
                </c:pt>
                <c:pt idx="32">
                  <c:v>166.41016035789298</c:v>
                </c:pt>
                <c:pt idx="33">
                  <c:v>167.57937801192415</c:v>
                </c:pt>
                <c:pt idx="34">
                  <c:v>174.37869498529477</c:v>
                </c:pt>
                <c:pt idx="35">
                  <c:v>175.83790707984704</c:v>
                </c:pt>
                <c:pt idx="36">
                  <c:v>174.66780861368639</c:v>
                </c:pt>
              </c:numCache>
            </c:numRef>
          </c:val>
          <c:smooth val="0"/>
        </c:ser>
        <c:ser>
          <c:idx val="2"/>
          <c:order val="2"/>
          <c:tx>
            <c:strRef>
              <c:f>Sheet1!$D$287</c:f>
              <c:strCache>
                <c:ptCount val="1"/>
                <c:pt idx="0">
                  <c:v>IRF-M</c:v>
                </c:pt>
              </c:strCache>
            </c:strRef>
          </c:tx>
          <c:spPr>
            <a:ln w="28575" cap="rnd">
              <a:solidFill>
                <a:srgbClr val="004990"/>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Sheet1!$D$288:$D$324</c:f>
              <c:numCache>
                <c:formatCode>_(* #,##0.00_);_(* \(#,##0.00\);_(* "-"??_);_(@_)</c:formatCode>
                <c:ptCount val="37"/>
                <c:pt idx="0">
                  <c:v>100</c:v>
                </c:pt>
                <c:pt idx="1">
                  <c:v>101.95994916852624</c:v>
                </c:pt>
                <c:pt idx="2">
                  <c:v>103.20111234968167</c:v>
                </c:pt>
                <c:pt idx="3">
                  <c:v>103.53370248813177</c:v>
                </c:pt>
                <c:pt idx="4">
                  <c:v>105.44031004701921</c:v>
                </c:pt>
                <c:pt idx="5">
                  <c:v>107.84882926771191</c:v>
                </c:pt>
                <c:pt idx="6">
                  <c:v>110.02021544675145</c:v>
                </c:pt>
                <c:pt idx="7">
                  <c:v>111.67511376921605</c:v>
                </c:pt>
                <c:pt idx="8">
                  <c:v>112.27226503432541</c:v>
                </c:pt>
                <c:pt idx="9">
                  <c:v>112.61128176367147</c:v>
                </c:pt>
                <c:pt idx="10">
                  <c:v>114.13329247501956</c:v>
                </c:pt>
                <c:pt idx="11">
                  <c:v>116.76603321289393</c:v>
                </c:pt>
                <c:pt idx="12">
                  <c:v>118.00061904745085</c:v>
                </c:pt>
                <c:pt idx="13">
                  <c:v>119.74573804421108</c:v>
                </c:pt>
                <c:pt idx="14">
                  <c:v>119.86852962164257</c:v>
                </c:pt>
                <c:pt idx="15">
                  <c:v>119.97188109535836</c:v>
                </c:pt>
                <c:pt idx="16">
                  <c:v>121.46550009882108</c:v>
                </c:pt>
                <c:pt idx="17">
                  <c:v>123.04273733372149</c:v>
                </c:pt>
                <c:pt idx="18">
                  <c:v>124.39903297890457</c:v>
                </c:pt>
                <c:pt idx="19">
                  <c:v>126.0453342180506</c:v>
                </c:pt>
                <c:pt idx="20">
                  <c:v>126.63299145908195</c:v>
                </c:pt>
                <c:pt idx="21">
                  <c:v>124.28606557385916</c:v>
                </c:pt>
                <c:pt idx="22">
                  <c:v>124.34100131927804</c:v>
                </c:pt>
                <c:pt idx="23">
                  <c:v>126.17433704176638</c:v>
                </c:pt>
                <c:pt idx="24">
                  <c:v>125.00065819227129</c:v>
                </c:pt>
                <c:pt idx="25">
                  <c:v>126.62036049164087</c:v>
                </c:pt>
                <c:pt idx="26">
                  <c:v>131.17144716851715</c:v>
                </c:pt>
                <c:pt idx="27">
                  <c:v>132.46943999422297</c:v>
                </c:pt>
                <c:pt idx="28">
                  <c:v>134.50137796123263</c:v>
                </c:pt>
                <c:pt idx="29">
                  <c:v>136.3675943486293</c:v>
                </c:pt>
                <c:pt idx="30">
                  <c:v>136.76734745523592</c:v>
                </c:pt>
                <c:pt idx="31">
                  <c:v>137.5702355397253</c:v>
                </c:pt>
                <c:pt idx="32">
                  <c:v>138.40374061542462</c:v>
                </c:pt>
                <c:pt idx="33">
                  <c:v>140.85254296230994</c:v>
                </c:pt>
                <c:pt idx="34">
                  <c:v>143.89038352367839</c:v>
                </c:pt>
                <c:pt idx="35">
                  <c:v>145.45456417906354</c:v>
                </c:pt>
                <c:pt idx="36">
                  <c:v>145.832360051623</c:v>
                </c:pt>
              </c:numCache>
            </c:numRef>
          </c:val>
          <c:smooth val="0"/>
        </c:ser>
        <c:ser>
          <c:idx val="3"/>
          <c:order val="3"/>
          <c:tx>
            <c:strRef>
              <c:f>Sheet1!$E$287</c:f>
              <c:strCache>
                <c:ptCount val="1"/>
                <c:pt idx="0">
                  <c:v>IPCA (IBGE)</c:v>
                </c:pt>
              </c:strCache>
            </c:strRef>
          </c:tx>
          <c:spPr>
            <a:ln w="28575" cap="rnd">
              <a:solidFill>
                <a:srgbClr val="FF9900"/>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Sheet1!$E$288:$E$324</c:f>
              <c:numCache>
                <c:formatCode>_(* #,##0.00_);_(* \(#,##0.00\);_(* "-"??_);_(@_)</c:formatCode>
                <c:ptCount val="37"/>
                <c:pt idx="0">
                  <c:v>100</c:v>
                </c:pt>
                <c:pt idx="1">
                  <c:v>100.08001283583224</c:v>
                </c:pt>
                <c:pt idx="2">
                  <c:v>100.34031844686429</c:v>
                </c:pt>
                <c:pt idx="3">
                  <c:v>100.52103345338777</c:v>
                </c:pt>
                <c:pt idx="4">
                  <c:v>100.822506618476</c:v>
                </c:pt>
                <c:pt idx="5">
                  <c:v>101.20568154469109</c:v>
                </c:pt>
                <c:pt idx="6">
                  <c:v>101.5396665217006</c:v>
                </c:pt>
                <c:pt idx="7">
                  <c:v>101.79342754721601</c:v>
                </c:pt>
                <c:pt idx="8">
                  <c:v>101.93593061894889</c:v>
                </c:pt>
                <c:pt idx="9">
                  <c:v>102.25197076470315</c:v>
                </c:pt>
                <c:pt idx="10">
                  <c:v>102.01678791742846</c:v>
                </c:pt>
                <c:pt idx="11">
                  <c:v>102.26168208514717</c:v>
                </c:pt>
                <c:pt idx="12">
                  <c:v>102.45590849402754</c:v>
                </c:pt>
                <c:pt idx="13">
                  <c:v>102.61973424760491</c:v>
                </c:pt>
                <c:pt idx="14">
                  <c:v>103.05083242905459</c:v>
                </c:pt>
                <c:pt idx="15">
                  <c:v>103.33942753877142</c:v>
                </c:pt>
                <c:pt idx="16">
                  <c:v>103.79417067434566</c:v>
                </c:pt>
                <c:pt idx="17">
                  <c:v>104.09522160811025</c:v>
                </c:pt>
                <c:pt idx="18">
                  <c:v>104.42836212247244</c:v>
                </c:pt>
                <c:pt idx="19">
                  <c:v>104.52230859198521</c:v>
                </c:pt>
                <c:pt idx="20">
                  <c:v>104.75221354771426</c:v>
                </c:pt>
                <c:pt idx="21">
                  <c:v>105.17127813643984</c:v>
                </c:pt>
                <c:pt idx="22">
                  <c:v>106.49645114572471</c:v>
                </c:pt>
                <c:pt idx="23">
                  <c:v>106.84795872266581</c:v>
                </c:pt>
                <c:pt idx="24">
                  <c:v>106.75190109653478</c:v>
                </c:pt>
                <c:pt idx="25">
                  <c:v>107.26427880778766</c:v>
                </c:pt>
                <c:pt idx="26">
                  <c:v>107.74688921072301</c:v>
                </c:pt>
                <c:pt idx="27">
                  <c:v>107.52057322124503</c:v>
                </c:pt>
                <c:pt idx="28">
                  <c:v>107.68186558688045</c:v>
                </c:pt>
                <c:pt idx="29">
                  <c:v>108.02640634698129</c:v>
                </c:pt>
                <c:pt idx="30">
                  <c:v>108.49086080299955</c:v>
                </c:pt>
                <c:pt idx="31">
                  <c:v>109.30450056367884</c:v>
                </c:pt>
                <c:pt idx="32">
                  <c:v>109.92750288172881</c:v>
                </c:pt>
                <c:pt idx="33">
                  <c:v>110.07042818478536</c:v>
                </c:pt>
                <c:pt idx="34">
                  <c:v>110.08140619920033</c:v>
                </c:pt>
                <c:pt idx="35">
                  <c:v>110.29062182007038</c:v>
                </c:pt>
                <c:pt idx="36">
                  <c:v>110.41201332562062</c:v>
                </c:pt>
              </c:numCache>
            </c:numRef>
          </c:val>
          <c:smooth val="0"/>
        </c:ser>
        <c:ser>
          <c:idx val="4"/>
          <c:order val="4"/>
          <c:tx>
            <c:strRef>
              <c:f>Sheet1!$F$287</c:f>
              <c:strCache>
                <c:ptCount val="1"/>
                <c:pt idx="0">
                  <c:v>IMA-B</c:v>
                </c:pt>
              </c:strCache>
            </c:strRef>
          </c:tx>
          <c:spPr>
            <a:ln w="28575" cap="rnd">
              <a:solidFill>
                <a:srgbClr val="593C71"/>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Sheet1!$F$288:$F$324</c:f>
              <c:numCache>
                <c:formatCode>_(* #,##0.00_);_(* \(#,##0.00\);_(* "-"??_);_(@_)</c:formatCode>
                <c:ptCount val="37"/>
                <c:pt idx="0">
                  <c:v>100</c:v>
                </c:pt>
                <c:pt idx="1">
                  <c:v>101.57054006182395</c:v>
                </c:pt>
                <c:pt idx="2">
                  <c:v>102.22220109376273</c:v>
                </c:pt>
                <c:pt idx="3">
                  <c:v>100.97492435050383</c:v>
                </c:pt>
                <c:pt idx="4">
                  <c:v>103.91057719602541</c:v>
                </c:pt>
                <c:pt idx="5">
                  <c:v>105.85042413390961</c:v>
                </c:pt>
                <c:pt idx="6">
                  <c:v>109.92466395817868</c:v>
                </c:pt>
                <c:pt idx="7">
                  <c:v>111.07315930476076</c:v>
                </c:pt>
                <c:pt idx="8">
                  <c:v>110.71563403431129</c:v>
                </c:pt>
                <c:pt idx="9">
                  <c:v>109.40005733122808</c:v>
                </c:pt>
                <c:pt idx="10">
                  <c:v>109.57997884437387</c:v>
                </c:pt>
                <c:pt idx="11">
                  <c:v>113.96054015858694</c:v>
                </c:pt>
                <c:pt idx="12">
                  <c:v>115.49081930079588</c:v>
                </c:pt>
                <c:pt idx="13">
                  <c:v>117.58213761451837</c:v>
                </c:pt>
                <c:pt idx="14">
                  <c:v>117.13325419861</c:v>
                </c:pt>
                <c:pt idx="15">
                  <c:v>116.24226484898708</c:v>
                </c:pt>
                <c:pt idx="16">
                  <c:v>117.20496838648489</c:v>
                </c:pt>
                <c:pt idx="17">
                  <c:v>121.1914455813008</c:v>
                </c:pt>
                <c:pt idx="18">
                  <c:v>121.85630183834031</c:v>
                </c:pt>
                <c:pt idx="19">
                  <c:v>122.99629657137922</c:v>
                </c:pt>
                <c:pt idx="20">
                  <c:v>122.81941830714388</c:v>
                </c:pt>
                <c:pt idx="21">
                  <c:v>118.94210130841894</c:v>
                </c:pt>
                <c:pt idx="22">
                  <c:v>118.56140402482706</c:v>
                </c:pt>
                <c:pt idx="23">
                  <c:v>121.30640070019685</c:v>
                </c:pt>
                <c:pt idx="24">
                  <c:v>120.76331910305279</c:v>
                </c:pt>
                <c:pt idx="25">
                  <c:v>120.58293571085336</c:v>
                </c:pt>
                <c:pt idx="26">
                  <c:v>129.19179769966863</c:v>
                </c:pt>
                <c:pt idx="27">
                  <c:v>130.36026475112953</c:v>
                </c:pt>
                <c:pt idx="28">
                  <c:v>132.51045833310599</c:v>
                </c:pt>
                <c:pt idx="29">
                  <c:v>138.29600266442444</c:v>
                </c:pt>
                <c:pt idx="30">
                  <c:v>139.05182301089241</c:v>
                </c:pt>
                <c:pt idx="31">
                  <c:v>139.85815886214831</c:v>
                </c:pt>
                <c:pt idx="32">
                  <c:v>141.96346032108048</c:v>
                </c:pt>
                <c:pt idx="33">
                  <c:v>147.1649988350041</c:v>
                </c:pt>
                <c:pt idx="34">
                  <c:v>152.66080651702399</c:v>
                </c:pt>
                <c:pt idx="35">
                  <c:v>154.62592960269757</c:v>
                </c:pt>
                <c:pt idx="36">
                  <c:v>154.00451913206848</c:v>
                </c:pt>
              </c:numCache>
            </c:numRef>
          </c:val>
          <c:smooth val="0"/>
        </c:ser>
        <c:ser>
          <c:idx val="5"/>
          <c:order val="5"/>
          <c:tx>
            <c:strRef>
              <c:f>Sheet1!$G$287</c:f>
              <c:strCache>
                <c:ptCount val="1"/>
                <c:pt idx="0">
                  <c:v>IPC-A + 6% a.a.</c:v>
                </c:pt>
              </c:strCache>
            </c:strRef>
          </c:tx>
          <c:spPr>
            <a:ln w="28575" cap="rnd">
              <a:solidFill>
                <a:srgbClr val="E5B339"/>
              </a:solidFill>
              <a:round/>
            </a:ln>
            <a:effectLst/>
          </c:spPr>
          <c:marker>
            <c:symbol val="none"/>
          </c:marker>
          <c:cat>
            <c:numRef>
              <c:f>Sheet1!$A$288:$A$324</c:f>
              <c:numCache>
                <c:formatCode>mmm\-yy</c:formatCode>
                <c:ptCount val="37"/>
                <c:pt idx="0">
                  <c:v>42583</c:v>
                </c:pt>
                <c:pt idx="1">
                  <c:v>42614</c:v>
                </c:pt>
                <c:pt idx="2">
                  <c:v>42644</c:v>
                </c:pt>
                <c:pt idx="3">
                  <c:v>42675</c:v>
                </c:pt>
                <c:pt idx="4">
                  <c:v>42705</c:v>
                </c:pt>
                <c:pt idx="5">
                  <c:v>42736</c:v>
                </c:pt>
                <c:pt idx="6">
                  <c:v>42767</c:v>
                </c:pt>
                <c:pt idx="7">
                  <c:v>42795</c:v>
                </c:pt>
                <c:pt idx="8">
                  <c:v>42826</c:v>
                </c:pt>
                <c:pt idx="9">
                  <c:v>42856</c:v>
                </c:pt>
                <c:pt idx="10">
                  <c:v>42887</c:v>
                </c:pt>
                <c:pt idx="11">
                  <c:v>42917</c:v>
                </c:pt>
                <c:pt idx="12">
                  <c:v>42948</c:v>
                </c:pt>
                <c:pt idx="13">
                  <c:v>42979</c:v>
                </c:pt>
                <c:pt idx="14">
                  <c:v>43009</c:v>
                </c:pt>
                <c:pt idx="15">
                  <c:v>43040</c:v>
                </c:pt>
                <c:pt idx="16">
                  <c:v>43070</c:v>
                </c:pt>
                <c:pt idx="17">
                  <c:v>43101</c:v>
                </c:pt>
                <c:pt idx="18">
                  <c:v>43132</c:v>
                </c:pt>
                <c:pt idx="19">
                  <c:v>43160</c:v>
                </c:pt>
                <c:pt idx="20">
                  <c:v>43191</c:v>
                </c:pt>
                <c:pt idx="21">
                  <c:v>43221</c:v>
                </c:pt>
                <c:pt idx="22">
                  <c:v>43252</c:v>
                </c:pt>
                <c:pt idx="23">
                  <c:v>43282</c:v>
                </c:pt>
                <c:pt idx="24">
                  <c:v>43313</c:v>
                </c:pt>
                <c:pt idx="25">
                  <c:v>43344</c:v>
                </c:pt>
                <c:pt idx="26">
                  <c:v>43374</c:v>
                </c:pt>
                <c:pt idx="27">
                  <c:v>43405</c:v>
                </c:pt>
                <c:pt idx="28">
                  <c:v>43435</c:v>
                </c:pt>
                <c:pt idx="29">
                  <c:v>43466</c:v>
                </c:pt>
                <c:pt idx="30">
                  <c:v>43497</c:v>
                </c:pt>
                <c:pt idx="31">
                  <c:v>43525</c:v>
                </c:pt>
                <c:pt idx="32">
                  <c:v>43556</c:v>
                </c:pt>
                <c:pt idx="33">
                  <c:v>43586</c:v>
                </c:pt>
                <c:pt idx="34">
                  <c:v>43617</c:v>
                </c:pt>
                <c:pt idx="35">
                  <c:v>43647</c:v>
                </c:pt>
                <c:pt idx="36">
                  <c:v>43678</c:v>
                </c:pt>
              </c:numCache>
            </c:numRef>
          </c:cat>
          <c:val>
            <c:numRef>
              <c:f>Sheet1!$G$288:$G$324</c:f>
              <c:numCache>
                <c:formatCode>_(* #,##0.00_);_(* \(#,##0.00\);_(* "-"??_);_(@_)</c:formatCode>
                <c:ptCount val="37"/>
                <c:pt idx="0">
                  <c:v>100</c:v>
                </c:pt>
                <c:pt idx="1">
                  <c:v>100.56676789236654</c:v>
                </c:pt>
                <c:pt idx="2">
                  <c:v>101.31785336903926</c:v>
                </c:pt>
                <c:pt idx="3">
                  <c:v>101.99349871079382</c:v>
                </c:pt>
                <c:pt idx="4">
                  <c:v>102.79584646656377</c:v>
                </c:pt>
                <c:pt idx="5">
                  <c:v>103.68688503168295</c:v>
                </c:pt>
                <c:pt idx="6">
                  <c:v>104.53375928874041</c:v>
                </c:pt>
                <c:pt idx="7">
                  <c:v>105.30382630629575</c:v>
                </c:pt>
                <c:pt idx="8">
                  <c:v>105.9638153690975</c:v>
                </c:pt>
                <c:pt idx="9">
                  <c:v>106.80812771857423</c:v>
                </c:pt>
                <c:pt idx="10">
                  <c:v>107.08235952507675</c:v>
                </c:pt>
                <c:pt idx="11">
                  <c:v>107.86064253950873</c:v>
                </c:pt>
                <c:pt idx="12">
                  <c:v>108.59052022913882</c:v>
                </c:pt>
                <c:pt idx="13">
                  <c:v>109.29272500052133</c:v>
                </c:pt>
                <c:pt idx="14">
                  <c:v>110.28384380535687</c:v>
                </c:pt>
                <c:pt idx="15">
                  <c:v>111.12950723767756</c:v>
                </c:pt>
                <c:pt idx="16">
                  <c:v>112.15945896282692</c:v>
                </c:pt>
                <c:pt idx="17">
                  <c:v>113.03071492607864</c:v>
                </c:pt>
                <c:pt idx="18">
                  <c:v>113.94263481290372</c:v>
                </c:pt>
                <c:pt idx="19">
                  <c:v>114.5997621059828</c:v>
                </c:pt>
                <c:pt idx="20">
                  <c:v>115.40965334216143</c:v>
                </c:pt>
                <c:pt idx="21">
                  <c:v>116.43311568384121</c:v>
                </c:pt>
                <c:pt idx="22">
                  <c:v>118.46693352031095</c:v>
                </c:pt>
                <c:pt idx="23">
                  <c:v>119.43459526649163</c:v>
                </c:pt>
                <c:pt idx="24">
                  <c:v>119.90857603135527</c:v>
                </c:pt>
                <c:pt idx="25">
                  <c:v>121.06776296771562</c:v>
                </c:pt>
                <c:pt idx="26">
                  <c:v>122.20178236028535</c:v>
                </c:pt>
                <c:pt idx="27">
                  <c:v>122.53992807462676</c:v>
                </c:pt>
                <c:pt idx="28">
                  <c:v>123.32022037594392</c:v>
                </c:pt>
                <c:pt idx="29">
                  <c:v>124.3150652949911</c:v>
                </c:pt>
                <c:pt idx="30">
                  <c:v>125.45466194082158</c:v>
                </c:pt>
                <c:pt idx="31">
                  <c:v>127.00618060114026</c:v>
                </c:pt>
                <c:pt idx="32">
                  <c:v>128.3482861030173</c:v>
                </c:pt>
                <c:pt idx="33">
                  <c:v>129.13990347276217</c:v>
                </c:pt>
                <c:pt idx="34">
                  <c:v>129.78137841575193</c:v>
                </c:pt>
                <c:pt idx="35">
                  <c:v>130.65975231305282</c:v>
                </c:pt>
                <c:pt idx="36">
                  <c:v>131.4395560778166</c:v>
                </c:pt>
              </c:numCache>
            </c:numRef>
          </c:val>
          <c:smooth val="0"/>
        </c:ser>
        <c:dLbls>
          <c:showLegendKey val="0"/>
          <c:showVal val="0"/>
          <c:showCatName val="0"/>
          <c:showSerName val="0"/>
          <c:showPercent val="0"/>
          <c:showBubbleSize val="0"/>
        </c:dLbls>
        <c:smooth val="0"/>
        <c:axId val="468977664"/>
        <c:axId val="468978056"/>
      </c:lineChart>
      <c:dateAx>
        <c:axId val="46897766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crossAx val="468978056"/>
        <c:crosses val="autoZero"/>
        <c:auto val="1"/>
        <c:lblOffset val="100"/>
        <c:baseTimeUnit val="months"/>
      </c:dateAx>
      <c:valAx>
        <c:axId val="468978056"/>
        <c:scaling>
          <c:orientation val="minMax"/>
          <c:max val="180"/>
          <c:min val="80"/>
        </c:scaling>
        <c:delete val="0"/>
        <c:axPos val="l"/>
        <c:majorGridlines>
          <c:spPr>
            <a:ln w="9525" cap="flat" cmpd="sng" algn="ctr">
              <a:solidFill>
                <a:schemeClr val="bg1"/>
              </a:solidFill>
              <a:round/>
            </a:ln>
            <a:effectLst/>
          </c:spPr>
        </c:majorGridlines>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en-US"/>
          </a:p>
        </c:txPr>
        <c:crossAx val="468977664"/>
        <c:crosses val="autoZero"/>
        <c:crossBetween val="between"/>
      </c:valAx>
      <c:spPr>
        <a:solidFill>
          <a:srgbClr val="CCD6DF"/>
        </a:solidFill>
        <a:ln>
          <a:noFill/>
        </a:ln>
        <a:effectLst/>
      </c:spPr>
    </c:plotArea>
    <c:legend>
      <c:legendPos val="t"/>
      <c:layout>
        <c:manualLayout>
          <c:xMode val="edge"/>
          <c:yMode val="edge"/>
          <c:x val="0.19949790683110846"/>
          <c:y val="6.7049877286922591E-2"/>
          <c:w val="0.62338667650693058"/>
          <c:h val="5.283450271272055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r>
              <a:rPr lang="en-US" b="1" i="0">
                <a:solidFill>
                  <a:schemeClr val="tx1"/>
                </a:solidFill>
                <a:latin typeface="Arial Narrow" panose="020B0606020202030204" pitchFamily="34" charset="0"/>
              </a:rPr>
              <a:t>Preços e Taxas Históricos</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endParaRPr lang="en-US"/>
        </a:p>
      </c:txPr>
    </c:title>
    <c:autoTitleDeleted val="0"/>
    <c:plotArea>
      <c:layout/>
      <c:lineChart>
        <c:grouping val="standard"/>
        <c:varyColors val="0"/>
        <c:ser>
          <c:idx val="1"/>
          <c:order val="1"/>
          <c:tx>
            <c:strRef>
              <c:f>Sheet2!$C$1</c:f>
              <c:strCache>
                <c:ptCount val="1"/>
                <c:pt idx="0">
                  <c:v>NTN-B 24</c:v>
                </c:pt>
              </c:strCache>
            </c:strRef>
          </c:tx>
          <c:spPr>
            <a:ln w="28575" cap="rnd">
              <a:solidFill>
                <a:srgbClr val="E5B339"/>
              </a:solidFill>
              <a:round/>
            </a:ln>
            <a:effectLst/>
          </c:spPr>
          <c:marker>
            <c:symbol val="none"/>
          </c:marker>
          <c:cat>
            <c:numRef>
              <c:f>Sheet2!$A$2:$A$1402</c:f>
              <c:numCache>
                <c:formatCode>m/d/yyyy</c:formatCode>
                <c:ptCount val="762"/>
                <c:pt idx="0">
                  <c:v>42583</c:v>
                </c:pt>
                <c:pt idx="1">
                  <c:v>42584</c:v>
                </c:pt>
                <c:pt idx="2">
                  <c:v>42585</c:v>
                </c:pt>
                <c:pt idx="3">
                  <c:v>42586</c:v>
                </c:pt>
                <c:pt idx="4">
                  <c:v>42587</c:v>
                </c:pt>
                <c:pt idx="5">
                  <c:v>42590</c:v>
                </c:pt>
                <c:pt idx="6">
                  <c:v>42591</c:v>
                </c:pt>
                <c:pt idx="7">
                  <c:v>42592</c:v>
                </c:pt>
                <c:pt idx="8">
                  <c:v>42593</c:v>
                </c:pt>
                <c:pt idx="9">
                  <c:v>42594</c:v>
                </c:pt>
                <c:pt idx="10">
                  <c:v>42597</c:v>
                </c:pt>
                <c:pt idx="11">
                  <c:v>42598</c:v>
                </c:pt>
                <c:pt idx="12">
                  <c:v>42599</c:v>
                </c:pt>
                <c:pt idx="13">
                  <c:v>42600</c:v>
                </c:pt>
                <c:pt idx="14">
                  <c:v>42601</c:v>
                </c:pt>
                <c:pt idx="15">
                  <c:v>42604</c:v>
                </c:pt>
                <c:pt idx="16">
                  <c:v>42605</c:v>
                </c:pt>
                <c:pt idx="17">
                  <c:v>42606</c:v>
                </c:pt>
                <c:pt idx="18">
                  <c:v>42607</c:v>
                </c:pt>
                <c:pt idx="19">
                  <c:v>42608</c:v>
                </c:pt>
                <c:pt idx="20">
                  <c:v>42611</c:v>
                </c:pt>
                <c:pt idx="21">
                  <c:v>42612</c:v>
                </c:pt>
                <c:pt idx="22">
                  <c:v>42613</c:v>
                </c:pt>
                <c:pt idx="23">
                  <c:v>42614</c:v>
                </c:pt>
                <c:pt idx="24">
                  <c:v>42615</c:v>
                </c:pt>
                <c:pt idx="25">
                  <c:v>42618</c:v>
                </c:pt>
                <c:pt idx="26">
                  <c:v>42619</c:v>
                </c:pt>
                <c:pt idx="27">
                  <c:v>42621</c:v>
                </c:pt>
                <c:pt idx="28">
                  <c:v>42622</c:v>
                </c:pt>
                <c:pt idx="29">
                  <c:v>42625</c:v>
                </c:pt>
                <c:pt idx="30">
                  <c:v>42626</c:v>
                </c:pt>
                <c:pt idx="31">
                  <c:v>42627</c:v>
                </c:pt>
                <c:pt idx="32">
                  <c:v>42628</c:v>
                </c:pt>
                <c:pt idx="33">
                  <c:v>42629</c:v>
                </c:pt>
                <c:pt idx="34">
                  <c:v>42632</c:v>
                </c:pt>
                <c:pt idx="35">
                  <c:v>42633</c:v>
                </c:pt>
                <c:pt idx="36">
                  <c:v>42634</c:v>
                </c:pt>
                <c:pt idx="37">
                  <c:v>42635</c:v>
                </c:pt>
                <c:pt idx="38">
                  <c:v>42636</c:v>
                </c:pt>
                <c:pt idx="39">
                  <c:v>42639</c:v>
                </c:pt>
                <c:pt idx="40">
                  <c:v>42640</c:v>
                </c:pt>
                <c:pt idx="41">
                  <c:v>42641</c:v>
                </c:pt>
                <c:pt idx="42">
                  <c:v>42642</c:v>
                </c:pt>
                <c:pt idx="43">
                  <c:v>42643</c:v>
                </c:pt>
                <c:pt idx="44">
                  <c:v>42646</c:v>
                </c:pt>
                <c:pt idx="45">
                  <c:v>42647</c:v>
                </c:pt>
                <c:pt idx="46">
                  <c:v>42648</c:v>
                </c:pt>
                <c:pt idx="47">
                  <c:v>42649</c:v>
                </c:pt>
                <c:pt idx="48">
                  <c:v>42650</c:v>
                </c:pt>
                <c:pt idx="49">
                  <c:v>42653</c:v>
                </c:pt>
                <c:pt idx="50">
                  <c:v>42654</c:v>
                </c:pt>
                <c:pt idx="51">
                  <c:v>42656</c:v>
                </c:pt>
                <c:pt idx="52">
                  <c:v>42657</c:v>
                </c:pt>
                <c:pt idx="53">
                  <c:v>42660</c:v>
                </c:pt>
                <c:pt idx="54">
                  <c:v>42661</c:v>
                </c:pt>
                <c:pt idx="55">
                  <c:v>42662</c:v>
                </c:pt>
                <c:pt idx="56">
                  <c:v>42663</c:v>
                </c:pt>
                <c:pt idx="57">
                  <c:v>42664</c:v>
                </c:pt>
                <c:pt idx="58">
                  <c:v>42667</c:v>
                </c:pt>
                <c:pt idx="59">
                  <c:v>42668</c:v>
                </c:pt>
                <c:pt idx="60">
                  <c:v>42669</c:v>
                </c:pt>
                <c:pt idx="61">
                  <c:v>42670</c:v>
                </c:pt>
                <c:pt idx="62">
                  <c:v>42671</c:v>
                </c:pt>
                <c:pt idx="63">
                  <c:v>42674</c:v>
                </c:pt>
                <c:pt idx="64">
                  <c:v>42675</c:v>
                </c:pt>
                <c:pt idx="65">
                  <c:v>42677</c:v>
                </c:pt>
                <c:pt idx="66">
                  <c:v>42678</c:v>
                </c:pt>
                <c:pt idx="67">
                  <c:v>42681</c:v>
                </c:pt>
                <c:pt idx="68">
                  <c:v>42682</c:v>
                </c:pt>
                <c:pt idx="69">
                  <c:v>42683</c:v>
                </c:pt>
                <c:pt idx="70">
                  <c:v>42684</c:v>
                </c:pt>
                <c:pt idx="71">
                  <c:v>42685</c:v>
                </c:pt>
                <c:pt idx="72">
                  <c:v>42688</c:v>
                </c:pt>
                <c:pt idx="73">
                  <c:v>42690</c:v>
                </c:pt>
                <c:pt idx="74">
                  <c:v>42691</c:v>
                </c:pt>
                <c:pt idx="75">
                  <c:v>42692</c:v>
                </c:pt>
                <c:pt idx="76">
                  <c:v>42695</c:v>
                </c:pt>
                <c:pt idx="77">
                  <c:v>42696</c:v>
                </c:pt>
                <c:pt idx="78">
                  <c:v>42697</c:v>
                </c:pt>
                <c:pt idx="79">
                  <c:v>42698</c:v>
                </c:pt>
                <c:pt idx="80">
                  <c:v>42699</c:v>
                </c:pt>
                <c:pt idx="81">
                  <c:v>42702</c:v>
                </c:pt>
                <c:pt idx="82">
                  <c:v>42703</c:v>
                </c:pt>
                <c:pt idx="83">
                  <c:v>42704</c:v>
                </c:pt>
                <c:pt idx="84">
                  <c:v>42705</c:v>
                </c:pt>
                <c:pt idx="85">
                  <c:v>42706</c:v>
                </c:pt>
                <c:pt idx="86">
                  <c:v>42709</c:v>
                </c:pt>
                <c:pt idx="87">
                  <c:v>42710</c:v>
                </c:pt>
                <c:pt idx="88">
                  <c:v>42711</c:v>
                </c:pt>
                <c:pt idx="89">
                  <c:v>42712</c:v>
                </c:pt>
                <c:pt idx="90">
                  <c:v>42713</c:v>
                </c:pt>
                <c:pt idx="91">
                  <c:v>42716</c:v>
                </c:pt>
                <c:pt idx="92">
                  <c:v>42717</c:v>
                </c:pt>
                <c:pt idx="93">
                  <c:v>42718</c:v>
                </c:pt>
                <c:pt idx="94">
                  <c:v>42719</c:v>
                </c:pt>
                <c:pt idx="95">
                  <c:v>42720</c:v>
                </c:pt>
                <c:pt idx="96">
                  <c:v>42723</c:v>
                </c:pt>
                <c:pt idx="97">
                  <c:v>42724</c:v>
                </c:pt>
                <c:pt idx="98">
                  <c:v>42725</c:v>
                </c:pt>
                <c:pt idx="99">
                  <c:v>42726</c:v>
                </c:pt>
                <c:pt idx="100">
                  <c:v>42727</c:v>
                </c:pt>
                <c:pt idx="101">
                  <c:v>42730</c:v>
                </c:pt>
                <c:pt idx="102">
                  <c:v>42731</c:v>
                </c:pt>
                <c:pt idx="103">
                  <c:v>42732</c:v>
                </c:pt>
                <c:pt idx="104">
                  <c:v>42733</c:v>
                </c:pt>
                <c:pt idx="105">
                  <c:v>42737</c:v>
                </c:pt>
                <c:pt idx="106">
                  <c:v>42738</c:v>
                </c:pt>
                <c:pt idx="107">
                  <c:v>42739</c:v>
                </c:pt>
                <c:pt idx="108">
                  <c:v>42740</c:v>
                </c:pt>
                <c:pt idx="109">
                  <c:v>42741</c:v>
                </c:pt>
                <c:pt idx="110">
                  <c:v>42744</c:v>
                </c:pt>
                <c:pt idx="111">
                  <c:v>42745</c:v>
                </c:pt>
                <c:pt idx="112">
                  <c:v>42746</c:v>
                </c:pt>
                <c:pt idx="113">
                  <c:v>42747</c:v>
                </c:pt>
                <c:pt idx="114">
                  <c:v>42748</c:v>
                </c:pt>
                <c:pt idx="115">
                  <c:v>42751</c:v>
                </c:pt>
                <c:pt idx="116">
                  <c:v>42752</c:v>
                </c:pt>
                <c:pt idx="117">
                  <c:v>42753</c:v>
                </c:pt>
                <c:pt idx="118">
                  <c:v>42754</c:v>
                </c:pt>
                <c:pt idx="119">
                  <c:v>42755</c:v>
                </c:pt>
                <c:pt idx="120">
                  <c:v>42758</c:v>
                </c:pt>
                <c:pt idx="121">
                  <c:v>42759</c:v>
                </c:pt>
                <c:pt idx="122">
                  <c:v>42761</c:v>
                </c:pt>
                <c:pt idx="123">
                  <c:v>42762</c:v>
                </c:pt>
                <c:pt idx="124">
                  <c:v>42765</c:v>
                </c:pt>
                <c:pt idx="125">
                  <c:v>42766</c:v>
                </c:pt>
                <c:pt idx="126">
                  <c:v>42767</c:v>
                </c:pt>
                <c:pt idx="127">
                  <c:v>42768</c:v>
                </c:pt>
                <c:pt idx="128">
                  <c:v>42769</c:v>
                </c:pt>
                <c:pt idx="129">
                  <c:v>42772</c:v>
                </c:pt>
                <c:pt idx="130">
                  <c:v>42773</c:v>
                </c:pt>
                <c:pt idx="131">
                  <c:v>42774</c:v>
                </c:pt>
                <c:pt idx="132">
                  <c:v>42775</c:v>
                </c:pt>
                <c:pt idx="133">
                  <c:v>42776</c:v>
                </c:pt>
                <c:pt idx="134">
                  <c:v>42779</c:v>
                </c:pt>
                <c:pt idx="135">
                  <c:v>42780</c:v>
                </c:pt>
                <c:pt idx="136">
                  <c:v>42781</c:v>
                </c:pt>
                <c:pt idx="137">
                  <c:v>42782</c:v>
                </c:pt>
                <c:pt idx="138">
                  <c:v>42783</c:v>
                </c:pt>
                <c:pt idx="139">
                  <c:v>42786</c:v>
                </c:pt>
                <c:pt idx="140">
                  <c:v>42787</c:v>
                </c:pt>
                <c:pt idx="141">
                  <c:v>42788</c:v>
                </c:pt>
                <c:pt idx="142">
                  <c:v>42789</c:v>
                </c:pt>
                <c:pt idx="143">
                  <c:v>42790</c:v>
                </c:pt>
                <c:pt idx="144">
                  <c:v>42795</c:v>
                </c:pt>
                <c:pt idx="145">
                  <c:v>42796</c:v>
                </c:pt>
                <c:pt idx="146">
                  <c:v>42797</c:v>
                </c:pt>
                <c:pt idx="147">
                  <c:v>42800</c:v>
                </c:pt>
                <c:pt idx="148">
                  <c:v>42801</c:v>
                </c:pt>
                <c:pt idx="149">
                  <c:v>42802</c:v>
                </c:pt>
                <c:pt idx="150">
                  <c:v>42803</c:v>
                </c:pt>
                <c:pt idx="151">
                  <c:v>42804</c:v>
                </c:pt>
                <c:pt idx="152">
                  <c:v>42807</c:v>
                </c:pt>
                <c:pt idx="153">
                  <c:v>42808</c:v>
                </c:pt>
                <c:pt idx="154">
                  <c:v>42809</c:v>
                </c:pt>
                <c:pt idx="155">
                  <c:v>42810</c:v>
                </c:pt>
                <c:pt idx="156">
                  <c:v>42811</c:v>
                </c:pt>
                <c:pt idx="157">
                  <c:v>42814</c:v>
                </c:pt>
                <c:pt idx="158">
                  <c:v>42815</c:v>
                </c:pt>
                <c:pt idx="159">
                  <c:v>42816</c:v>
                </c:pt>
                <c:pt idx="160">
                  <c:v>42817</c:v>
                </c:pt>
                <c:pt idx="161">
                  <c:v>42818</c:v>
                </c:pt>
                <c:pt idx="162">
                  <c:v>42821</c:v>
                </c:pt>
                <c:pt idx="163">
                  <c:v>42822</c:v>
                </c:pt>
                <c:pt idx="164">
                  <c:v>42823</c:v>
                </c:pt>
                <c:pt idx="165">
                  <c:v>42824</c:v>
                </c:pt>
                <c:pt idx="166">
                  <c:v>42825</c:v>
                </c:pt>
                <c:pt idx="167">
                  <c:v>42828</c:v>
                </c:pt>
                <c:pt idx="168">
                  <c:v>42829</c:v>
                </c:pt>
                <c:pt idx="169">
                  <c:v>42830</c:v>
                </c:pt>
                <c:pt idx="170">
                  <c:v>42831</c:v>
                </c:pt>
                <c:pt idx="171">
                  <c:v>42832</c:v>
                </c:pt>
                <c:pt idx="172">
                  <c:v>42835</c:v>
                </c:pt>
                <c:pt idx="173">
                  <c:v>42836</c:v>
                </c:pt>
                <c:pt idx="174">
                  <c:v>42837</c:v>
                </c:pt>
                <c:pt idx="175">
                  <c:v>42838</c:v>
                </c:pt>
                <c:pt idx="176">
                  <c:v>42842</c:v>
                </c:pt>
                <c:pt idx="177">
                  <c:v>42843</c:v>
                </c:pt>
                <c:pt idx="178">
                  <c:v>42844</c:v>
                </c:pt>
                <c:pt idx="179">
                  <c:v>42845</c:v>
                </c:pt>
                <c:pt idx="180">
                  <c:v>42849</c:v>
                </c:pt>
                <c:pt idx="181">
                  <c:v>42850</c:v>
                </c:pt>
                <c:pt idx="182">
                  <c:v>42851</c:v>
                </c:pt>
                <c:pt idx="183">
                  <c:v>42852</c:v>
                </c:pt>
                <c:pt idx="184">
                  <c:v>42853</c:v>
                </c:pt>
                <c:pt idx="185">
                  <c:v>42857</c:v>
                </c:pt>
                <c:pt idx="186">
                  <c:v>42858</c:v>
                </c:pt>
                <c:pt idx="187">
                  <c:v>42859</c:v>
                </c:pt>
                <c:pt idx="188">
                  <c:v>42860</c:v>
                </c:pt>
                <c:pt idx="189">
                  <c:v>42863</c:v>
                </c:pt>
                <c:pt idx="190">
                  <c:v>42864</c:v>
                </c:pt>
                <c:pt idx="191">
                  <c:v>42865</c:v>
                </c:pt>
                <c:pt idx="192">
                  <c:v>42866</c:v>
                </c:pt>
                <c:pt idx="193">
                  <c:v>42867</c:v>
                </c:pt>
                <c:pt idx="194">
                  <c:v>42870</c:v>
                </c:pt>
                <c:pt idx="195">
                  <c:v>42871</c:v>
                </c:pt>
                <c:pt idx="196">
                  <c:v>42872</c:v>
                </c:pt>
                <c:pt idx="197">
                  <c:v>42873</c:v>
                </c:pt>
                <c:pt idx="198">
                  <c:v>42874</c:v>
                </c:pt>
                <c:pt idx="199">
                  <c:v>42877</c:v>
                </c:pt>
                <c:pt idx="200">
                  <c:v>42878</c:v>
                </c:pt>
                <c:pt idx="201">
                  <c:v>42879</c:v>
                </c:pt>
                <c:pt idx="202">
                  <c:v>42880</c:v>
                </c:pt>
                <c:pt idx="203">
                  <c:v>42881</c:v>
                </c:pt>
                <c:pt idx="204">
                  <c:v>42884</c:v>
                </c:pt>
                <c:pt idx="205">
                  <c:v>42885</c:v>
                </c:pt>
                <c:pt idx="206">
                  <c:v>42886</c:v>
                </c:pt>
                <c:pt idx="207">
                  <c:v>42887</c:v>
                </c:pt>
                <c:pt idx="208">
                  <c:v>42888</c:v>
                </c:pt>
                <c:pt idx="209">
                  <c:v>42891</c:v>
                </c:pt>
                <c:pt idx="210">
                  <c:v>42892</c:v>
                </c:pt>
                <c:pt idx="211">
                  <c:v>42893</c:v>
                </c:pt>
                <c:pt idx="212">
                  <c:v>42894</c:v>
                </c:pt>
                <c:pt idx="213">
                  <c:v>42895</c:v>
                </c:pt>
                <c:pt idx="214">
                  <c:v>42898</c:v>
                </c:pt>
                <c:pt idx="215">
                  <c:v>42899</c:v>
                </c:pt>
                <c:pt idx="216">
                  <c:v>42900</c:v>
                </c:pt>
                <c:pt idx="217">
                  <c:v>42902</c:v>
                </c:pt>
                <c:pt idx="218">
                  <c:v>42905</c:v>
                </c:pt>
                <c:pt idx="219">
                  <c:v>42906</c:v>
                </c:pt>
                <c:pt idx="220">
                  <c:v>42907</c:v>
                </c:pt>
                <c:pt idx="221">
                  <c:v>42908</c:v>
                </c:pt>
                <c:pt idx="222">
                  <c:v>42909</c:v>
                </c:pt>
                <c:pt idx="223">
                  <c:v>42912</c:v>
                </c:pt>
                <c:pt idx="224">
                  <c:v>42913</c:v>
                </c:pt>
                <c:pt idx="225">
                  <c:v>42914</c:v>
                </c:pt>
                <c:pt idx="226">
                  <c:v>42915</c:v>
                </c:pt>
                <c:pt idx="227">
                  <c:v>42916</c:v>
                </c:pt>
                <c:pt idx="228">
                  <c:v>42919</c:v>
                </c:pt>
                <c:pt idx="229">
                  <c:v>42920</c:v>
                </c:pt>
                <c:pt idx="230">
                  <c:v>42921</c:v>
                </c:pt>
                <c:pt idx="231">
                  <c:v>42922</c:v>
                </c:pt>
                <c:pt idx="232">
                  <c:v>42923</c:v>
                </c:pt>
                <c:pt idx="233">
                  <c:v>42926</c:v>
                </c:pt>
                <c:pt idx="234">
                  <c:v>42927</c:v>
                </c:pt>
                <c:pt idx="235">
                  <c:v>42928</c:v>
                </c:pt>
                <c:pt idx="236">
                  <c:v>42929</c:v>
                </c:pt>
                <c:pt idx="237">
                  <c:v>42930</c:v>
                </c:pt>
                <c:pt idx="238">
                  <c:v>42933</c:v>
                </c:pt>
                <c:pt idx="239">
                  <c:v>42934</c:v>
                </c:pt>
                <c:pt idx="240">
                  <c:v>42935</c:v>
                </c:pt>
                <c:pt idx="241">
                  <c:v>42936</c:v>
                </c:pt>
                <c:pt idx="242">
                  <c:v>42937</c:v>
                </c:pt>
                <c:pt idx="243">
                  <c:v>42940</c:v>
                </c:pt>
                <c:pt idx="244">
                  <c:v>42941</c:v>
                </c:pt>
                <c:pt idx="245">
                  <c:v>42942</c:v>
                </c:pt>
                <c:pt idx="246">
                  <c:v>42943</c:v>
                </c:pt>
                <c:pt idx="247">
                  <c:v>42944</c:v>
                </c:pt>
                <c:pt idx="248">
                  <c:v>42947</c:v>
                </c:pt>
                <c:pt idx="249">
                  <c:v>42948</c:v>
                </c:pt>
                <c:pt idx="250">
                  <c:v>42949</c:v>
                </c:pt>
                <c:pt idx="251">
                  <c:v>42950</c:v>
                </c:pt>
                <c:pt idx="252">
                  <c:v>42951</c:v>
                </c:pt>
                <c:pt idx="253">
                  <c:v>42954</c:v>
                </c:pt>
                <c:pt idx="254">
                  <c:v>42955</c:v>
                </c:pt>
                <c:pt idx="255">
                  <c:v>42956</c:v>
                </c:pt>
                <c:pt idx="256">
                  <c:v>42957</c:v>
                </c:pt>
                <c:pt idx="257">
                  <c:v>42958</c:v>
                </c:pt>
                <c:pt idx="258">
                  <c:v>42961</c:v>
                </c:pt>
                <c:pt idx="259">
                  <c:v>42962</c:v>
                </c:pt>
                <c:pt idx="260">
                  <c:v>42963</c:v>
                </c:pt>
                <c:pt idx="261">
                  <c:v>42964</c:v>
                </c:pt>
                <c:pt idx="262">
                  <c:v>42965</c:v>
                </c:pt>
                <c:pt idx="263">
                  <c:v>42968</c:v>
                </c:pt>
                <c:pt idx="264">
                  <c:v>42969</c:v>
                </c:pt>
                <c:pt idx="265">
                  <c:v>42970</c:v>
                </c:pt>
                <c:pt idx="266">
                  <c:v>42971</c:v>
                </c:pt>
                <c:pt idx="267">
                  <c:v>42972</c:v>
                </c:pt>
                <c:pt idx="268">
                  <c:v>42975</c:v>
                </c:pt>
                <c:pt idx="269">
                  <c:v>42976</c:v>
                </c:pt>
                <c:pt idx="270">
                  <c:v>42977</c:v>
                </c:pt>
                <c:pt idx="271">
                  <c:v>42978</c:v>
                </c:pt>
                <c:pt idx="272">
                  <c:v>42979</c:v>
                </c:pt>
                <c:pt idx="273">
                  <c:v>42982</c:v>
                </c:pt>
                <c:pt idx="274">
                  <c:v>42983</c:v>
                </c:pt>
                <c:pt idx="275">
                  <c:v>42984</c:v>
                </c:pt>
                <c:pt idx="276">
                  <c:v>42986</c:v>
                </c:pt>
                <c:pt idx="277">
                  <c:v>42989</c:v>
                </c:pt>
                <c:pt idx="278">
                  <c:v>42990</c:v>
                </c:pt>
                <c:pt idx="279">
                  <c:v>42991</c:v>
                </c:pt>
                <c:pt idx="280">
                  <c:v>42992</c:v>
                </c:pt>
                <c:pt idx="281">
                  <c:v>42993</c:v>
                </c:pt>
                <c:pt idx="282">
                  <c:v>42996</c:v>
                </c:pt>
                <c:pt idx="283">
                  <c:v>42997</c:v>
                </c:pt>
                <c:pt idx="284">
                  <c:v>42998</c:v>
                </c:pt>
                <c:pt idx="285">
                  <c:v>42999</c:v>
                </c:pt>
                <c:pt idx="286">
                  <c:v>43000</c:v>
                </c:pt>
                <c:pt idx="287">
                  <c:v>43003</c:v>
                </c:pt>
                <c:pt idx="288">
                  <c:v>43004</c:v>
                </c:pt>
                <c:pt idx="289">
                  <c:v>43005</c:v>
                </c:pt>
                <c:pt idx="290">
                  <c:v>43006</c:v>
                </c:pt>
                <c:pt idx="291">
                  <c:v>43007</c:v>
                </c:pt>
                <c:pt idx="292">
                  <c:v>43010</c:v>
                </c:pt>
                <c:pt idx="293">
                  <c:v>43011</c:v>
                </c:pt>
                <c:pt idx="294">
                  <c:v>43012</c:v>
                </c:pt>
                <c:pt idx="295">
                  <c:v>43013</c:v>
                </c:pt>
                <c:pt idx="296">
                  <c:v>43014</c:v>
                </c:pt>
                <c:pt idx="297">
                  <c:v>43017</c:v>
                </c:pt>
                <c:pt idx="298">
                  <c:v>43018</c:v>
                </c:pt>
                <c:pt idx="299">
                  <c:v>43019</c:v>
                </c:pt>
                <c:pt idx="300">
                  <c:v>43021</c:v>
                </c:pt>
                <c:pt idx="301">
                  <c:v>43024</c:v>
                </c:pt>
                <c:pt idx="302">
                  <c:v>43025</c:v>
                </c:pt>
                <c:pt idx="303">
                  <c:v>43026</c:v>
                </c:pt>
                <c:pt idx="304">
                  <c:v>43027</c:v>
                </c:pt>
                <c:pt idx="305">
                  <c:v>43028</c:v>
                </c:pt>
                <c:pt idx="306">
                  <c:v>43031</c:v>
                </c:pt>
                <c:pt idx="307">
                  <c:v>43032</c:v>
                </c:pt>
                <c:pt idx="308">
                  <c:v>43033</c:v>
                </c:pt>
                <c:pt idx="309">
                  <c:v>43034</c:v>
                </c:pt>
                <c:pt idx="310">
                  <c:v>43035</c:v>
                </c:pt>
                <c:pt idx="311">
                  <c:v>43038</c:v>
                </c:pt>
                <c:pt idx="312">
                  <c:v>43039</c:v>
                </c:pt>
                <c:pt idx="313">
                  <c:v>43040</c:v>
                </c:pt>
                <c:pt idx="314">
                  <c:v>43042</c:v>
                </c:pt>
                <c:pt idx="315">
                  <c:v>43045</c:v>
                </c:pt>
                <c:pt idx="316">
                  <c:v>43046</c:v>
                </c:pt>
                <c:pt idx="317">
                  <c:v>43047</c:v>
                </c:pt>
                <c:pt idx="318">
                  <c:v>43048</c:v>
                </c:pt>
                <c:pt idx="319">
                  <c:v>43049</c:v>
                </c:pt>
                <c:pt idx="320">
                  <c:v>43052</c:v>
                </c:pt>
                <c:pt idx="321">
                  <c:v>43053</c:v>
                </c:pt>
                <c:pt idx="322">
                  <c:v>43055</c:v>
                </c:pt>
                <c:pt idx="323">
                  <c:v>43056</c:v>
                </c:pt>
                <c:pt idx="324">
                  <c:v>43060</c:v>
                </c:pt>
                <c:pt idx="325">
                  <c:v>43061</c:v>
                </c:pt>
                <c:pt idx="326">
                  <c:v>43062</c:v>
                </c:pt>
                <c:pt idx="327">
                  <c:v>43063</c:v>
                </c:pt>
                <c:pt idx="328">
                  <c:v>43066</c:v>
                </c:pt>
                <c:pt idx="329">
                  <c:v>43067</c:v>
                </c:pt>
                <c:pt idx="330">
                  <c:v>43068</c:v>
                </c:pt>
                <c:pt idx="331">
                  <c:v>43069</c:v>
                </c:pt>
                <c:pt idx="332">
                  <c:v>43070</c:v>
                </c:pt>
                <c:pt idx="333">
                  <c:v>43073</c:v>
                </c:pt>
                <c:pt idx="334">
                  <c:v>43074</c:v>
                </c:pt>
                <c:pt idx="335">
                  <c:v>43075</c:v>
                </c:pt>
                <c:pt idx="336">
                  <c:v>43076</c:v>
                </c:pt>
                <c:pt idx="337">
                  <c:v>43077</c:v>
                </c:pt>
                <c:pt idx="338">
                  <c:v>43080</c:v>
                </c:pt>
                <c:pt idx="339">
                  <c:v>43081</c:v>
                </c:pt>
                <c:pt idx="340">
                  <c:v>43082</c:v>
                </c:pt>
                <c:pt idx="341">
                  <c:v>43083</c:v>
                </c:pt>
                <c:pt idx="342">
                  <c:v>43084</c:v>
                </c:pt>
                <c:pt idx="343">
                  <c:v>43087</c:v>
                </c:pt>
                <c:pt idx="344">
                  <c:v>43088</c:v>
                </c:pt>
                <c:pt idx="345">
                  <c:v>43089</c:v>
                </c:pt>
                <c:pt idx="346">
                  <c:v>43090</c:v>
                </c:pt>
                <c:pt idx="347">
                  <c:v>43091</c:v>
                </c:pt>
                <c:pt idx="348">
                  <c:v>43095</c:v>
                </c:pt>
                <c:pt idx="349">
                  <c:v>43096</c:v>
                </c:pt>
                <c:pt idx="350">
                  <c:v>43097</c:v>
                </c:pt>
                <c:pt idx="351">
                  <c:v>43102</c:v>
                </c:pt>
                <c:pt idx="352">
                  <c:v>43103</c:v>
                </c:pt>
                <c:pt idx="353">
                  <c:v>43104</c:v>
                </c:pt>
                <c:pt idx="354">
                  <c:v>43105</c:v>
                </c:pt>
                <c:pt idx="355">
                  <c:v>43108</c:v>
                </c:pt>
                <c:pt idx="356">
                  <c:v>43109</c:v>
                </c:pt>
                <c:pt idx="357">
                  <c:v>43110</c:v>
                </c:pt>
                <c:pt idx="358">
                  <c:v>43111</c:v>
                </c:pt>
                <c:pt idx="359">
                  <c:v>43112</c:v>
                </c:pt>
                <c:pt idx="360">
                  <c:v>43115</c:v>
                </c:pt>
                <c:pt idx="361">
                  <c:v>43116</c:v>
                </c:pt>
                <c:pt idx="362">
                  <c:v>43117</c:v>
                </c:pt>
                <c:pt idx="363">
                  <c:v>43118</c:v>
                </c:pt>
                <c:pt idx="364">
                  <c:v>43119</c:v>
                </c:pt>
                <c:pt idx="365">
                  <c:v>43122</c:v>
                </c:pt>
                <c:pt idx="366">
                  <c:v>43123</c:v>
                </c:pt>
                <c:pt idx="367">
                  <c:v>43124</c:v>
                </c:pt>
                <c:pt idx="368">
                  <c:v>43126</c:v>
                </c:pt>
                <c:pt idx="369">
                  <c:v>43129</c:v>
                </c:pt>
                <c:pt idx="370">
                  <c:v>43130</c:v>
                </c:pt>
                <c:pt idx="371">
                  <c:v>43131</c:v>
                </c:pt>
                <c:pt idx="372">
                  <c:v>43132</c:v>
                </c:pt>
                <c:pt idx="373">
                  <c:v>43133</c:v>
                </c:pt>
                <c:pt idx="374">
                  <c:v>43136</c:v>
                </c:pt>
                <c:pt idx="375">
                  <c:v>43137</c:v>
                </c:pt>
                <c:pt idx="376">
                  <c:v>43138</c:v>
                </c:pt>
                <c:pt idx="377">
                  <c:v>43139</c:v>
                </c:pt>
                <c:pt idx="378">
                  <c:v>43140</c:v>
                </c:pt>
                <c:pt idx="379">
                  <c:v>43145</c:v>
                </c:pt>
                <c:pt idx="380">
                  <c:v>43146</c:v>
                </c:pt>
                <c:pt idx="381">
                  <c:v>43147</c:v>
                </c:pt>
                <c:pt idx="382">
                  <c:v>43150</c:v>
                </c:pt>
                <c:pt idx="383">
                  <c:v>43151</c:v>
                </c:pt>
                <c:pt idx="384">
                  <c:v>43152</c:v>
                </c:pt>
                <c:pt idx="385">
                  <c:v>43153</c:v>
                </c:pt>
                <c:pt idx="386">
                  <c:v>43154</c:v>
                </c:pt>
                <c:pt idx="387">
                  <c:v>43157</c:v>
                </c:pt>
                <c:pt idx="388">
                  <c:v>43158</c:v>
                </c:pt>
                <c:pt idx="389">
                  <c:v>43159</c:v>
                </c:pt>
                <c:pt idx="390">
                  <c:v>43160</c:v>
                </c:pt>
                <c:pt idx="391">
                  <c:v>43161</c:v>
                </c:pt>
                <c:pt idx="392">
                  <c:v>43164</c:v>
                </c:pt>
                <c:pt idx="393">
                  <c:v>43165</c:v>
                </c:pt>
                <c:pt idx="394">
                  <c:v>43166</c:v>
                </c:pt>
                <c:pt idx="395">
                  <c:v>43167</c:v>
                </c:pt>
                <c:pt idx="396">
                  <c:v>43168</c:v>
                </c:pt>
                <c:pt idx="397">
                  <c:v>43171</c:v>
                </c:pt>
                <c:pt idx="398">
                  <c:v>43172</c:v>
                </c:pt>
                <c:pt idx="399">
                  <c:v>43173</c:v>
                </c:pt>
                <c:pt idx="400">
                  <c:v>43174</c:v>
                </c:pt>
                <c:pt idx="401">
                  <c:v>43175</c:v>
                </c:pt>
                <c:pt idx="402">
                  <c:v>43178</c:v>
                </c:pt>
                <c:pt idx="403">
                  <c:v>43179</c:v>
                </c:pt>
                <c:pt idx="404">
                  <c:v>43180</c:v>
                </c:pt>
                <c:pt idx="405">
                  <c:v>43181</c:v>
                </c:pt>
                <c:pt idx="406">
                  <c:v>43182</c:v>
                </c:pt>
                <c:pt idx="407">
                  <c:v>43185</c:v>
                </c:pt>
                <c:pt idx="408">
                  <c:v>43186</c:v>
                </c:pt>
                <c:pt idx="409">
                  <c:v>43187</c:v>
                </c:pt>
                <c:pt idx="410">
                  <c:v>43188</c:v>
                </c:pt>
                <c:pt idx="411">
                  <c:v>43192</c:v>
                </c:pt>
                <c:pt idx="412">
                  <c:v>43193</c:v>
                </c:pt>
                <c:pt idx="413">
                  <c:v>43194</c:v>
                </c:pt>
                <c:pt idx="414">
                  <c:v>43195</c:v>
                </c:pt>
                <c:pt idx="415">
                  <c:v>43196</c:v>
                </c:pt>
                <c:pt idx="416">
                  <c:v>43199</c:v>
                </c:pt>
                <c:pt idx="417">
                  <c:v>43200</c:v>
                </c:pt>
                <c:pt idx="418">
                  <c:v>43201</c:v>
                </c:pt>
                <c:pt idx="419">
                  <c:v>43202</c:v>
                </c:pt>
                <c:pt idx="420">
                  <c:v>43203</c:v>
                </c:pt>
                <c:pt idx="421">
                  <c:v>43206</c:v>
                </c:pt>
                <c:pt idx="422">
                  <c:v>43207</c:v>
                </c:pt>
                <c:pt idx="423">
                  <c:v>43208</c:v>
                </c:pt>
                <c:pt idx="424">
                  <c:v>43209</c:v>
                </c:pt>
                <c:pt idx="425">
                  <c:v>43210</c:v>
                </c:pt>
                <c:pt idx="426">
                  <c:v>43213</c:v>
                </c:pt>
                <c:pt idx="427">
                  <c:v>43214</c:v>
                </c:pt>
                <c:pt idx="428">
                  <c:v>43215</c:v>
                </c:pt>
                <c:pt idx="429">
                  <c:v>43216</c:v>
                </c:pt>
                <c:pt idx="430">
                  <c:v>43217</c:v>
                </c:pt>
                <c:pt idx="431">
                  <c:v>43220</c:v>
                </c:pt>
                <c:pt idx="432">
                  <c:v>43222</c:v>
                </c:pt>
                <c:pt idx="433">
                  <c:v>43223</c:v>
                </c:pt>
                <c:pt idx="434">
                  <c:v>43224</c:v>
                </c:pt>
                <c:pt idx="435">
                  <c:v>43227</c:v>
                </c:pt>
                <c:pt idx="436">
                  <c:v>43228</c:v>
                </c:pt>
                <c:pt idx="437">
                  <c:v>43229</c:v>
                </c:pt>
                <c:pt idx="438">
                  <c:v>43230</c:v>
                </c:pt>
                <c:pt idx="439">
                  <c:v>43231</c:v>
                </c:pt>
                <c:pt idx="440">
                  <c:v>43234</c:v>
                </c:pt>
                <c:pt idx="441">
                  <c:v>43235</c:v>
                </c:pt>
                <c:pt idx="442">
                  <c:v>43236</c:v>
                </c:pt>
                <c:pt idx="443">
                  <c:v>43237</c:v>
                </c:pt>
                <c:pt idx="444">
                  <c:v>43238</c:v>
                </c:pt>
                <c:pt idx="445">
                  <c:v>43241</c:v>
                </c:pt>
                <c:pt idx="446">
                  <c:v>43242</c:v>
                </c:pt>
                <c:pt idx="447">
                  <c:v>43243</c:v>
                </c:pt>
                <c:pt idx="448">
                  <c:v>43244</c:v>
                </c:pt>
                <c:pt idx="449">
                  <c:v>43245</c:v>
                </c:pt>
                <c:pt idx="450">
                  <c:v>43248</c:v>
                </c:pt>
                <c:pt idx="451">
                  <c:v>43249</c:v>
                </c:pt>
                <c:pt idx="452">
                  <c:v>43250</c:v>
                </c:pt>
                <c:pt idx="453">
                  <c:v>43252</c:v>
                </c:pt>
                <c:pt idx="454">
                  <c:v>43255</c:v>
                </c:pt>
                <c:pt idx="455">
                  <c:v>43256</c:v>
                </c:pt>
                <c:pt idx="456">
                  <c:v>43257</c:v>
                </c:pt>
                <c:pt idx="457">
                  <c:v>43258</c:v>
                </c:pt>
                <c:pt idx="458">
                  <c:v>43259</c:v>
                </c:pt>
                <c:pt idx="459">
                  <c:v>43262</c:v>
                </c:pt>
                <c:pt idx="460">
                  <c:v>43263</c:v>
                </c:pt>
                <c:pt idx="461">
                  <c:v>43264</c:v>
                </c:pt>
                <c:pt idx="462">
                  <c:v>43265</c:v>
                </c:pt>
                <c:pt idx="463">
                  <c:v>43266</c:v>
                </c:pt>
                <c:pt idx="464">
                  <c:v>43269</c:v>
                </c:pt>
                <c:pt idx="465">
                  <c:v>43270</c:v>
                </c:pt>
                <c:pt idx="466">
                  <c:v>43271</c:v>
                </c:pt>
                <c:pt idx="467">
                  <c:v>43272</c:v>
                </c:pt>
                <c:pt idx="468">
                  <c:v>43273</c:v>
                </c:pt>
                <c:pt idx="469">
                  <c:v>43276</c:v>
                </c:pt>
                <c:pt idx="470">
                  <c:v>43277</c:v>
                </c:pt>
                <c:pt idx="471">
                  <c:v>43278</c:v>
                </c:pt>
                <c:pt idx="472">
                  <c:v>43279</c:v>
                </c:pt>
                <c:pt idx="473">
                  <c:v>43280</c:v>
                </c:pt>
                <c:pt idx="474">
                  <c:v>43283</c:v>
                </c:pt>
                <c:pt idx="475">
                  <c:v>43284</c:v>
                </c:pt>
                <c:pt idx="476">
                  <c:v>43285</c:v>
                </c:pt>
                <c:pt idx="477">
                  <c:v>43286</c:v>
                </c:pt>
                <c:pt idx="478">
                  <c:v>43287</c:v>
                </c:pt>
                <c:pt idx="479">
                  <c:v>43291</c:v>
                </c:pt>
                <c:pt idx="480">
                  <c:v>43292</c:v>
                </c:pt>
                <c:pt idx="481">
                  <c:v>43293</c:v>
                </c:pt>
                <c:pt idx="482">
                  <c:v>43294</c:v>
                </c:pt>
                <c:pt idx="483">
                  <c:v>43297</c:v>
                </c:pt>
                <c:pt idx="484">
                  <c:v>43298</c:v>
                </c:pt>
                <c:pt idx="485">
                  <c:v>43299</c:v>
                </c:pt>
                <c:pt idx="486">
                  <c:v>43300</c:v>
                </c:pt>
                <c:pt idx="487">
                  <c:v>43301</c:v>
                </c:pt>
                <c:pt idx="488">
                  <c:v>43304</c:v>
                </c:pt>
                <c:pt idx="489">
                  <c:v>43305</c:v>
                </c:pt>
                <c:pt idx="490">
                  <c:v>43306</c:v>
                </c:pt>
                <c:pt idx="491">
                  <c:v>43307</c:v>
                </c:pt>
                <c:pt idx="492">
                  <c:v>43308</c:v>
                </c:pt>
                <c:pt idx="493">
                  <c:v>43311</c:v>
                </c:pt>
                <c:pt idx="494">
                  <c:v>43312</c:v>
                </c:pt>
                <c:pt idx="495">
                  <c:v>43313</c:v>
                </c:pt>
                <c:pt idx="496">
                  <c:v>43314</c:v>
                </c:pt>
                <c:pt idx="497">
                  <c:v>43315</c:v>
                </c:pt>
                <c:pt idx="498">
                  <c:v>43318</c:v>
                </c:pt>
                <c:pt idx="499">
                  <c:v>43319</c:v>
                </c:pt>
                <c:pt idx="500">
                  <c:v>43320</c:v>
                </c:pt>
                <c:pt idx="501">
                  <c:v>43321</c:v>
                </c:pt>
                <c:pt idx="502">
                  <c:v>43322</c:v>
                </c:pt>
                <c:pt idx="503">
                  <c:v>43325</c:v>
                </c:pt>
                <c:pt idx="504">
                  <c:v>43326</c:v>
                </c:pt>
                <c:pt idx="505">
                  <c:v>43327</c:v>
                </c:pt>
                <c:pt idx="506">
                  <c:v>43328</c:v>
                </c:pt>
                <c:pt idx="507">
                  <c:v>43329</c:v>
                </c:pt>
                <c:pt idx="508">
                  <c:v>43332</c:v>
                </c:pt>
                <c:pt idx="509">
                  <c:v>43333</c:v>
                </c:pt>
                <c:pt idx="510">
                  <c:v>43334</c:v>
                </c:pt>
                <c:pt idx="511">
                  <c:v>43335</c:v>
                </c:pt>
                <c:pt idx="512">
                  <c:v>43336</c:v>
                </c:pt>
                <c:pt idx="513">
                  <c:v>43339</c:v>
                </c:pt>
                <c:pt idx="514">
                  <c:v>43340</c:v>
                </c:pt>
                <c:pt idx="515">
                  <c:v>43341</c:v>
                </c:pt>
                <c:pt idx="516">
                  <c:v>43342</c:v>
                </c:pt>
                <c:pt idx="517">
                  <c:v>43343</c:v>
                </c:pt>
                <c:pt idx="518">
                  <c:v>43346</c:v>
                </c:pt>
                <c:pt idx="519">
                  <c:v>43347</c:v>
                </c:pt>
                <c:pt idx="520">
                  <c:v>43348</c:v>
                </c:pt>
                <c:pt idx="521">
                  <c:v>43349</c:v>
                </c:pt>
                <c:pt idx="522">
                  <c:v>43353</c:v>
                </c:pt>
                <c:pt idx="523">
                  <c:v>43354</c:v>
                </c:pt>
                <c:pt idx="524">
                  <c:v>43355</c:v>
                </c:pt>
                <c:pt idx="525">
                  <c:v>43356</c:v>
                </c:pt>
                <c:pt idx="526">
                  <c:v>43357</c:v>
                </c:pt>
                <c:pt idx="527">
                  <c:v>43360</c:v>
                </c:pt>
                <c:pt idx="528">
                  <c:v>43361</c:v>
                </c:pt>
                <c:pt idx="529">
                  <c:v>43362</c:v>
                </c:pt>
                <c:pt idx="530">
                  <c:v>43363</c:v>
                </c:pt>
                <c:pt idx="531">
                  <c:v>43364</c:v>
                </c:pt>
                <c:pt idx="532">
                  <c:v>43367</c:v>
                </c:pt>
                <c:pt idx="533">
                  <c:v>43368</c:v>
                </c:pt>
                <c:pt idx="534">
                  <c:v>43369</c:v>
                </c:pt>
                <c:pt idx="535">
                  <c:v>43370</c:v>
                </c:pt>
                <c:pt idx="536">
                  <c:v>43371</c:v>
                </c:pt>
                <c:pt idx="537">
                  <c:v>43374</c:v>
                </c:pt>
                <c:pt idx="538">
                  <c:v>43375</c:v>
                </c:pt>
                <c:pt idx="539">
                  <c:v>43376</c:v>
                </c:pt>
                <c:pt idx="540">
                  <c:v>43377</c:v>
                </c:pt>
                <c:pt idx="541">
                  <c:v>43378</c:v>
                </c:pt>
                <c:pt idx="542">
                  <c:v>43381</c:v>
                </c:pt>
                <c:pt idx="543">
                  <c:v>43382</c:v>
                </c:pt>
                <c:pt idx="544">
                  <c:v>43383</c:v>
                </c:pt>
                <c:pt idx="545">
                  <c:v>43384</c:v>
                </c:pt>
                <c:pt idx="546">
                  <c:v>43388</c:v>
                </c:pt>
                <c:pt idx="547">
                  <c:v>43389</c:v>
                </c:pt>
                <c:pt idx="548">
                  <c:v>43390</c:v>
                </c:pt>
                <c:pt idx="549">
                  <c:v>43391</c:v>
                </c:pt>
                <c:pt idx="550">
                  <c:v>43392</c:v>
                </c:pt>
                <c:pt idx="551">
                  <c:v>43395</c:v>
                </c:pt>
                <c:pt idx="552">
                  <c:v>43396</c:v>
                </c:pt>
                <c:pt idx="553">
                  <c:v>43397</c:v>
                </c:pt>
                <c:pt idx="554">
                  <c:v>43398</c:v>
                </c:pt>
                <c:pt idx="555">
                  <c:v>43399</c:v>
                </c:pt>
                <c:pt idx="556">
                  <c:v>43402</c:v>
                </c:pt>
                <c:pt idx="557">
                  <c:v>43403</c:v>
                </c:pt>
                <c:pt idx="558">
                  <c:v>43404</c:v>
                </c:pt>
                <c:pt idx="559">
                  <c:v>43405</c:v>
                </c:pt>
                <c:pt idx="560">
                  <c:v>43409</c:v>
                </c:pt>
                <c:pt idx="561">
                  <c:v>43410</c:v>
                </c:pt>
                <c:pt idx="562">
                  <c:v>43411</c:v>
                </c:pt>
                <c:pt idx="563">
                  <c:v>43412</c:v>
                </c:pt>
                <c:pt idx="564">
                  <c:v>43413</c:v>
                </c:pt>
                <c:pt idx="565">
                  <c:v>43416</c:v>
                </c:pt>
                <c:pt idx="566">
                  <c:v>43417</c:v>
                </c:pt>
                <c:pt idx="567">
                  <c:v>43418</c:v>
                </c:pt>
                <c:pt idx="568">
                  <c:v>43420</c:v>
                </c:pt>
                <c:pt idx="569">
                  <c:v>43423</c:v>
                </c:pt>
                <c:pt idx="570">
                  <c:v>43425</c:v>
                </c:pt>
                <c:pt idx="571">
                  <c:v>43426</c:v>
                </c:pt>
                <c:pt idx="572">
                  <c:v>43427</c:v>
                </c:pt>
                <c:pt idx="573">
                  <c:v>43430</c:v>
                </c:pt>
                <c:pt idx="574">
                  <c:v>43431</c:v>
                </c:pt>
                <c:pt idx="575">
                  <c:v>43432</c:v>
                </c:pt>
                <c:pt idx="576">
                  <c:v>43433</c:v>
                </c:pt>
                <c:pt idx="577">
                  <c:v>43434</c:v>
                </c:pt>
                <c:pt idx="578">
                  <c:v>43437</c:v>
                </c:pt>
                <c:pt idx="579">
                  <c:v>43438</c:v>
                </c:pt>
                <c:pt idx="580">
                  <c:v>43439</c:v>
                </c:pt>
                <c:pt idx="581">
                  <c:v>43440</c:v>
                </c:pt>
                <c:pt idx="582">
                  <c:v>43441</c:v>
                </c:pt>
                <c:pt idx="583">
                  <c:v>43444</c:v>
                </c:pt>
                <c:pt idx="584">
                  <c:v>43445</c:v>
                </c:pt>
                <c:pt idx="585">
                  <c:v>43446</c:v>
                </c:pt>
                <c:pt idx="586">
                  <c:v>43447</c:v>
                </c:pt>
                <c:pt idx="587">
                  <c:v>43448</c:v>
                </c:pt>
                <c:pt idx="588">
                  <c:v>43451</c:v>
                </c:pt>
                <c:pt idx="589">
                  <c:v>43452</c:v>
                </c:pt>
                <c:pt idx="590">
                  <c:v>43453</c:v>
                </c:pt>
                <c:pt idx="591">
                  <c:v>43454</c:v>
                </c:pt>
                <c:pt idx="592">
                  <c:v>43455</c:v>
                </c:pt>
                <c:pt idx="593">
                  <c:v>43460</c:v>
                </c:pt>
                <c:pt idx="594">
                  <c:v>43461</c:v>
                </c:pt>
                <c:pt idx="595">
                  <c:v>43462</c:v>
                </c:pt>
                <c:pt idx="596">
                  <c:v>43467</c:v>
                </c:pt>
                <c:pt idx="597">
                  <c:v>43468</c:v>
                </c:pt>
                <c:pt idx="598">
                  <c:v>43469</c:v>
                </c:pt>
                <c:pt idx="599">
                  <c:v>43472</c:v>
                </c:pt>
                <c:pt idx="600">
                  <c:v>43473</c:v>
                </c:pt>
                <c:pt idx="601">
                  <c:v>43474</c:v>
                </c:pt>
                <c:pt idx="602">
                  <c:v>43475</c:v>
                </c:pt>
                <c:pt idx="603">
                  <c:v>43476</c:v>
                </c:pt>
                <c:pt idx="604">
                  <c:v>43479</c:v>
                </c:pt>
                <c:pt idx="605">
                  <c:v>43480</c:v>
                </c:pt>
                <c:pt idx="606">
                  <c:v>43481</c:v>
                </c:pt>
                <c:pt idx="607">
                  <c:v>43482</c:v>
                </c:pt>
                <c:pt idx="608">
                  <c:v>43483</c:v>
                </c:pt>
                <c:pt idx="609">
                  <c:v>43486</c:v>
                </c:pt>
                <c:pt idx="610">
                  <c:v>43487</c:v>
                </c:pt>
                <c:pt idx="611">
                  <c:v>43488</c:v>
                </c:pt>
                <c:pt idx="612">
                  <c:v>43489</c:v>
                </c:pt>
                <c:pt idx="613">
                  <c:v>43493</c:v>
                </c:pt>
                <c:pt idx="614">
                  <c:v>43494</c:v>
                </c:pt>
                <c:pt idx="615">
                  <c:v>43495</c:v>
                </c:pt>
                <c:pt idx="616">
                  <c:v>43496</c:v>
                </c:pt>
                <c:pt idx="617">
                  <c:v>43497</c:v>
                </c:pt>
                <c:pt idx="618">
                  <c:v>43500</c:v>
                </c:pt>
                <c:pt idx="619">
                  <c:v>43501</c:v>
                </c:pt>
                <c:pt idx="620">
                  <c:v>43502</c:v>
                </c:pt>
                <c:pt idx="621">
                  <c:v>43503</c:v>
                </c:pt>
                <c:pt idx="622">
                  <c:v>43504</c:v>
                </c:pt>
                <c:pt idx="623">
                  <c:v>43507</c:v>
                </c:pt>
                <c:pt idx="624">
                  <c:v>43508</c:v>
                </c:pt>
                <c:pt idx="625">
                  <c:v>43509</c:v>
                </c:pt>
                <c:pt idx="626">
                  <c:v>43510</c:v>
                </c:pt>
                <c:pt idx="627">
                  <c:v>43511</c:v>
                </c:pt>
                <c:pt idx="628">
                  <c:v>43514</c:v>
                </c:pt>
                <c:pt idx="629">
                  <c:v>43515</c:v>
                </c:pt>
                <c:pt idx="630">
                  <c:v>43516</c:v>
                </c:pt>
                <c:pt idx="631">
                  <c:v>43517</c:v>
                </c:pt>
                <c:pt idx="632">
                  <c:v>43518</c:v>
                </c:pt>
                <c:pt idx="633">
                  <c:v>43521</c:v>
                </c:pt>
                <c:pt idx="634">
                  <c:v>43522</c:v>
                </c:pt>
                <c:pt idx="635">
                  <c:v>43523</c:v>
                </c:pt>
                <c:pt idx="636">
                  <c:v>43524</c:v>
                </c:pt>
                <c:pt idx="637">
                  <c:v>43525</c:v>
                </c:pt>
                <c:pt idx="638">
                  <c:v>43530</c:v>
                </c:pt>
                <c:pt idx="639">
                  <c:v>43531</c:v>
                </c:pt>
                <c:pt idx="640">
                  <c:v>43532</c:v>
                </c:pt>
                <c:pt idx="641">
                  <c:v>43535</c:v>
                </c:pt>
                <c:pt idx="642">
                  <c:v>43536</c:v>
                </c:pt>
                <c:pt idx="643">
                  <c:v>43537</c:v>
                </c:pt>
                <c:pt idx="644">
                  <c:v>43538</c:v>
                </c:pt>
                <c:pt idx="645">
                  <c:v>43539</c:v>
                </c:pt>
                <c:pt idx="646">
                  <c:v>43542</c:v>
                </c:pt>
                <c:pt idx="647">
                  <c:v>43543</c:v>
                </c:pt>
                <c:pt idx="648">
                  <c:v>43544</c:v>
                </c:pt>
                <c:pt idx="649">
                  <c:v>43545</c:v>
                </c:pt>
                <c:pt idx="650">
                  <c:v>43546</c:v>
                </c:pt>
                <c:pt idx="651">
                  <c:v>43549</c:v>
                </c:pt>
                <c:pt idx="652">
                  <c:v>43550</c:v>
                </c:pt>
                <c:pt idx="653">
                  <c:v>43551</c:v>
                </c:pt>
                <c:pt idx="654">
                  <c:v>43552</c:v>
                </c:pt>
                <c:pt idx="655">
                  <c:v>43553</c:v>
                </c:pt>
                <c:pt idx="656">
                  <c:v>43556</c:v>
                </c:pt>
                <c:pt idx="657">
                  <c:v>43557</c:v>
                </c:pt>
                <c:pt idx="658">
                  <c:v>43558</c:v>
                </c:pt>
                <c:pt idx="659">
                  <c:v>43559</c:v>
                </c:pt>
                <c:pt idx="660">
                  <c:v>43560</c:v>
                </c:pt>
                <c:pt idx="661">
                  <c:v>43563</c:v>
                </c:pt>
                <c:pt idx="662">
                  <c:v>43564</c:v>
                </c:pt>
                <c:pt idx="663">
                  <c:v>43565</c:v>
                </c:pt>
                <c:pt idx="664">
                  <c:v>43566</c:v>
                </c:pt>
                <c:pt idx="665">
                  <c:v>43567</c:v>
                </c:pt>
                <c:pt idx="666">
                  <c:v>43570</c:v>
                </c:pt>
                <c:pt idx="667">
                  <c:v>43571</c:v>
                </c:pt>
                <c:pt idx="668">
                  <c:v>43572</c:v>
                </c:pt>
                <c:pt idx="669">
                  <c:v>43573</c:v>
                </c:pt>
                <c:pt idx="670">
                  <c:v>43577</c:v>
                </c:pt>
                <c:pt idx="671">
                  <c:v>43578</c:v>
                </c:pt>
                <c:pt idx="672">
                  <c:v>43579</c:v>
                </c:pt>
                <c:pt idx="673">
                  <c:v>43580</c:v>
                </c:pt>
                <c:pt idx="674">
                  <c:v>43581</c:v>
                </c:pt>
                <c:pt idx="675">
                  <c:v>43584</c:v>
                </c:pt>
                <c:pt idx="676">
                  <c:v>43585</c:v>
                </c:pt>
                <c:pt idx="677">
                  <c:v>43587</c:v>
                </c:pt>
                <c:pt idx="678">
                  <c:v>43588</c:v>
                </c:pt>
                <c:pt idx="679">
                  <c:v>43591</c:v>
                </c:pt>
                <c:pt idx="680">
                  <c:v>43592</c:v>
                </c:pt>
                <c:pt idx="681">
                  <c:v>43593</c:v>
                </c:pt>
                <c:pt idx="682">
                  <c:v>43594</c:v>
                </c:pt>
                <c:pt idx="683">
                  <c:v>43595</c:v>
                </c:pt>
                <c:pt idx="684">
                  <c:v>43598</c:v>
                </c:pt>
                <c:pt idx="685">
                  <c:v>43599</c:v>
                </c:pt>
                <c:pt idx="686">
                  <c:v>43600</c:v>
                </c:pt>
                <c:pt idx="687">
                  <c:v>43601</c:v>
                </c:pt>
                <c:pt idx="688">
                  <c:v>43602</c:v>
                </c:pt>
                <c:pt idx="689">
                  <c:v>43605</c:v>
                </c:pt>
                <c:pt idx="690">
                  <c:v>43606</c:v>
                </c:pt>
                <c:pt idx="691">
                  <c:v>43607</c:v>
                </c:pt>
                <c:pt idx="692">
                  <c:v>43608</c:v>
                </c:pt>
                <c:pt idx="693">
                  <c:v>43609</c:v>
                </c:pt>
                <c:pt idx="694">
                  <c:v>43612</c:v>
                </c:pt>
                <c:pt idx="695">
                  <c:v>43613</c:v>
                </c:pt>
                <c:pt idx="696">
                  <c:v>43614</c:v>
                </c:pt>
                <c:pt idx="697">
                  <c:v>43615</c:v>
                </c:pt>
                <c:pt idx="698">
                  <c:v>43616</c:v>
                </c:pt>
                <c:pt idx="699">
                  <c:v>43619</c:v>
                </c:pt>
                <c:pt idx="700">
                  <c:v>43620</c:v>
                </c:pt>
                <c:pt idx="701">
                  <c:v>43621</c:v>
                </c:pt>
                <c:pt idx="702">
                  <c:v>43622</c:v>
                </c:pt>
                <c:pt idx="703">
                  <c:v>43623</c:v>
                </c:pt>
                <c:pt idx="704">
                  <c:v>43626</c:v>
                </c:pt>
                <c:pt idx="705">
                  <c:v>43627</c:v>
                </c:pt>
                <c:pt idx="706">
                  <c:v>43628</c:v>
                </c:pt>
                <c:pt idx="707">
                  <c:v>43629</c:v>
                </c:pt>
                <c:pt idx="708">
                  <c:v>43630</c:v>
                </c:pt>
                <c:pt idx="709">
                  <c:v>43633</c:v>
                </c:pt>
                <c:pt idx="710">
                  <c:v>43634</c:v>
                </c:pt>
                <c:pt idx="711">
                  <c:v>43635</c:v>
                </c:pt>
                <c:pt idx="712">
                  <c:v>43637</c:v>
                </c:pt>
                <c:pt idx="713">
                  <c:v>43640</c:v>
                </c:pt>
                <c:pt idx="714">
                  <c:v>43641</c:v>
                </c:pt>
                <c:pt idx="715">
                  <c:v>43642</c:v>
                </c:pt>
                <c:pt idx="716">
                  <c:v>43643</c:v>
                </c:pt>
                <c:pt idx="717">
                  <c:v>43644</c:v>
                </c:pt>
                <c:pt idx="718">
                  <c:v>43647</c:v>
                </c:pt>
                <c:pt idx="719">
                  <c:v>43648</c:v>
                </c:pt>
                <c:pt idx="720">
                  <c:v>43649</c:v>
                </c:pt>
                <c:pt idx="721">
                  <c:v>43650</c:v>
                </c:pt>
                <c:pt idx="722">
                  <c:v>43651</c:v>
                </c:pt>
                <c:pt idx="723">
                  <c:v>43654</c:v>
                </c:pt>
                <c:pt idx="724">
                  <c:v>43656</c:v>
                </c:pt>
                <c:pt idx="725">
                  <c:v>43657</c:v>
                </c:pt>
                <c:pt idx="726">
                  <c:v>43658</c:v>
                </c:pt>
                <c:pt idx="727">
                  <c:v>43661</c:v>
                </c:pt>
                <c:pt idx="728">
                  <c:v>43662</c:v>
                </c:pt>
                <c:pt idx="729">
                  <c:v>43663</c:v>
                </c:pt>
                <c:pt idx="730">
                  <c:v>43664</c:v>
                </c:pt>
                <c:pt idx="731">
                  <c:v>43665</c:v>
                </c:pt>
                <c:pt idx="732">
                  <c:v>43668</c:v>
                </c:pt>
                <c:pt idx="733">
                  <c:v>43669</c:v>
                </c:pt>
                <c:pt idx="734">
                  <c:v>43670</c:v>
                </c:pt>
                <c:pt idx="735">
                  <c:v>43671</c:v>
                </c:pt>
                <c:pt idx="736">
                  <c:v>43672</c:v>
                </c:pt>
                <c:pt idx="737">
                  <c:v>43675</c:v>
                </c:pt>
                <c:pt idx="738">
                  <c:v>43676</c:v>
                </c:pt>
                <c:pt idx="739">
                  <c:v>43677</c:v>
                </c:pt>
                <c:pt idx="740">
                  <c:v>43678</c:v>
                </c:pt>
                <c:pt idx="741">
                  <c:v>43679</c:v>
                </c:pt>
                <c:pt idx="742">
                  <c:v>43682</c:v>
                </c:pt>
                <c:pt idx="743">
                  <c:v>43683</c:v>
                </c:pt>
                <c:pt idx="744">
                  <c:v>43684</c:v>
                </c:pt>
                <c:pt idx="745">
                  <c:v>43685</c:v>
                </c:pt>
                <c:pt idx="746">
                  <c:v>43686</c:v>
                </c:pt>
                <c:pt idx="747">
                  <c:v>43689</c:v>
                </c:pt>
                <c:pt idx="748">
                  <c:v>43690</c:v>
                </c:pt>
                <c:pt idx="749">
                  <c:v>43691</c:v>
                </c:pt>
                <c:pt idx="750">
                  <c:v>43692</c:v>
                </c:pt>
                <c:pt idx="751">
                  <c:v>43693</c:v>
                </c:pt>
                <c:pt idx="752">
                  <c:v>43696</c:v>
                </c:pt>
                <c:pt idx="753">
                  <c:v>43697</c:v>
                </c:pt>
                <c:pt idx="754">
                  <c:v>43698</c:v>
                </c:pt>
                <c:pt idx="755">
                  <c:v>43699</c:v>
                </c:pt>
                <c:pt idx="756">
                  <c:v>43700</c:v>
                </c:pt>
                <c:pt idx="757">
                  <c:v>43703</c:v>
                </c:pt>
                <c:pt idx="758">
                  <c:v>43704</c:v>
                </c:pt>
                <c:pt idx="759">
                  <c:v>43705</c:v>
                </c:pt>
                <c:pt idx="760">
                  <c:v>43706</c:v>
                </c:pt>
                <c:pt idx="761">
                  <c:v>43707</c:v>
                </c:pt>
              </c:numCache>
            </c:numRef>
          </c:cat>
          <c:val>
            <c:numRef>
              <c:f>Sheet2!$C$2:$C$1402</c:f>
              <c:numCache>
                <c:formatCode>0.00%</c:formatCode>
                <c:ptCount val="762"/>
                <c:pt idx="0">
                  <c:v>5.9500000000000004E-2</c:v>
                </c:pt>
                <c:pt idx="1">
                  <c:v>5.9827999999999999E-2</c:v>
                </c:pt>
                <c:pt idx="2">
                  <c:v>5.9522000000000005E-2</c:v>
                </c:pt>
                <c:pt idx="3">
                  <c:v>5.9135999999999994E-2</c:v>
                </c:pt>
                <c:pt idx="4">
                  <c:v>5.8428000000000008E-2</c:v>
                </c:pt>
                <c:pt idx="5">
                  <c:v>5.8811000000000002E-2</c:v>
                </c:pt>
                <c:pt idx="6">
                  <c:v>5.8376000000000004E-2</c:v>
                </c:pt>
                <c:pt idx="7">
                  <c:v>5.8258000000000004E-2</c:v>
                </c:pt>
                <c:pt idx="8">
                  <c:v>5.7803000000000007E-2</c:v>
                </c:pt>
                <c:pt idx="9">
                  <c:v>5.7859000000000001E-2</c:v>
                </c:pt>
                <c:pt idx="10">
                  <c:v>5.8007999999999997E-2</c:v>
                </c:pt>
                <c:pt idx="11">
                  <c:v>5.8299999999999998E-2</c:v>
                </c:pt>
                <c:pt idx="12">
                  <c:v>5.8251999999999998E-2</c:v>
                </c:pt>
                <c:pt idx="13">
                  <c:v>5.8235999999999996E-2</c:v>
                </c:pt>
                <c:pt idx="14">
                  <c:v>5.8019999999999995E-2</c:v>
                </c:pt>
                <c:pt idx="15">
                  <c:v>5.8174000000000003E-2</c:v>
                </c:pt>
                <c:pt idx="16">
                  <c:v>5.8166999999999996E-2</c:v>
                </c:pt>
                <c:pt idx="17">
                  <c:v>5.8367000000000002E-2</c:v>
                </c:pt>
                <c:pt idx="18">
                  <c:v>5.8705999999999994E-2</c:v>
                </c:pt>
                <c:pt idx="19">
                  <c:v>5.9370000000000006E-2</c:v>
                </c:pt>
                <c:pt idx="20">
                  <c:v>5.8971999999999997E-2</c:v>
                </c:pt>
                <c:pt idx="21">
                  <c:v>5.9671000000000002E-2</c:v>
                </c:pt>
                <c:pt idx="22">
                  <c:v>5.9340999999999998E-2</c:v>
                </c:pt>
                <c:pt idx="23">
                  <c:v>5.8899999999999994E-2</c:v>
                </c:pt>
                <c:pt idx="24">
                  <c:v>5.8563000000000004E-2</c:v>
                </c:pt>
                <c:pt idx="25">
                  <c:v>5.8642E-2</c:v>
                </c:pt>
                <c:pt idx="26">
                  <c:v>5.8400000000000001E-2</c:v>
                </c:pt>
                <c:pt idx="27">
                  <c:v>5.8827999999999998E-2</c:v>
                </c:pt>
                <c:pt idx="28">
                  <c:v>5.9876000000000006E-2</c:v>
                </c:pt>
                <c:pt idx="29">
                  <c:v>5.9573000000000001E-2</c:v>
                </c:pt>
                <c:pt idx="30">
                  <c:v>6.0773000000000001E-2</c:v>
                </c:pt>
                <c:pt idx="31">
                  <c:v>6.0599999999999994E-2</c:v>
                </c:pt>
                <c:pt idx="32">
                  <c:v>6.0548000000000005E-2</c:v>
                </c:pt>
                <c:pt idx="33">
                  <c:v>6.0447000000000001E-2</c:v>
                </c:pt>
                <c:pt idx="34">
                  <c:v>6.0332999999999998E-2</c:v>
                </c:pt>
                <c:pt idx="35">
                  <c:v>6.0597000000000005E-2</c:v>
                </c:pt>
                <c:pt idx="36">
                  <c:v>5.9827999999999999E-2</c:v>
                </c:pt>
                <c:pt idx="37">
                  <c:v>5.9027999999999997E-2</c:v>
                </c:pt>
                <c:pt idx="38">
                  <c:v>5.8872000000000001E-2</c:v>
                </c:pt>
                <c:pt idx="39">
                  <c:v>5.9068000000000002E-2</c:v>
                </c:pt>
                <c:pt idx="40">
                  <c:v>5.8928000000000001E-2</c:v>
                </c:pt>
                <c:pt idx="41">
                  <c:v>5.8667999999999998E-2</c:v>
                </c:pt>
                <c:pt idx="42">
                  <c:v>5.9000000000000004E-2</c:v>
                </c:pt>
                <c:pt idx="43">
                  <c:v>5.8760000000000007E-2</c:v>
                </c:pt>
                <c:pt idx="44">
                  <c:v>5.7826000000000002E-2</c:v>
                </c:pt>
                <c:pt idx="45">
                  <c:v>5.8299999999999998E-2</c:v>
                </c:pt>
                <c:pt idx="46">
                  <c:v>5.7599999999999998E-2</c:v>
                </c:pt>
                <c:pt idx="47">
                  <c:v>5.79E-2</c:v>
                </c:pt>
                <c:pt idx="48">
                  <c:v>5.7722999999999997E-2</c:v>
                </c:pt>
                <c:pt idx="49">
                  <c:v>5.7564999999999998E-2</c:v>
                </c:pt>
                <c:pt idx="50">
                  <c:v>5.7999999999999996E-2</c:v>
                </c:pt>
                <c:pt idx="51">
                  <c:v>5.79E-2</c:v>
                </c:pt>
                <c:pt idx="52">
                  <c:v>5.7907E-2</c:v>
                </c:pt>
                <c:pt idx="53">
                  <c:v>5.7891999999999999E-2</c:v>
                </c:pt>
                <c:pt idx="54">
                  <c:v>5.7800000000000004E-2</c:v>
                </c:pt>
                <c:pt idx="55">
                  <c:v>5.7200000000000001E-2</c:v>
                </c:pt>
                <c:pt idx="56">
                  <c:v>5.7178000000000007E-2</c:v>
                </c:pt>
                <c:pt idx="57">
                  <c:v>5.7790000000000001E-2</c:v>
                </c:pt>
                <c:pt idx="58">
                  <c:v>5.7470999999999994E-2</c:v>
                </c:pt>
                <c:pt idx="59">
                  <c:v>5.8001000000000004E-2</c:v>
                </c:pt>
                <c:pt idx="60">
                  <c:v>5.867E-2</c:v>
                </c:pt>
                <c:pt idx="61">
                  <c:v>5.9215999999999998E-2</c:v>
                </c:pt>
                <c:pt idx="62">
                  <c:v>5.9500000000000004E-2</c:v>
                </c:pt>
                <c:pt idx="63">
                  <c:v>5.9256999999999997E-2</c:v>
                </c:pt>
                <c:pt idx="64">
                  <c:v>5.9386000000000001E-2</c:v>
                </c:pt>
                <c:pt idx="65">
                  <c:v>5.9335000000000006E-2</c:v>
                </c:pt>
                <c:pt idx="66">
                  <c:v>5.9200000000000003E-2</c:v>
                </c:pt>
                <c:pt idx="67">
                  <c:v>5.8899999999999994E-2</c:v>
                </c:pt>
                <c:pt idx="68">
                  <c:v>5.9055999999999997E-2</c:v>
                </c:pt>
                <c:pt idx="69">
                  <c:v>5.9968E-2</c:v>
                </c:pt>
                <c:pt idx="70">
                  <c:v>6.260099999999999E-2</c:v>
                </c:pt>
                <c:pt idx="71">
                  <c:v>6.3200000000000006E-2</c:v>
                </c:pt>
                <c:pt idx="72">
                  <c:v>6.4854000000000009E-2</c:v>
                </c:pt>
                <c:pt idx="73">
                  <c:v>6.3282000000000005E-2</c:v>
                </c:pt>
                <c:pt idx="74">
                  <c:v>6.3399999999999998E-2</c:v>
                </c:pt>
                <c:pt idx="75">
                  <c:v>6.3322000000000003E-2</c:v>
                </c:pt>
                <c:pt idx="76">
                  <c:v>6.1874000000000005E-2</c:v>
                </c:pt>
                <c:pt idx="77">
                  <c:v>6.1452E-2</c:v>
                </c:pt>
                <c:pt idx="78">
                  <c:v>6.1475000000000002E-2</c:v>
                </c:pt>
                <c:pt idx="79">
                  <c:v>6.1603000000000005E-2</c:v>
                </c:pt>
                <c:pt idx="80">
                  <c:v>6.2074999999999998E-2</c:v>
                </c:pt>
                <c:pt idx="81">
                  <c:v>6.1416000000000005E-2</c:v>
                </c:pt>
                <c:pt idx="82">
                  <c:v>6.1052000000000002E-2</c:v>
                </c:pt>
                <c:pt idx="83">
                  <c:v>6.08E-2</c:v>
                </c:pt>
                <c:pt idx="84">
                  <c:v>6.3454999999999998E-2</c:v>
                </c:pt>
                <c:pt idx="85">
                  <c:v>6.3621999999999998E-2</c:v>
                </c:pt>
                <c:pt idx="86">
                  <c:v>6.2218000000000002E-2</c:v>
                </c:pt>
                <c:pt idx="87">
                  <c:v>6.2676999999999997E-2</c:v>
                </c:pt>
                <c:pt idx="88">
                  <c:v>6.2205000000000003E-2</c:v>
                </c:pt>
                <c:pt idx="89">
                  <c:v>6.1345999999999998E-2</c:v>
                </c:pt>
                <c:pt idx="90">
                  <c:v>6.1475000000000002E-2</c:v>
                </c:pt>
                <c:pt idx="91">
                  <c:v>6.1600000000000002E-2</c:v>
                </c:pt>
                <c:pt idx="92">
                  <c:v>6.1544000000000001E-2</c:v>
                </c:pt>
                <c:pt idx="93">
                  <c:v>6.1219999999999997E-2</c:v>
                </c:pt>
                <c:pt idx="94">
                  <c:v>6.1200000000000004E-2</c:v>
                </c:pt>
                <c:pt idx="95">
                  <c:v>6.1033999999999998E-2</c:v>
                </c:pt>
                <c:pt idx="96">
                  <c:v>6.0848000000000006E-2</c:v>
                </c:pt>
                <c:pt idx="97">
                  <c:v>6.0631000000000004E-2</c:v>
                </c:pt>
                <c:pt idx="98">
                  <c:v>6.0152999999999998E-2</c:v>
                </c:pt>
                <c:pt idx="99">
                  <c:v>5.9767000000000001E-2</c:v>
                </c:pt>
                <c:pt idx="100">
                  <c:v>0.06</c:v>
                </c:pt>
                <c:pt idx="101">
                  <c:v>5.9800000000000006E-2</c:v>
                </c:pt>
                <c:pt idx="102">
                  <c:v>5.9884000000000007E-2</c:v>
                </c:pt>
                <c:pt idx="103">
                  <c:v>5.9500000000000004E-2</c:v>
                </c:pt>
                <c:pt idx="104">
                  <c:v>5.8934999999999994E-2</c:v>
                </c:pt>
                <c:pt idx="105">
                  <c:v>5.7785000000000003E-2</c:v>
                </c:pt>
                <c:pt idx="106">
                  <c:v>5.7636E-2</c:v>
                </c:pt>
                <c:pt idx="107">
                  <c:v>5.79E-2</c:v>
                </c:pt>
                <c:pt idx="108">
                  <c:v>5.7731999999999999E-2</c:v>
                </c:pt>
                <c:pt idx="109">
                  <c:v>5.8373999999999995E-2</c:v>
                </c:pt>
                <c:pt idx="110">
                  <c:v>5.8471999999999996E-2</c:v>
                </c:pt>
                <c:pt idx="111">
                  <c:v>5.8529999999999999E-2</c:v>
                </c:pt>
                <c:pt idx="112">
                  <c:v>5.9077000000000005E-2</c:v>
                </c:pt>
                <c:pt idx="113">
                  <c:v>5.6478E-2</c:v>
                </c:pt>
                <c:pt idx="114">
                  <c:v>5.6100000000000004E-2</c:v>
                </c:pt>
                <c:pt idx="115">
                  <c:v>5.5725999999999998E-2</c:v>
                </c:pt>
                <c:pt idx="116">
                  <c:v>5.5640999999999996E-2</c:v>
                </c:pt>
                <c:pt idx="117">
                  <c:v>5.6317000000000006E-2</c:v>
                </c:pt>
                <c:pt idx="118">
                  <c:v>5.6307000000000003E-2</c:v>
                </c:pt>
                <c:pt idx="119">
                  <c:v>5.6272000000000003E-2</c:v>
                </c:pt>
                <c:pt idx="120">
                  <c:v>5.6399999999999999E-2</c:v>
                </c:pt>
                <c:pt idx="121">
                  <c:v>5.6245999999999997E-2</c:v>
                </c:pt>
                <c:pt idx="122">
                  <c:v>5.6523999999999998E-2</c:v>
                </c:pt>
                <c:pt idx="123">
                  <c:v>5.6344000000000005E-2</c:v>
                </c:pt>
                <c:pt idx="124">
                  <c:v>5.7045999999999999E-2</c:v>
                </c:pt>
                <c:pt idx="125">
                  <c:v>5.7374999999999995E-2</c:v>
                </c:pt>
                <c:pt idx="126">
                  <c:v>5.7117000000000001E-2</c:v>
                </c:pt>
                <c:pt idx="127">
                  <c:v>5.6799999999999996E-2</c:v>
                </c:pt>
                <c:pt idx="128">
                  <c:v>5.6326999999999995E-2</c:v>
                </c:pt>
                <c:pt idx="129">
                  <c:v>5.5999999999999994E-2</c:v>
                </c:pt>
                <c:pt idx="130">
                  <c:v>5.5827000000000002E-2</c:v>
                </c:pt>
                <c:pt idx="131">
                  <c:v>5.4000000000000006E-2</c:v>
                </c:pt>
                <c:pt idx="132">
                  <c:v>5.3438999999999993E-2</c:v>
                </c:pt>
                <c:pt idx="133">
                  <c:v>5.3200000000000004E-2</c:v>
                </c:pt>
                <c:pt idx="134">
                  <c:v>5.3255999999999998E-2</c:v>
                </c:pt>
                <c:pt idx="135">
                  <c:v>5.3308000000000001E-2</c:v>
                </c:pt>
                <c:pt idx="136">
                  <c:v>5.3499999999999999E-2</c:v>
                </c:pt>
                <c:pt idx="137">
                  <c:v>5.4275000000000004E-2</c:v>
                </c:pt>
                <c:pt idx="138">
                  <c:v>5.4450999999999999E-2</c:v>
                </c:pt>
                <c:pt idx="139">
                  <c:v>5.4572000000000002E-2</c:v>
                </c:pt>
                <c:pt idx="140">
                  <c:v>5.4000000000000006E-2</c:v>
                </c:pt>
                <c:pt idx="141">
                  <c:v>5.3822999999999996E-2</c:v>
                </c:pt>
                <c:pt idx="142">
                  <c:v>5.2891000000000001E-2</c:v>
                </c:pt>
                <c:pt idx="143">
                  <c:v>5.2961999999999995E-2</c:v>
                </c:pt>
                <c:pt idx="144">
                  <c:v>5.2641999999999994E-2</c:v>
                </c:pt>
                <c:pt idx="145">
                  <c:v>5.3246000000000002E-2</c:v>
                </c:pt>
                <c:pt idx="146">
                  <c:v>5.2968000000000001E-2</c:v>
                </c:pt>
                <c:pt idx="147">
                  <c:v>5.3295000000000002E-2</c:v>
                </c:pt>
                <c:pt idx="148">
                  <c:v>5.33E-2</c:v>
                </c:pt>
                <c:pt idx="149">
                  <c:v>5.3600000000000002E-2</c:v>
                </c:pt>
                <c:pt idx="150">
                  <c:v>5.3955000000000003E-2</c:v>
                </c:pt>
                <c:pt idx="151">
                  <c:v>5.3121000000000002E-2</c:v>
                </c:pt>
                <c:pt idx="152">
                  <c:v>5.2910000000000006E-2</c:v>
                </c:pt>
                <c:pt idx="153">
                  <c:v>5.3413000000000002E-2</c:v>
                </c:pt>
                <c:pt idx="154">
                  <c:v>5.2823000000000002E-2</c:v>
                </c:pt>
                <c:pt idx="155">
                  <c:v>5.2687999999999999E-2</c:v>
                </c:pt>
                <c:pt idx="156">
                  <c:v>5.2199999999999996E-2</c:v>
                </c:pt>
                <c:pt idx="157">
                  <c:v>5.2374999999999998E-2</c:v>
                </c:pt>
                <c:pt idx="158">
                  <c:v>5.1990000000000001E-2</c:v>
                </c:pt>
                <c:pt idx="159">
                  <c:v>5.2153999999999999E-2</c:v>
                </c:pt>
                <c:pt idx="160">
                  <c:v>5.2400000000000002E-2</c:v>
                </c:pt>
                <c:pt idx="161">
                  <c:v>5.1900000000000002E-2</c:v>
                </c:pt>
                <c:pt idx="162">
                  <c:v>5.1677999999999995E-2</c:v>
                </c:pt>
                <c:pt idx="163">
                  <c:v>5.2000000000000005E-2</c:v>
                </c:pt>
                <c:pt idx="164">
                  <c:v>5.1900000000000002E-2</c:v>
                </c:pt>
                <c:pt idx="165">
                  <c:v>5.2449000000000003E-2</c:v>
                </c:pt>
                <c:pt idx="166">
                  <c:v>5.2199999999999996E-2</c:v>
                </c:pt>
                <c:pt idx="167">
                  <c:v>5.2080000000000001E-2</c:v>
                </c:pt>
                <c:pt idx="168">
                  <c:v>5.2117000000000004E-2</c:v>
                </c:pt>
                <c:pt idx="169">
                  <c:v>5.2176E-2</c:v>
                </c:pt>
                <c:pt idx="170">
                  <c:v>5.2939999999999994E-2</c:v>
                </c:pt>
                <c:pt idx="171">
                  <c:v>5.2600000000000001E-2</c:v>
                </c:pt>
                <c:pt idx="172">
                  <c:v>5.2023E-2</c:v>
                </c:pt>
                <c:pt idx="173">
                  <c:v>5.2125000000000005E-2</c:v>
                </c:pt>
                <c:pt idx="174">
                  <c:v>5.1862000000000005E-2</c:v>
                </c:pt>
                <c:pt idx="175">
                  <c:v>5.2096000000000003E-2</c:v>
                </c:pt>
                <c:pt idx="176">
                  <c:v>5.2000000000000005E-2</c:v>
                </c:pt>
                <c:pt idx="177">
                  <c:v>5.16E-2</c:v>
                </c:pt>
                <c:pt idx="178">
                  <c:v>5.1699999999999996E-2</c:v>
                </c:pt>
                <c:pt idx="179">
                  <c:v>5.21E-2</c:v>
                </c:pt>
                <c:pt idx="180">
                  <c:v>5.21E-2</c:v>
                </c:pt>
                <c:pt idx="181">
                  <c:v>5.28E-2</c:v>
                </c:pt>
                <c:pt idx="182">
                  <c:v>5.2900000000000003E-2</c:v>
                </c:pt>
                <c:pt idx="183">
                  <c:v>5.3099E-2</c:v>
                </c:pt>
                <c:pt idx="184">
                  <c:v>5.2999999999999999E-2</c:v>
                </c:pt>
                <c:pt idx="185">
                  <c:v>5.2699999999999997E-2</c:v>
                </c:pt>
                <c:pt idx="186">
                  <c:v>5.2729999999999999E-2</c:v>
                </c:pt>
                <c:pt idx="187">
                  <c:v>5.3099999999999994E-2</c:v>
                </c:pt>
                <c:pt idx="188">
                  <c:v>5.2900000000000003E-2</c:v>
                </c:pt>
                <c:pt idx="189">
                  <c:v>5.3200000000000004E-2</c:v>
                </c:pt>
                <c:pt idx="190">
                  <c:v>5.2841000000000006E-2</c:v>
                </c:pt>
                <c:pt idx="191">
                  <c:v>5.2188999999999999E-2</c:v>
                </c:pt>
                <c:pt idx="192">
                  <c:v>5.1500000000000004E-2</c:v>
                </c:pt>
                <c:pt idx="193">
                  <c:v>5.1266999999999993E-2</c:v>
                </c:pt>
                <c:pt idx="194">
                  <c:v>5.0700000000000002E-2</c:v>
                </c:pt>
                <c:pt idx="195">
                  <c:v>4.9942E-2</c:v>
                </c:pt>
                <c:pt idx="196">
                  <c:v>5.0265000000000004E-2</c:v>
                </c:pt>
                <c:pt idx="197">
                  <c:v>6.0101000000000002E-2</c:v>
                </c:pt>
                <c:pt idx="198">
                  <c:v>5.7838000000000001E-2</c:v>
                </c:pt>
                <c:pt idx="199">
                  <c:v>5.8700000000000002E-2</c:v>
                </c:pt>
                <c:pt idx="200">
                  <c:v>5.6631999999999995E-2</c:v>
                </c:pt>
                <c:pt idx="201">
                  <c:v>5.5766000000000003E-2</c:v>
                </c:pt>
                <c:pt idx="202">
                  <c:v>5.5816999999999999E-2</c:v>
                </c:pt>
                <c:pt idx="203">
                  <c:v>5.534E-2</c:v>
                </c:pt>
                <c:pt idx="204">
                  <c:v>5.5030999999999997E-2</c:v>
                </c:pt>
                <c:pt idx="205">
                  <c:v>5.5721E-2</c:v>
                </c:pt>
                <c:pt idx="206">
                  <c:v>5.5042999999999995E-2</c:v>
                </c:pt>
                <c:pt idx="207">
                  <c:v>5.5892999999999998E-2</c:v>
                </c:pt>
                <c:pt idx="208">
                  <c:v>5.6321000000000003E-2</c:v>
                </c:pt>
                <c:pt idx="209">
                  <c:v>5.6899999999999992E-2</c:v>
                </c:pt>
                <c:pt idx="210">
                  <c:v>5.6500000000000002E-2</c:v>
                </c:pt>
                <c:pt idx="211">
                  <c:v>5.6420999999999999E-2</c:v>
                </c:pt>
                <c:pt idx="212">
                  <c:v>5.6600000000000004E-2</c:v>
                </c:pt>
                <c:pt idx="213">
                  <c:v>5.6250000000000001E-2</c:v>
                </c:pt>
                <c:pt idx="214">
                  <c:v>5.6162999999999998E-2</c:v>
                </c:pt>
                <c:pt idx="215">
                  <c:v>5.6325E-2</c:v>
                </c:pt>
                <c:pt idx="216">
                  <c:v>5.5891999999999997E-2</c:v>
                </c:pt>
                <c:pt idx="217">
                  <c:v>5.4974999999999996E-2</c:v>
                </c:pt>
                <c:pt idx="218">
                  <c:v>5.4573999999999998E-2</c:v>
                </c:pt>
                <c:pt idx="219">
                  <c:v>5.5199999999999999E-2</c:v>
                </c:pt>
                <c:pt idx="220">
                  <c:v>5.5080999999999998E-2</c:v>
                </c:pt>
                <c:pt idx="221">
                  <c:v>5.5472E-2</c:v>
                </c:pt>
                <c:pt idx="222">
                  <c:v>5.5549999999999995E-2</c:v>
                </c:pt>
                <c:pt idx="223">
                  <c:v>5.5600000000000004E-2</c:v>
                </c:pt>
                <c:pt idx="224">
                  <c:v>5.5955000000000005E-2</c:v>
                </c:pt>
                <c:pt idx="225">
                  <c:v>5.5442999999999999E-2</c:v>
                </c:pt>
                <c:pt idx="226">
                  <c:v>5.5800000000000002E-2</c:v>
                </c:pt>
                <c:pt idx="227">
                  <c:v>5.5500000000000001E-2</c:v>
                </c:pt>
                <c:pt idx="228">
                  <c:v>5.5266000000000003E-2</c:v>
                </c:pt>
                <c:pt idx="229">
                  <c:v>5.5544999999999997E-2</c:v>
                </c:pt>
                <c:pt idx="230">
                  <c:v>5.5626999999999996E-2</c:v>
                </c:pt>
                <c:pt idx="231">
                  <c:v>5.5751999999999996E-2</c:v>
                </c:pt>
                <c:pt idx="232">
                  <c:v>5.6100000000000004E-2</c:v>
                </c:pt>
                <c:pt idx="233">
                  <c:v>5.5899999999999998E-2</c:v>
                </c:pt>
                <c:pt idx="234">
                  <c:v>5.5500000000000001E-2</c:v>
                </c:pt>
                <c:pt idx="235">
                  <c:v>5.4253000000000003E-2</c:v>
                </c:pt>
                <c:pt idx="236">
                  <c:v>5.4120999999999996E-2</c:v>
                </c:pt>
                <c:pt idx="237">
                  <c:v>5.3262000000000004E-2</c:v>
                </c:pt>
                <c:pt idx="238">
                  <c:v>5.2641999999999994E-2</c:v>
                </c:pt>
                <c:pt idx="239">
                  <c:v>5.2318999999999997E-2</c:v>
                </c:pt>
                <c:pt idx="240">
                  <c:v>5.1315E-2</c:v>
                </c:pt>
                <c:pt idx="241">
                  <c:v>5.1071999999999999E-2</c:v>
                </c:pt>
                <c:pt idx="242">
                  <c:v>5.0823E-2</c:v>
                </c:pt>
                <c:pt idx="243">
                  <c:v>5.1200000000000002E-2</c:v>
                </c:pt>
                <c:pt idx="244">
                  <c:v>5.1670999999999995E-2</c:v>
                </c:pt>
                <c:pt idx="245">
                  <c:v>5.1680999999999998E-2</c:v>
                </c:pt>
                <c:pt idx="246">
                  <c:v>5.0022999999999998E-2</c:v>
                </c:pt>
                <c:pt idx="247">
                  <c:v>4.9545000000000006E-2</c:v>
                </c:pt>
                <c:pt idx="248">
                  <c:v>4.9202000000000003E-2</c:v>
                </c:pt>
                <c:pt idx="249">
                  <c:v>4.8799999999999996E-2</c:v>
                </c:pt>
                <c:pt idx="250">
                  <c:v>4.8606999999999997E-2</c:v>
                </c:pt>
                <c:pt idx="251">
                  <c:v>4.8181000000000002E-2</c:v>
                </c:pt>
                <c:pt idx="252">
                  <c:v>4.8100000000000004E-2</c:v>
                </c:pt>
                <c:pt idx="253">
                  <c:v>4.8499999999999995E-2</c:v>
                </c:pt>
                <c:pt idx="254">
                  <c:v>4.8239000000000004E-2</c:v>
                </c:pt>
                <c:pt idx="255">
                  <c:v>4.8722000000000001E-2</c:v>
                </c:pt>
                <c:pt idx="256">
                  <c:v>4.9143999999999993E-2</c:v>
                </c:pt>
                <c:pt idx="257">
                  <c:v>4.9134999999999998E-2</c:v>
                </c:pt>
                <c:pt idx="258">
                  <c:v>4.9211999999999999E-2</c:v>
                </c:pt>
                <c:pt idx="259">
                  <c:v>4.8944999999999995E-2</c:v>
                </c:pt>
                <c:pt idx="260">
                  <c:v>4.8766999999999998E-2</c:v>
                </c:pt>
                <c:pt idx="261">
                  <c:v>4.9660000000000003E-2</c:v>
                </c:pt>
                <c:pt idx="262">
                  <c:v>4.9054E-2</c:v>
                </c:pt>
                <c:pt idx="263">
                  <c:v>4.9299999999999997E-2</c:v>
                </c:pt>
                <c:pt idx="264">
                  <c:v>4.9195999999999997E-2</c:v>
                </c:pt>
                <c:pt idx="265">
                  <c:v>4.8833000000000001E-2</c:v>
                </c:pt>
                <c:pt idx="266">
                  <c:v>4.8399999999999999E-2</c:v>
                </c:pt>
                <c:pt idx="267">
                  <c:v>4.8399999999999999E-2</c:v>
                </c:pt>
                <c:pt idx="268">
                  <c:v>4.8231000000000003E-2</c:v>
                </c:pt>
                <c:pt idx="269">
                  <c:v>4.82E-2</c:v>
                </c:pt>
                <c:pt idx="270">
                  <c:v>4.8057999999999997E-2</c:v>
                </c:pt>
                <c:pt idx="271">
                  <c:v>4.7584000000000001E-2</c:v>
                </c:pt>
                <c:pt idx="272">
                  <c:v>4.7744000000000002E-2</c:v>
                </c:pt>
                <c:pt idx="273">
                  <c:v>4.7655000000000003E-2</c:v>
                </c:pt>
                <c:pt idx="274">
                  <c:v>4.7300000000000002E-2</c:v>
                </c:pt>
                <c:pt idx="275">
                  <c:v>4.6674E-2</c:v>
                </c:pt>
                <c:pt idx="276">
                  <c:v>4.6234000000000004E-2</c:v>
                </c:pt>
                <c:pt idx="277">
                  <c:v>4.6599000000000002E-2</c:v>
                </c:pt>
                <c:pt idx="278">
                  <c:v>4.7108999999999998E-2</c:v>
                </c:pt>
                <c:pt idx="279">
                  <c:v>4.7203999999999996E-2</c:v>
                </c:pt>
                <c:pt idx="280">
                  <c:v>4.7120999999999996E-2</c:v>
                </c:pt>
                <c:pt idx="281">
                  <c:v>4.7300000000000002E-2</c:v>
                </c:pt>
                <c:pt idx="282">
                  <c:v>4.7280999999999997E-2</c:v>
                </c:pt>
                <c:pt idx="283">
                  <c:v>4.7081999999999999E-2</c:v>
                </c:pt>
                <c:pt idx="284">
                  <c:v>4.6834000000000001E-2</c:v>
                </c:pt>
                <c:pt idx="285">
                  <c:v>4.6265000000000001E-2</c:v>
                </c:pt>
                <c:pt idx="286">
                  <c:v>4.607E-2</c:v>
                </c:pt>
                <c:pt idx="287">
                  <c:v>4.6192000000000004E-2</c:v>
                </c:pt>
                <c:pt idx="288">
                  <c:v>4.5469999999999997E-2</c:v>
                </c:pt>
                <c:pt idx="289">
                  <c:v>4.5600000000000002E-2</c:v>
                </c:pt>
                <c:pt idx="290">
                  <c:v>4.5734000000000004E-2</c:v>
                </c:pt>
                <c:pt idx="291">
                  <c:v>4.5621999999999996E-2</c:v>
                </c:pt>
                <c:pt idx="292">
                  <c:v>4.5442999999999997E-2</c:v>
                </c:pt>
                <c:pt idx="293">
                  <c:v>4.5700000000000005E-2</c:v>
                </c:pt>
                <c:pt idx="294">
                  <c:v>4.5570000000000006E-2</c:v>
                </c:pt>
                <c:pt idx="295">
                  <c:v>4.6158000000000005E-2</c:v>
                </c:pt>
                <c:pt idx="296">
                  <c:v>4.5444999999999999E-2</c:v>
                </c:pt>
                <c:pt idx="297">
                  <c:v>4.5705999999999997E-2</c:v>
                </c:pt>
                <c:pt idx="298">
                  <c:v>4.5136000000000003E-2</c:v>
                </c:pt>
                <c:pt idx="299">
                  <c:v>4.5199999999999997E-2</c:v>
                </c:pt>
                <c:pt idx="300">
                  <c:v>4.5117999999999998E-2</c:v>
                </c:pt>
                <c:pt idx="301">
                  <c:v>4.5258E-2</c:v>
                </c:pt>
                <c:pt idx="302">
                  <c:v>4.5019999999999998E-2</c:v>
                </c:pt>
                <c:pt idx="303">
                  <c:v>4.4781000000000001E-2</c:v>
                </c:pt>
                <c:pt idx="304">
                  <c:v>4.4400000000000002E-2</c:v>
                </c:pt>
                <c:pt idx="305">
                  <c:v>4.4299999999999999E-2</c:v>
                </c:pt>
                <c:pt idx="306">
                  <c:v>4.4699999999999997E-2</c:v>
                </c:pt>
                <c:pt idx="307">
                  <c:v>4.5236999999999999E-2</c:v>
                </c:pt>
                <c:pt idx="308">
                  <c:v>4.5425000000000007E-2</c:v>
                </c:pt>
                <c:pt idx="309">
                  <c:v>4.6681E-2</c:v>
                </c:pt>
                <c:pt idx="310">
                  <c:v>4.6559999999999997E-2</c:v>
                </c:pt>
                <c:pt idx="311">
                  <c:v>4.7085999999999996E-2</c:v>
                </c:pt>
                <c:pt idx="312">
                  <c:v>4.7155000000000002E-2</c:v>
                </c:pt>
                <c:pt idx="313">
                  <c:v>4.8036000000000002E-2</c:v>
                </c:pt>
                <c:pt idx="314">
                  <c:v>4.9097999999999996E-2</c:v>
                </c:pt>
                <c:pt idx="315">
                  <c:v>4.8771000000000002E-2</c:v>
                </c:pt>
                <c:pt idx="316">
                  <c:v>4.9100000000000005E-2</c:v>
                </c:pt>
                <c:pt idx="317">
                  <c:v>4.8944000000000001E-2</c:v>
                </c:pt>
                <c:pt idx="318">
                  <c:v>4.9000000000000002E-2</c:v>
                </c:pt>
                <c:pt idx="319">
                  <c:v>4.9546E-2</c:v>
                </c:pt>
                <c:pt idx="320">
                  <c:v>4.9752999999999999E-2</c:v>
                </c:pt>
                <c:pt idx="321">
                  <c:v>5.0094E-2</c:v>
                </c:pt>
                <c:pt idx="322">
                  <c:v>4.9382000000000002E-2</c:v>
                </c:pt>
                <c:pt idx="323">
                  <c:v>4.8708000000000001E-2</c:v>
                </c:pt>
                <c:pt idx="324">
                  <c:v>4.8240999999999999E-2</c:v>
                </c:pt>
                <c:pt idx="325">
                  <c:v>4.8418000000000003E-2</c:v>
                </c:pt>
                <c:pt idx="326">
                  <c:v>4.8410000000000002E-2</c:v>
                </c:pt>
                <c:pt idx="327">
                  <c:v>4.8730000000000002E-2</c:v>
                </c:pt>
                <c:pt idx="328">
                  <c:v>4.8770000000000001E-2</c:v>
                </c:pt>
                <c:pt idx="329">
                  <c:v>4.8703000000000003E-2</c:v>
                </c:pt>
                <c:pt idx="330">
                  <c:v>4.9668999999999998E-2</c:v>
                </c:pt>
                <c:pt idx="331">
                  <c:v>5.0099999999999999E-2</c:v>
                </c:pt>
                <c:pt idx="332">
                  <c:v>4.9995999999999999E-2</c:v>
                </c:pt>
                <c:pt idx="333">
                  <c:v>4.9804000000000001E-2</c:v>
                </c:pt>
                <c:pt idx="334">
                  <c:v>4.9699999999999994E-2</c:v>
                </c:pt>
                <c:pt idx="335">
                  <c:v>4.9963999999999995E-2</c:v>
                </c:pt>
                <c:pt idx="336">
                  <c:v>5.0715000000000003E-2</c:v>
                </c:pt>
                <c:pt idx="337">
                  <c:v>5.0639000000000003E-2</c:v>
                </c:pt>
                <c:pt idx="338">
                  <c:v>5.0793999999999999E-2</c:v>
                </c:pt>
                <c:pt idx="339">
                  <c:v>5.1471999999999997E-2</c:v>
                </c:pt>
                <c:pt idx="340">
                  <c:v>5.1325000000000003E-2</c:v>
                </c:pt>
                <c:pt idx="341">
                  <c:v>5.1699999999999996E-2</c:v>
                </c:pt>
                <c:pt idx="342">
                  <c:v>5.1500000000000004E-2</c:v>
                </c:pt>
                <c:pt idx="343">
                  <c:v>5.1434000000000001E-2</c:v>
                </c:pt>
                <c:pt idx="344">
                  <c:v>5.16E-2</c:v>
                </c:pt>
                <c:pt idx="345">
                  <c:v>5.1247000000000001E-2</c:v>
                </c:pt>
                <c:pt idx="346">
                  <c:v>5.1035999999999998E-2</c:v>
                </c:pt>
                <c:pt idx="347">
                  <c:v>5.1299999999999998E-2</c:v>
                </c:pt>
                <c:pt idx="348">
                  <c:v>5.0571999999999999E-2</c:v>
                </c:pt>
                <c:pt idx="349">
                  <c:v>5.04E-2</c:v>
                </c:pt>
                <c:pt idx="350">
                  <c:v>5.0099999999999999E-2</c:v>
                </c:pt>
                <c:pt idx="351">
                  <c:v>4.9306999999999997E-2</c:v>
                </c:pt>
                <c:pt idx="352">
                  <c:v>4.8739999999999999E-2</c:v>
                </c:pt>
                <c:pt idx="353">
                  <c:v>4.8265000000000002E-2</c:v>
                </c:pt>
                <c:pt idx="354">
                  <c:v>4.82E-2</c:v>
                </c:pt>
                <c:pt idx="355">
                  <c:v>4.7957E-2</c:v>
                </c:pt>
                <c:pt idx="356">
                  <c:v>4.7800000000000002E-2</c:v>
                </c:pt>
                <c:pt idx="357">
                  <c:v>4.7660999999999995E-2</c:v>
                </c:pt>
                <c:pt idx="358">
                  <c:v>4.7309999999999998E-2</c:v>
                </c:pt>
                <c:pt idx="359">
                  <c:v>4.6923000000000006E-2</c:v>
                </c:pt>
                <c:pt idx="360">
                  <c:v>4.6699999999999998E-2</c:v>
                </c:pt>
                <c:pt idx="361">
                  <c:v>4.6790999999999999E-2</c:v>
                </c:pt>
                <c:pt idx="362">
                  <c:v>4.6871000000000003E-2</c:v>
                </c:pt>
                <c:pt idx="363">
                  <c:v>4.7150999999999998E-2</c:v>
                </c:pt>
                <c:pt idx="364">
                  <c:v>4.7213999999999999E-2</c:v>
                </c:pt>
                <c:pt idx="365">
                  <c:v>4.7500000000000001E-2</c:v>
                </c:pt>
                <c:pt idx="366">
                  <c:v>4.8000000000000001E-2</c:v>
                </c:pt>
                <c:pt idx="367">
                  <c:v>4.6961000000000003E-2</c:v>
                </c:pt>
                <c:pt idx="368">
                  <c:v>4.6119E-2</c:v>
                </c:pt>
                <c:pt idx="369">
                  <c:v>4.6349000000000001E-2</c:v>
                </c:pt>
                <c:pt idx="370">
                  <c:v>4.6151999999999999E-2</c:v>
                </c:pt>
                <c:pt idx="371">
                  <c:v>4.6100000000000002E-2</c:v>
                </c:pt>
                <c:pt idx="372">
                  <c:v>4.5747000000000003E-2</c:v>
                </c:pt>
                <c:pt idx="373">
                  <c:v>4.6399999999999997E-2</c:v>
                </c:pt>
                <c:pt idx="374">
                  <c:v>4.6858000000000004E-2</c:v>
                </c:pt>
                <c:pt idx="375">
                  <c:v>4.6550000000000001E-2</c:v>
                </c:pt>
                <c:pt idx="376">
                  <c:v>4.6699000000000004E-2</c:v>
                </c:pt>
                <c:pt idx="377">
                  <c:v>4.7149999999999997E-2</c:v>
                </c:pt>
                <c:pt idx="378">
                  <c:v>4.7824999999999999E-2</c:v>
                </c:pt>
                <c:pt idx="379">
                  <c:v>4.7400000000000005E-2</c:v>
                </c:pt>
                <c:pt idx="380">
                  <c:v>4.6820000000000001E-2</c:v>
                </c:pt>
                <c:pt idx="381">
                  <c:v>4.6433000000000002E-2</c:v>
                </c:pt>
                <c:pt idx="382">
                  <c:v>4.6635000000000003E-2</c:v>
                </c:pt>
                <c:pt idx="383">
                  <c:v>4.6799999999999994E-2</c:v>
                </c:pt>
                <c:pt idx="384">
                  <c:v>4.6729E-2</c:v>
                </c:pt>
                <c:pt idx="385">
                  <c:v>4.6759000000000002E-2</c:v>
                </c:pt>
                <c:pt idx="386">
                  <c:v>4.6500000000000007E-2</c:v>
                </c:pt>
                <c:pt idx="387">
                  <c:v>4.6133E-2</c:v>
                </c:pt>
                <c:pt idx="388">
                  <c:v>4.6199999999999998E-2</c:v>
                </c:pt>
                <c:pt idx="389">
                  <c:v>4.6199999999999998E-2</c:v>
                </c:pt>
                <c:pt idx="390">
                  <c:v>4.6300000000000001E-2</c:v>
                </c:pt>
                <c:pt idx="391">
                  <c:v>4.6136999999999997E-2</c:v>
                </c:pt>
                <c:pt idx="392">
                  <c:v>4.5919000000000001E-2</c:v>
                </c:pt>
                <c:pt idx="393">
                  <c:v>4.58E-2</c:v>
                </c:pt>
                <c:pt idx="394">
                  <c:v>4.5837000000000003E-2</c:v>
                </c:pt>
                <c:pt idx="395">
                  <c:v>4.5828000000000001E-2</c:v>
                </c:pt>
                <c:pt idx="396">
                  <c:v>4.5755999999999998E-2</c:v>
                </c:pt>
                <c:pt idx="397">
                  <c:v>4.5772000000000007E-2</c:v>
                </c:pt>
                <c:pt idx="398">
                  <c:v>4.5499999999999999E-2</c:v>
                </c:pt>
                <c:pt idx="399">
                  <c:v>4.5240999999999996E-2</c:v>
                </c:pt>
                <c:pt idx="400">
                  <c:v>4.5252999999999995E-2</c:v>
                </c:pt>
                <c:pt idx="401">
                  <c:v>4.5143000000000003E-2</c:v>
                </c:pt>
                <c:pt idx="402">
                  <c:v>4.53E-2</c:v>
                </c:pt>
                <c:pt idx="403">
                  <c:v>4.5666999999999999E-2</c:v>
                </c:pt>
                <c:pt idx="404">
                  <c:v>4.5353999999999998E-2</c:v>
                </c:pt>
                <c:pt idx="405">
                  <c:v>4.3863000000000006E-2</c:v>
                </c:pt>
                <c:pt idx="406">
                  <c:v>4.36E-2</c:v>
                </c:pt>
                <c:pt idx="407">
                  <c:v>4.2999999999999997E-2</c:v>
                </c:pt>
                <c:pt idx="408">
                  <c:v>4.3099999999999999E-2</c:v>
                </c:pt>
                <c:pt idx="409">
                  <c:v>4.3548999999999997E-2</c:v>
                </c:pt>
                <c:pt idx="410">
                  <c:v>4.3144999999999996E-2</c:v>
                </c:pt>
                <c:pt idx="411">
                  <c:v>4.3672000000000002E-2</c:v>
                </c:pt>
                <c:pt idx="412">
                  <c:v>4.4199999999999996E-2</c:v>
                </c:pt>
                <c:pt idx="413">
                  <c:v>4.4603000000000004E-2</c:v>
                </c:pt>
                <c:pt idx="414">
                  <c:v>4.4199999999999996E-2</c:v>
                </c:pt>
                <c:pt idx="415">
                  <c:v>4.4642999999999995E-2</c:v>
                </c:pt>
                <c:pt idx="416">
                  <c:v>4.4549000000000005E-2</c:v>
                </c:pt>
                <c:pt idx="417">
                  <c:v>4.4500000000000005E-2</c:v>
                </c:pt>
                <c:pt idx="418">
                  <c:v>4.4199999999999996E-2</c:v>
                </c:pt>
                <c:pt idx="419">
                  <c:v>4.4199999999999996E-2</c:v>
                </c:pt>
                <c:pt idx="420">
                  <c:v>4.4438999999999999E-2</c:v>
                </c:pt>
                <c:pt idx="421">
                  <c:v>4.4299999999999999E-2</c:v>
                </c:pt>
                <c:pt idx="422">
                  <c:v>4.4400000000000002E-2</c:v>
                </c:pt>
                <c:pt idx="423">
                  <c:v>4.4166999999999998E-2</c:v>
                </c:pt>
                <c:pt idx="424">
                  <c:v>4.4299999999999999E-2</c:v>
                </c:pt>
                <c:pt idx="425">
                  <c:v>4.4400000000000002E-2</c:v>
                </c:pt>
                <c:pt idx="426">
                  <c:v>4.4999999999999998E-2</c:v>
                </c:pt>
                <c:pt idx="427">
                  <c:v>4.4999999999999998E-2</c:v>
                </c:pt>
                <c:pt idx="428">
                  <c:v>4.5100000000000001E-2</c:v>
                </c:pt>
                <c:pt idx="429">
                  <c:v>4.4778999999999999E-2</c:v>
                </c:pt>
                <c:pt idx="430">
                  <c:v>4.4406000000000001E-2</c:v>
                </c:pt>
                <c:pt idx="431">
                  <c:v>4.4699999999999997E-2</c:v>
                </c:pt>
                <c:pt idx="432">
                  <c:v>4.4999999999999998E-2</c:v>
                </c:pt>
                <c:pt idx="433">
                  <c:v>4.4999000000000004E-2</c:v>
                </c:pt>
                <c:pt idx="434">
                  <c:v>4.4937000000000005E-2</c:v>
                </c:pt>
                <c:pt idx="435">
                  <c:v>4.5328E-2</c:v>
                </c:pt>
                <c:pt idx="436">
                  <c:v>4.6234000000000004E-2</c:v>
                </c:pt>
                <c:pt idx="437">
                  <c:v>4.7062999999999994E-2</c:v>
                </c:pt>
                <c:pt idx="438">
                  <c:v>4.5899999999999996E-2</c:v>
                </c:pt>
                <c:pt idx="439">
                  <c:v>4.6300000000000001E-2</c:v>
                </c:pt>
                <c:pt idx="440">
                  <c:v>4.7057000000000002E-2</c:v>
                </c:pt>
                <c:pt idx="441">
                  <c:v>4.7282999999999999E-2</c:v>
                </c:pt>
                <c:pt idx="442">
                  <c:v>4.7469999999999998E-2</c:v>
                </c:pt>
                <c:pt idx="443">
                  <c:v>4.9042000000000002E-2</c:v>
                </c:pt>
                <c:pt idx="444">
                  <c:v>5.0708999999999997E-2</c:v>
                </c:pt>
                <c:pt idx="445">
                  <c:v>5.0248999999999995E-2</c:v>
                </c:pt>
                <c:pt idx="446">
                  <c:v>4.9644000000000001E-2</c:v>
                </c:pt>
                <c:pt idx="447">
                  <c:v>5.0300000000000004E-2</c:v>
                </c:pt>
                <c:pt idx="448">
                  <c:v>5.0900000000000001E-2</c:v>
                </c:pt>
                <c:pt idx="449">
                  <c:v>5.1788999999999995E-2</c:v>
                </c:pt>
                <c:pt idx="450">
                  <c:v>5.2172000000000003E-2</c:v>
                </c:pt>
                <c:pt idx="451">
                  <c:v>5.2949999999999997E-2</c:v>
                </c:pt>
                <c:pt idx="452">
                  <c:v>5.2572000000000001E-2</c:v>
                </c:pt>
                <c:pt idx="453">
                  <c:v>5.2049000000000005E-2</c:v>
                </c:pt>
                <c:pt idx="454">
                  <c:v>5.1641000000000006E-2</c:v>
                </c:pt>
                <c:pt idx="455">
                  <c:v>5.3551000000000001E-2</c:v>
                </c:pt>
                <c:pt idx="456">
                  <c:v>5.4158999999999999E-2</c:v>
                </c:pt>
                <c:pt idx="457">
                  <c:v>5.6749999999999995E-2</c:v>
                </c:pt>
                <c:pt idx="458">
                  <c:v>5.5309999999999998E-2</c:v>
                </c:pt>
                <c:pt idx="459">
                  <c:v>5.5106999999999996E-2</c:v>
                </c:pt>
                <c:pt idx="460">
                  <c:v>5.5271999999999995E-2</c:v>
                </c:pt>
                <c:pt idx="461">
                  <c:v>5.6265000000000003E-2</c:v>
                </c:pt>
                <c:pt idx="462">
                  <c:v>5.8986000000000004E-2</c:v>
                </c:pt>
                <c:pt idx="463">
                  <c:v>5.5663999999999998E-2</c:v>
                </c:pt>
                <c:pt idx="464">
                  <c:v>5.5559000000000004E-2</c:v>
                </c:pt>
                <c:pt idx="465">
                  <c:v>5.4271E-2</c:v>
                </c:pt>
                <c:pt idx="466">
                  <c:v>5.4870999999999996E-2</c:v>
                </c:pt>
                <c:pt idx="467">
                  <c:v>5.5382000000000001E-2</c:v>
                </c:pt>
                <c:pt idx="468">
                  <c:v>5.5913999999999998E-2</c:v>
                </c:pt>
                <c:pt idx="469">
                  <c:v>5.5338000000000005E-2</c:v>
                </c:pt>
                <c:pt idx="470">
                  <c:v>5.5052000000000004E-2</c:v>
                </c:pt>
                <c:pt idx="471">
                  <c:v>5.6250999999999995E-2</c:v>
                </c:pt>
                <c:pt idx="472">
                  <c:v>5.5440000000000003E-2</c:v>
                </c:pt>
                <c:pt idx="473">
                  <c:v>5.5220999999999999E-2</c:v>
                </c:pt>
                <c:pt idx="474">
                  <c:v>5.4820000000000001E-2</c:v>
                </c:pt>
                <c:pt idx="475">
                  <c:v>5.4823000000000004E-2</c:v>
                </c:pt>
                <c:pt idx="476">
                  <c:v>5.4600000000000003E-2</c:v>
                </c:pt>
                <c:pt idx="477">
                  <c:v>5.5400999999999999E-2</c:v>
                </c:pt>
                <c:pt idx="478">
                  <c:v>5.4978999999999993E-2</c:v>
                </c:pt>
                <c:pt idx="479">
                  <c:v>5.4258000000000001E-2</c:v>
                </c:pt>
                <c:pt idx="480">
                  <c:v>5.5365999999999999E-2</c:v>
                </c:pt>
                <c:pt idx="481">
                  <c:v>5.5854000000000001E-2</c:v>
                </c:pt>
                <c:pt idx="482">
                  <c:v>5.5399999999999998E-2</c:v>
                </c:pt>
                <c:pt idx="483">
                  <c:v>5.5300000000000002E-2</c:v>
                </c:pt>
                <c:pt idx="484">
                  <c:v>5.4764999999999994E-2</c:v>
                </c:pt>
                <c:pt idx="485">
                  <c:v>5.5E-2</c:v>
                </c:pt>
                <c:pt idx="486">
                  <c:v>5.4489000000000003E-2</c:v>
                </c:pt>
                <c:pt idx="487">
                  <c:v>5.3269999999999998E-2</c:v>
                </c:pt>
                <c:pt idx="488">
                  <c:v>5.3677000000000002E-2</c:v>
                </c:pt>
                <c:pt idx="489">
                  <c:v>5.3478999999999999E-2</c:v>
                </c:pt>
                <c:pt idx="490">
                  <c:v>5.2529000000000006E-2</c:v>
                </c:pt>
                <c:pt idx="491">
                  <c:v>5.3338999999999998E-2</c:v>
                </c:pt>
                <c:pt idx="492">
                  <c:v>5.3004999999999997E-2</c:v>
                </c:pt>
                <c:pt idx="493">
                  <c:v>5.3032000000000003E-2</c:v>
                </c:pt>
                <c:pt idx="494">
                  <c:v>5.3262999999999998E-2</c:v>
                </c:pt>
                <c:pt idx="495">
                  <c:v>5.2999999999999999E-2</c:v>
                </c:pt>
                <c:pt idx="496">
                  <c:v>5.2998999999999998E-2</c:v>
                </c:pt>
                <c:pt idx="497">
                  <c:v>5.1947E-2</c:v>
                </c:pt>
                <c:pt idx="498">
                  <c:v>5.1985999999999997E-2</c:v>
                </c:pt>
                <c:pt idx="499">
                  <c:v>5.2779E-2</c:v>
                </c:pt>
                <c:pt idx="500">
                  <c:v>5.296E-2</c:v>
                </c:pt>
                <c:pt idx="501">
                  <c:v>5.3998999999999998E-2</c:v>
                </c:pt>
                <c:pt idx="502">
                  <c:v>5.6139000000000001E-2</c:v>
                </c:pt>
                <c:pt idx="503">
                  <c:v>5.5739000000000004E-2</c:v>
                </c:pt>
                <c:pt idx="504">
                  <c:v>5.3426999999999995E-2</c:v>
                </c:pt>
                <c:pt idx="505">
                  <c:v>5.2967000000000007E-2</c:v>
                </c:pt>
                <c:pt idx="506">
                  <c:v>5.2999999999999999E-2</c:v>
                </c:pt>
                <c:pt idx="507">
                  <c:v>5.2976999999999996E-2</c:v>
                </c:pt>
                <c:pt idx="508">
                  <c:v>5.3724999999999995E-2</c:v>
                </c:pt>
                <c:pt idx="509">
                  <c:v>5.6250000000000001E-2</c:v>
                </c:pt>
                <c:pt idx="510">
                  <c:v>5.4970999999999999E-2</c:v>
                </c:pt>
                <c:pt idx="511">
                  <c:v>5.5899999999999998E-2</c:v>
                </c:pt>
                <c:pt idx="512">
                  <c:v>5.5300000000000002E-2</c:v>
                </c:pt>
                <c:pt idx="513">
                  <c:v>5.45E-2</c:v>
                </c:pt>
                <c:pt idx="514">
                  <c:v>5.5030999999999997E-2</c:v>
                </c:pt>
                <c:pt idx="515">
                  <c:v>5.4673999999999993E-2</c:v>
                </c:pt>
                <c:pt idx="516">
                  <c:v>5.6500000000000002E-2</c:v>
                </c:pt>
                <c:pt idx="517">
                  <c:v>5.5883000000000002E-2</c:v>
                </c:pt>
                <c:pt idx="518">
                  <c:v>5.6899999999999992E-2</c:v>
                </c:pt>
                <c:pt idx="519">
                  <c:v>5.7999999999999996E-2</c:v>
                </c:pt>
                <c:pt idx="520">
                  <c:v>5.8499999999999996E-2</c:v>
                </c:pt>
                <c:pt idx="521">
                  <c:v>5.8071999999999999E-2</c:v>
                </c:pt>
                <c:pt idx="522">
                  <c:v>5.8286999999999999E-2</c:v>
                </c:pt>
                <c:pt idx="523">
                  <c:v>5.8623000000000001E-2</c:v>
                </c:pt>
                <c:pt idx="524">
                  <c:v>5.7880000000000001E-2</c:v>
                </c:pt>
                <c:pt idx="525">
                  <c:v>5.8573000000000007E-2</c:v>
                </c:pt>
                <c:pt idx="526">
                  <c:v>5.7977999999999995E-2</c:v>
                </c:pt>
                <c:pt idx="527">
                  <c:v>5.6919000000000004E-2</c:v>
                </c:pt>
                <c:pt idx="528">
                  <c:v>5.6600000000000004E-2</c:v>
                </c:pt>
                <c:pt idx="529">
                  <c:v>5.6998999999999994E-2</c:v>
                </c:pt>
                <c:pt idx="530">
                  <c:v>5.7099999999999998E-2</c:v>
                </c:pt>
                <c:pt idx="531">
                  <c:v>5.6668000000000003E-2</c:v>
                </c:pt>
                <c:pt idx="532">
                  <c:v>5.7020000000000001E-2</c:v>
                </c:pt>
                <c:pt idx="533">
                  <c:v>5.7099999999999998E-2</c:v>
                </c:pt>
                <c:pt idx="534">
                  <c:v>5.6851000000000006E-2</c:v>
                </c:pt>
                <c:pt idx="535">
                  <c:v>5.6600000000000004E-2</c:v>
                </c:pt>
                <c:pt idx="536">
                  <c:v>5.7500000000000002E-2</c:v>
                </c:pt>
                <c:pt idx="537">
                  <c:v>5.7559000000000006E-2</c:v>
                </c:pt>
                <c:pt idx="538">
                  <c:v>5.67E-2</c:v>
                </c:pt>
                <c:pt idx="539">
                  <c:v>5.5633000000000002E-2</c:v>
                </c:pt>
                <c:pt idx="540">
                  <c:v>5.4684999999999997E-2</c:v>
                </c:pt>
                <c:pt idx="541">
                  <c:v>5.5199999999999999E-2</c:v>
                </c:pt>
                <c:pt idx="542">
                  <c:v>5.1924999999999999E-2</c:v>
                </c:pt>
                <c:pt idx="543">
                  <c:v>5.0407E-2</c:v>
                </c:pt>
                <c:pt idx="544">
                  <c:v>5.0900000000000001E-2</c:v>
                </c:pt>
                <c:pt idx="545">
                  <c:v>5.0639999999999998E-2</c:v>
                </c:pt>
                <c:pt idx="546">
                  <c:v>4.9616E-2</c:v>
                </c:pt>
                <c:pt idx="547">
                  <c:v>4.87E-2</c:v>
                </c:pt>
                <c:pt idx="548">
                  <c:v>4.7737999999999996E-2</c:v>
                </c:pt>
                <c:pt idx="549">
                  <c:v>4.8399999999999999E-2</c:v>
                </c:pt>
                <c:pt idx="550">
                  <c:v>4.8556999999999996E-2</c:v>
                </c:pt>
                <c:pt idx="551">
                  <c:v>4.7599999999999996E-2</c:v>
                </c:pt>
                <c:pt idx="552">
                  <c:v>4.7331000000000005E-2</c:v>
                </c:pt>
                <c:pt idx="553">
                  <c:v>4.7800000000000002E-2</c:v>
                </c:pt>
                <c:pt idx="554">
                  <c:v>4.8045999999999998E-2</c:v>
                </c:pt>
                <c:pt idx="555">
                  <c:v>4.6637999999999999E-2</c:v>
                </c:pt>
                <c:pt idx="556">
                  <c:v>4.7016000000000002E-2</c:v>
                </c:pt>
                <c:pt idx="557">
                  <c:v>4.6954999999999997E-2</c:v>
                </c:pt>
                <c:pt idx="558">
                  <c:v>4.6990999999999998E-2</c:v>
                </c:pt>
                <c:pt idx="559">
                  <c:v>4.6752000000000002E-2</c:v>
                </c:pt>
                <c:pt idx="560">
                  <c:v>4.6536000000000001E-2</c:v>
                </c:pt>
                <c:pt idx="561">
                  <c:v>4.6668000000000001E-2</c:v>
                </c:pt>
                <c:pt idx="562">
                  <c:v>4.7062E-2</c:v>
                </c:pt>
                <c:pt idx="563">
                  <c:v>4.7699999999999992E-2</c:v>
                </c:pt>
                <c:pt idx="564">
                  <c:v>4.8129999999999999E-2</c:v>
                </c:pt>
                <c:pt idx="565">
                  <c:v>4.8600000000000004E-2</c:v>
                </c:pt>
                <c:pt idx="566">
                  <c:v>4.9260999999999999E-2</c:v>
                </c:pt>
                <c:pt idx="567">
                  <c:v>4.8677999999999999E-2</c:v>
                </c:pt>
                <c:pt idx="568">
                  <c:v>4.7523999999999997E-2</c:v>
                </c:pt>
                <c:pt idx="569">
                  <c:v>4.7800000000000002E-2</c:v>
                </c:pt>
                <c:pt idx="570">
                  <c:v>4.734E-2</c:v>
                </c:pt>
                <c:pt idx="571">
                  <c:v>4.7119000000000001E-2</c:v>
                </c:pt>
                <c:pt idx="572">
                  <c:v>4.7226999999999998E-2</c:v>
                </c:pt>
                <c:pt idx="573">
                  <c:v>4.8506000000000001E-2</c:v>
                </c:pt>
                <c:pt idx="574">
                  <c:v>4.8600000000000004E-2</c:v>
                </c:pt>
                <c:pt idx="575">
                  <c:v>4.8175999999999997E-2</c:v>
                </c:pt>
                <c:pt idx="576">
                  <c:v>4.8108000000000005E-2</c:v>
                </c:pt>
                <c:pt idx="577">
                  <c:v>4.7737999999999996E-2</c:v>
                </c:pt>
                <c:pt idx="578">
                  <c:v>4.7599999999999996E-2</c:v>
                </c:pt>
                <c:pt idx="579">
                  <c:v>4.8100000000000004E-2</c:v>
                </c:pt>
                <c:pt idx="580">
                  <c:v>4.7899999999999998E-2</c:v>
                </c:pt>
                <c:pt idx="581">
                  <c:v>4.7659E-2</c:v>
                </c:pt>
                <c:pt idx="582">
                  <c:v>4.7444E-2</c:v>
                </c:pt>
                <c:pt idx="583">
                  <c:v>4.7778000000000001E-2</c:v>
                </c:pt>
                <c:pt idx="584">
                  <c:v>4.7667000000000001E-2</c:v>
                </c:pt>
                <c:pt idx="585">
                  <c:v>4.6928999999999998E-2</c:v>
                </c:pt>
                <c:pt idx="586">
                  <c:v>4.6199999999999998E-2</c:v>
                </c:pt>
                <c:pt idx="587">
                  <c:v>4.5951000000000006E-2</c:v>
                </c:pt>
                <c:pt idx="588">
                  <c:v>4.5969999999999997E-2</c:v>
                </c:pt>
                <c:pt idx="589">
                  <c:v>4.6100000000000002E-2</c:v>
                </c:pt>
                <c:pt idx="590">
                  <c:v>4.5499999999999999E-2</c:v>
                </c:pt>
                <c:pt idx="591">
                  <c:v>4.4974E-2</c:v>
                </c:pt>
                <c:pt idx="592">
                  <c:v>4.5033000000000004E-2</c:v>
                </c:pt>
                <c:pt idx="593">
                  <c:v>4.4923999999999999E-2</c:v>
                </c:pt>
                <c:pt idx="594">
                  <c:v>4.4500000000000005E-2</c:v>
                </c:pt>
                <c:pt idx="595">
                  <c:v>4.4326999999999998E-2</c:v>
                </c:pt>
                <c:pt idx="596">
                  <c:v>4.3343999999999994E-2</c:v>
                </c:pt>
                <c:pt idx="597">
                  <c:v>4.2699999999999995E-2</c:v>
                </c:pt>
                <c:pt idx="598">
                  <c:v>4.2599999999999999E-2</c:v>
                </c:pt>
                <c:pt idx="599">
                  <c:v>4.2999999999999997E-2</c:v>
                </c:pt>
                <c:pt idx="600">
                  <c:v>4.3099999999999999E-2</c:v>
                </c:pt>
                <c:pt idx="601">
                  <c:v>4.24E-2</c:v>
                </c:pt>
                <c:pt idx="602">
                  <c:v>4.2426999999999999E-2</c:v>
                </c:pt>
                <c:pt idx="603">
                  <c:v>4.2500000000000003E-2</c:v>
                </c:pt>
                <c:pt idx="604">
                  <c:v>4.1961999999999999E-2</c:v>
                </c:pt>
                <c:pt idx="605">
                  <c:v>4.2099999999999999E-2</c:v>
                </c:pt>
                <c:pt idx="606">
                  <c:v>4.1863999999999998E-2</c:v>
                </c:pt>
                <c:pt idx="607">
                  <c:v>4.1900000000000007E-2</c:v>
                </c:pt>
                <c:pt idx="608">
                  <c:v>4.2000000000000003E-2</c:v>
                </c:pt>
                <c:pt idx="609">
                  <c:v>4.2007000000000003E-2</c:v>
                </c:pt>
                <c:pt idx="610">
                  <c:v>4.1900000000000007E-2</c:v>
                </c:pt>
                <c:pt idx="611">
                  <c:v>4.1599999999999998E-2</c:v>
                </c:pt>
                <c:pt idx="612">
                  <c:v>4.1828000000000004E-2</c:v>
                </c:pt>
                <c:pt idx="613">
                  <c:v>4.1840000000000002E-2</c:v>
                </c:pt>
                <c:pt idx="614">
                  <c:v>4.1299999999999996E-2</c:v>
                </c:pt>
                <c:pt idx="615">
                  <c:v>4.1500000000000002E-2</c:v>
                </c:pt>
                <c:pt idx="616">
                  <c:v>4.0500000000000001E-2</c:v>
                </c:pt>
                <c:pt idx="617">
                  <c:v>4.0168999999999996E-2</c:v>
                </c:pt>
                <c:pt idx="618">
                  <c:v>4.07E-2</c:v>
                </c:pt>
                <c:pt idx="619">
                  <c:v>4.0839999999999994E-2</c:v>
                </c:pt>
                <c:pt idx="620">
                  <c:v>4.1247999999999993E-2</c:v>
                </c:pt>
                <c:pt idx="621">
                  <c:v>4.1589000000000001E-2</c:v>
                </c:pt>
                <c:pt idx="622">
                  <c:v>4.2500000000000003E-2</c:v>
                </c:pt>
                <c:pt idx="623">
                  <c:v>4.215E-2</c:v>
                </c:pt>
                <c:pt idx="624">
                  <c:v>4.1631000000000001E-2</c:v>
                </c:pt>
                <c:pt idx="625">
                  <c:v>4.1100000000000005E-2</c:v>
                </c:pt>
                <c:pt idx="626">
                  <c:v>4.0758000000000003E-2</c:v>
                </c:pt>
                <c:pt idx="627">
                  <c:v>3.9966000000000002E-2</c:v>
                </c:pt>
                <c:pt idx="628">
                  <c:v>4.0599999999999997E-2</c:v>
                </c:pt>
                <c:pt idx="629">
                  <c:v>4.0599999999999997E-2</c:v>
                </c:pt>
                <c:pt idx="630">
                  <c:v>4.1200000000000001E-2</c:v>
                </c:pt>
                <c:pt idx="631">
                  <c:v>4.1098999999999997E-2</c:v>
                </c:pt>
                <c:pt idx="632">
                  <c:v>4.0899999999999999E-2</c:v>
                </c:pt>
                <c:pt idx="633">
                  <c:v>4.1062000000000001E-2</c:v>
                </c:pt>
                <c:pt idx="634">
                  <c:v>4.1100000000000005E-2</c:v>
                </c:pt>
                <c:pt idx="635">
                  <c:v>4.0846E-2</c:v>
                </c:pt>
                <c:pt idx="636">
                  <c:v>4.0999999999999995E-2</c:v>
                </c:pt>
                <c:pt idx="637">
                  <c:v>4.0999999999999995E-2</c:v>
                </c:pt>
                <c:pt idx="638">
                  <c:v>4.1100000000000005E-2</c:v>
                </c:pt>
                <c:pt idx="639">
                  <c:v>4.1165E-2</c:v>
                </c:pt>
                <c:pt idx="640">
                  <c:v>4.0849999999999997E-2</c:v>
                </c:pt>
                <c:pt idx="641">
                  <c:v>0.04</c:v>
                </c:pt>
                <c:pt idx="642">
                  <c:v>3.9988999999999997E-2</c:v>
                </c:pt>
                <c:pt idx="643">
                  <c:v>3.9199999999999999E-2</c:v>
                </c:pt>
                <c:pt idx="644">
                  <c:v>3.9423E-2</c:v>
                </c:pt>
                <c:pt idx="645">
                  <c:v>3.9407999999999999E-2</c:v>
                </c:pt>
                <c:pt idx="646">
                  <c:v>3.8900000000000004E-2</c:v>
                </c:pt>
                <c:pt idx="647">
                  <c:v>3.8599999999999995E-2</c:v>
                </c:pt>
                <c:pt idx="648">
                  <c:v>3.8300000000000001E-2</c:v>
                </c:pt>
                <c:pt idx="649">
                  <c:v>3.8699999999999998E-2</c:v>
                </c:pt>
                <c:pt idx="650">
                  <c:v>4.0500000000000001E-2</c:v>
                </c:pt>
                <c:pt idx="651">
                  <c:v>4.0415E-2</c:v>
                </c:pt>
                <c:pt idx="652">
                  <c:v>4.0899999999999999E-2</c:v>
                </c:pt>
                <c:pt idx="653">
                  <c:v>4.2500000000000003E-2</c:v>
                </c:pt>
                <c:pt idx="654">
                  <c:v>4.0898999999999998E-2</c:v>
                </c:pt>
                <c:pt idx="655">
                  <c:v>4.0800000000000003E-2</c:v>
                </c:pt>
                <c:pt idx="656">
                  <c:v>4.0300000000000002E-2</c:v>
                </c:pt>
                <c:pt idx="657">
                  <c:v>4.0038999999999998E-2</c:v>
                </c:pt>
                <c:pt idx="658">
                  <c:v>4.0468999999999998E-2</c:v>
                </c:pt>
                <c:pt idx="659">
                  <c:v>4.0199999999999993E-2</c:v>
                </c:pt>
                <c:pt idx="660">
                  <c:v>4.0171999999999999E-2</c:v>
                </c:pt>
                <c:pt idx="661">
                  <c:v>4.0599999999999997E-2</c:v>
                </c:pt>
                <c:pt idx="662">
                  <c:v>4.1399999999999999E-2</c:v>
                </c:pt>
                <c:pt idx="663">
                  <c:v>4.1262999999999994E-2</c:v>
                </c:pt>
                <c:pt idx="664">
                  <c:v>4.1539E-2</c:v>
                </c:pt>
                <c:pt idx="665">
                  <c:v>4.1711999999999999E-2</c:v>
                </c:pt>
                <c:pt idx="666">
                  <c:v>4.1500000000000002E-2</c:v>
                </c:pt>
                <c:pt idx="667">
                  <c:v>4.1599999999999998E-2</c:v>
                </c:pt>
                <c:pt idx="668">
                  <c:v>4.1700000000000001E-2</c:v>
                </c:pt>
                <c:pt idx="669">
                  <c:v>4.1299999999999996E-2</c:v>
                </c:pt>
                <c:pt idx="670">
                  <c:v>4.1299999999999996E-2</c:v>
                </c:pt>
                <c:pt idx="671">
                  <c:v>4.0628000000000004E-2</c:v>
                </c:pt>
                <c:pt idx="672">
                  <c:v>4.095E-2</c:v>
                </c:pt>
                <c:pt idx="673">
                  <c:v>4.0899999999999999E-2</c:v>
                </c:pt>
                <c:pt idx="674">
                  <c:v>4.0800000000000003E-2</c:v>
                </c:pt>
                <c:pt idx="675">
                  <c:v>4.0800000000000003E-2</c:v>
                </c:pt>
                <c:pt idx="676">
                  <c:v>4.0599999999999997E-2</c:v>
                </c:pt>
                <c:pt idx="677">
                  <c:v>4.07E-2</c:v>
                </c:pt>
                <c:pt idx="678">
                  <c:v>0.04</c:v>
                </c:pt>
                <c:pt idx="679">
                  <c:v>4.0099999999999997E-2</c:v>
                </c:pt>
                <c:pt idx="680">
                  <c:v>4.0399999999999998E-2</c:v>
                </c:pt>
                <c:pt idx="681">
                  <c:v>3.9833E-2</c:v>
                </c:pt>
                <c:pt idx="682">
                  <c:v>3.9599999999999996E-2</c:v>
                </c:pt>
                <c:pt idx="683">
                  <c:v>3.9199999999999999E-2</c:v>
                </c:pt>
                <c:pt idx="684">
                  <c:v>3.9399999999999998E-2</c:v>
                </c:pt>
                <c:pt idx="685">
                  <c:v>3.8628999999999997E-2</c:v>
                </c:pt>
                <c:pt idx="686">
                  <c:v>3.8678999999999998E-2</c:v>
                </c:pt>
                <c:pt idx="687">
                  <c:v>3.9516000000000003E-2</c:v>
                </c:pt>
                <c:pt idx="688">
                  <c:v>4.0446999999999997E-2</c:v>
                </c:pt>
                <c:pt idx="689">
                  <c:v>4.0300000000000002E-2</c:v>
                </c:pt>
                <c:pt idx="690">
                  <c:v>3.968E-2</c:v>
                </c:pt>
                <c:pt idx="691">
                  <c:v>3.9425000000000002E-2</c:v>
                </c:pt>
                <c:pt idx="692">
                  <c:v>3.9309999999999998E-2</c:v>
                </c:pt>
                <c:pt idx="693">
                  <c:v>3.9100000000000003E-2</c:v>
                </c:pt>
                <c:pt idx="694">
                  <c:v>3.8800000000000001E-2</c:v>
                </c:pt>
                <c:pt idx="695">
                  <c:v>3.7593999999999995E-2</c:v>
                </c:pt>
                <c:pt idx="696">
                  <c:v>3.7109000000000003E-2</c:v>
                </c:pt>
                <c:pt idx="697">
                  <c:v>3.7000000000000005E-2</c:v>
                </c:pt>
                <c:pt idx="698">
                  <c:v>3.6799999999999999E-2</c:v>
                </c:pt>
                <c:pt idx="699">
                  <c:v>3.6699999999999997E-2</c:v>
                </c:pt>
                <c:pt idx="700">
                  <c:v>3.6372000000000002E-2</c:v>
                </c:pt>
                <c:pt idx="701">
                  <c:v>3.6699999999999997E-2</c:v>
                </c:pt>
                <c:pt idx="702">
                  <c:v>3.56E-2</c:v>
                </c:pt>
                <c:pt idx="703">
                  <c:v>3.44E-2</c:v>
                </c:pt>
                <c:pt idx="704">
                  <c:v>3.39E-2</c:v>
                </c:pt>
                <c:pt idx="705">
                  <c:v>3.3300000000000003E-2</c:v>
                </c:pt>
                <c:pt idx="706">
                  <c:v>3.4079999999999999E-2</c:v>
                </c:pt>
                <c:pt idx="707">
                  <c:v>3.4000000000000002E-2</c:v>
                </c:pt>
                <c:pt idx="708">
                  <c:v>3.3742000000000001E-2</c:v>
                </c:pt>
                <c:pt idx="709">
                  <c:v>3.3579999999999999E-2</c:v>
                </c:pt>
                <c:pt idx="710">
                  <c:v>3.3350999999999999E-2</c:v>
                </c:pt>
                <c:pt idx="711">
                  <c:v>3.3055000000000001E-2</c:v>
                </c:pt>
                <c:pt idx="712">
                  <c:v>3.0959E-2</c:v>
                </c:pt>
                <c:pt idx="713">
                  <c:v>3.0899999999999997E-2</c:v>
                </c:pt>
                <c:pt idx="714">
                  <c:v>3.1800000000000002E-2</c:v>
                </c:pt>
                <c:pt idx="715">
                  <c:v>3.1600000000000003E-2</c:v>
                </c:pt>
                <c:pt idx="716">
                  <c:v>3.1200000000000002E-2</c:v>
                </c:pt>
                <c:pt idx="717">
                  <c:v>3.0540999999999999E-2</c:v>
                </c:pt>
                <c:pt idx="718">
                  <c:v>3.0474000000000001E-2</c:v>
                </c:pt>
                <c:pt idx="719">
                  <c:v>3.1040000000000002E-2</c:v>
                </c:pt>
                <c:pt idx="720">
                  <c:v>3.0600000000000002E-2</c:v>
                </c:pt>
                <c:pt idx="721">
                  <c:v>2.9822999999999999E-2</c:v>
                </c:pt>
                <c:pt idx="722">
                  <c:v>2.98E-2</c:v>
                </c:pt>
                <c:pt idx="723">
                  <c:v>2.92E-2</c:v>
                </c:pt>
                <c:pt idx="724">
                  <c:v>2.8399999999999998E-2</c:v>
                </c:pt>
                <c:pt idx="725">
                  <c:v>2.8044000000000003E-2</c:v>
                </c:pt>
                <c:pt idx="726">
                  <c:v>2.7711E-2</c:v>
                </c:pt>
                <c:pt idx="727">
                  <c:v>2.7746E-2</c:v>
                </c:pt>
                <c:pt idx="728">
                  <c:v>2.8300000000000002E-2</c:v>
                </c:pt>
                <c:pt idx="729">
                  <c:v>2.8544E-2</c:v>
                </c:pt>
                <c:pt idx="730">
                  <c:v>2.8309999999999998E-2</c:v>
                </c:pt>
                <c:pt idx="731">
                  <c:v>2.8516E-2</c:v>
                </c:pt>
                <c:pt idx="732">
                  <c:v>2.8424000000000001E-2</c:v>
                </c:pt>
                <c:pt idx="733">
                  <c:v>2.8199999999999999E-2</c:v>
                </c:pt>
                <c:pt idx="734">
                  <c:v>2.8199999999999999E-2</c:v>
                </c:pt>
                <c:pt idx="735">
                  <c:v>2.8558E-2</c:v>
                </c:pt>
                <c:pt idx="736">
                  <c:v>2.86E-2</c:v>
                </c:pt>
                <c:pt idx="737">
                  <c:v>2.8692000000000002E-2</c:v>
                </c:pt>
                <c:pt idx="738">
                  <c:v>2.8799999999999999E-2</c:v>
                </c:pt>
                <c:pt idx="739">
                  <c:v>2.9221E-2</c:v>
                </c:pt>
                <c:pt idx="740">
                  <c:v>2.8753000000000001E-2</c:v>
                </c:pt>
                <c:pt idx="741">
                  <c:v>2.8537E-2</c:v>
                </c:pt>
                <c:pt idx="742">
                  <c:v>2.9523000000000001E-2</c:v>
                </c:pt>
                <c:pt idx="743">
                  <c:v>2.8500000000000001E-2</c:v>
                </c:pt>
                <c:pt idx="744">
                  <c:v>2.81E-2</c:v>
                </c:pt>
                <c:pt idx="745">
                  <c:v>2.7537000000000002E-2</c:v>
                </c:pt>
                <c:pt idx="746">
                  <c:v>2.76E-2</c:v>
                </c:pt>
                <c:pt idx="747">
                  <c:v>2.8060000000000002E-2</c:v>
                </c:pt>
                <c:pt idx="748">
                  <c:v>2.7900000000000001E-2</c:v>
                </c:pt>
                <c:pt idx="749">
                  <c:v>2.8307000000000002E-2</c:v>
                </c:pt>
                <c:pt idx="750">
                  <c:v>2.8199999999999999E-2</c:v>
                </c:pt>
                <c:pt idx="751">
                  <c:v>2.7862000000000001E-2</c:v>
                </c:pt>
                <c:pt idx="752">
                  <c:v>2.8300000000000002E-2</c:v>
                </c:pt>
                <c:pt idx="753">
                  <c:v>2.8548E-2</c:v>
                </c:pt>
                <c:pt idx="754">
                  <c:v>2.8256E-2</c:v>
                </c:pt>
                <c:pt idx="755">
                  <c:v>2.8546000000000002E-2</c:v>
                </c:pt>
                <c:pt idx="756">
                  <c:v>2.8999999999999998E-2</c:v>
                </c:pt>
                <c:pt idx="757">
                  <c:v>2.9805000000000002E-2</c:v>
                </c:pt>
                <c:pt idx="758">
                  <c:v>3.0177999999999996E-2</c:v>
                </c:pt>
                <c:pt idx="759">
                  <c:v>3.0903999999999997E-2</c:v>
                </c:pt>
                <c:pt idx="760">
                  <c:v>3.0800000000000001E-2</c:v>
                </c:pt>
                <c:pt idx="761">
                  <c:v>0.03</c:v>
                </c:pt>
              </c:numCache>
            </c:numRef>
          </c:val>
          <c:smooth val="0"/>
        </c:ser>
        <c:ser>
          <c:idx val="2"/>
          <c:order val="2"/>
          <c:tx>
            <c:strRef>
              <c:f>Sheet2!$D$1</c:f>
              <c:strCache>
                <c:ptCount val="1"/>
                <c:pt idx="0">
                  <c:v>NTN-B 2050</c:v>
                </c:pt>
              </c:strCache>
            </c:strRef>
          </c:tx>
          <c:spPr>
            <a:ln w="28575" cap="rnd">
              <a:solidFill>
                <a:srgbClr val="593C71"/>
              </a:solidFill>
              <a:round/>
            </a:ln>
            <a:effectLst/>
          </c:spPr>
          <c:marker>
            <c:symbol val="none"/>
          </c:marker>
          <c:cat>
            <c:numRef>
              <c:f>Sheet2!$A$2:$A$1402</c:f>
              <c:numCache>
                <c:formatCode>m/d/yyyy</c:formatCode>
                <c:ptCount val="762"/>
                <c:pt idx="0">
                  <c:v>42583</c:v>
                </c:pt>
                <c:pt idx="1">
                  <c:v>42584</c:v>
                </c:pt>
                <c:pt idx="2">
                  <c:v>42585</c:v>
                </c:pt>
                <c:pt idx="3">
                  <c:v>42586</c:v>
                </c:pt>
                <c:pt idx="4">
                  <c:v>42587</c:v>
                </c:pt>
                <c:pt idx="5">
                  <c:v>42590</c:v>
                </c:pt>
                <c:pt idx="6">
                  <c:v>42591</c:v>
                </c:pt>
                <c:pt idx="7">
                  <c:v>42592</c:v>
                </c:pt>
                <c:pt idx="8">
                  <c:v>42593</c:v>
                </c:pt>
                <c:pt idx="9">
                  <c:v>42594</c:v>
                </c:pt>
                <c:pt idx="10">
                  <c:v>42597</c:v>
                </c:pt>
                <c:pt idx="11">
                  <c:v>42598</c:v>
                </c:pt>
                <c:pt idx="12">
                  <c:v>42599</c:v>
                </c:pt>
                <c:pt idx="13">
                  <c:v>42600</c:v>
                </c:pt>
                <c:pt idx="14">
                  <c:v>42601</c:v>
                </c:pt>
                <c:pt idx="15">
                  <c:v>42604</c:v>
                </c:pt>
                <c:pt idx="16">
                  <c:v>42605</c:v>
                </c:pt>
                <c:pt idx="17">
                  <c:v>42606</c:v>
                </c:pt>
                <c:pt idx="18">
                  <c:v>42607</c:v>
                </c:pt>
                <c:pt idx="19">
                  <c:v>42608</c:v>
                </c:pt>
                <c:pt idx="20">
                  <c:v>42611</c:v>
                </c:pt>
                <c:pt idx="21">
                  <c:v>42612</c:v>
                </c:pt>
                <c:pt idx="22">
                  <c:v>42613</c:v>
                </c:pt>
                <c:pt idx="23">
                  <c:v>42614</c:v>
                </c:pt>
                <c:pt idx="24">
                  <c:v>42615</c:v>
                </c:pt>
                <c:pt idx="25">
                  <c:v>42618</c:v>
                </c:pt>
                <c:pt idx="26">
                  <c:v>42619</c:v>
                </c:pt>
                <c:pt idx="27">
                  <c:v>42621</c:v>
                </c:pt>
                <c:pt idx="28">
                  <c:v>42622</c:v>
                </c:pt>
                <c:pt idx="29">
                  <c:v>42625</c:v>
                </c:pt>
                <c:pt idx="30">
                  <c:v>42626</c:v>
                </c:pt>
                <c:pt idx="31">
                  <c:v>42627</c:v>
                </c:pt>
                <c:pt idx="32">
                  <c:v>42628</c:v>
                </c:pt>
                <c:pt idx="33">
                  <c:v>42629</c:v>
                </c:pt>
                <c:pt idx="34">
                  <c:v>42632</c:v>
                </c:pt>
                <c:pt idx="35">
                  <c:v>42633</c:v>
                </c:pt>
                <c:pt idx="36">
                  <c:v>42634</c:v>
                </c:pt>
                <c:pt idx="37">
                  <c:v>42635</c:v>
                </c:pt>
                <c:pt idx="38">
                  <c:v>42636</c:v>
                </c:pt>
                <c:pt idx="39">
                  <c:v>42639</c:v>
                </c:pt>
                <c:pt idx="40">
                  <c:v>42640</c:v>
                </c:pt>
                <c:pt idx="41">
                  <c:v>42641</c:v>
                </c:pt>
                <c:pt idx="42">
                  <c:v>42642</c:v>
                </c:pt>
                <c:pt idx="43">
                  <c:v>42643</c:v>
                </c:pt>
                <c:pt idx="44">
                  <c:v>42646</c:v>
                </c:pt>
                <c:pt idx="45">
                  <c:v>42647</c:v>
                </c:pt>
                <c:pt idx="46">
                  <c:v>42648</c:v>
                </c:pt>
                <c:pt idx="47">
                  <c:v>42649</c:v>
                </c:pt>
                <c:pt idx="48">
                  <c:v>42650</c:v>
                </c:pt>
                <c:pt idx="49">
                  <c:v>42653</c:v>
                </c:pt>
                <c:pt idx="50">
                  <c:v>42654</c:v>
                </c:pt>
                <c:pt idx="51">
                  <c:v>42656</c:v>
                </c:pt>
                <c:pt idx="52">
                  <c:v>42657</c:v>
                </c:pt>
                <c:pt idx="53">
                  <c:v>42660</c:v>
                </c:pt>
                <c:pt idx="54">
                  <c:v>42661</c:v>
                </c:pt>
                <c:pt idx="55">
                  <c:v>42662</c:v>
                </c:pt>
                <c:pt idx="56">
                  <c:v>42663</c:v>
                </c:pt>
                <c:pt idx="57">
                  <c:v>42664</c:v>
                </c:pt>
                <c:pt idx="58">
                  <c:v>42667</c:v>
                </c:pt>
                <c:pt idx="59">
                  <c:v>42668</c:v>
                </c:pt>
                <c:pt idx="60">
                  <c:v>42669</c:v>
                </c:pt>
                <c:pt idx="61">
                  <c:v>42670</c:v>
                </c:pt>
                <c:pt idx="62">
                  <c:v>42671</c:v>
                </c:pt>
                <c:pt idx="63">
                  <c:v>42674</c:v>
                </c:pt>
                <c:pt idx="64">
                  <c:v>42675</c:v>
                </c:pt>
                <c:pt idx="65">
                  <c:v>42677</c:v>
                </c:pt>
                <c:pt idx="66">
                  <c:v>42678</c:v>
                </c:pt>
                <c:pt idx="67">
                  <c:v>42681</c:v>
                </c:pt>
                <c:pt idx="68">
                  <c:v>42682</c:v>
                </c:pt>
                <c:pt idx="69">
                  <c:v>42683</c:v>
                </c:pt>
                <c:pt idx="70">
                  <c:v>42684</c:v>
                </c:pt>
                <c:pt idx="71">
                  <c:v>42685</c:v>
                </c:pt>
                <c:pt idx="72">
                  <c:v>42688</c:v>
                </c:pt>
                <c:pt idx="73">
                  <c:v>42690</c:v>
                </c:pt>
                <c:pt idx="74">
                  <c:v>42691</c:v>
                </c:pt>
                <c:pt idx="75">
                  <c:v>42692</c:v>
                </c:pt>
                <c:pt idx="76">
                  <c:v>42695</c:v>
                </c:pt>
                <c:pt idx="77">
                  <c:v>42696</c:v>
                </c:pt>
                <c:pt idx="78">
                  <c:v>42697</c:v>
                </c:pt>
                <c:pt idx="79">
                  <c:v>42698</c:v>
                </c:pt>
                <c:pt idx="80">
                  <c:v>42699</c:v>
                </c:pt>
                <c:pt idx="81">
                  <c:v>42702</c:v>
                </c:pt>
                <c:pt idx="82">
                  <c:v>42703</c:v>
                </c:pt>
                <c:pt idx="83">
                  <c:v>42704</c:v>
                </c:pt>
                <c:pt idx="84">
                  <c:v>42705</c:v>
                </c:pt>
                <c:pt idx="85">
                  <c:v>42706</c:v>
                </c:pt>
                <c:pt idx="86">
                  <c:v>42709</c:v>
                </c:pt>
                <c:pt idx="87">
                  <c:v>42710</c:v>
                </c:pt>
                <c:pt idx="88">
                  <c:v>42711</c:v>
                </c:pt>
                <c:pt idx="89">
                  <c:v>42712</c:v>
                </c:pt>
                <c:pt idx="90">
                  <c:v>42713</c:v>
                </c:pt>
                <c:pt idx="91">
                  <c:v>42716</c:v>
                </c:pt>
                <c:pt idx="92">
                  <c:v>42717</c:v>
                </c:pt>
                <c:pt idx="93">
                  <c:v>42718</c:v>
                </c:pt>
                <c:pt idx="94">
                  <c:v>42719</c:v>
                </c:pt>
                <c:pt idx="95">
                  <c:v>42720</c:v>
                </c:pt>
                <c:pt idx="96">
                  <c:v>42723</c:v>
                </c:pt>
                <c:pt idx="97">
                  <c:v>42724</c:v>
                </c:pt>
                <c:pt idx="98">
                  <c:v>42725</c:v>
                </c:pt>
                <c:pt idx="99">
                  <c:v>42726</c:v>
                </c:pt>
                <c:pt idx="100">
                  <c:v>42727</c:v>
                </c:pt>
                <c:pt idx="101">
                  <c:v>42730</c:v>
                </c:pt>
                <c:pt idx="102">
                  <c:v>42731</c:v>
                </c:pt>
                <c:pt idx="103">
                  <c:v>42732</c:v>
                </c:pt>
                <c:pt idx="104">
                  <c:v>42733</c:v>
                </c:pt>
                <c:pt idx="105">
                  <c:v>42737</c:v>
                </c:pt>
                <c:pt idx="106">
                  <c:v>42738</c:v>
                </c:pt>
                <c:pt idx="107">
                  <c:v>42739</c:v>
                </c:pt>
                <c:pt idx="108">
                  <c:v>42740</c:v>
                </c:pt>
                <c:pt idx="109">
                  <c:v>42741</c:v>
                </c:pt>
                <c:pt idx="110">
                  <c:v>42744</c:v>
                </c:pt>
                <c:pt idx="111">
                  <c:v>42745</c:v>
                </c:pt>
                <c:pt idx="112">
                  <c:v>42746</c:v>
                </c:pt>
                <c:pt idx="113">
                  <c:v>42747</c:v>
                </c:pt>
                <c:pt idx="114">
                  <c:v>42748</c:v>
                </c:pt>
                <c:pt idx="115">
                  <c:v>42751</c:v>
                </c:pt>
                <c:pt idx="116">
                  <c:v>42752</c:v>
                </c:pt>
                <c:pt idx="117">
                  <c:v>42753</c:v>
                </c:pt>
                <c:pt idx="118">
                  <c:v>42754</c:v>
                </c:pt>
                <c:pt idx="119">
                  <c:v>42755</c:v>
                </c:pt>
                <c:pt idx="120">
                  <c:v>42758</c:v>
                </c:pt>
                <c:pt idx="121">
                  <c:v>42759</c:v>
                </c:pt>
                <c:pt idx="122">
                  <c:v>42761</c:v>
                </c:pt>
                <c:pt idx="123">
                  <c:v>42762</c:v>
                </c:pt>
                <c:pt idx="124">
                  <c:v>42765</c:v>
                </c:pt>
                <c:pt idx="125">
                  <c:v>42766</c:v>
                </c:pt>
                <c:pt idx="126">
                  <c:v>42767</c:v>
                </c:pt>
                <c:pt idx="127">
                  <c:v>42768</c:v>
                </c:pt>
                <c:pt idx="128">
                  <c:v>42769</c:v>
                </c:pt>
                <c:pt idx="129">
                  <c:v>42772</c:v>
                </c:pt>
                <c:pt idx="130">
                  <c:v>42773</c:v>
                </c:pt>
                <c:pt idx="131">
                  <c:v>42774</c:v>
                </c:pt>
                <c:pt idx="132">
                  <c:v>42775</c:v>
                </c:pt>
                <c:pt idx="133">
                  <c:v>42776</c:v>
                </c:pt>
                <c:pt idx="134">
                  <c:v>42779</c:v>
                </c:pt>
                <c:pt idx="135">
                  <c:v>42780</c:v>
                </c:pt>
                <c:pt idx="136">
                  <c:v>42781</c:v>
                </c:pt>
                <c:pt idx="137">
                  <c:v>42782</c:v>
                </c:pt>
                <c:pt idx="138">
                  <c:v>42783</c:v>
                </c:pt>
                <c:pt idx="139">
                  <c:v>42786</c:v>
                </c:pt>
                <c:pt idx="140">
                  <c:v>42787</c:v>
                </c:pt>
                <c:pt idx="141">
                  <c:v>42788</c:v>
                </c:pt>
                <c:pt idx="142">
                  <c:v>42789</c:v>
                </c:pt>
                <c:pt idx="143">
                  <c:v>42790</c:v>
                </c:pt>
                <c:pt idx="144">
                  <c:v>42795</c:v>
                </c:pt>
                <c:pt idx="145">
                  <c:v>42796</c:v>
                </c:pt>
                <c:pt idx="146">
                  <c:v>42797</c:v>
                </c:pt>
                <c:pt idx="147">
                  <c:v>42800</c:v>
                </c:pt>
                <c:pt idx="148">
                  <c:v>42801</c:v>
                </c:pt>
                <c:pt idx="149">
                  <c:v>42802</c:v>
                </c:pt>
                <c:pt idx="150">
                  <c:v>42803</c:v>
                </c:pt>
                <c:pt idx="151">
                  <c:v>42804</c:v>
                </c:pt>
                <c:pt idx="152">
                  <c:v>42807</c:v>
                </c:pt>
                <c:pt idx="153">
                  <c:v>42808</c:v>
                </c:pt>
                <c:pt idx="154">
                  <c:v>42809</c:v>
                </c:pt>
                <c:pt idx="155">
                  <c:v>42810</c:v>
                </c:pt>
                <c:pt idx="156">
                  <c:v>42811</c:v>
                </c:pt>
                <c:pt idx="157">
                  <c:v>42814</c:v>
                </c:pt>
                <c:pt idx="158">
                  <c:v>42815</c:v>
                </c:pt>
                <c:pt idx="159">
                  <c:v>42816</c:v>
                </c:pt>
                <c:pt idx="160">
                  <c:v>42817</c:v>
                </c:pt>
                <c:pt idx="161">
                  <c:v>42818</c:v>
                </c:pt>
                <c:pt idx="162">
                  <c:v>42821</c:v>
                </c:pt>
                <c:pt idx="163">
                  <c:v>42822</c:v>
                </c:pt>
                <c:pt idx="164">
                  <c:v>42823</c:v>
                </c:pt>
                <c:pt idx="165">
                  <c:v>42824</c:v>
                </c:pt>
                <c:pt idx="166">
                  <c:v>42825</c:v>
                </c:pt>
                <c:pt idx="167">
                  <c:v>42828</c:v>
                </c:pt>
                <c:pt idx="168">
                  <c:v>42829</c:v>
                </c:pt>
                <c:pt idx="169">
                  <c:v>42830</c:v>
                </c:pt>
                <c:pt idx="170">
                  <c:v>42831</c:v>
                </c:pt>
                <c:pt idx="171">
                  <c:v>42832</c:v>
                </c:pt>
                <c:pt idx="172">
                  <c:v>42835</c:v>
                </c:pt>
                <c:pt idx="173">
                  <c:v>42836</c:v>
                </c:pt>
                <c:pt idx="174">
                  <c:v>42837</c:v>
                </c:pt>
                <c:pt idx="175">
                  <c:v>42838</c:v>
                </c:pt>
                <c:pt idx="176">
                  <c:v>42842</c:v>
                </c:pt>
                <c:pt idx="177">
                  <c:v>42843</c:v>
                </c:pt>
                <c:pt idx="178">
                  <c:v>42844</c:v>
                </c:pt>
                <c:pt idx="179">
                  <c:v>42845</c:v>
                </c:pt>
                <c:pt idx="180">
                  <c:v>42849</c:v>
                </c:pt>
                <c:pt idx="181">
                  <c:v>42850</c:v>
                </c:pt>
                <c:pt idx="182">
                  <c:v>42851</c:v>
                </c:pt>
                <c:pt idx="183">
                  <c:v>42852</c:v>
                </c:pt>
                <c:pt idx="184">
                  <c:v>42853</c:v>
                </c:pt>
                <c:pt idx="185">
                  <c:v>42857</c:v>
                </c:pt>
                <c:pt idx="186">
                  <c:v>42858</c:v>
                </c:pt>
                <c:pt idx="187">
                  <c:v>42859</c:v>
                </c:pt>
                <c:pt idx="188">
                  <c:v>42860</c:v>
                </c:pt>
                <c:pt idx="189">
                  <c:v>42863</c:v>
                </c:pt>
                <c:pt idx="190">
                  <c:v>42864</c:v>
                </c:pt>
                <c:pt idx="191">
                  <c:v>42865</c:v>
                </c:pt>
                <c:pt idx="192">
                  <c:v>42866</c:v>
                </c:pt>
                <c:pt idx="193">
                  <c:v>42867</c:v>
                </c:pt>
                <c:pt idx="194">
                  <c:v>42870</c:v>
                </c:pt>
                <c:pt idx="195">
                  <c:v>42871</c:v>
                </c:pt>
                <c:pt idx="196">
                  <c:v>42872</c:v>
                </c:pt>
                <c:pt idx="197">
                  <c:v>42873</c:v>
                </c:pt>
                <c:pt idx="198">
                  <c:v>42874</c:v>
                </c:pt>
                <c:pt idx="199">
                  <c:v>42877</c:v>
                </c:pt>
                <c:pt idx="200">
                  <c:v>42878</c:v>
                </c:pt>
                <c:pt idx="201">
                  <c:v>42879</c:v>
                </c:pt>
                <c:pt idx="202">
                  <c:v>42880</c:v>
                </c:pt>
                <c:pt idx="203">
                  <c:v>42881</c:v>
                </c:pt>
                <c:pt idx="204">
                  <c:v>42884</c:v>
                </c:pt>
                <c:pt idx="205">
                  <c:v>42885</c:v>
                </c:pt>
                <c:pt idx="206">
                  <c:v>42886</c:v>
                </c:pt>
                <c:pt idx="207">
                  <c:v>42887</c:v>
                </c:pt>
                <c:pt idx="208">
                  <c:v>42888</c:v>
                </c:pt>
                <c:pt idx="209">
                  <c:v>42891</c:v>
                </c:pt>
                <c:pt idx="210">
                  <c:v>42892</c:v>
                </c:pt>
                <c:pt idx="211">
                  <c:v>42893</c:v>
                </c:pt>
                <c:pt idx="212">
                  <c:v>42894</c:v>
                </c:pt>
                <c:pt idx="213">
                  <c:v>42895</c:v>
                </c:pt>
                <c:pt idx="214">
                  <c:v>42898</c:v>
                </c:pt>
                <c:pt idx="215">
                  <c:v>42899</c:v>
                </c:pt>
                <c:pt idx="216">
                  <c:v>42900</c:v>
                </c:pt>
                <c:pt idx="217">
                  <c:v>42902</c:v>
                </c:pt>
                <c:pt idx="218">
                  <c:v>42905</c:v>
                </c:pt>
                <c:pt idx="219">
                  <c:v>42906</c:v>
                </c:pt>
                <c:pt idx="220">
                  <c:v>42907</c:v>
                </c:pt>
                <c:pt idx="221">
                  <c:v>42908</c:v>
                </c:pt>
                <c:pt idx="222">
                  <c:v>42909</c:v>
                </c:pt>
                <c:pt idx="223">
                  <c:v>42912</c:v>
                </c:pt>
                <c:pt idx="224">
                  <c:v>42913</c:v>
                </c:pt>
                <c:pt idx="225">
                  <c:v>42914</c:v>
                </c:pt>
                <c:pt idx="226">
                  <c:v>42915</c:v>
                </c:pt>
                <c:pt idx="227">
                  <c:v>42916</c:v>
                </c:pt>
                <c:pt idx="228">
                  <c:v>42919</c:v>
                </c:pt>
                <c:pt idx="229">
                  <c:v>42920</c:v>
                </c:pt>
                <c:pt idx="230">
                  <c:v>42921</c:v>
                </c:pt>
                <c:pt idx="231">
                  <c:v>42922</c:v>
                </c:pt>
                <c:pt idx="232">
                  <c:v>42923</c:v>
                </c:pt>
                <c:pt idx="233">
                  <c:v>42926</c:v>
                </c:pt>
                <c:pt idx="234">
                  <c:v>42927</c:v>
                </c:pt>
                <c:pt idx="235">
                  <c:v>42928</c:v>
                </c:pt>
                <c:pt idx="236">
                  <c:v>42929</c:v>
                </c:pt>
                <c:pt idx="237">
                  <c:v>42930</c:v>
                </c:pt>
                <c:pt idx="238">
                  <c:v>42933</c:v>
                </c:pt>
                <c:pt idx="239">
                  <c:v>42934</c:v>
                </c:pt>
                <c:pt idx="240">
                  <c:v>42935</c:v>
                </c:pt>
                <c:pt idx="241">
                  <c:v>42936</c:v>
                </c:pt>
                <c:pt idx="242">
                  <c:v>42937</c:v>
                </c:pt>
                <c:pt idx="243">
                  <c:v>42940</c:v>
                </c:pt>
                <c:pt idx="244">
                  <c:v>42941</c:v>
                </c:pt>
                <c:pt idx="245">
                  <c:v>42942</c:v>
                </c:pt>
                <c:pt idx="246">
                  <c:v>42943</c:v>
                </c:pt>
                <c:pt idx="247">
                  <c:v>42944</c:v>
                </c:pt>
                <c:pt idx="248">
                  <c:v>42947</c:v>
                </c:pt>
                <c:pt idx="249">
                  <c:v>42948</c:v>
                </c:pt>
                <c:pt idx="250">
                  <c:v>42949</c:v>
                </c:pt>
                <c:pt idx="251">
                  <c:v>42950</c:v>
                </c:pt>
                <c:pt idx="252">
                  <c:v>42951</c:v>
                </c:pt>
                <c:pt idx="253">
                  <c:v>42954</c:v>
                </c:pt>
                <c:pt idx="254">
                  <c:v>42955</c:v>
                </c:pt>
                <c:pt idx="255">
                  <c:v>42956</c:v>
                </c:pt>
                <c:pt idx="256">
                  <c:v>42957</c:v>
                </c:pt>
                <c:pt idx="257">
                  <c:v>42958</c:v>
                </c:pt>
                <c:pt idx="258">
                  <c:v>42961</c:v>
                </c:pt>
                <c:pt idx="259">
                  <c:v>42962</c:v>
                </c:pt>
                <c:pt idx="260">
                  <c:v>42963</c:v>
                </c:pt>
                <c:pt idx="261">
                  <c:v>42964</c:v>
                </c:pt>
                <c:pt idx="262">
                  <c:v>42965</c:v>
                </c:pt>
                <c:pt idx="263">
                  <c:v>42968</c:v>
                </c:pt>
                <c:pt idx="264">
                  <c:v>42969</c:v>
                </c:pt>
                <c:pt idx="265">
                  <c:v>42970</c:v>
                </c:pt>
                <c:pt idx="266">
                  <c:v>42971</c:v>
                </c:pt>
                <c:pt idx="267">
                  <c:v>42972</c:v>
                </c:pt>
                <c:pt idx="268">
                  <c:v>42975</c:v>
                </c:pt>
                <c:pt idx="269">
                  <c:v>42976</c:v>
                </c:pt>
                <c:pt idx="270">
                  <c:v>42977</c:v>
                </c:pt>
                <c:pt idx="271">
                  <c:v>42978</c:v>
                </c:pt>
                <c:pt idx="272">
                  <c:v>42979</c:v>
                </c:pt>
                <c:pt idx="273">
                  <c:v>42982</c:v>
                </c:pt>
                <c:pt idx="274">
                  <c:v>42983</c:v>
                </c:pt>
                <c:pt idx="275">
                  <c:v>42984</c:v>
                </c:pt>
                <c:pt idx="276">
                  <c:v>42986</c:v>
                </c:pt>
                <c:pt idx="277">
                  <c:v>42989</c:v>
                </c:pt>
                <c:pt idx="278">
                  <c:v>42990</c:v>
                </c:pt>
                <c:pt idx="279">
                  <c:v>42991</c:v>
                </c:pt>
                <c:pt idx="280">
                  <c:v>42992</c:v>
                </c:pt>
                <c:pt idx="281">
                  <c:v>42993</c:v>
                </c:pt>
                <c:pt idx="282">
                  <c:v>42996</c:v>
                </c:pt>
                <c:pt idx="283">
                  <c:v>42997</c:v>
                </c:pt>
                <c:pt idx="284">
                  <c:v>42998</c:v>
                </c:pt>
                <c:pt idx="285">
                  <c:v>42999</c:v>
                </c:pt>
                <c:pt idx="286">
                  <c:v>43000</c:v>
                </c:pt>
                <c:pt idx="287">
                  <c:v>43003</c:v>
                </c:pt>
                <c:pt idx="288">
                  <c:v>43004</c:v>
                </c:pt>
                <c:pt idx="289">
                  <c:v>43005</c:v>
                </c:pt>
                <c:pt idx="290">
                  <c:v>43006</c:v>
                </c:pt>
                <c:pt idx="291">
                  <c:v>43007</c:v>
                </c:pt>
                <c:pt idx="292">
                  <c:v>43010</c:v>
                </c:pt>
                <c:pt idx="293">
                  <c:v>43011</c:v>
                </c:pt>
                <c:pt idx="294">
                  <c:v>43012</c:v>
                </c:pt>
                <c:pt idx="295">
                  <c:v>43013</c:v>
                </c:pt>
                <c:pt idx="296">
                  <c:v>43014</c:v>
                </c:pt>
                <c:pt idx="297">
                  <c:v>43017</c:v>
                </c:pt>
                <c:pt idx="298">
                  <c:v>43018</c:v>
                </c:pt>
                <c:pt idx="299">
                  <c:v>43019</c:v>
                </c:pt>
                <c:pt idx="300">
                  <c:v>43021</c:v>
                </c:pt>
                <c:pt idx="301">
                  <c:v>43024</c:v>
                </c:pt>
                <c:pt idx="302">
                  <c:v>43025</c:v>
                </c:pt>
                <c:pt idx="303">
                  <c:v>43026</c:v>
                </c:pt>
                <c:pt idx="304">
                  <c:v>43027</c:v>
                </c:pt>
                <c:pt idx="305">
                  <c:v>43028</c:v>
                </c:pt>
                <c:pt idx="306">
                  <c:v>43031</c:v>
                </c:pt>
                <c:pt idx="307">
                  <c:v>43032</c:v>
                </c:pt>
                <c:pt idx="308">
                  <c:v>43033</c:v>
                </c:pt>
                <c:pt idx="309">
                  <c:v>43034</c:v>
                </c:pt>
                <c:pt idx="310">
                  <c:v>43035</c:v>
                </c:pt>
                <c:pt idx="311">
                  <c:v>43038</c:v>
                </c:pt>
                <c:pt idx="312">
                  <c:v>43039</c:v>
                </c:pt>
                <c:pt idx="313">
                  <c:v>43040</c:v>
                </c:pt>
                <c:pt idx="314">
                  <c:v>43042</c:v>
                </c:pt>
                <c:pt idx="315">
                  <c:v>43045</c:v>
                </c:pt>
                <c:pt idx="316">
                  <c:v>43046</c:v>
                </c:pt>
                <c:pt idx="317">
                  <c:v>43047</c:v>
                </c:pt>
                <c:pt idx="318">
                  <c:v>43048</c:v>
                </c:pt>
                <c:pt idx="319">
                  <c:v>43049</c:v>
                </c:pt>
                <c:pt idx="320">
                  <c:v>43052</c:v>
                </c:pt>
                <c:pt idx="321">
                  <c:v>43053</c:v>
                </c:pt>
                <c:pt idx="322">
                  <c:v>43055</c:v>
                </c:pt>
                <c:pt idx="323">
                  <c:v>43056</c:v>
                </c:pt>
                <c:pt idx="324">
                  <c:v>43060</c:v>
                </c:pt>
                <c:pt idx="325">
                  <c:v>43061</c:v>
                </c:pt>
                <c:pt idx="326">
                  <c:v>43062</c:v>
                </c:pt>
                <c:pt idx="327">
                  <c:v>43063</c:v>
                </c:pt>
                <c:pt idx="328">
                  <c:v>43066</c:v>
                </c:pt>
                <c:pt idx="329">
                  <c:v>43067</c:v>
                </c:pt>
                <c:pt idx="330">
                  <c:v>43068</c:v>
                </c:pt>
                <c:pt idx="331">
                  <c:v>43069</c:v>
                </c:pt>
                <c:pt idx="332">
                  <c:v>43070</c:v>
                </c:pt>
                <c:pt idx="333">
                  <c:v>43073</c:v>
                </c:pt>
                <c:pt idx="334">
                  <c:v>43074</c:v>
                </c:pt>
                <c:pt idx="335">
                  <c:v>43075</c:v>
                </c:pt>
                <c:pt idx="336">
                  <c:v>43076</c:v>
                </c:pt>
                <c:pt idx="337">
                  <c:v>43077</c:v>
                </c:pt>
                <c:pt idx="338">
                  <c:v>43080</c:v>
                </c:pt>
                <c:pt idx="339">
                  <c:v>43081</c:v>
                </c:pt>
                <c:pt idx="340">
                  <c:v>43082</c:v>
                </c:pt>
                <c:pt idx="341">
                  <c:v>43083</c:v>
                </c:pt>
                <c:pt idx="342">
                  <c:v>43084</c:v>
                </c:pt>
                <c:pt idx="343">
                  <c:v>43087</c:v>
                </c:pt>
                <c:pt idx="344">
                  <c:v>43088</c:v>
                </c:pt>
                <c:pt idx="345">
                  <c:v>43089</c:v>
                </c:pt>
                <c:pt idx="346">
                  <c:v>43090</c:v>
                </c:pt>
                <c:pt idx="347">
                  <c:v>43091</c:v>
                </c:pt>
                <c:pt idx="348">
                  <c:v>43095</c:v>
                </c:pt>
                <c:pt idx="349">
                  <c:v>43096</c:v>
                </c:pt>
                <c:pt idx="350">
                  <c:v>43097</c:v>
                </c:pt>
                <c:pt idx="351">
                  <c:v>43102</c:v>
                </c:pt>
                <c:pt idx="352">
                  <c:v>43103</c:v>
                </c:pt>
                <c:pt idx="353">
                  <c:v>43104</c:v>
                </c:pt>
                <c:pt idx="354">
                  <c:v>43105</c:v>
                </c:pt>
                <c:pt idx="355">
                  <c:v>43108</c:v>
                </c:pt>
                <c:pt idx="356">
                  <c:v>43109</c:v>
                </c:pt>
                <c:pt idx="357">
                  <c:v>43110</c:v>
                </c:pt>
                <c:pt idx="358">
                  <c:v>43111</c:v>
                </c:pt>
                <c:pt idx="359">
                  <c:v>43112</c:v>
                </c:pt>
                <c:pt idx="360">
                  <c:v>43115</c:v>
                </c:pt>
                <c:pt idx="361">
                  <c:v>43116</c:v>
                </c:pt>
                <c:pt idx="362">
                  <c:v>43117</c:v>
                </c:pt>
                <c:pt idx="363">
                  <c:v>43118</c:v>
                </c:pt>
                <c:pt idx="364">
                  <c:v>43119</c:v>
                </c:pt>
                <c:pt idx="365">
                  <c:v>43122</c:v>
                </c:pt>
                <c:pt idx="366">
                  <c:v>43123</c:v>
                </c:pt>
                <c:pt idx="367">
                  <c:v>43124</c:v>
                </c:pt>
                <c:pt idx="368">
                  <c:v>43126</c:v>
                </c:pt>
                <c:pt idx="369">
                  <c:v>43129</c:v>
                </c:pt>
                <c:pt idx="370">
                  <c:v>43130</c:v>
                </c:pt>
                <c:pt idx="371">
                  <c:v>43131</c:v>
                </c:pt>
                <c:pt idx="372">
                  <c:v>43132</c:v>
                </c:pt>
                <c:pt idx="373">
                  <c:v>43133</c:v>
                </c:pt>
                <c:pt idx="374">
                  <c:v>43136</c:v>
                </c:pt>
                <c:pt idx="375">
                  <c:v>43137</c:v>
                </c:pt>
                <c:pt idx="376">
                  <c:v>43138</c:v>
                </c:pt>
                <c:pt idx="377">
                  <c:v>43139</c:v>
                </c:pt>
                <c:pt idx="378">
                  <c:v>43140</c:v>
                </c:pt>
                <c:pt idx="379">
                  <c:v>43145</c:v>
                </c:pt>
                <c:pt idx="380">
                  <c:v>43146</c:v>
                </c:pt>
                <c:pt idx="381">
                  <c:v>43147</c:v>
                </c:pt>
                <c:pt idx="382">
                  <c:v>43150</c:v>
                </c:pt>
                <c:pt idx="383">
                  <c:v>43151</c:v>
                </c:pt>
                <c:pt idx="384">
                  <c:v>43152</c:v>
                </c:pt>
                <c:pt idx="385">
                  <c:v>43153</c:v>
                </c:pt>
                <c:pt idx="386">
                  <c:v>43154</c:v>
                </c:pt>
                <c:pt idx="387">
                  <c:v>43157</c:v>
                </c:pt>
                <c:pt idx="388">
                  <c:v>43158</c:v>
                </c:pt>
                <c:pt idx="389">
                  <c:v>43159</c:v>
                </c:pt>
                <c:pt idx="390">
                  <c:v>43160</c:v>
                </c:pt>
                <c:pt idx="391">
                  <c:v>43161</c:v>
                </c:pt>
                <c:pt idx="392">
                  <c:v>43164</c:v>
                </c:pt>
                <c:pt idx="393">
                  <c:v>43165</c:v>
                </c:pt>
                <c:pt idx="394">
                  <c:v>43166</c:v>
                </c:pt>
                <c:pt idx="395">
                  <c:v>43167</c:v>
                </c:pt>
                <c:pt idx="396">
                  <c:v>43168</c:v>
                </c:pt>
                <c:pt idx="397">
                  <c:v>43171</c:v>
                </c:pt>
                <c:pt idx="398">
                  <c:v>43172</c:v>
                </c:pt>
                <c:pt idx="399">
                  <c:v>43173</c:v>
                </c:pt>
                <c:pt idx="400">
                  <c:v>43174</c:v>
                </c:pt>
                <c:pt idx="401">
                  <c:v>43175</c:v>
                </c:pt>
                <c:pt idx="402">
                  <c:v>43178</c:v>
                </c:pt>
                <c:pt idx="403">
                  <c:v>43179</c:v>
                </c:pt>
                <c:pt idx="404">
                  <c:v>43180</c:v>
                </c:pt>
                <c:pt idx="405">
                  <c:v>43181</c:v>
                </c:pt>
                <c:pt idx="406">
                  <c:v>43182</c:v>
                </c:pt>
                <c:pt idx="407">
                  <c:v>43185</c:v>
                </c:pt>
                <c:pt idx="408">
                  <c:v>43186</c:v>
                </c:pt>
                <c:pt idx="409">
                  <c:v>43187</c:v>
                </c:pt>
                <c:pt idx="410">
                  <c:v>43188</c:v>
                </c:pt>
                <c:pt idx="411">
                  <c:v>43192</c:v>
                </c:pt>
                <c:pt idx="412">
                  <c:v>43193</c:v>
                </c:pt>
                <c:pt idx="413">
                  <c:v>43194</c:v>
                </c:pt>
                <c:pt idx="414">
                  <c:v>43195</c:v>
                </c:pt>
                <c:pt idx="415">
                  <c:v>43196</c:v>
                </c:pt>
                <c:pt idx="416">
                  <c:v>43199</c:v>
                </c:pt>
                <c:pt idx="417">
                  <c:v>43200</c:v>
                </c:pt>
                <c:pt idx="418">
                  <c:v>43201</c:v>
                </c:pt>
                <c:pt idx="419">
                  <c:v>43202</c:v>
                </c:pt>
                <c:pt idx="420">
                  <c:v>43203</c:v>
                </c:pt>
                <c:pt idx="421">
                  <c:v>43206</c:v>
                </c:pt>
                <c:pt idx="422">
                  <c:v>43207</c:v>
                </c:pt>
                <c:pt idx="423">
                  <c:v>43208</c:v>
                </c:pt>
                <c:pt idx="424">
                  <c:v>43209</c:v>
                </c:pt>
                <c:pt idx="425">
                  <c:v>43210</c:v>
                </c:pt>
                <c:pt idx="426">
                  <c:v>43213</c:v>
                </c:pt>
                <c:pt idx="427">
                  <c:v>43214</c:v>
                </c:pt>
                <c:pt idx="428">
                  <c:v>43215</c:v>
                </c:pt>
                <c:pt idx="429">
                  <c:v>43216</c:v>
                </c:pt>
                <c:pt idx="430">
                  <c:v>43217</c:v>
                </c:pt>
                <c:pt idx="431">
                  <c:v>43220</c:v>
                </c:pt>
                <c:pt idx="432">
                  <c:v>43222</c:v>
                </c:pt>
                <c:pt idx="433">
                  <c:v>43223</c:v>
                </c:pt>
                <c:pt idx="434">
                  <c:v>43224</c:v>
                </c:pt>
                <c:pt idx="435">
                  <c:v>43227</c:v>
                </c:pt>
                <c:pt idx="436">
                  <c:v>43228</c:v>
                </c:pt>
                <c:pt idx="437">
                  <c:v>43229</c:v>
                </c:pt>
                <c:pt idx="438">
                  <c:v>43230</c:v>
                </c:pt>
                <c:pt idx="439">
                  <c:v>43231</c:v>
                </c:pt>
                <c:pt idx="440">
                  <c:v>43234</c:v>
                </c:pt>
                <c:pt idx="441">
                  <c:v>43235</c:v>
                </c:pt>
                <c:pt idx="442">
                  <c:v>43236</c:v>
                </c:pt>
                <c:pt idx="443">
                  <c:v>43237</c:v>
                </c:pt>
                <c:pt idx="444">
                  <c:v>43238</c:v>
                </c:pt>
                <c:pt idx="445">
                  <c:v>43241</c:v>
                </c:pt>
                <c:pt idx="446">
                  <c:v>43242</c:v>
                </c:pt>
                <c:pt idx="447">
                  <c:v>43243</c:v>
                </c:pt>
                <c:pt idx="448">
                  <c:v>43244</c:v>
                </c:pt>
                <c:pt idx="449">
                  <c:v>43245</c:v>
                </c:pt>
                <c:pt idx="450">
                  <c:v>43248</c:v>
                </c:pt>
                <c:pt idx="451">
                  <c:v>43249</c:v>
                </c:pt>
                <c:pt idx="452">
                  <c:v>43250</c:v>
                </c:pt>
                <c:pt idx="453">
                  <c:v>43252</c:v>
                </c:pt>
                <c:pt idx="454">
                  <c:v>43255</c:v>
                </c:pt>
                <c:pt idx="455">
                  <c:v>43256</c:v>
                </c:pt>
                <c:pt idx="456">
                  <c:v>43257</c:v>
                </c:pt>
                <c:pt idx="457">
                  <c:v>43258</c:v>
                </c:pt>
                <c:pt idx="458">
                  <c:v>43259</c:v>
                </c:pt>
                <c:pt idx="459">
                  <c:v>43262</c:v>
                </c:pt>
                <c:pt idx="460">
                  <c:v>43263</c:v>
                </c:pt>
                <c:pt idx="461">
                  <c:v>43264</c:v>
                </c:pt>
                <c:pt idx="462">
                  <c:v>43265</c:v>
                </c:pt>
                <c:pt idx="463">
                  <c:v>43266</c:v>
                </c:pt>
                <c:pt idx="464">
                  <c:v>43269</c:v>
                </c:pt>
                <c:pt idx="465">
                  <c:v>43270</c:v>
                </c:pt>
                <c:pt idx="466">
                  <c:v>43271</c:v>
                </c:pt>
                <c:pt idx="467">
                  <c:v>43272</c:v>
                </c:pt>
                <c:pt idx="468">
                  <c:v>43273</c:v>
                </c:pt>
                <c:pt idx="469">
                  <c:v>43276</c:v>
                </c:pt>
                <c:pt idx="470">
                  <c:v>43277</c:v>
                </c:pt>
                <c:pt idx="471">
                  <c:v>43278</c:v>
                </c:pt>
                <c:pt idx="472">
                  <c:v>43279</c:v>
                </c:pt>
                <c:pt idx="473">
                  <c:v>43280</c:v>
                </c:pt>
                <c:pt idx="474">
                  <c:v>43283</c:v>
                </c:pt>
                <c:pt idx="475">
                  <c:v>43284</c:v>
                </c:pt>
                <c:pt idx="476">
                  <c:v>43285</c:v>
                </c:pt>
                <c:pt idx="477">
                  <c:v>43286</c:v>
                </c:pt>
                <c:pt idx="478">
                  <c:v>43287</c:v>
                </c:pt>
                <c:pt idx="479">
                  <c:v>43291</c:v>
                </c:pt>
                <c:pt idx="480">
                  <c:v>43292</c:v>
                </c:pt>
                <c:pt idx="481">
                  <c:v>43293</c:v>
                </c:pt>
                <c:pt idx="482">
                  <c:v>43294</c:v>
                </c:pt>
                <c:pt idx="483">
                  <c:v>43297</c:v>
                </c:pt>
                <c:pt idx="484">
                  <c:v>43298</c:v>
                </c:pt>
                <c:pt idx="485">
                  <c:v>43299</c:v>
                </c:pt>
                <c:pt idx="486">
                  <c:v>43300</c:v>
                </c:pt>
                <c:pt idx="487">
                  <c:v>43301</c:v>
                </c:pt>
                <c:pt idx="488">
                  <c:v>43304</c:v>
                </c:pt>
                <c:pt idx="489">
                  <c:v>43305</c:v>
                </c:pt>
                <c:pt idx="490">
                  <c:v>43306</c:v>
                </c:pt>
                <c:pt idx="491">
                  <c:v>43307</c:v>
                </c:pt>
                <c:pt idx="492">
                  <c:v>43308</c:v>
                </c:pt>
                <c:pt idx="493">
                  <c:v>43311</c:v>
                </c:pt>
                <c:pt idx="494">
                  <c:v>43312</c:v>
                </c:pt>
                <c:pt idx="495">
                  <c:v>43313</c:v>
                </c:pt>
                <c:pt idx="496">
                  <c:v>43314</c:v>
                </c:pt>
                <c:pt idx="497">
                  <c:v>43315</c:v>
                </c:pt>
                <c:pt idx="498">
                  <c:v>43318</c:v>
                </c:pt>
                <c:pt idx="499">
                  <c:v>43319</c:v>
                </c:pt>
                <c:pt idx="500">
                  <c:v>43320</c:v>
                </c:pt>
                <c:pt idx="501">
                  <c:v>43321</c:v>
                </c:pt>
                <c:pt idx="502">
                  <c:v>43322</c:v>
                </c:pt>
                <c:pt idx="503">
                  <c:v>43325</c:v>
                </c:pt>
                <c:pt idx="504">
                  <c:v>43326</c:v>
                </c:pt>
                <c:pt idx="505">
                  <c:v>43327</c:v>
                </c:pt>
                <c:pt idx="506">
                  <c:v>43328</c:v>
                </c:pt>
                <c:pt idx="507">
                  <c:v>43329</c:v>
                </c:pt>
                <c:pt idx="508">
                  <c:v>43332</c:v>
                </c:pt>
                <c:pt idx="509">
                  <c:v>43333</c:v>
                </c:pt>
                <c:pt idx="510">
                  <c:v>43334</c:v>
                </c:pt>
                <c:pt idx="511">
                  <c:v>43335</c:v>
                </c:pt>
                <c:pt idx="512">
                  <c:v>43336</c:v>
                </c:pt>
                <c:pt idx="513">
                  <c:v>43339</c:v>
                </c:pt>
                <c:pt idx="514">
                  <c:v>43340</c:v>
                </c:pt>
                <c:pt idx="515">
                  <c:v>43341</c:v>
                </c:pt>
                <c:pt idx="516">
                  <c:v>43342</c:v>
                </c:pt>
                <c:pt idx="517">
                  <c:v>43343</c:v>
                </c:pt>
                <c:pt idx="518">
                  <c:v>43346</c:v>
                </c:pt>
                <c:pt idx="519">
                  <c:v>43347</c:v>
                </c:pt>
                <c:pt idx="520">
                  <c:v>43348</c:v>
                </c:pt>
                <c:pt idx="521">
                  <c:v>43349</c:v>
                </c:pt>
                <c:pt idx="522">
                  <c:v>43353</c:v>
                </c:pt>
                <c:pt idx="523">
                  <c:v>43354</c:v>
                </c:pt>
                <c:pt idx="524">
                  <c:v>43355</c:v>
                </c:pt>
                <c:pt idx="525">
                  <c:v>43356</c:v>
                </c:pt>
                <c:pt idx="526">
                  <c:v>43357</c:v>
                </c:pt>
                <c:pt idx="527">
                  <c:v>43360</c:v>
                </c:pt>
                <c:pt idx="528">
                  <c:v>43361</c:v>
                </c:pt>
                <c:pt idx="529">
                  <c:v>43362</c:v>
                </c:pt>
                <c:pt idx="530">
                  <c:v>43363</c:v>
                </c:pt>
                <c:pt idx="531">
                  <c:v>43364</c:v>
                </c:pt>
                <c:pt idx="532">
                  <c:v>43367</c:v>
                </c:pt>
                <c:pt idx="533">
                  <c:v>43368</c:v>
                </c:pt>
                <c:pt idx="534">
                  <c:v>43369</c:v>
                </c:pt>
                <c:pt idx="535">
                  <c:v>43370</c:v>
                </c:pt>
                <c:pt idx="536">
                  <c:v>43371</c:v>
                </c:pt>
                <c:pt idx="537">
                  <c:v>43374</c:v>
                </c:pt>
                <c:pt idx="538">
                  <c:v>43375</c:v>
                </c:pt>
                <c:pt idx="539">
                  <c:v>43376</c:v>
                </c:pt>
                <c:pt idx="540">
                  <c:v>43377</c:v>
                </c:pt>
                <c:pt idx="541">
                  <c:v>43378</c:v>
                </c:pt>
                <c:pt idx="542">
                  <c:v>43381</c:v>
                </c:pt>
                <c:pt idx="543">
                  <c:v>43382</c:v>
                </c:pt>
                <c:pt idx="544">
                  <c:v>43383</c:v>
                </c:pt>
                <c:pt idx="545">
                  <c:v>43384</c:v>
                </c:pt>
                <c:pt idx="546">
                  <c:v>43388</c:v>
                </c:pt>
                <c:pt idx="547">
                  <c:v>43389</c:v>
                </c:pt>
                <c:pt idx="548">
                  <c:v>43390</c:v>
                </c:pt>
                <c:pt idx="549">
                  <c:v>43391</c:v>
                </c:pt>
                <c:pt idx="550">
                  <c:v>43392</c:v>
                </c:pt>
                <c:pt idx="551">
                  <c:v>43395</c:v>
                </c:pt>
                <c:pt idx="552">
                  <c:v>43396</c:v>
                </c:pt>
                <c:pt idx="553">
                  <c:v>43397</c:v>
                </c:pt>
                <c:pt idx="554">
                  <c:v>43398</c:v>
                </c:pt>
                <c:pt idx="555">
                  <c:v>43399</c:v>
                </c:pt>
                <c:pt idx="556">
                  <c:v>43402</c:v>
                </c:pt>
                <c:pt idx="557">
                  <c:v>43403</c:v>
                </c:pt>
                <c:pt idx="558">
                  <c:v>43404</c:v>
                </c:pt>
                <c:pt idx="559">
                  <c:v>43405</c:v>
                </c:pt>
                <c:pt idx="560">
                  <c:v>43409</c:v>
                </c:pt>
                <c:pt idx="561">
                  <c:v>43410</c:v>
                </c:pt>
                <c:pt idx="562">
                  <c:v>43411</c:v>
                </c:pt>
                <c:pt idx="563">
                  <c:v>43412</c:v>
                </c:pt>
                <c:pt idx="564">
                  <c:v>43413</c:v>
                </c:pt>
                <c:pt idx="565">
                  <c:v>43416</c:v>
                </c:pt>
                <c:pt idx="566">
                  <c:v>43417</c:v>
                </c:pt>
                <c:pt idx="567">
                  <c:v>43418</c:v>
                </c:pt>
                <c:pt idx="568">
                  <c:v>43420</c:v>
                </c:pt>
                <c:pt idx="569">
                  <c:v>43423</c:v>
                </c:pt>
                <c:pt idx="570">
                  <c:v>43425</c:v>
                </c:pt>
                <c:pt idx="571">
                  <c:v>43426</c:v>
                </c:pt>
                <c:pt idx="572">
                  <c:v>43427</c:v>
                </c:pt>
                <c:pt idx="573">
                  <c:v>43430</c:v>
                </c:pt>
                <c:pt idx="574">
                  <c:v>43431</c:v>
                </c:pt>
                <c:pt idx="575">
                  <c:v>43432</c:v>
                </c:pt>
                <c:pt idx="576">
                  <c:v>43433</c:v>
                </c:pt>
                <c:pt idx="577">
                  <c:v>43434</c:v>
                </c:pt>
                <c:pt idx="578">
                  <c:v>43437</c:v>
                </c:pt>
                <c:pt idx="579">
                  <c:v>43438</c:v>
                </c:pt>
                <c:pt idx="580">
                  <c:v>43439</c:v>
                </c:pt>
                <c:pt idx="581">
                  <c:v>43440</c:v>
                </c:pt>
                <c:pt idx="582">
                  <c:v>43441</c:v>
                </c:pt>
                <c:pt idx="583">
                  <c:v>43444</c:v>
                </c:pt>
                <c:pt idx="584">
                  <c:v>43445</c:v>
                </c:pt>
                <c:pt idx="585">
                  <c:v>43446</c:v>
                </c:pt>
                <c:pt idx="586">
                  <c:v>43447</c:v>
                </c:pt>
                <c:pt idx="587">
                  <c:v>43448</c:v>
                </c:pt>
                <c:pt idx="588">
                  <c:v>43451</c:v>
                </c:pt>
                <c:pt idx="589">
                  <c:v>43452</c:v>
                </c:pt>
                <c:pt idx="590">
                  <c:v>43453</c:v>
                </c:pt>
                <c:pt idx="591">
                  <c:v>43454</c:v>
                </c:pt>
                <c:pt idx="592">
                  <c:v>43455</c:v>
                </c:pt>
                <c:pt idx="593">
                  <c:v>43460</c:v>
                </c:pt>
                <c:pt idx="594">
                  <c:v>43461</c:v>
                </c:pt>
                <c:pt idx="595">
                  <c:v>43462</c:v>
                </c:pt>
                <c:pt idx="596">
                  <c:v>43467</c:v>
                </c:pt>
                <c:pt idx="597">
                  <c:v>43468</c:v>
                </c:pt>
                <c:pt idx="598">
                  <c:v>43469</c:v>
                </c:pt>
                <c:pt idx="599">
                  <c:v>43472</c:v>
                </c:pt>
                <c:pt idx="600">
                  <c:v>43473</c:v>
                </c:pt>
                <c:pt idx="601">
                  <c:v>43474</c:v>
                </c:pt>
                <c:pt idx="602">
                  <c:v>43475</c:v>
                </c:pt>
                <c:pt idx="603">
                  <c:v>43476</c:v>
                </c:pt>
                <c:pt idx="604">
                  <c:v>43479</c:v>
                </c:pt>
                <c:pt idx="605">
                  <c:v>43480</c:v>
                </c:pt>
                <c:pt idx="606">
                  <c:v>43481</c:v>
                </c:pt>
                <c:pt idx="607">
                  <c:v>43482</c:v>
                </c:pt>
                <c:pt idx="608">
                  <c:v>43483</c:v>
                </c:pt>
                <c:pt idx="609">
                  <c:v>43486</c:v>
                </c:pt>
                <c:pt idx="610">
                  <c:v>43487</c:v>
                </c:pt>
                <c:pt idx="611">
                  <c:v>43488</c:v>
                </c:pt>
                <c:pt idx="612">
                  <c:v>43489</c:v>
                </c:pt>
                <c:pt idx="613">
                  <c:v>43493</c:v>
                </c:pt>
                <c:pt idx="614">
                  <c:v>43494</c:v>
                </c:pt>
                <c:pt idx="615">
                  <c:v>43495</c:v>
                </c:pt>
                <c:pt idx="616">
                  <c:v>43496</c:v>
                </c:pt>
                <c:pt idx="617">
                  <c:v>43497</c:v>
                </c:pt>
                <c:pt idx="618">
                  <c:v>43500</c:v>
                </c:pt>
                <c:pt idx="619">
                  <c:v>43501</c:v>
                </c:pt>
                <c:pt idx="620">
                  <c:v>43502</c:v>
                </c:pt>
                <c:pt idx="621">
                  <c:v>43503</c:v>
                </c:pt>
                <c:pt idx="622">
                  <c:v>43504</c:v>
                </c:pt>
                <c:pt idx="623">
                  <c:v>43507</c:v>
                </c:pt>
                <c:pt idx="624">
                  <c:v>43508</c:v>
                </c:pt>
                <c:pt idx="625">
                  <c:v>43509</c:v>
                </c:pt>
                <c:pt idx="626">
                  <c:v>43510</c:v>
                </c:pt>
                <c:pt idx="627">
                  <c:v>43511</c:v>
                </c:pt>
                <c:pt idx="628">
                  <c:v>43514</c:v>
                </c:pt>
                <c:pt idx="629">
                  <c:v>43515</c:v>
                </c:pt>
                <c:pt idx="630">
                  <c:v>43516</c:v>
                </c:pt>
                <c:pt idx="631">
                  <c:v>43517</c:v>
                </c:pt>
                <c:pt idx="632">
                  <c:v>43518</c:v>
                </c:pt>
                <c:pt idx="633">
                  <c:v>43521</c:v>
                </c:pt>
                <c:pt idx="634">
                  <c:v>43522</c:v>
                </c:pt>
                <c:pt idx="635">
                  <c:v>43523</c:v>
                </c:pt>
                <c:pt idx="636">
                  <c:v>43524</c:v>
                </c:pt>
                <c:pt idx="637">
                  <c:v>43525</c:v>
                </c:pt>
                <c:pt idx="638">
                  <c:v>43530</c:v>
                </c:pt>
                <c:pt idx="639">
                  <c:v>43531</c:v>
                </c:pt>
                <c:pt idx="640">
                  <c:v>43532</c:v>
                </c:pt>
                <c:pt idx="641">
                  <c:v>43535</c:v>
                </c:pt>
                <c:pt idx="642">
                  <c:v>43536</c:v>
                </c:pt>
                <c:pt idx="643">
                  <c:v>43537</c:v>
                </c:pt>
                <c:pt idx="644">
                  <c:v>43538</c:v>
                </c:pt>
                <c:pt idx="645">
                  <c:v>43539</c:v>
                </c:pt>
                <c:pt idx="646">
                  <c:v>43542</c:v>
                </c:pt>
                <c:pt idx="647">
                  <c:v>43543</c:v>
                </c:pt>
                <c:pt idx="648">
                  <c:v>43544</c:v>
                </c:pt>
                <c:pt idx="649">
                  <c:v>43545</c:v>
                </c:pt>
                <c:pt idx="650">
                  <c:v>43546</c:v>
                </c:pt>
                <c:pt idx="651">
                  <c:v>43549</c:v>
                </c:pt>
                <c:pt idx="652">
                  <c:v>43550</c:v>
                </c:pt>
                <c:pt idx="653">
                  <c:v>43551</c:v>
                </c:pt>
                <c:pt idx="654">
                  <c:v>43552</c:v>
                </c:pt>
                <c:pt idx="655">
                  <c:v>43553</c:v>
                </c:pt>
                <c:pt idx="656">
                  <c:v>43556</c:v>
                </c:pt>
                <c:pt idx="657">
                  <c:v>43557</c:v>
                </c:pt>
                <c:pt idx="658">
                  <c:v>43558</c:v>
                </c:pt>
                <c:pt idx="659">
                  <c:v>43559</c:v>
                </c:pt>
                <c:pt idx="660">
                  <c:v>43560</c:v>
                </c:pt>
                <c:pt idx="661">
                  <c:v>43563</c:v>
                </c:pt>
                <c:pt idx="662">
                  <c:v>43564</c:v>
                </c:pt>
                <c:pt idx="663">
                  <c:v>43565</c:v>
                </c:pt>
                <c:pt idx="664">
                  <c:v>43566</c:v>
                </c:pt>
                <c:pt idx="665">
                  <c:v>43567</c:v>
                </c:pt>
                <c:pt idx="666">
                  <c:v>43570</c:v>
                </c:pt>
                <c:pt idx="667">
                  <c:v>43571</c:v>
                </c:pt>
                <c:pt idx="668">
                  <c:v>43572</c:v>
                </c:pt>
                <c:pt idx="669">
                  <c:v>43573</c:v>
                </c:pt>
                <c:pt idx="670">
                  <c:v>43577</c:v>
                </c:pt>
                <c:pt idx="671">
                  <c:v>43578</c:v>
                </c:pt>
                <c:pt idx="672">
                  <c:v>43579</c:v>
                </c:pt>
                <c:pt idx="673">
                  <c:v>43580</c:v>
                </c:pt>
                <c:pt idx="674">
                  <c:v>43581</c:v>
                </c:pt>
                <c:pt idx="675">
                  <c:v>43584</c:v>
                </c:pt>
                <c:pt idx="676">
                  <c:v>43585</c:v>
                </c:pt>
                <c:pt idx="677">
                  <c:v>43587</c:v>
                </c:pt>
                <c:pt idx="678">
                  <c:v>43588</c:v>
                </c:pt>
                <c:pt idx="679">
                  <c:v>43591</c:v>
                </c:pt>
                <c:pt idx="680">
                  <c:v>43592</c:v>
                </c:pt>
                <c:pt idx="681">
                  <c:v>43593</c:v>
                </c:pt>
                <c:pt idx="682">
                  <c:v>43594</c:v>
                </c:pt>
                <c:pt idx="683">
                  <c:v>43595</c:v>
                </c:pt>
                <c:pt idx="684">
                  <c:v>43598</c:v>
                </c:pt>
                <c:pt idx="685">
                  <c:v>43599</c:v>
                </c:pt>
                <c:pt idx="686">
                  <c:v>43600</c:v>
                </c:pt>
                <c:pt idx="687">
                  <c:v>43601</c:v>
                </c:pt>
                <c:pt idx="688">
                  <c:v>43602</c:v>
                </c:pt>
                <c:pt idx="689">
                  <c:v>43605</c:v>
                </c:pt>
                <c:pt idx="690">
                  <c:v>43606</c:v>
                </c:pt>
                <c:pt idx="691">
                  <c:v>43607</c:v>
                </c:pt>
                <c:pt idx="692">
                  <c:v>43608</c:v>
                </c:pt>
                <c:pt idx="693">
                  <c:v>43609</c:v>
                </c:pt>
                <c:pt idx="694">
                  <c:v>43612</c:v>
                </c:pt>
                <c:pt idx="695">
                  <c:v>43613</c:v>
                </c:pt>
                <c:pt idx="696">
                  <c:v>43614</c:v>
                </c:pt>
                <c:pt idx="697">
                  <c:v>43615</c:v>
                </c:pt>
                <c:pt idx="698">
                  <c:v>43616</c:v>
                </c:pt>
                <c:pt idx="699">
                  <c:v>43619</c:v>
                </c:pt>
                <c:pt idx="700">
                  <c:v>43620</c:v>
                </c:pt>
                <c:pt idx="701">
                  <c:v>43621</c:v>
                </c:pt>
                <c:pt idx="702">
                  <c:v>43622</c:v>
                </c:pt>
                <c:pt idx="703">
                  <c:v>43623</c:v>
                </c:pt>
                <c:pt idx="704">
                  <c:v>43626</c:v>
                </c:pt>
                <c:pt idx="705">
                  <c:v>43627</c:v>
                </c:pt>
                <c:pt idx="706">
                  <c:v>43628</c:v>
                </c:pt>
                <c:pt idx="707">
                  <c:v>43629</c:v>
                </c:pt>
                <c:pt idx="708">
                  <c:v>43630</c:v>
                </c:pt>
                <c:pt idx="709">
                  <c:v>43633</c:v>
                </c:pt>
                <c:pt idx="710">
                  <c:v>43634</c:v>
                </c:pt>
                <c:pt idx="711">
                  <c:v>43635</c:v>
                </c:pt>
                <c:pt idx="712">
                  <c:v>43637</c:v>
                </c:pt>
                <c:pt idx="713">
                  <c:v>43640</c:v>
                </c:pt>
                <c:pt idx="714">
                  <c:v>43641</c:v>
                </c:pt>
                <c:pt idx="715">
                  <c:v>43642</c:v>
                </c:pt>
                <c:pt idx="716">
                  <c:v>43643</c:v>
                </c:pt>
                <c:pt idx="717">
                  <c:v>43644</c:v>
                </c:pt>
                <c:pt idx="718">
                  <c:v>43647</c:v>
                </c:pt>
                <c:pt idx="719">
                  <c:v>43648</c:v>
                </c:pt>
                <c:pt idx="720">
                  <c:v>43649</c:v>
                </c:pt>
                <c:pt idx="721">
                  <c:v>43650</c:v>
                </c:pt>
                <c:pt idx="722">
                  <c:v>43651</c:v>
                </c:pt>
                <c:pt idx="723">
                  <c:v>43654</c:v>
                </c:pt>
                <c:pt idx="724">
                  <c:v>43656</c:v>
                </c:pt>
                <c:pt idx="725">
                  <c:v>43657</c:v>
                </c:pt>
                <c:pt idx="726">
                  <c:v>43658</c:v>
                </c:pt>
                <c:pt idx="727">
                  <c:v>43661</c:v>
                </c:pt>
                <c:pt idx="728">
                  <c:v>43662</c:v>
                </c:pt>
                <c:pt idx="729">
                  <c:v>43663</c:v>
                </c:pt>
                <c:pt idx="730">
                  <c:v>43664</c:v>
                </c:pt>
                <c:pt idx="731">
                  <c:v>43665</c:v>
                </c:pt>
                <c:pt idx="732">
                  <c:v>43668</c:v>
                </c:pt>
                <c:pt idx="733">
                  <c:v>43669</c:v>
                </c:pt>
                <c:pt idx="734">
                  <c:v>43670</c:v>
                </c:pt>
                <c:pt idx="735">
                  <c:v>43671</c:v>
                </c:pt>
                <c:pt idx="736">
                  <c:v>43672</c:v>
                </c:pt>
                <c:pt idx="737">
                  <c:v>43675</c:v>
                </c:pt>
                <c:pt idx="738">
                  <c:v>43676</c:v>
                </c:pt>
                <c:pt idx="739">
                  <c:v>43677</c:v>
                </c:pt>
                <c:pt idx="740">
                  <c:v>43678</c:v>
                </c:pt>
                <c:pt idx="741">
                  <c:v>43679</c:v>
                </c:pt>
                <c:pt idx="742">
                  <c:v>43682</c:v>
                </c:pt>
                <c:pt idx="743">
                  <c:v>43683</c:v>
                </c:pt>
                <c:pt idx="744">
                  <c:v>43684</c:v>
                </c:pt>
                <c:pt idx="745">
                  <c:v>43685</c:v>
                </c:pt>
                <c:pt idx="746">
                  <c:v>43686</c:v>
                </c:pt>
                <c:pt idx="747">
                  <c:v>43689</c:v>
                </c:pt>
                <c:pt idx="748">
                  <c:v>43690</c:v>
                </c:pt>
                <c:pt idx="749">
                  <c:v>43691</c:v>
                </c:pt>
                <c:pt idx="750">
                  <c:v>43692</c:v>
                </c:pt>
                <c:pt idx="751">
                  <c:v>43693</c:v>
                </c:pt>
                <c:pt idx="752">
                  <c:v>43696</c:v>
                </c:pt>
                <c:pt idx="753">
                  <c:v>43697</c:v>
                </c:pt>
                <c:pt idx="754">
                  <c:v>43698</c:v>
                </c:pt>
                <c:pt idx="755">
                  <c:v>43699</c:v>
                </c:pt>
                <c:pt idx="756">
                  <c:v>43700</c:v>
                </c:pt>
                <c:pt idx="757">
                  <c:v>43703</c:v>
                </c:pt>
                <c:pt idx="758">
                  <c:v>43704</c:v>
                </c:pt>
                <c:pt idx="759">
                  <c:v>43705</c:v>
                </c:pt>
                <c:pt idx="760">
                  <c:v>43706</c:v>
                </c:pt>
                <c:pt idx="761">
                  <c:v>43707</c:v>
                </c:pt>
              </c:numCache>
            </c:numRef>
          </c:cat>
          <c:val>
            <c:numRef>
              <c:f>Sheet2!$D$2:$D$1402</c:f>
              <c:numCache>
                <c:formatCode>0.00%</c:formatCode>
                <c:ptCount val="762"/>
                <c:pt idx="0">
                  <c:v>5.7660999999999997E-2</c:v>
                </c:pt>
                <c:pt idx="1">
                  <c:v>5.7857000000000006E-2</c:v>
                </c:pt>
                <c:pt idx="2">
                  <c:v>5.8100000000000006E-2</c:v>
                </c:pt>
                <c:pt idx="3">
                  <c:v>5.7736999999999997E-2</c:v>
                </c:pt>
                <c:pt idx="4">
                  <c:v>5.7146000000000002E-2</c:v>
                </c:pt>
                <c:pt idx="5">
                  <c:v>5.7300000000000004E-2</c:v>
                </c:pt>
                <c:pt idx="6">
                  <c:v>5.6725999999999999E-2</c:v>
                </c:pt>
                <c:pt idx="7">
                  <c:v>5.6600000000000004E-2</c:v>
                </c:pt>
                <c:pt idx="8">
                  <c:v>5.6299999999999996E-2</c:v>
                </c:pt>
                <c:pt idx="9">
                  <c:v>5.6299999999999996E-2</c:v>
                </c:pt>
                <c:pt idx="10">
                  <c:v>5.6555000000000001E-2</c:v>
                </c:pt>
                <c:pt idx="11">
                  <c:v>5.6788999999999999E-2</c:v>
                </c:pt>
                <c:pt idx="12">
                  <c:v>5.6589E-2</c:v>
                </c:pt>
                <c:pt idx="13">
                  <c:v>5.6760000000000005E-2</c:v>
                </c:pt>
                <c:pt idx="14">
                  <c:v>5.67E-2</c:v>
                </c:pt>
                <c:pt idx="15">
                  <c:v>5.688E-2</c:v>
                </c:pt>
                <c:pt idx="16">
                  <c:v>5.7264999999999996E-2</c:v>
                </c:pt>
                <c:pt idx="17">
                  <c:v>5.79E-2</c:v>
                </c:pt>
                <c:pt idx="18">
                  <c:v>5.8037999999999999E-2</c:v>
                </c:pt>
                <c:pt idx="19">
                  <c:v>5.8705999999999994E-2</c:v>
                </c:pt>
                <c:pt idx="20">
                  <c:v>5.8147000000000004E-2</c:v>
                </c:pt>
                <c:pt idx="21">
                  <c:v>5.8582000000000002E-2</c:v>
                </c:pt>
                <c:pt idx="22">
                  <c:v>5.8495999999999999E-2</c:v>
                </c:pt>
                <c:pt idx="23">
                  <c:v>5.8299999999999998E-2</c:v>
                </c:pt>
                <c:pt idx="24">
                  <c:v>5.7979000000000003E-2</c:v>
                </c:pt>
                <c:pt idx="25">
                  <c:v>5.8088000000000001E-2</c:v>
                </c:pt>
                <c:pt idx="26">
                  <c:v>5.8100000000000006E-2</c:v>
                </c:pt>
                <c:pt idx="27">
                  <c:v>5.8358E-2</c:v>
                </c:pt>
                <c:pt idx="28">
                  <c:v>5.9000000000000004E-2</c:v>
                </c:pt>
                <c:pt idx="29">
                  <c:v>5.8727999999999995E-2</c:v>
                </c:pt>
                <c:pt idx="30">
                  <c:v>5.9699000000000002E-2</c:v>
                </c:pt>
                <c:pt idx="31">
                  <c:v>5.9965000000000004E-2</c:v>
                </c:pt>
                <c:pt idx="32">
                  <c:v>6.0167999999999999E-2</c:v>
                </c:pt>
                <c:pt idx="33">
                  <c:v>6.0227000000000003E-2</c:v>
                </c:pt>
                <c:pt idx="34">
                  <c:v>6.0242000000000004E-2</c:v>
                </c:pt>
                <c:pt idx="35">
                  <c:v>6.0377E-2</c:v>
                </c:pt>
                <c:pt idx="36">
                  <c:v>5.9721999999999997E-2</c:v>
                </c:pt>
                <c:pt idx="37">
                  <c:v>5.8848999999999999E-2</c:v>
                </c:pt>
                <c:pt idx="38">
                  <c:v>5.8499999999999996E-2</c:v>
                </c:pt>
                <c:pt idx="39">
                  <c:v>5.8400000000000001E-2</c:v>
                </c:pt>
                <c:pt idx="40">
                  <c:v>5.7999999999999996E-2</c:v>
                </c:pt>
                <c:pt idx="41">
                  <c:v>5.7599999999999998E-2</c:v>
                </c:pt>
                <c:pt idx="42">
                  <c:v>5.7745999999999992E-2</c:v>
                </c:pt>
                <c:pt idx="43">
                  <c:v>5.7470999999999994E-2</c:v>
                </c:pt>
                <c:pt idx="44">
                  <c:v>5.6566999999999999E-2</c:v>
                </c:pt>
                <c:pt idx="45">
                  <c:v>5.6923000000000001E-2</c:v>
                </c:pt>
                <c:pt idx="46">
                  <c:v>5.6399999999999999E-2</c:v>
                </c:pt>
                <c:pt idx="47">
                  <c:v>5.6555999999999995E-2</c:v>
                </c:pt>
                <c:pt idx="48">
                  <c:v>5.6500000000000002E-2</c:v>
                </c:pt>
                <c:pt idx="49">
                  <c:v>5.6399999999999999E-2</c:v>
                </c:pt>
                <c:pt idx="50">
                  <c:v>5.6429E-2</c:v>
                </c:pt>
                <c:pt idx="51">
                  <c:v>5.6399999999999999E-2</c:v>
                </c:pt>
                <c:pt idx="52">
                  <c:v>5.6399999999999999E-2</c:v>
                </c:pt>
                <c:pt idx="53">
                  <c:v>5.6112999999999996E-2</c:v>
                </c:pt>
                <c:pt idx="54">
                  <c:v>5.6100000000000004E-2</c:v>
                </c:pt>
                <c:pt idx="55">
                  <c:v>5.5442999999999999E-2</c:v>
                </c:pt>
                <c:pt idx="56">
                  <c:v>5.5426999999999997E-2</c:v>
                </c:pt>
                <c:pt idx="57">
                  <c:v>5.57E-2</c:v>
                </c:pt>
                <c:pt idx="58">
                  <c:v>5.5421999999999999E-2</c:v>
                </c:pt>
                <c:pt idx="59">
                  <c:v>5.6262999999999994E-2</c:v>
                </c:pt>
                <c:pt idx="60">
                  <c:v>5.6859E-2</c:v>
                </c:pt>
                <c:pt idx="61">
                  <c:v>5.7224999999999998E-2</c:v>
                </c:pt>
                <c:pt idx="62">
                  <c:v>5.7419999999999999E-2</c:v>
                </c:pt>
                <c:pt idx="63">
                  <c:v>5.7200000000000001E-2</c:v>
                </c:pt>
                <c:pt idx="64">
                  <c:v>5.7323000000000006E-2</c:v>
                </c:pt>
                <c:pt idx="65">
                  <c:v>5.7200000000000001E-2</c:v>
                </c:pt>
                <c:pt idx="66">
                  <c:v>5.7228000000000001E-2</c:v>
                </c:pt>
                <c:pt idx="67">
                  <c:v>5.6821999999999998E-2</c:v>
                </c:pt>
                <c:pt idx="68">
                  <c:v>5.6772000000000003E-2</c:v>
                </c:pt>
                <c:pt idx="69">
                  <c:v>5.7682000000000004E-2</c:v>
                </c:pt>
                <c:pt idx="70">
                  <c:v>6.0235000000000004E-2</c:v>
                </c:pt>
                <c:pt idx="71">
                  <c:v>6.0613E-2</c:v>
                </c:pt>
                <c:pt idx="72">
                  <c:v>6.2403000000000007E-2</c:v>
                </c:pt>
                <c:pt idx="73">
                  <c:v>6.0941999999999996E-2</c:v>
                </c:pt>
                <c:pt idx="74">
                  <c:v>6.0941999999999996E-2</c:v>
                </c:pt>
                <c:pt idx="75">
                  <c:v>6.0971999999999998E-2</c:v>
                </c:pt>
                <c:pt idx="76">
                  <c:v>6.0068999999999997E-2</c:v>
                </c:pt>
                <c:pt idx="77">
                  <c:v>6.0162000000000007E-2</c:v>
                </c:pt>
                <c:pt idx="78">
                  <c:v>6.0339999999999998E-2</c:v>
                </c:pt>
                <c:pt idx="79">
                  <c:v>6.0625999999999999E-2</c:v>
                </c:pt>
                <c:pt idx="80">
                  <c:v>6.1239999999999996E-2</c:v>
                </c:pt>
                <c:pt idx="81">
                  <c:v>6.0808000000000001E-2</c:v>
                </c:pt>
                <c:pt idx="82">
                  <c:v>6.0382999999999992E-2</c:v>
                </c:pt>
                <c:pt idx="83">
                  <c:v>6.0492999999999998E-2</c:v>
                </c:pt>
                <c:pt idx="84">
                  <c:v>6.2699999999999992E-2</c:v>
                </c:pt>
                <c:pt idx="85">
                  <c:v>6.2800999999999996E-2</c:v>
                </c:pt>
                <c:pt idx="86">
                  <c:v>6.2E-2</c:v>
                </c:pt>
                <c:pt idx="87">
                  <c:v>6.2549999999999994E-2</c:v>
                </c:pt>
                <c:pt idx="88">
                  <c:v>6.1799999999999994E-2</c:v>
                </c:pt>
                <c:pt idx="89">
                  <c:v>6.0769999999999998E-2</c:v>
                </c:pt>
                <c:pt idx="90">
                  <c:v>6.0671000000000003E-2</c:v>
                </c:pt>
                <c:pt idx="91">
                  <c:v>6.0410999999999999E-2</c:v>
                </c:pt>
                <c:pt idx="92">
                  <c:v>5.9938000000000005E-2</c:v>
                </c:pt>
                <c:pt idx="93">
                  <c:v>5.9975000000000007E-2</c:v>
                </c:pt>
                <c:pt idx="94">
                  <c:v>5.9942000000000002E-2</c:v>
                </c:pt>
                <c:pt idx="95">
                  <c:v>6.0095000000000003E-2</c:v>
                </c:pt>
                <c:pt idx="96">
                  <c:v>5.9795000000000001E-2</c:v>
                </c:pt>
                <c:pt idx="97">
                  <c:v>5.9699999999999996E-2</c:v>
                </c:pt>
                <c:pt idx="98">
                  <c:v>5.9240000000000001E-2</c:v>
                </c:pt>
                <c:pt idx="99">
                  <c:v>5.8728999999999996E-2</c:v>
                </c:pt>
                <c:pt idx="100">
                  <c:v>5.8803999999999995E-2</c:v>
                </c:pt>
                <c:pt idx="101">
                  <c:v>5.8798000000000003E-2</c:v>
                </c:pt>
                <c:pt idx="102">
                  <c:v>5.8727999999999995E-2</c:v>
                </c:pt>
                <c:pt idx="103">
                  <c:v>5.8277999999999996E-2</c:v>
                </c:pt>
                <c:pt idx="104">
                  <c:v>5.7348999999999997E-2</c:v>
                </c:pt>
                <c:pt idx="105">
                  <c:v>5.6563999999999996E-2</c:v>
                </c:pt>
                <c:pt idx="106">
                  <c:v>5.7224999999999998E-2</c:v>
                </c:pt>
                <c:pt idx="107">
                  <c:v>5.7873000000000001E-2</c:v>
                </c:pt>
                <c:pt idx="108">
                  <c:v>5.7502999999999999E-2</c:v>
                </c:pt>
                <c:pt idx="109">
                  <c:v>5.7844E-2</c:v>
                </c:pt>
                <c:pt idx="110">
                  <c:v>5.7832999999999996E-2</c:v>
                </c:pt>
                <c:pt idx="111">
                  <c:v>5.7599999999999998E-2</c:v>
                </c:pt>
                <c:pt idx="112">
                  <c:v>5.7755000000000001E-2</c:v>
                </c:pt>
                <c:pt idx="113">
                  <c:v>5.5800000000000002E-2</c:v>
                </c:pt>
                <c:pt idx="114">
                  <c:v>5.57E-2</c:v>
                </c:pt>
                <c:pt idx="115">
                  <c:v>5.5300000000000002E-2</c:v>
                </c:pt>
                <c:pt idx="116">
                  <c:v>5.5300000000000002E-2</c:v>
                </c:pt>
                <c:pt idx="117">
                  <c:v>5.5899999999999998E-2</c:v>
                </c:pt>
                <c:pt idx="118">
                  <c:v>5.5957E-2</c:v>
                </c:pt>
                <c:pt idx="119">
                  <c:v>5.6052999999999999E-2</c:v>
                </c:pt>
                <c:pt idx="120">
                  <c:v>5.6093000000000004E-2</c:v>
                </c:pt>
                <c:pt idx="121">
                  <c:v>5.5600000000000004E-2</c:v>
                </c:pt>
                <c:pt idx="122">
                  <c:v>5.5921999999999999E-2</c:v>
                </c:pt>
                <c:pt idx="123">
                  <c:v>5.5500000000000001E-2</c:v>
                </c:pt>
                <c:pt idx="124">
                  <c:v>5.5999999999999994E-2</c:v>
                </c:pt>
                <c:pt idx="125">
                  <c:v>5.5808999999999997E-2</c:v>
                </c:pt>
                <c:pt idx="126">
                  <c:v>5.5345999999999999E-2</c:v>
                </c:pt>
                <c:pt idx="127">
                  <c:v>5.4818999999999993E-2</c:v>
                </c:pt>
                <c:pt idx="128">
                  <c:v>5.45E-2</c:v>
                </c:pt>
                <c:pt idx="129">
                  <c:v>5.4400000000000004E-2</c:v>
                </c:pt>
                <c:pt idx="130">
                  <c:v>5.4000000000000006E-2</c:v>
                </c:pt>
                <c:pt idx="131">
                  <c:v>5.33E-2</c:v>
                </c:pt>
                <c:pt idx="132">
                  <c:v>5.2943999999999998E-2</c:v>
                </c:pt>
                <c:pt idx="133">
                  <c:v>5.2900000000000003E-2</c:v>
                </c:pt>
                <c:pt idx="134">
                  <c:v>5.2819999999999999E-2</c:v>
                </c:pt>
                <c:pt idx="135">
                  <c:v>5.2762000000000003E-2</c:v>
                </c:pt>
                <c:pt idx="136">
                  <c:v>5.2694999999999999E-2</c:v>
                </c:pt>
                <c:pt idx="137">
                  <c:v>5.3011999999999997E-2</c:v>
                </c:pt>
                <c:pt idx="138">
                  <c:v>5.28E-2</c:v>
                </c:pt>
                <c:pt idx="139">
                  <c:v>5.2759E-2</c:v>
                </c:pt>
                <c:pt idx="140">
                  <c:v>5.2343000000000001E-2</c:v>
                </c:pt>
                <c:pt idx="141">
                  <c:v>5.2000000000000005E-2</c:v>
                </c:pt>
                <c:pt idx="142">
                  <c:v>5.1323999999999995E-2</c:v>
                </c:pt>
                <c:pt idx="143">
                  <c:v>5.1699999999999996E-2</c:v>
                </c:pt>
                <c:pt idx="144">
                  <c:v>5.1500000000000004E-2</c:v>
                </c:pt>
                <c:pt idx="145">
                  <c:v>5.1958999999999998E-2</c:v>
                </c:pt>
                <c:pt idx="146">
                  <c:v>5.1845999999999996E-2</c:v>
                </c:pt>
                <c:pt idx="147">
                  <c:v>5.1799999999999999E-2</c:v>
                </c:pt>
                <c:pt idx="148">
                  <c:v>5.1824000000000002E-2</c:v>
                </c:pt>
                <c:pt idx="149">
                  <c:v>5.2167000000000005E-2</c:v>
                </c:pt>
                <c:pt idx="150">
                  <c:v>5.2462000000000002E-2</c:v>
                </c:pt>
                <c:pt idx="151">
                  <c:v>5.1713000000000002E-2</c:v>
                </c:pt>
                <c:pt idx="152">
                  <c:v>5.1666999999999998E-2</c:v>
                </c:pt>
                <c:pt idx="153">
                  <c:v>5.2467E-2</c:v>
                </c:pt>
                <c:pt idx="154">
                  <c:v>5.2000000000000005E-2</c:v>
                </c:pt>
                <c:pt idx="155">
                  <c:v>5.1940999999999994E-2</c:v>
                </c:pt>
                <c:pt idx="156">
                  <c:v>5.1672999999999997E-2</c:v>
                </c:pt>
                <c:pt idx="157">
                  <c:v>5.1719000000000001E-2</c:v>
                </c:pt>
                <c:pt idx="158">
                  <c:v>5.1660000000000005E-2</c:v>
                </c:pt>
                <c:pt idx="159">
                  <c:v>5.1898E-2</c:v>
                </c:pt>
                <c:pt idx="160">
                  <c:v>5.2531000000000001E-2</c:v>
                </c:pt>
                <c:pt idx="161">
                  <c:v>5.2076000000000004E-2</c:v>
                </c:pt>
                <c:pt idx="162">
                  <c:v>5.1799999999999999E-2</c:v>
                </c:pt>
                <c:pt idx="163">
                  <c:v>5.2199999999999996E-2</c:v>
                </c:pt>
                <c:pt idx="164">
                  <c:v>5.2061999999999997E-2</c:v>
                </c:pt>
                <c:pt idx="165">
                  <c:v>5.21E-2</c:v>
                </c:pt>
                <c:pt idx="166">
                  <c:v>5.1943000000000003E-2</c:v>
                </c:pt>
                <c:pt idx="167">
                  <c:v>5.1900000000000002E-2</c:v>
                </c:pt>
                <c:pt idx="168">
                  <c:v>5.21E-2</c:v>
                </c:pt>
                <c:pt idx="169">
                  <c:v>5.2545000000000001E-2</c:v>
                </c:pt>
                <c:pt idx="170">
                  <c:v>5.3335999999999995E-2</c:v>
                </c:pt>
                <c:pt idx="171">
                  <c:v>5.3099999999999994E-2</c:v>
                </c:pt>
                <c:pt idx="172">
                  <c:v>5.2622999999999996E-2</c:v>
                </c:pt>
                <c:pt idx="173">
                  <c:v>5.2759E-2</c:v>
                </c:pt>
                <c:pt idx="174">
                  <c:v>5.2428000000000002E-2</c:v>
                </c:pt>
                <c:pt idx="175">
                  <c:v>5.2659999999999998E-2</c:v>
                </c:pt>
                <c:pt idx="176">
                  <c:v>5.2575000000000004E-2</c:v>
                </c:pt>
                <c:pt idx="177">
                  <c:v>5.2173999999999998E-2</c:v>
                </c:pt>
                <c:pt idx="178">
                  <c:v>5.2481E-2</c:v>
                </c:pt>
                <c:pt idx="179">
                  <c:v>5.2746000000000001E-2</c:v>
                </c:pt>
                <c:pt idx="180">
                  <c:v>5.28E-2</c:v>
                </c:pt>
                <c:pt idx="181">
                  <c:v>5.3463999999999998E-2</c:v>
                </c:pt>
                <c:pt idx="182">
                  <c:v>5.3536E-2</c:v>
                </c:pt>
                <c:pt idx="183">
                  <c:v>5.3672999999999998E-2</c:v>
                </c:pt>
                <c:pt idx="184">
                  <c:v>5.33E-2</c:v>
                </c:pt>
                <c:pt idx="185">
                  <c:v>5.2963000000000003E-2</c:v>
                </c:pt>
                <c:pt idx="186">
                  <c:v>5.2932E-2</c:v>
                </c:pt>
                <c:pt idx="187">
                  <c:v>5.3200000000000004E-2</c:v>
                </c:pt>
                <c:pt idx="188">
                  <c:v>5.3082000000000004E-2</c:v>
                </c:pt>
                <c:pt idx="189">
                  <c:v>5.3280000000000001E-2</c:v>
                </c:pt>
                <c:pt idx="190">
                  <c:v>5.3220999999999997E-2</c:v>
                </c:pt>
                <c:pt idx="191">
                  <c:v>5.2518000000000002E-2</c:v>
                </c:pt>
                <c:pt idx="192">
                  <c:v>5.1990999999999996E-2</c:v>
                </c:pt>
                <c:pt idx="193">
                  <c:v>5.1433E-2</c:v>
                </c:pt>
                <c:pt idx="194">
                  <c:v>5.0519999999999995E-2</c:v>
                </c:pt>
                <c:pt idx="195">
                  <c:v>4.9451000000000002E-2</c:v>
                </c:pt>
                <c:pt idx="196">
                  <c:v>4.9785000000000003E-2</c:v>
                </c:pt>
                <c:pt idx="197">
                  <c:v>5.9752E-2</c:v>
                </c:pt>
                <c:pt idx="198">
                  <c:v>5.7020000000000001E-2</c:v>
                </c:pt>
                <c:pt idx="199">
                  <c:v>5.7780999999999999E-2</c:v>
                </c:pt>
                <c:pt idx="200">
                  <c:v>5.611E-2</c:v>
                </c:pt>
                <c:pt idx="201">
                  <c:v>5.6159000000000001E-2</c:v>
                </c:pt>
                <c:pt idx="202">
                  <c:v>5.5951000000000001E-2</c:v>
                </c:pt>
                <c:pt idx="203">
                  <c:v>5.5499E-2</c:v>
                </c:pt>
                <c:pt idx="204">
                  <c:v>5.5425000000000002E-2</c:v>
                </c:pt>
                <c:pt idx="205">
                  <c:v>5.6071999999999997E-2</c:v>
                </c:pt>
                <c:pt idx="206">
                  <c:v>5.5899999999999998E-2</c:v>
                </c:pt>
                <c:pt idx="207">
                  <c:v>5.6765999999999997E-2</c:v>
                </c:pt>
                <c:pt idx="208">
                  <c:v>5.7438999999999997E-2</c:v>
                </c:pt>
                <c:pt idx="209">
                  <c:v>5.7999999999999996E-2</c:v>
                </c:pt>
                <c:pt idx="210">
                  <c:v>5.7356999999999998E-2</c:v>
                </c:pt>
                <c:pt idx="211">
                  <c:v>5.7218999999999999E-2</c:v>
                </c:pt>
                <c:pt idx="212">
                  <c:v>5.7214999999999995E-2</c:v>
                </c:pt>
                <c:pt idx="213">
                  <c:v>5.7099999999999998E-2</c:v>
                </c:pt>
                <c:pt idx="214">
                  <c:v>5.7000000000000002E-2</c:v>
                </c:pt>
                <c:pt idx="215">
                  <c:v>5.7045999999999999E-2</c:v>
                </c:pt>
                <c:pt idx="216">
                  <c:v>5.6039000000000005E-2</c:v>
                </c:pt>
                <c:pt idx="217">
                  <c:v>5.5600000000000004E-2</c:v>
                </c:pt>
                <c:pt idx="218">
                  <c:v>5.5227999999999999E-2</c:v>
                </c:pt>
                <c:pt idx="219">
                  <c:v>5.5731999999999997E-2</c:v>
                </c:pt>
                <c:pt idx="220">
                  <c:v>5.57E-2</c:v>
                </c:pt>
                <c:pt idx="221">
                  <c:v>5.6051999999999998E-2</c:v>
                </c:pt>
                <c:pt idx="222">
                  <c:v>5.6226000000000005E-2</c:v>
                </c:pt>
                <c:pt idx="223">
                  <c:v>5.6388000000000001E-2</c:v>
                </c:pt>
                <c:pt idx="224">
                  <c:v>5.6898999999999998E-2</c:v>
                </c:pt>
                <c:pt idx="225">
                  <c:v>5.6439000000000003E-2</c:v>
                </c:pt>
                <c:pt idx="226">
                  <c:v>5.6513000000000001E-2</c:v>
                </c:pt>
                <c:pt idx="227">
                  <c:v>5.6434999999999992E-2</c:v>
                </c:pt>
                <c:pt idx="228">
                  <c:v>5.6100000000000004E-2</c:v>
                </c:pt>
                <c:pt idx="229">
                  <c:v>5.6299999999999996E-2</c:v>
                </c:pt>
                <c:pt idx="230">
                  <c:v>5.6268000000000006E-2</c:v>
                </c:pt>
                <c:pt idx="231">
                  <c:v>5.6266999999999998E-2</c:v>
                </c:pt>
                <c:pt idx="232">
                  <c:v>5.6482999999999998E-2</c:v>
                </c:pt>
                <c:pt idx="233">
                  <c:v>5.6464E-2</c:v>
                </c:pt>
                <c:pt idx="234">
                  <c:v>5.6336000000000004E-2</c:v>
                </c:pt>
                <c:pt idx="235">
                  <c:v>5.5654000000000002E-2</c:v>
                </c:pt>
                <c:pt idx="236">
                  <c:v>5.5800000000000002E-2</c:v>
                </c:pt>
                <c:pt idx="237">
                  <c:v>5.5199999999999999E-2</c:v>
                </c:pt>
                <c:pt idx="238">
                  <c:v>5.4772999999999995E-2</c:v>
                </c:pt>
                <c:pt idx="239">
                  <c:v>5.4415999999999999E-2</c:v>
                </c:pt>
                <c:pt idx="240">
                  <c:v>5.3800000000000001E-2</c:v>
                </c:pt>
                <c:pt idx="241">
                  <c:v>5.3633E-2</c:v>
                </c:pt>
                <c:pt idx="242">
                  <c:v>5.3338999999999998E-2</c:v>
                </c:pt>
                <c:pt idx="243">
                  <c:v>5.3463000000000004E-2</c:v>
                </c:pt>
                <c:pt idx="244">
                  <c:v>5.3600000000000002E-2</c:v>
                </c:pt>
                <c:pt idx="245">
                  <c:v>5.3899999999999997E-2</c:v>
                </c:pt>
                <c:pt idx="246">
                  <c:v>5.3041999999999999E-2</c:v>
                </c:pt>
                <c:pt idx="247">
                  <c:v>5.3282999999999997E-2</c:v>
                </c:pt>
                <c:pt idx="248">
                  <c:v>5.3055000000000005E-2</c:v>
                </c:pt>
                <c:pt idx="249">
                  <c:v>5.287E-2</c:v>
                </c:pt>
                <c:pt idx="250">
                  <c:v>5.2332000000000004E-2</c:v>
                </c:pt>
                <c:pt idx="251">
                  <c:v>5.16E-2</c:v>
                </c:pt>
                <c:pt idx="252">
                  <c:v>5.1406E-2</c:v>
                </c:pt>
                <c:pt idx="253">
                  <c:v>5.1699999999999996E-2</c:v>
                </c:pt>
                <c:pt idx="254">
                  <c:v>5.1721000000000003E-2</c:v>
                </c:pt>
                <c:pt idx="255">
                  <c:v>5.1900000000000002E-2</c:v>
                </c:pt>
                <c:pt idx="256">
                  <c:v>5.2371999999999995E-2</c:v>
                </c:pt>
                <c:pt idx="257">
                  <c:v>5.2561999999999998E-2</c:v>
                </c:pt>
                <c:pt idx="258">
                  <c:v>5.2600000000000001E-2</c:v>
                </c:pt>
                <c:pt idx="259">
                  <c:v>5.2106000000000006E-2</c:v>
                </c:pt>
                <c:pt idx="260">
                  <c:v>5.1982E-2</c:v>
                </c:pt>
                <c:pt idx="261">
                  <c:v>5.2762000000000003E-2</c:v>
                </c:pt>
                <c:pt idx="262">
                  <c:v>5.2476000000000002E-2</c:v>
                </c:pt>
                <c:pt idx="263">
                  <c:v>5.3067999999999997E-2</c:v>
                </c:pt>
                <c:pt idx="264">
                  <c:v>5.3178999999999997E-2</c:v>
                </c:pt>
                <c:pt idx="265">
                  <c:v>5.3037000000000001E-2</c:v>
                </c:pt>
                <c:pt idx="266">
                  <c:v>5.2766E-2</c:v>
                </c:pt>
                <c:pt idx="267">
                  <c:v>5.2900000000000003E-2</c:v>
                </c:pt>
                <c:pt idx="268">
                  <c:v>5.3003000000000002E-2</c:v>
                </c:pt>
                <c:pt idx="269">
                  <c:v>5.3065999999999995E-2</c:v>
                </c:pt>
                <c:pt idx="270">
                  <c:v>5.3244E-2</c:v>
                </c:pt>
                <c:pt idx="271">
                  <c:v>5.2900000000000003E-2</c:v>
                </c:pt>
                <c:pt idx="272">
                  <c:v>5.2900000000000003E-2</c:v>
                </c:pt>
                <c:pt idx="273">
                  <c:v>5.28E-2</c:v>
                </c:pt>
                <c:pt idx="274">
                  <c:v>5.2137000000000003E-2</c:v>
                </c:pt>
                <c:pt idx="275">
                  <c:v>5.1670000000000001E-2</c:v>
                </c:pt>
                <c:pt idx="276">
                  <c:v>5.1067000000000001E-2</c:v>
                </c:pt>
                <c:pt idx="277">
                  <c:v>5.1165000000000002E-2</c:v>
                </c:pt>
                <c:pt idx="278">
                  <c:v>5.1318999999999997E-2</c:v>
                </c:pt>
                <c:pt idx="279">
                  <c:v>5.1299999999999998E-2</c:v>
                </c:pt>
                <c:pt idx="280">
                  <c:v>5.1235000000000003E-2</c:v>
                </c:pt>
                <c:pt idx="281">
                  <c:v>5.1360000000000003E-2</c:v>
                </c:pt>
                <c:pt idx="282">
                  <c:v>5.1299999999999998E-2</c:v>
                </c:pt>
                <c:pt idx="283">
                  <c:v>5.1100000000000007E-2</c:v>
                </c:pt>
                <c:pt idx="284">
                  <c:v>5.1154000000000005E-2</c:v>
                </c:pt>
                <c:pt idx="285">
                  <c:v>5.0824999999999995E-2</c:v>
                </c:pt>
                <c:pt idx="286">
                  <c:v>5.0824000000000001E-2</c:v>
                </c:pt>
                <c:pt idx="287">
                  <c:v>5.0999999999999997E-2</c:v>
                </c:pt>
                <c:pt idx="288">
                  <c:v>5.0869999999999999E-2</c:v>
                </c:pt>
                <c:pt idx="289">
                  <c:v>5.1100000000000007E-2</c:v>
                </c:pt>
                <c:pt idx="290">
                  <c:v>5.1100000000000007E-2</c:v>
                </c:pt>
                <c:pt idx="291">
                  <c:v>5.1100000000000007E-2</c:v>
                </c:pt>
                <c:pt idx="292">
                  <c:v>5.1025999999999995E-2</c:v>
                </c:pt>
                <c:pt idx="293">
                  <c:v>5.1156E-2</c:v>
                </c:pt>
                <c:pt idx="294">
                  <c:v>5.1100000000000007E-2</c:v>
                </c:pt>
                <c:pt idx="295">
                  <c:v>5.1399999999999994E-2</c:v>
                </c:pt>
                <c:pt idx="296">
                  <c:v>5.0900000000000001E-2</c:v>
                </c:pt>
                <c:pt idx="297">
                  <c:v>5.1100000000000007E-2</c:v>
                </c:pt>
                <c:pt idx="298">
                  <c:v>5.1058000000000006E-2</c:v>
                </c:pt>
                <c:pt idx="299">
                  <c:v>5.1258999999999999E-2</c:v>
                </c:pt>
                <c:pt idx="300">
                  <c:v>5.1262000000000002E-2</c:v>
                </c:pt>
                <c:pt idx="301">
                  <c:v>5.1360999999999997E-2</c:v>
                </c:pt>
                <c:pt idx="302">
                  <c:v>5.1100000000000007E-2</c:v>
                </c:pt>
                <c:pt idx="303">
                  <c:v>5.1105999999999999E-2</c:v>
                </c:pt>
                <c:pt idx="304">
                  <c:v>5.0999999999999997E-2</c:v>
                </c:pt>
                <c:pt idx="305">
                  <c:v>5.0799999999999998E-2</c:v>
                </c:pt>
                <c:pt idx="306">
                  <c:v>5.1275000000000001E-2</c:v>
                </c:pt>
                <c:pt idx="307">
                  <c:v>5.1778000000000005E-2</c:v>
                </c:pt>
                <c:pt idx="308">
                  <c:v>5.16E-2</c:v>
                </c:pt>
                <c:pt idx="309">
                  <c:v>5.2282999999999996E-2</c:v>
                </c:pt>
                <c:pt idx="310">
                  <c:v>5.2243999999999999E-2</c:v>
                </c:pt>
                <c:pt idx="311">
                  <c:v>5.2611999999999999E-2</c:v>
                </c:pt>
                <c:pt idx="312">
                  <c:v>5.2668E-2</c:v>
                </c:pt>
                <c:pt idx="313">
                  <c:v>5.3246000000000002E-2</c:v>
                </c:pt>
                <c:pt idx="314">
                  <c:v>5.398E-2</c:v>
                </c:pt>
                <c:pt idx="315">
                  <c:v>5.3579000000000002E-2</c:v>
                </c:pt>
                <c:pt idx="316">
                  <c:v>5.3800000000000001E-2</c:v>
                </c:pt>
                <c:pt idx="317">
                  <c:v>5.3640999999999994E-2</c:v>
                </c:pt>
                <c:pt idx="318">
                  <c:v>5.3662000000000001E-2</c:v>
                </c:pt>
                <c:pt idx="319">
                  <c:v>5.3953000000000001E-2</c:v>
                </c:pt>
                <c:pt idx="320">
                  <c:v>5.4199999999999998E-2</c:v>
                </c:pt>
                <c:pt idx="321">
                  <c:v>5.45E-2</c:v>
                </c:pt>
                <c:pt idx="322">
                  <c:v>5.3879000000000003E-2</c:v>
                </c:pt>
                <c:pt idx="323">
                  <c:v>5.3532000000000003E-2</c:v>
                </c:pt>
                <c:pt idx="324">
                  <c:v>5.3057E-2</c:v>
                </c:pt>
                <c:pt idx="325">
                  <c:v>5.33E-2</c:v>
                </c:pt>
                <c:pt idx="326">
                  <c:v>5.3237E-2</c:v>
                </c:pt>
                <c:pt idx="327">
                  <c:v>5.3600000000000002E-2</c:v>
                </c:pt>
                <c:pt idx="328">
                  <c:v>5.3699999999999998E-2</c:v>
                </c:pt>
                <c:pt idx="329">
                  <c:v>5.3532000000000003E-2</c:v>
                </c:pt>
                <c:pt idx="330">
                  <c:v>5.4149000000000003E-2</c:v>
                </c:pt>
                <c:pt idx="331">
                  <c:v>5.45E-2</c:v>
                </c:pt>
                <c:pt idx="332">
                  <c:v>5.45E-2</c:v>
                </c:pt>
                <c:pt idx="333">
                  <c:v>5.4600000000000003E-2</c:v>
                </c:pt>
                <c:pt idx="334">
                  <c:v>5.4448999999999997E-2</c:v>
                </c:pt>
                <c:pt idx="335">
                  <c:v>5.4600000000000003E-2</c:v>
                </c:pt>
                <c:pt idx="336">
                  <c:v>5.5015000000000001E-2</c:v>
                </c:pt>
                <c:pt idx="337">
                  <c:v>5.4699999999999999E-2</c:v>
                </c:pt>
                <c:pt idx="338">
                  <c:v>5.4652000000000006E-2</c:v>
                </c:pt>
                <c:pt idx="339">
                  <c:v>5.4900000000000004E-2</c:v>
                </c:pt>
                <c:pt idx="340">
                  <c:v>5.4699999999999999E-2</c:v>
                </c:pt>
                <c:pt idx="341">
                  <c:v>5.5E-2</c:v>
                </c:pt>
                <c:pt idx="342">
                  <c:v>5.4900000000000004E-2</c:v>
                </c:pt>
                <c:pt idx="343">
                  <c:v>5.5E-2</c:v>
                </c:pt>
                <c:pt idx="344">
                  <c:v>5.5199999999999999E-2</c:v>
                </c:pt>
                <c:pt idx="345">
                  <c:v>5.4733000000000004E-2</c:v>
                </c:pt>
                <c:pt idx="346">
                  <c:v>5.45E-2</c:v>
                </c:pt>
                <c:pt idx="347">
                  <c:v>5.4827000000000001E-2</c:v>
                </c:pt>
                <c:pt idx="348">
                  <c:v>5.4413999999999997E-2</c:v>
                </c:pt>
                <c:pt idx="349">
                  <c:v>5.4599000000000002E-2</c:v>
                </c:pt>
                <c:pt idx="350">
                  <c:v>5.4532999999999998E-2</c:v>
                </c:pt>
                <c:pt idx="351">
                  <c:v>5.3899999999999997E-2</c:v>
                </c:pt>
                <c:pt idx="352">
                  <c:v>5.3699999999999998E-2</c:v>
                </c:pt>
                <c:pt idx="353">
                  <c:v>5.3460000000000001E-2</c:v>
                </c:pt>
                <c:pt idx="354">
                  <c:v>5.364E-2</c:v>
                </c:pt>
                <c:pt idx="355">
                  <c:v>5.3335E-2</c:v>
                </c:pt>
                <c:pt idx="356">
                  <c:v>5.3237E-2</c:v>
                </c:pt>
                <c:pt idx="357">
                  <c:v>5.3121000000000002E-2</c:v>
                </c:pt>
                <c:pt idx="358">
                  <c:v>5.2699999999999997E-2</c:v>
                </c:pt>
                <c:pt idx="359">
                  <c:v>5.2400000000000002E-2</c:v>
                </c:pt>
                <c:pt idx="360">
                  <c:v>5.2367999999999998E-2</c:v>
                </c:pt>
                <c:pt idx="361">
                  <c:v>5.2423999999999998E-2</c:v>
                </c:pt>
                <c:pt idx="362">
                  <c:v>5.2439E-2</c:v>
                </c:pt>
                <c:pt idx="363">
                  <c:v>5.2259E-2</c:v>
                </c:pt>
                <c:pt idx="364">
                  <c:v>5.2396000000000005E-2</c:v>
                </c:pt>
                <c:pt idx="365">
                  <c:v>5.2529000000000006E-2</c:v>
                </c:pt>
                <c:pt idx="366">
                  <c:v>5.2649999999999995E-2</c:v>
                </c:pt>
                <c:pt idx="367">
                  <c:v>5.1555999999999998E-2</c:v>
                </c:pt>
                <c:pt idx="368">
                  <c:v>5.0753000000000006E-2</c:v>
                </c:pt>
                <c:pt idx="369">
                  <c:v>5.0799999999999998E-2</c:v>
                </c:pt>
                <c:pt idx="370">
                  <c:v>5.1100000000000007E-2</c:v>
                </c:pt>
                <c:pt idx="371">
                  <c:v>5.1079999999999993E-2</c:v>
                </c:pt>
                <c:pt idx="372">
                  <c:v>5.0915000000000002E-2</c:v>
                </c:pt>
                <c:pt idx="373">
                  <c:v>5.1279000000000005E-2</c:v>
                </c:pt>
                <c:pt idx="374">
                  <c:v>5.1737000000000005E-2</c:v>
                </c:pt>
                <c:pt idx="375">
                  <c:v>5.1655E-2</c:v>
                </c:pt>
                <c:pt idx="376">
                  <c:v>5.1689999999999993E-2</c:v>
                </c:pt>
                <c:pt idx="377">
                  <c:v>5.1891E-2</c:v>
                </c:pt>
                <c:pt idx="378">
                  <c:v>5.2400000000000002E-2</c:v>
                </c:pt>
                <c:pt idx="379">
                  <c:v>5.1950000000000003E-2</c:v>
                </c:pt>
                <c:pt idx="380">
                  <c:v>5.1276000000000002E-2</c:v>
                </c:pt>
                <c:pt idx="381">
                  <c:v>5.1062000000000003E-2</c:v>
                </c:pt>
                <c:pt idx="382">
                  <c:v>5.1043000000000005E-2</c:v>
                </c:pt>
                <c:pt idx="383">
                  <c:v>5.1230000000000005E-2</c:v>
                </c:pt>
                <c:pt idx="384">
                  <c:v>5.1594000000000001E-2</c:v>
                </c:pt>
                <c:pt idx="385">
                  <c:v>5.1692000000000002E-2</c:v>
                </c:pt>
                <c:pt idx="386">
                  <c:v>5.1393000000000001E-2</c:v>
                </c:pt>
                <c:pt idx="387">
                  <c:v>5.0900000000000001E-2</c:v>
                </c:pt>
                <c:pt idx="388">
                  <c:v>5.0700000000000002E-2</c:v>
                </c:pt>
                <c:pt idx="389">
                  <c:v>5.0900000000000001E-2</c:v>
                </c:pt>
                <c:pt idx="390">
                  <c:v>5.0799999999999998E-2</c:v>
                </c:pt>
                <c:pt idx="391">
                  <c:v>5.0799999999999998E-2</c:v>
                </c:pt>
                <c:pt idx="392">
                  <c:v>5.0700000000000002E-2</c:v>
                </c:pt>
                <c:pt idx="393">
                  <c:v>5.0708000000000003E-2</c:v>
                </c:pt>
                <c:pt idx="394">
                  <c:v>5.0799999999999998E-2</c:v>
                </c:pt>
                <c:pt idx="395">
                  <c:v>5.0806000000000004E-2</c:v>
                </c:pt>
                <c:pt idx="396">
                  <c:v>5.0952999999999998E-2</c:v>
                </c:pt>
                <c:pt idx="397">
                  <c:v>5.0999999999999997E-2</c:v>
                </c:pt>
                <c:pt idx="398">
                  <c:v>5.083E-2</c:v>
                </c:pt>
                <c:pt idx="399">
                  <c:v>5.0700000000000002E-2</c:v>
                </c:pt>
                <c:pt idx="400">
                  <c:v>5.0700000000000002E-2</c:v>
                </c:pt>
                <c:pt idx="401">
                  <c:v>5.0519000000000001E-2</c:v>
                </c:pt>
                <c:pt idx="402">
                  <c:v>5.0858E-2</c:v>
                </c:pt>
                <c:pt idx="403">
                  <c:v>5.1262000000000002E-2</c:v>
                </c:pt>
                <c:pt idx="404">
                  <c:v>5.0899E-2</c:v>
                </c:pt>
                <c:pt idx="405">
                  <c:v>5.0757999999999998E-2</c:v>
                </c:pt>
                <c:pt idx="406">
                  <c:v>5.0994000000000005E-2</c:v>
                </c:pt>
                <c:pt idx="407">
                  <c:v>5.1100000000000007E-2</c:v>
                </c:pt>
                <c:pt idx="408">
                  <c:v>5.1428000000000001E-2</c:v>
                </c:pt>
                <c:pt idx="409">
                  <c:v>5.1860999999999997E-2</c:v>
                </c:pt>
                <c:pt idx="410">
                  <c:v>5.1713000000000002E-2</c:v>
                </c:pt>
                <c:pt idx="411">
                  <c:v>5.1919000000000007E-2</c:v>
                </c:pt>
                <c:pt idx="412">
                  <c:v>5.2340999999999999E-2</c:v>
                </c:pt>
                <c:pt idx="413">
                  <c:v>5.2637999999999997E-2</c:v>
                </c:pt>
                <c:pt idx="414">
                  <c:v>5.2199999999999996E-2</c:v>
                </c:pt>
                <c:pt idx="415">
                  <c:v>5.2439E-2</c:v>
                </c:pt>
                <c:pt idx="416">
                  <c:v>5.2617000000000004E-2</c:v>
                </c:pt>
                <c:pt idx="417">
                  <c:v>5.2679999999999998E-2</c:v>
                </c:pt>
                <c:pt idx="418">
                  <c:v>5.2302999999999995E-2</c:v>
                </c:pt>
                <c:pt idx="419">
                  <c:v>5.1900000000000002E-2</c:v>
                </c:pt>
                <c:pt idx="420">
                  <c:v>5.2083000000000004E-2</c:v>
                </c:pt>
                <c:pt idx="421">
                  <c:v>5.1947E-2</c:v>
                </c:pt>
                <c:pt idx="422">
                  <c:v>5.1933E-2</c:v>
                </c:pt>
                <c:pt idx="423">
                  <c:v>5.1699999999999996E-2</c:v>
                </c:pt>
                <c:pt idx="424">
                  <c:v>5.1879999999999996E-2</c:v>
                </c:pt>
                <c:pt idx="425">
                  <c:v>5.2027000000000004E-2</c:v>
                </c:pt>
                <c:pt idx="426">
                  <c:v>5.2450000000000004E-2</c:v>
                </c:pt>
                <c:pt idx="427">
                  <c:v>5.2600000000000001E-2</c:v>
                </c:pt>
                <c:pt idx="428">
                  <c:v>5.2600000000000001E-2</c:v>
                </c:pt>
                <c:pt idx="429">
                  <c:v>5.2400000000000002E-2</c:v>
                </c:pt>
                <c:pt idx="430">
                  <c:v>5.2573999999999996E-2</c:v>
                </c:pt>
                <c:pt idx="431">
                  <c:v>5.2724E-2</c:v>
                </c:pt>
                <c:pt idx="432">
                  <c:v>5.2999999999999999E-2</c:v>
                </c:pt>
                <c:pt idx="433">
                  <c:v>5.3029E-2</c:v>
                </c:pt>
                <c:pt idx="434">
                  <c:v>5.2998999999999998E-2</c:v>
                </c:pt>
                <c:pt idx="435">
                  <c:v>5.3299000000000006E-2</c:v>
                </c:pt>
                <c:pt idx="436">
                  <c:v>5.4000000000000006E-2</c:v>
                </c:pt>
                <c:pt idx="437">
                  <c:v>5.4627000000000002E-2</c:v>
                </c:pt>
                <c:pt idx="438">
                  <c:v>5.3692000000000004E-2</c:v>
                </c:pt>
                <c:pt idx="439">
                  <c:v>5.3899999999999997E-2</c:v>
                </c:pt>
                <c:pt idx="440">
                  <c:v>5.4352999999999999E-2</c:v>
                </c:pt>
                <c:pt idx="441">
                  <c:v>5.4118000000000006E-2</c:v>
                </c:pt>
                <c:pt idx="442">
                  <c:v>5.3958000000000006E-2</c:v>
                </c:pt>
                <c:pt idx="443">
                  <c:v>5.4558999999999996E-2</c:v>
                </c:pt>
                <c:pt idx="444">
                  <c:v>5.5674000000000001E-2</c:v>
                </c:pt>
                <c:pt idx="445">
                  <c:v>5.5475000000000003E-2</c:v>
                </c:pt>
                <c:pt idx="446">
                  <c:v>5.5106000000000002E-2</c:v>
                </c:pt>
                <c:pt idx="447">
                  <c:v>5.5199999999999999E-2</c:v>
                </c:pt>
                <c:pt idx="448">
                  <c:v>5.5534999999999994E-2</c:v>
                </c:pt>
                <c:pt idx="449">
                  <c:v>5.6162999999999998E-2</c:v>
                </c:pt>
                <c:pt idx="450">
                  <c:v>5.6589E-2</c:v>
                </c:pt>
                <c:pt idx="451">
                  <c:v>5.7237000000000003E-2</c:v>
                </c:pt>
                <c:pt idx="452">
                  <c:v>5.7027000000000001E-2</c:v>
                </c:pt>
                <c:pt idx="453">
                  <c:v>5.6954999999999999E-2</c:v>
                </c:pt>
                <c:pt idx="454">
                  <c:v>5.7343999999999999E-2</c:v>
                </c:pt>
                <c:pt idx="455">
                  <c:v>5.8499999999999996E-2</c:v>
                </c:pt>
                <c:pt idx="456">
                  <c:v>5.8917999999999998E-2</c:v>
                </c:pt>
                <c:pt idx="457">
                  <c:v>5.9355999999999999E-2</c:v>
                </c:pt>
                <c:pt idx="458">
                  <c:v>5.8764000000000004E-2</c:v>
                </c:pt>
                <c:pt idx="459">
                  <c:v>5.9157000000000001E-2</c:v>
                </c:pt>
                <c:pt idx="460">
                  <c:v>5.9193999999999997E-2</c:v>
                </c:pt>
                <c:pt idx="461">
                  <c:v>5.9347999999999998E-2</c:v>
                </c:pt>
                <c:pt idx="462">
                  <c:v>0.06</c:v>
                </c:pt>
                <c:pt idx="463">
                  <c:v>5.9295999999999995E-2</c:v>
                </c:pt>
                <c:pt idx="464">
                  <c:v>5.9402999999999997E-2</c:v>
                </c:pt>
                <c:pt idx="465">
                  <c:v>5.8594E-2</c:v>
                </c:pt>
                <c:pt idx="466">
                  <c:v>5.8852000000000002E-2</c:v>
                </c:pt>
                <c:pt idx="467">
                  <c:v>5.9505000000000002E-2</c:v>
                </c:pt>
                <c:pt idx="468">
                  <c:v>5.9770000000000004E-2</c:v>
                </c:pt>
                <c:pt idx="469">
                  <c:v>5.96E-2</c:v>
                </c:pt>
                <c:pt idx="470">
                  <c:v>5.9451999999999998E-2</c:v>
                </c:pt>
                <c:pt idx="471">
                  <c:v>5.9864000000000001E-2</c:v>
                </c:pt>
                <c:pt idx="472">
                  <c:v>5.9330000000000001E-2</c:v>
                </c:pt>
                <c:pt idx="473">
                  <c:v>5.9104999999999998E-2</c:v>
                </c:pt>
                <c:pt idx="474">
                  <c:v>5.8894000000000002E-2</c:v>
                </c:pt>
                <c:pt idx="475">
                  <c:v>5.8836000000000006E-2</c:v>
                </c:pt>
                <c:pt idx="476">
                  <c:v>5.8396999999999998E-2</c:v>
                </c:pt>
                <c:pt idx="477">
                  <c:v>5.8532000000000001E-2</c:v>
                </c:pt>
                <c:pt idx="478">
                  <c:v>5.8164999999999994E-2</c:v>
                </c:pt>
                <c:pt idx="479">
                  <c:v>5.7658000000000008E-2</c:v>
                </c:pt>
                <c:pt idx="480">
                  <c:v>5.8033000000000001E-2</c:v>
                </c:pt>
                <c:pt idx="481">
                  <c:v>5.8400000000000001E-2</c:v>
                </c:pt>
                <c:pt idx="482">
                  <c:v>5.8200000000000002E-2</c:v>
                </c:pt>
                <c:pt idx="483">
                  <c:v>5.8554000000000002E-2</c:v>
                </c:pt>
                <c:pt idx="484">
                  <c:v>5.8562000000000003E-2</c:v>
                </c:pt>
                <c:pt idx="485">
                  <c:v>5.8536000000000005E-2</c:v>
                </c:pt>
                <c:pt idx="486">
                  <c:v>5.8400000000000001E-2</c:v>
                </c:pt>
                <c:pt idx="487">
                  <c:v>5.7399000000000006E-2</c:v>
                </c:pt>
                <c:pt idx="488">
                  <c:v>5.7682000000000004E-2</c:v>
                </c:pt>
                <c:pt idx="489">
                  <c:v>5.7542999999999997E-2</c:v>
                </c:pt>
                <c:pt idx="490">
                  <c:v>5.7125000000000002E-2</c:v>
                </c:pt>
                <c:pt idx="491">
                  <c:v>5.74E-2</c:v>
                </c:pt>
                <c:pt idx="492">
                  <c:v>5.7283000000000001E-2</c:v>
                </c:pt>
                <c:pt idx="493">
                  <c:v>5.7339000000000001E-2</c:v>
                </c:pt>
                <c:pt idx="494">
                  <c:v>5.7416999999999996E-2</c:v>
                </c:pt>
                <c:pt idx="495">
                  <c:v>5.7409000000000002E-2</c:v>
                </c:pt>
                <c:pt idx="496">
                  <c:v>5.7465999999999996E-2</c:v>
                </c:pt>
                <c:pt idx="497">
                  <c:v>5.7000000000000002E-2</c:v>
                </c:pt>
                <c:pt idx="498">
                  <c:v>5.6932000000000003E-2</c:v>
                </c:pt>
                <c:pt idx="499">
                  <c:v>5.7329999999999999E-2</c:v>
                </c:pt>
                <c:pt idx="500">
                  <c:v>5.7431999999999997E-2</c:v>
                </c:pt>
                <c:pt idx="501">
                  <c:v>5.7800000000000004E-2</c:v>
                </c:pt>
                <c:pt idx="502">
                  <c:v>5.8149999999999993E-2</c:v>
                </c:pt>
                <c:pt idx="503">
                  <c:v>5.7926999999999999E-2</c:v>
                </c:pt>
                <c:pt idx="504">
                  <c:v>5.6662999999999998E-2</c:v>
                </c:pt>
                <c:pt idx="505">
                  <c:v>5.6165E-2</c:v>
                </c:pt>
                <c:pt idx="506">
                  <c:v>5.6292999999999996E-2</c:v>
                </c:pt>
                <c:pt idx="507">
                  <c:v>5.6533E-2</c:v>
                </c:pt>
                <c:pt idx="508">
                  <c:v>5.6998999999999994E-2</c:v>
                </c:pt>
                <c:pt idx="509">
                  <c:v>5.8322000000000006E-2</c:v>
                </c:pt>
                <c:pt idx="510">
                  <c:v>5.7465000000000002E-2</c:v>
                </c:pt>
                <c:pt idx="511">
                  <c:v>5.8090999999999997E-2</c:v>
                </c:pt>
                <c:pt idx="512">
                  <c:v>5.7861000000000003E-2</c:v>
                </c:pt>
                <c:pt idx="513">
                  <c:v>5.7599999999999998E-2</c:v>
                </c:pt>
                <c:pt idx="514">
                  <c:v>5.79E-2</c:v>
                </c:pt>
                <c:pt idx="515">
                  <c:v>5.8046E-2</c:v>
                </c:pt>
                <c:pt idx="516">
                  <c:v>5.8661000000000005E-2</c:v>
                </c:pt>
                <c:pt idx="517">
                  <c:v>5.8600000000000006E-2</c:v>
                </c:pt>
                <c:pt idx="518">
                  <c:v>5.9074000000000002E-2</c:v>
                </c:pt>
                <c:pt idx="519">
                  <c:v>5.9385E-2</c:v>
                </c:pt>
                <c:pt idx="520">
                  <c:v>5.9473000000000005E-2</c:v>
                </c:pt>
                <c:pt idx="521">
                  <c:v>5.9000000000000004E-2</c:v>
                </c:pt>
                <c:pt idx="522">
                  <c:v>5.9000000000000004E-2</c:v>
                </c:pt>
                <c:pt idx="523">
                  <c:v>5.9396000000000004E-2</c:v>
                </c:pt>
                <c:pt idx="524">
                  <c:v>5.9108000000000001E-2</c:v>
                </c:pt>
                <c:pt idx="525">
                  <c:v>5.9505000000000002E-2</c:v>
                </c:pt>
                <c:pt idx="526">
                  <c:v>5.9500000000000004E-2</c:v>
                </c:pt>
                <c:pt idx="527">
                  <c:v>5.9214000000000003E-2</c:v>
                </c:pt>
                <c:pt idx="528">
                  <c:v>5.9355999999999999E-2</c:v>
                </c:pt>
                <c:pt idx="529">
                  <c:v>5.9472000000000004E-2</c:v>
                </c:pt>
                <c:pt idx="530">
                  <c:v>5.9500000000000004E-2</c:v>
                </c:pt>
                <c:pt idx="531">
                  <c:v>5.91E-2</c:v>
                </c:pt>
                <c:pt idx="532">
                  <c:v>5.96E-2</c:v>
                </c:pt>
                <c:pt idx="533">
                  <c:v>5.9874999999999998E-2</c:v>
                </c:pt>
                <c:pt idx="534">
                  <c:v>5.9900000000000002E-2</c:v>
                </c:pt>
                <c:pt idx="535">
                  <c:v>5.9655000000000007E-2</c:v>
                </c:pt>
                <c:pt idx="536">
                  <c:v>5.9800000000000006E-2</c:v>
                </c:pt>
                <c:pt idx="537">
                  <c:v>5.9732E-2</c:v>
                </c:pt>
                <c:pt idx="538">
                  <c:v>5.8968E-2</c:v>
                </c:pt>
                <c:pt idx="539">
                  <c:v>5.8075999999999996E-2</c:v>
                </c:pt>
                <c:pt idx="540">
                  <c:v>5.7310999999999994E-2</c:v>
                </c:pt>
                <c:pt idx="541">
                  <c:v>5.7575000000000001E-2</c:v>
                </c:pt>
                <c:pt idx="542">
                  <c:v>5.5146000000000001E-2</c:v>
                </c:pt>
                <c:pt idx="543">
                  <c:v>5.4044000000000002E-2</c:v>
                </c:pt>
                <c:pt idx="544">
                  <c:v>5.4299999999999994E-2</c:v>
                </c:pt>
                <c:pt idx="545">
                  <c:v>5.4400000000000004E-2</c:v>
                </c:pt>
                <c:pt idx="546">
                  <c:v>5.3609999999999998E-2</c:v>
                </c:pt>
                <c:pt idx="547">
                  <c:v>5.2767000000000001E-2</c:v>
                </c:pt>
                <c:pt idx="548">
                  <c:v>5.2157000000000002E-2</c:v>
                </c:pt>
                <c:pt idx="549">
                  <c:v>5.2757999999999999E-2</c:v>
                </c:pt>
                <c:pt idx="550">
                  <c:v>5.2832999999999998E-2</c:v>
                </c:pt>
                <c:pt idx="551">
                  <c:v>5.21E-2</c:v>
                </c:pt>
                <c:pt idx="552">
                  <c:v>5.2231E-2</c:v>
                </c:pt>
                <c:pt idx="553">
                  <c:v>5.2699999999999997E-2</c:v>
                </c:pt>
                <c:pt idx="554">
                  <c:v>5.2699999999999997E-2</c:v>
                </c:pt>
                <c:pt idx="555">
                  <c:v>5.1799999999999999E-2</c:v>
                </c:pt>
                <c:pt idx="556">
                  <c:v>5.2068000000000003E-2</c:v>
                </c:pt>
                <c:pt idx="557">
                  <c:v>5.2000000000000005E-2</c:v>
                </c:pt>
                <c:pt idx="558">
                  <c:v>5.1963000000000002E-2</c:v>
                </c:pt>
                <c:pt idx="559">
                  <c:v>5.1799999999999999E-2</c:v>
                </c:pt>
                <c:pt idx="560">
                  <c:v>5.1900000000000002E-2</c:v>
                </c:pt>
                <c:pt idx="561">
                  <c:v>5.1813000000000005E-2</c:v>
                </c:pt>
                <c:pt idx="562">
                  <c:v>5.1906999999999995E-2</c:v>
                </c:pt>
                <c:pt idx="563">
                  <c:v>5.2142000000000001E-2</c:v>
                </c:pt>
                <c:pt idx="564">
                  <c:v>5.2204E-2</c:v>
                </c:pt>
                <c:pt idx="565">
                  <c:v>5.2300000000000006E-2</c:v>
                </c:pt>
                <c:pt idx="566">
                  <c:v>5.2576999999999999E-2</c:v>
                </c:pt>
                <c:pt idx="567">
                  <c:v>5.2042999999999999E-2</c:v>
                </c:pt>
                <c:pt idx="568">
                  <c:v>5.1433E-2</c:v>
                </c:pt>
                <c:pt idx="569">
                  <c:v>5.1485000000000003E-2</c:v>
                </c:pt>
                <c:pt idx="570">
                  <c:v>5.0999999999999997E-2</c:v>
                </c:pt>
                <c:pt idx="571">
                  <c:v>5.0559E-2</c:v>
                </c:pt>
                <c:pt idx="572">
                  <c:v>5.0377999999999999E-2</c:v>
                </c:pt>
                <c:pt idx="573">
                  <c:v>5.1279999999999999E-2</c:v>
                </c:pt>
                <c:pt idx="574">
                  <c:v>5.1299999999999998E-2</c:v>
                </c:pt>
                <c:pt idx="575">
                  <c:v>5.0976999999999995E-2</c:v>
                </c:pt>
                <c:pt idx="576">
                  <c:v>5.0900000000000001E-2</c:v>
                </c:pt>
                <c:pt idx="577">
                  <c:v>5.0835999999999999E-2</c:v>
                </c:pt>
                <c:pt idx="578">
                  <c:v>5.0900000000000001E-2</c:v>
                </c:pt>
                <c:pt idx="579">
                  <c:v>5.1299000000000004E-2</c:v>
                </c:pt>
                <c:pt idx="580">
                  <c:v>5.1207000000000003E-2</c:v>
                </c:pt>
                <c:pt idx="581">
                  <c:v>5.1100000000000007E-2</c:v>
                </c:pt>
                <c:pt idx="582">
                  <c:v>5.1031000000000007E-2</c:v>
                </c:pt>
                <c:pt idx="583">
                  <c:v>5.1337000000000001E-2</c:v>
                </c:pt>
                <c:pt idx="584">
                  <c:v>5.1299999999999998E-2</c:v>
                </c:pt>
                <c:pt idx="585">
                  <c:v>5.0999999999999997E-2</c:v>
                </c:pt>
                <c:pt idx="586">
                  <c:v>5.0795000000000007E-2</c:v>
                </c:pt>
                <c:pt idx="587">
                  <c:v>5.0622E-2</c:v>
                </c:pt>
                <c:pt idx="588">
                  <c:v>5.0700000000000002E-2</c:v>
                </c:pt>
                <c:pt idx="589">
                  <c:v>5.0765000000000005E-2</c:v>
                </c:pt>
                <c:pt idx="590">
                  <c:v>5.0403000000000003E-2</c:v>
                </c:pt>
                <c:pt idx="591">
                  <c:v>5.0125999999999997E-2</c:v>
                </c:pt>
                <c:pt idx="592">
                  <c:v>5.0128000000000006E-2</c:v>
                </c:pt>
                <c:pt idx="593">
                  <c:v>5.0148999999999999E-2</c:v>
                </c:pt>
                <c:pt idx="594">
                  <c:v>4.9969E-2</c:v>
                </c:pt>
                <c:pt idx="595">
                  <c:v>4.9699999999999994E-2</c:v>
                </c:pt>
                <c:pt idx="596">
                  <c:v>4.9292999999999997E-2</c:v>
                </c:pt>
                <c:pt idx="597">
                  <c:v>4.8566999999999999E-2</c:v>
                </c:pt>
                <c:pt idx="598">
                  <c:v>4.7724999999999997E-2</c:v>
                </c:pt>
                <c:pt idx="599">
                  <c:v>4.7699999999999992E-2</c:v>
                </c:pt>
                <c:pt idx="600">
                  <c:v>4.7524999999999998E-2</c:v>
                </c:pt>
                <c:pt idx="601">
                  <c:v>4.6500000000000007E-2</c:v>
                </c:pt>
                <c:pt idx="602">
                  <c:v>4.6482999999999997E-2</c:v>
                </c:pt>
                <c:pt idx="603">
                  <c:v>4.6399999999999997E-2</c:v>
                </c:pt>
                <c:pt idx="604">
                  <c:v>4.5899999999999996E-2</c:v>
                </c:pt>
                <c:pt idx="605">
                  <c:v>4.5999999999999999E-2</c:v>
                </c:pt>
                <c:pt idx="606">
                  <c:v>4.5961000000000002E-2</c:v>
                </c:pt>
                <c:pt idx="607">
                  <c:v>4.5919999999999996E-2</c:v>
                </c:pt>
                <c:pt idx="608">
                  <c:v>4.5884999999999995E-2</c:v>
                </c:pt>
                <c:pt idx="609">
                  <c:v>4.5899999999999996E-2</c:v>
                </c:pt>
                <c:pt idx="610">
                  <c:v>4.5899999999999996E-2</c:v>
                </c:pt>
                <c:pt idx="611">
                  <c:v>4.58E-2</c:v>
                </c:pt>
                <c:pt idx="612">
                  <c:v>4.5999999999999999E-2</c:v>
                </c:pt>
                <c:pt idx="613">
                  <c:v>4.6047000000000005E-2</c:v>
                </c:pt>
                <c:pt idx="614">
                  <c:v>4.5600000000000002E-2</c:v>
                </c:pt>
                <c:pt idx="615">
                  <c:v>4.5361000000000005E-2</c:v>
                </c:pt>
                <c:pt idx="616">
                  <c:v>4.4757999999999992E-2</c:v>
                </c:pt>
                <c:pt idx="617">
                  <c:v>4.4199999999999996E-2</c:v>
                </c:pt>
                <c:pt idx="618">
                  <c:v>4.4378000000000001E-2</c:v>
                </c:pt>
                <c:pt idx="619">
                  <c:v>4.4728000000000004E-2</c:v>
                </c:pt>
                <c:pt idx="620">
                  <c:v>4.5269000000000004E-2</c:v>
                </c:pt>
                <c:pt idx="621">
                  <c:v>4.5737E-2</c:v>
                </c:pt>
                <c:pt idx="622">
                  <c:v>4.6399999999999997E-2</c:v>
                </c:pt>
                <c:pt idx="623">
                  <c:v>4.6482000000000002E-2</c:v>
                </c:pt>
                <c:pt idx="624">
                  <c:v>4.5899999999999996E-2</c:v>
                </c:pt>
                <c:pt idx="625">
                  <c:v>4.5473999999999994E-2</c:v>
                </c:pt>
                <c:pt idx="626">
                  <c:v>4.5099E-2</c:v>
                </c:pt>
                <c:pt idx="627">
                  <c:v>4.4199999999999996E-2</c:v>
                </c:pt>
                <c:pt idx="628">
                  <c:v>4.4500000000000005E-2</c:v>
                </c:pt>
                <c:pt idx="629">
                  <c:v>4.4400000000000002E-2</c:v>
                </c:pt>
                <c:pt idx="630">
                  <c:v>4.4890999999999993E-2</c:v>
                </c:pt>
                <c:pt idx="631">
                  <c:v>4.4999999999999998E-2</c:v>
                </c:pt>
                <c:pt idx="632">
                  <c:v>4.5100000000000001E-2</c:v>
                </c:pt>
                <c:pt idx="633">
                  <c:v>4.5199999999999997E-2</c:v>
                </c:pt>
                <c:pt idx="634">
                  <c:v>4.5199999999999997E-2</c:v>
                </c:pt>
                <c:pt idx="635">
                  <c:v>4.4930000000000005E-2</c:v>
                </c:pt>
                <c:pt idx="636">
                  <c:v>4.4900000000000002E-2</c:v>
                </c:pt>
                <c:pt idx="637">
                  <c:v>4.4998000000000003E-2</c:v>
                </c:pt>
                <c:pt idx="638">
                  <c:v>4.5100000000000001E-2</c:v>
                </c:pt>
                <c:pt idx="639">
                  <c:v>4.5100000000000001E-2</c:v>
                </c:pt>
                <c:pt idx="640">
                  <c:v>4.4854000000000005E-2</c:v>
                </c:pt>
                <c:pt idx="641">
                  <c:v>4.4230999999999999E-2</c:v>
                </c:pt>
                <c:pt idx="642">
                  <c:v>4.4274000000000008E-2</c:v>
                </c:pt>
                <c:pt idx="643">
                  <c:v>4.4062000000000004E-2</c:v>
                </c:pt>
                <c:pt idx="644">
                  <c:v>4.4145000000000004E-2</c:v>
                </c:pt>
                <c:pt idx="645">
                  <c:v>4.4000000000000004E-2</c:v>
                </c:pt>
                <c:pt idx="646">
                  <c:v>4.3897000000000005E-2</c:v>
                </c:pt>
                <c:pt idx="647">
                  <c:v>4.3882000000000004E-2</c:v>
                </c:pt>
                <c:pt idx="648">
                  <c:v>4.3700000000000003E-2</c:v>
                </c:pt>
                <c:pt idx="649">
                  <c:v>4.41E-2</c:v>
                </c:pt>
                <c:pt idx="650">
                  <c:v>4.5166000000000005E-2</c:v>
                </c:pt>
                <c:pt idx="651">
                  <c:v>4.5175E-2</c:v>
                </c:pt>
                <c:pt idx="652">
                  <c:v>4.5702E-2</c:v>
                </c:pt>
                <c:pt idx="653">
                  <c:v>4.7722999999999995E-2</c:v>
                </c:pt>
                <c:pt idx="654">
                  <c:v>4.5631000000000005E-2</c:v>
                </c:pt>
                <c:pt idx="655">
                  <c:v>4.5400000000000003E-2</c:v>
                </c:pt>
                <c:pt idx="656">
                  <c:v>4.4992999999999998E-2</c:v>
                </c:pt>
                <c:pt idx="657">
                  <c:v>4.5050999999999994E-2</c:v>
                </c:pt>
                <c:pt idx="658">
                  <c:v>4.5526999999999998E-2</c:v>
                </c:pt>
                <c:pt idx="659">
                  <c:v>4.5499999999999999E-2</c:v>
                </c:pt>
                <c:pt idx="660">
                  <c:v>4.5247000000000002E-2</c:v>
                </c:pt>
                <c:pt idx="661">
                  <c:v>4.5362E-2</c:v>
                </c:pt>
                <c:pt idx="662">
                  <c:v>4.5753000000000002E-2</c:v>
                </c:pt>
                <c:pt idx="663">
                  <c:v>4.5700000000000005E-2</c:v>
                </c:pt>
                <c:pt idx="664">
                  <c:v>4.5804999999999998E-2</c:v>
                </c:pt>
                <c:pt idx="665">
                  <c:v>4.5999999999999999E-2</c:v>
                </c:pt>
                <c:pt idx="666">
                  <c:v>4.5999999999999999E-2</c:v>
                </c:pt>
                <c:pt idx="667">
                  <c:v>4.6100000000000002E-2</c:v>
                </c:pt>
                <c:pt idx="668">
                  <c:v>4.6185000000000004E-2</c:v>
                </c:pt>
                <c:pt idx="669">
                  <c:v>4.5941999999999997E-2</c:v>
                </c:pt>
                <c:pt idx="670">
                  <c:v>4.5807E-2</c:v>
                </c:pt>
                <c:pt idx="671">
                  <c:v>4.53E-2</c:v>
                </c:pt>
                <c:pt idx="672">
                  <c:v>4.5432E-2</c:v>
                </c:pt>
                <c:pt idx="673">
                  <c:v>4.5099E-2</c:v>
                </c:pt>
                <c:pt idx="674">
                  <c:v>4.4900000000000002E-2</c:v>
                </c:pt>
                <c:pt idx="675">
                  <c:v>4.5100000000000001E-2</c:v>
                </c:pt>
                <c:pt idx="676">
                  <c:v>4.4699999999999997E-2</c:v>
                </c:pt>
                <c:pt idx="677">
                  <c:v>4.4800000000000006E-2</c:v>
                </c:pt>
                <c:pt idx="678">
                  <c:v>4.4504999999999996E-2</c:v>
                </c:pt>
                <c:pt idx="679">
                  <c:v>4.4566000000000001E-2</c:v>
                </c:pt>
                <c:pt idx="680">
                  <c:v>4.4667999999999999E-2</c:v>
                </c:pt>
                <c:pt idx="681">
                  <c:v>4.4287E-2</c:v>
                </c:pt>
                <c:pt idx="682">
                  <c:v>4.3909000000000004E-2</c:v>
                </c:pt>
                <c:pt idx="683">
                  <c:v>4.3541999999999997E-2</c:v>
                </c:pt>
                <c:pt idx="684">
                  <c:v>4.3791999999999998E-2</c:v>
                </c:pt>
                <c:pt idx="685">
                  <c:v>4.3400000000000001E-2</c:v>
                </c:pt>
                <c:pt idx="686">
                  <c:v>4.3575000000000003E-2</c:v>
                </c:pt>
                <c:pt idx="687">
                  <c:v>4.4000000000000004E-2</c:v>
                </c:pt>
                <c:pt idx="688">
                  <c:v>4.4528999999999999E-2</c:v>
                </c:pt>
                <c:pt idx="689">
                  <c:v>4.4037E-2</c:v>
                </c:pt>
                <c:pt idx="690">
                  <c:v>4.36E-2</c:v>
                </c:pt>
                <c:pt idx="691">
                  <c:v>4.3499999999999997E-2</c:v>
                </c:pt>
                <c:pt idx="692">
                  <c:v>4.3499999999999997E-2</c:v>
                </c:pt>
                <c:pt idx="693">
                  <c:v>4.3499999999999997E-2</c:v>
                </c:pt>
                <c:pt idx="694">
                  <c:v>4.3299999999999998E-2</c:v>
                </c:pt>
                <c:pt idx="695">
                  <c:v>4.2699999999999995E-2</c:v>
                </c:pt>
                <c:pt idx="696">
                  <c:v>4.2066999999999993E-2</c:v>
                </c:pt>
                <c:pt idx="697">
                  <c:v>4.1607999999999999E-2</c:v>
                </c:pt>
                <c:pt idx="698">
                  <c:v>4.1299999999999996E-2</c:v>
                </c:pt>
                <c:pt idx="699">
                  <c:v>4.0652999999999995E-2</c:v>
                </c:pt>
                <c:pt idx="700">
                  <c:v>4.0500000000000001E-2</c:v>
                </c:pt>
                <c:pt idx="701">
                  <c:v>4.1186999999999994E-2</c:v>
                </c:pt>
                <c:pt idx="702">
                  <c:v>4.0899999999999999E-2</c:v>
                </c:pt>
                <c:pt idx="703">
                  <c:v>4.0603999999999994E-2</c:v>
                </c:pt>
                <c:pt idx="704">
                  <c:v>4.0639000000000002E-2</c:v>
                </c:pt>
                <c:pt idx="705">
                  <c:v>4.0336999999999998E-2</c:v>
                </c:pt>
                <c:pt idx="706">
                  <c:v>4.0544000000000004E-2</c:v>
                </c:pt>
                <c:pt idx="707">
                  <c:v>4.0300000000000002E-2</c:v>
                </c:pt>
                <c:pt idx="708">
                  <c:v>4.0296999999999999E-2</c:v>
                </c:pt>
                <c:pt idx="709">
                  <c:v>4.0053999999999999E-2</c:v>
                </c:pt>
                <c:pt idx="710">
                  <c:v>3.9699999999999999E-2</c:v>
                </c:pt>
                <c:pt idx="711">
                  <c:v>3.9574999999999999E-2</c:v>
                </c:pt>
                <c:pt idx="712">
                  <c:v>3.8596999999999999E-2</c:v>
                </c:pt>
                <c:pt idx="713">
                  <c:v>3.8350000000000002E-2</c:v>
                </c:pt>
                <c:pt idx="714">
                  <c:v>3.85E-2</c:v>
                </c:pt>
                <c:pt idx="715">
                  <c:v>3.8300000000000001E-2</c:v>
                </c:pt>
                <c:pt idx="716">
                  <c:v>3.8205999999999997E-2</c:v>
                </c:pt>
                <c:pt idx="717">
                  <c:v>3.78E-2</c:v>
                </c:pt>
                <c:pt idx="718">
                  <c:v>3.7599999999999995E-2</c:v>
                </c:pt>
                <c:pt idx="719">
                  <c:v>3.7850000000000002E-2</c:v>
                </c:pt>
                <c:pt idx="720">
                  <c:v>3.7676000000000001E-2</c:v>
                </c:pt>
                <c:pt idx="721">
                  <c:v>3.7561999999999998E-2</c:v>
                </c:pt>
                <c:pt idx="722">
                  <c:v>3.78E-2</c:v>
                </c:pt>
                <c:pt idx="723">
                  <c:v>3.7506999999999999E-2</c:v>
                </c:pt>
                <c:pt idx="724">
                  <c:v>3.7199999999999997E-2</c:v>
                </c:pt>
                <c:pt idx="725">
                  <c:v>3.7247000000000002E-2</c:v>
                </c:pt>
                <c:pt idx="726">
                  <c:v>3.7400000000000003E-2</c:v>
                </c:pt>
                <c:pt idx="727">
                  <c:v>3.73E-2</c:v>
                </c:pt>
                <c:pt idx="728">
                  <c:v>3.7479999999999999E-2</c:v>
                </c:pt>
                <c:pt idx="729">
                  <c:v>3.7499999999999999E-2</c:v>
                </c:pt>
                <c:pt idx="730">
                  <c:v>3.7499999999999999E-2</c:v>
                </c:pt>
                <c:pt idx="731">
                  <c:v>3.7432E-2</c:v>
                </c:pt>
                <c:pt idx="732">
                  <c:v>3.7328E-2</c:v>
                </c:pt>
                <c:pt idx="733">
                  <c:v>3.6900000000000002E-2</c:v>
                </c:pt>
                <c:pt idx="734">
                  <c:v>3.6699999999999997E-2</c:v>
                </c:pt>
                <c:pt idx="735">
                  <c:v>3.6898999999999994E-2</c:v>
                </c:pt>
                <c:pt idx="736">
                  <c:v>3.6699999999999997E-2</c:v>
                </c:pt>
                <c:pt idx="737">
                  <c:v>3.6699999999999997E-2</c:v>
                </c:pt>
                <c:pt idx="738">
                  <c:v>3.6653000000000005E-2</c:v>
                </c:pt>
                <c:pt idx="739">
                  <c:v>3.6900000000000002E-2</c:v>
                </c:pt>
                <c:pt idx="740">
                  <c:v>3.6968000000000001E-2</c:v>
                </c:pt>
                <c:pt idx="741">
                  <c:v>3.7000000000000005E-2</c:v>
                </c:pt>
                <c:pt idx="742">
                  <c:v>3.7400000000000003E-2</c:v>
                </c:pt>
                <c:pt idx="743">
                  <c:v>3.6805999999999998E-2</c:v>
                </c:pt>
                <c:pt idx="744">
                  <c:v>3.6400000000000002E-2</c:v>
                </c:pt>
                <c:pt idx="745">
                  <c:v>3.6000000000000004E-2</c:v>
                </c:pt>
                <c:pt idx="746">
                  <c:v>3.6000000000000004E-2</c:v>
                </c:pt>
                <c:pt idx="747">
                  <c:v>3.6311999999999997E-2</c:v>
                </c:pt>
                <c:pt idx="748">
                  <c:v>3.6351000000000001E-2</c:v>
                </c:pt>
                <c:pt idx="749">
                  <c:v>3.6600000000000001E-2</c:v>
                </c:pt>
                <c:pt idx="750">
                  <c:v>3.6549999999999999E-2</c:v>
                </c:pt>
                <c:pt idx="751">
                  <c:v>3.6299999999999999E-2</c:v>
                </c:pt>
                <c:pt idx="752">
                  <c:v>3.6499999999999998E-2</c:v>
                </c:pt>
                <c:pt idx="753">
                  <c:v>3.6674999999999999E-2</c:v>
                </c:pt>
                <c:pt idx="754">
                  <c:v>3.6448000000000001E-2</c:v>
                </c:pt>
                <c:pt idx="755">
                  <c:v>3.6499999999999998E-2</c:v>
                </c:pt>
                <c:pt idx="756">
                  <c:v>3.6622000000000002E-2</c:v>
                </c:pt>
                <c:pt idx="757">
                  <c:v>3.7145999999999998E-2</c:v>
                </c:pt>
                <c:pt idx="758">
                  <c:v>3.7599999999999995E-2</c:v>
                </c:pt>
                <c:pt idx="759">
                  <c:v>3.8356000000000001E-2</c:v>
                </c:pt>
                <c:pt idx="760">
                  <c:v>3.8599999999999995E-2</c:v>
                </c:pt>
                <c:pt idx="761">
                  <c:v>3.7861000000000006E-2</c:v>
                </c:pt>
              </c:numCache>
            </c:numRef>
          </c:val>
          <c:smooth val="0"/>
        </c:ser>
        <c:ser>
          <c:idx val="3"/>
          <c:order val="3"/>
          <c:tx>
            <c:strRef>
              <c:f>Sheet2!$E$1</c:f>
              <c:strCache>
                <c:ptCount val="1"/>
                <c:pt idx="0">
                  <c:v>Pré 1 Ano</c:v>
                </c:pt>
              </c:strCache>
            </c:strRef>
          </c:tx>
          <c:spPr>
            <a:ln w="28575" cap="rnd">
              <a:solidFill>
                <a:srgbClr val="608E38"/>
              </a:solidFill>
              <a:round/>
            </a:ln>
            <a:effectLst/>
          </c:spPr>
          <c:marker>
            <c:symbol val="none"/>
          </c:marker>
          <c:cat>
            <c:numRef>
              <c:f>Sheet2!$A$2:$A$1402</c:f>
              <c:numCache>
                <c:formatCode>m/d/yyyy</c:formatCode>
                <c:ptCount val="762"/>
                <c:pt idx="0">
                  <c:v>42583</c:v>
                </c:pt>
                <c:pt idx="1">
                  <c:v>42584</c:v>
                </c:pt>
                <c:pt idx="2">
                  <c:v>42585</c:v>
                </c:pt>
                <c:pt idx="3">
                  <c:v>42586</c:v>
                </c:pt>
                <c:pt idx="4">
                  <c:v>42587</c:v>
                </c:pt>
                <c:pt idx="5">
                  <c:v>42590</c:v>
                </c:pt>
                <c:pt idx="6">
                  <c:v>42591</c:v>
                </c:pt>
                <c:pt idx="7">
                  <c:v>42592</c:v>
                </c:pt>
                <c:pt idx="8">
                  <c:v>42593</c:v>
                </c:pt>
                <c:pt idx="9">
                  <c:v>42594</c:v>
                </c:pt>
                <c:pt idx="10">
                  <c:v>42597</c:v>
                </c:pt>
                <c:pt idx="11">
                  <c:v>42598</c:v>
                </c:pt>
                <c:pt idx="12">
                  <c:v>42599</c:v>
                </c:pt>
                <c:pt idx="13">
                  <c:v>42600</c:v>
                </c:pt>
                <c:pt idx="14">
                  <c:v>42601</c:v>
                </c:pt>
                <c:pt idx="15">
                  <c:v>42604</c:v>
                </c:pt>
                <c:pt idx="16">
                  <c:v>42605</c:v>
                </c:pt>
                <c:pt idx="17">
                  <c:v>42606</c:v>
                </c:pt>
                <c:pt idx="18">
                  <c:v>42607</c:v>
                </c:pt>
                <c:pt idx="19">
                  <c:v>42608</c:v>
                </c:pt>
                <c:pt idx="20">
                  <c:v>42611</c:v>
                </c:pt>
                <c:pt idx="21">
                  <c:v>42612</c:v>
                </c:pt>
                <c:pt idx="22">
                  <c:v>42613</c:v>
                </c:pt>
                <c:pt idx="23">
                  <c:v>42614</c:v>
                </c:pt>
                <c:pt idx="24">
                  <c:v>42615</c:v>
                </c:pt>
                <c:pt idx="25">
                  <c:v>42618</c:v>
                </c:pt>
                <c:pt idx="26">
                  <c:v>42619</c:v>
                </c:pt>
                <c:pt idx="27">
                  <c:v>42621</c:v>
                </c:pt>
                <c:pt idx="28">
                  <c:v>42622</c:v>
                </c:pt>
                <c:pt idx="29">
                  <c:v>42625</c:v>
                </c:pt>
                <c:pt idx="30">
                  <c:v>42626</c:v>
                </c:pt>
                <c:pt idx="31">
                  <c:v>42627</c:v>
                </c:pt>
                <c:pt idx="32">
                  <c:v>42628</c:v>
                </c:pt>
                <c:pt idx="33">
                  <c:v>42629</c:v>
                </c:pt>
                <c:pt idx="34">
                  <c:v>42632</c:v>
                </c:pt>
                <c:pt idx="35">
                  <c:v>42633</c:v>
                </c:pt>
                <c:pt idx="36">
                  <c:v>42634</c:v>
                </c:pt>
                <c:pt idx="37">
                  <c:v>42635</c:v>
                </c:pt>
                <c:pt idx="38">
                  <c:v>42636</c:v>
                </c:pt>
                <c:pt idx="39">
                  <c:v>42639</c:v>
                </c:pt>
                <c:pt idx="40">
                  <c:v>42640</c:v>
                </c:pt>
                <c:pt idx="41">
                  <c:v>42641</c:v>
                </c:pt>
                <c:pt idx="42">
                  <c:v>42642</c:v>
                </c:pt>
                <c:pt idx="43">
                  <c:v>42643</c:v>
                </c:pt>
                <c:pt idx="44">
                  <c:v>42646</c:v>
                </c:pt>
                <c:pt idx="45">
                  <c:v>42647</c:v>
                </c:pt>
                <c:pt idx="46">
                  <c:v>42648</c:v>
                </c:pt>
                <c:pt idx="47">
                  <c:v>42649</c:v>
                </c:pt>
                <c:pt idx="48">
                  <c:v>42650</c:v>
                </c:pt>
                <c:pt idx="49">
                  <c:v>42653</c:v>
                </c:pt>
                <c:pt idx="50">
                  <c:v>42654</c:v>
                </c:pt>
                <c:pt idx="51">
                  <c:v>42656</c:v>
                </c:pt>
                <c:pt idx="52">
                  <c:v>42657</c:v>
                </c:pt>
                <c:pt idx="53">
                  <c:v>42660</c:v>
                </c:pt>
                <c:pt idx="54">
                  <c:v>42661</c:v>
                </c:pt>
                <c:pt idx="55">
                  <c:v>42662</c:v>
                </c:pt>
                <c:pt idx="56">
                  <c:v>42663</c:v>
                </c:pt>
                <c:pt idx="57">
                  <c:v>42664</c:v>
                </c:pt>
                <c:pt idx="58">
                  <c:v>42667</c:v>
                </c:pt>
                <c:pt idx="59">
                  <c:v>42668</c:v>
                </c:pt>
                <c:pt idx="60">
                  <c:v>42669</c:v>
                </c:pt>
                <c:pt idx="61">
                  <c:v>42670</c:v>
                </c:pt>
                <c:pt idx="62">
                  <c:v>42671</c:v>
                </c:pt>
                <c:pt idx="63">
                  <c:v>42674</c:v>
                </c:pt>
                <c:pt idx="64">
                  <c:v>42675</c:v>
                </c:pt>
                <c:pt idx="65">
                  <c:v>42677</c:v>
                </c:pt>
                <c:pt idx="66">
                  <c:v>42678</c:v>
                </c:pt>
                <c:pt idx="67">
                  <c:v>42681</c:v>
                </c:pt>
                <c:pt idx="68">
                  <c:v>42682</c:v>
                </c:pt>
                <c:pt idx="69">
                  <c:v>42683</c:v>
                </c:pt>
                <c:pt idx="70">
                  <c:v>42684</c:v>
                </c:pt>
                <c:pt idx="71">
                  <c:v>42685</c:v>
                </c:pt>
                <c:pt idx="72">
                  <c:v>42688</c:v>
                </c:pt>
                <c:pt idx="73">
                  <c:v>42690</c:v>
                </c:pt>
                <c:pt idx="74">
                  <c:v>42691</c:v>
                </c:pt>
                <c:pt idx="75">
                  <c:v>42692</c:v>
                </c:pt>
                <c:pt idx="76">
                  <c:v>42695</c:v>
                </c:pt>
                <c:pt idx="77">
                  <c:v>42696</c:v>
                </c:pt>
                <c:pt idx="78">
                  <c:v>42697</c:v>
                </c:pt>
                <c:pt idx="79">
                  <c:v>42698</c:v>
                </c:pt>
                <c:pt idx="80">
                  <c:v>42699</c:v>
                </c:pt>
                <c:pt idx="81">
                  <c:v>42702</c:v>
                </c:pt>
                <c:pt idx="82">
                  <c:v>42703</c:v>
                </c:pt>
                <c:pt idx="83">
                  <c:v>42704</c:v>
                </c:pt>
                <c:pt idx="84">
                  <c:v>42705</c:v>
                </c:pt>
                <c:pt idx="85">
                  <c:v>42706</c:v>
                </c:pt>
                <c:pt idx="86">
                  <c:v>42709</c:v>
                </c:pt>
                <c:pt idx="87">
                  <c:v>42710</c:v>
                </c:pt>
                <c:pt idx="88">
                  <c:v>42711</c:v>
                </c:pt>
                <c:pt idx="89">
                  <c:v>42712</c:v>
                </c:pt>
                <c:pt idx="90">
                  <c:v>42713</c:v>
                </c:pt>
                <c:pt idx="91">
                  <c:v>42716</c:v>
                </c:pt>
                <c:pt idx="92">
                  <c:v>42717</c:v>
                </c:pt>
                <c:pt idx="93">
                  <c:v>42718</c:v>
                </c:pt>
                <c:pt idx="94">
                  <c:v>42719</c:v>
                </c:pt>
                <c:pt idx="95">
                  <c:v>42720</c:v>
                </c:pt>
                <c:pt idx="96">
                  <c:v>42723</c:v>
                </c:pt>
                <c:pt idx="97">
                  <c:v>42724</c:v>
                </c:pt>
                <c:pt idx="98">
                  <c:v>42725</c:v>
                </c:pt>
                <c:pt idx="99">
                  <c:v>42726</c:v>
                </c:pt>
                <c:pt idx="100">
                  <c:v>42727</c:v>
                </c:pt>
                <c:pt idx="101">
                  <c:v>42730</c:v>
                </c:pt>
                <c:pt idx="102">
                  <c:v>42731</c:v>
                </c:pt>
                <c:pt idx="103">
                  <c:v>42732</c:v>
                </c:pt>
                <c:pt idx="104">
                  <c:v>42733</c:v>
                </c:pt>
                <c:pt idx="105">
                  <c:v>42737</c:v>
                </c:pt>
                <c:pt idx="106">
                  <c:v>42738</c:v>
                </c:pt>
                <c:pt idx="107">
                  <c:v>42739</c:v>
                </c:pt>
                <c:pt idx="108">
                  <c:v>42740</c:v>
                </c:pt>
                <c:pt idx="109">
                  <c:v>42741</c:v>
                </c:pt>
                <c:pt idx="110">
                  <c:v>42744</c:v>
                </c:pt>
                <c:pt idx="111">
                  <c:v>42745</c:v>
                </c:pt>
                <c:pt idx="112">
                  <c:v>42746</c:v>
                </c:pt>
                <c:pt idx="113">
                  <c:v>42747</c:v>
                </c:pt>
                <c:pt idx="114">
                  <c:v>42748</c:v>
                </c:pt>
                <c:pt idx="115">
                  <c:v>42751</c:v>
                </c:pt>
                <c:pt idx="116">
                  <c:v>42752</c:v>
                </c:pt>
                <c:pt idx="117">
                  <c:v>42753</c:v>
                </c:pt>
                <c:pt idx="118">
                  <c:v>42754</c:v>
                </c:pt>
                <c:pt idx="119">
                  <c:v>42755</c:v>
                </c:pt>
                <c:pt idx="120">
                  <c:v>42758</c:v>
                </c:pt>
                <c:pt idx="121">
                  <c:v>42759</c:v>
                </c:pt>
                <c:pt idx="122">
                  <c:v>42761</c:v>
                </c:pt>
                <c:pt idx="123">
                  <c:v>42762</c:v>
                </c:pt>
                <c:pt idx="124">
                  <c:v>42765</c:v>
                </c:pt>
                <c:pt idx="125">
                  <c:v>42766</c:v>
                </c:pt>
                <c:pt idx="126">
                  <c:v>42767</c:v>
                </c:pt>
                <c:pt idx="127">
                  <c:v>42768</c:v>
                </c:pt>
                <c:pt idx="128">
                  <c:v>42769</c:v>
                </c:pt>
                <c:pt idx="129">
                  <c:v>42772</c:v>
                </c:pt>
                <c:pt idx="130">
                  <c:v>42773</c:v>
                </c:pt>
                <c:pt idx="131">
                  <c:v>42774</c:v>
                </c:pt>
                <c:pt idx="132">
                  <c:v>42775</c:v>
                </c:pt>
                <c:pt idx="133">
                  <c:v>42776</c:v>
                </c:pt>
                <c:pt idx="134">
                  <c:v>42779</c:v>
                </c:pt>
                <c:pt idx="135">
                  <c:v>42780</c:v>
                </c:pt>
                <c:pt idx="136">
                  <c:v>42781</c:v>
                </c:pt>
                <c:pt idx="137">
                  <c:v>42782</c:v>
                </c:pt>
                <c:pt idx="138">
                  <c:v>42783</c:v>
                </c:pt>
                <c:pt idx="139">
                  <c:v>42786</c:v>
                </c:pt>
                <c:pt idx="140">
                  <c:v>42787</c:v>
                </c:pt>
                <c:pt idx="141">
                  <c:v>42788</c:v>
                </c:pt>
                <c:pt idx="142">
                  <c:v>42789</c:v>
                </c:pt>
                <c:pt idx="143">
                  <c:v>42790</c:v>
                </c:pt>
                <c:pt idx="144">
                  <c:v>42795</c:v>
                </c:pt>
                <c:pt idx="145">
                  <c:v>42796</c:v>
                </c:pt>
                <c:pt idx="146">
                  <c:v>42797</c:v>
                </c:pt>
                <c:pt idx="147">
                  <c:v>42800</c:v>
                </c:pt>
                <c:pt idx="148">
                  <c:v>42801</c:v>
                </c:pt>
                <c:pt idx="149">
                  <c:v>42802</c:v>
                </c:pt>
                <c:pt idx="150">
                  <c:v>42803</c:v>
                </c:pt>
                <c:pt idx="151">
                  <c:v>42804</c:v>
                </c:pt>
                <c:pt idx="152">
                  <c:v>42807</c:v>
                </c:pt>
                <c:pt idx="153">
                  <c:v>42808</c:v>
                </c:pt>
                <c:pt idx="154">
                  <c:v>42809</c:v>
                </c:pt>
                <c:pt idx="155">
                  <c:v>42810</c:v>
                </c:pt>
                <c:pt idx="156">
                  <c:v>42811</c:v>
                </c:pt>
                <c:pt idx="157">
                  <c:v>42814</c:v>
                </c:pt>
                <c:pt idx="158">
                  <c:v>42815</c:v>
                </c:pt>
                <c:pt idx="159">
                  <c:v>42816</c:v>
                </c:pt>
                <c:pt idx="160">
                  <c:v>42817</c:v>
                </c:pt>
                <c:pt idx="161">
                  <c:v>42818</c:v>
                </c:pt>
                <c:pt idx="162">
                  <c:v>42821</c:v>
                </c:pt>
                <c:pt idx="163">
                  <c:v>42822</c:v>
                </c:pt>
                <c:pt idx="164">
                  <c:v>42823</c:v>
                </c:pt>
                <c:pt idx="165">
                  <c:v>42824</c:v>
                </c:pt>
                <c:pt idx="166">
                  <c:v>42825</c:v>
                </c:pt>
                <c:pt idx="167">
                  <c:v>42828</c:v>
                </c:pt>
                <c:pt idx="168">
                  <c:v>42829</c:v>
                </c:pt>
                <c:pt idx="169">
                  <c:v>42830</c:v>
                </c:pt>
                <c:pt idx="170">
                  <c:v>42831</c:v>
                </c:pt>
                <c:pt idx="171">
                  <c:v>42832</c:v>
                </c:pt>
                <c:pt idx="172">
                  <c:v>42835</c:v>
                </c:pt>
                <c:pt idx="173">
                  <c:v>42836</c:v>
                </c:pt>
                <c:pt idx="174">
                  <c:v>42837</c:v>
                </c:pt>
                <c:pt idx="175">
                  <c:v>42838</c:v>
                </c:pt>
                <c:pt idx="176">
                  <c:v>42842</c:v>
                </c:pt>
                <c:pt idx="177">
                  <c:v>42843</c:v>
                </c:pt>
                <c:pt idx="178">
                  <c:v>42844</c:v>
                </c:pt>
                <c:pt idx="179">
                  <c:v>42845</c:v>
                </c:pt>
                <c:pt idx="180">
                  <c:v>42849</c:v>
                </c:pt>
                <c:pt idx="181">
                  <c:v>42850</c:v>
                </c:pt>
                <c:pt idx="182">
                  <c:v>42851</c:v>
                </c:pt>
                <c:pt idx="183">
                  <c:v>42852</c:v>
                </c:pt>
                <c:pt idx="184">
                  <c:v>42853</c:v>
                </c:pt>
                <c:pt idx="185">
                  <c:v>42857</c:v>
                </c:pt>
                <c:pt idx="186">
                  <c:v>42858</c:v>
                </c:pt>
                <c:pt idx="187">
                  <c:v>42859</c:v>
                </c:pt>
                <c:pt idx="188">
                  <c:v>42860</c:v>
                </c:pt>
                <c:pt idx="189">
                  <c:v>42863</c:v>
                </c:pt>
                <c:pt idx="190">
                  <c:v>42864</c:v>
                </c:pt>
                <c:pt idx="191">
                  <c:v>42865</c:v>
                </c:pt>
                <c:pt idx="192">
                  <c:v>42866</c:v>
                </c:pt>
                <c:pt idx="193">
                  <c:v>42867</c:v>
                </c:pt>
                <c:pt idx="194">
                  <c:v>42870</c:v>
                </c:pt>
                <c:pt idx="195">
                  <c:v>42871</c:v>
                </c:pt>
                <c:pt idx="196">
                  <c:v>42872</c:v>
                </c:pt>
                <c:pt idx="197">
                  <c:v>42873</c:v>
                </c:pt>
                <c:pt idx="198">
                  <c:v>42874</c:v>
                </c:pt>
                <c:pt idx="199">
                  <c:v>42877</c:v>
                </c:pt>
                <c:pt idx="200">
                  <c:v>42878</c:v>
                </c:pt>
                <c:pt idx="201">
                  <c:v>42879</c:v>
                </c:pt>
                <c:pt idx="202">
                  <c:v>42880</c:v>
                </c:pt>
                <c:pt idx="203">
                  <c:v>42881</c:v>
                </c:pt>
                <c:pt idx="204">
                  <c:v>42884</c:v>
                </c:pt>
                <c:pt idx="205">
                  <c:v>42885</c:v>
                </c:pt>
                <c:pt idx="206">
                  <c:v>42886</c:v>
                </c:pt>
                <c:pt idx="207">
                  <c:v>42887</c:v>
                </c:pt>
                <c:pt idx="208">
                  <c:v>42888</c:v>
                </c:pt>
                <c:pt idx="209">
                  <c:v>42891</c:v>
                </c:pt>
                <c:pt idx="210">
                  <c:v>42892</c:v>
                </c:pt>
                <c:pt idx="211">
                  <c:v>42893</c:v>
                </c:pt>
                <c:pt idx="212">
                  <c:v>42894</c:v>
                </c:pt>
                <c:pt idx="213">
                  <c:v>42895</c:v>
                </c:pt>
                <c:pt idx="214">
                  <c:v>42898</c:v>
                </c:pt>
                <c:pt idx="215">
                  <c:v>42899</c:v>
                </c:pt>
                <c:pt idx="216">
                  <c:v>42900</c:v>
                </c:pt>
                <c:pt idx="217">
                  <c:v>42902</c:v>
                </c:pt>
                <c:pt idx="218">
                  <c:v>42905</c:v>
                </c:pt>
                <c:pt idx="219">
                  <c:v>42906</c:v>
                </c:pt>
                <c:pt idx="220">
                  <c:v>42907</c:v>
                </c:pt>
                <c:pt idx="221">
                  <c:v>42908</c:v>
                </c:pt>
                <c:pt idx="222">
                  <c:v>42909</c:v>
                </c:pt>
                <c:pt idx="223">
                  <c:v>42912</c:v>
                </c:pt>
                <c:pt idx="224">
                  <c:v>42913</c:v>
                </c:pt>
                <c:pt idx="225">
                  <c:v>42914</c:v>
                </c:pt>
                <c:pt idx="226">
                  <c:v>42915</c:v>
                </c:pt>
                <c:pt idx="227">
                  <c:v>42916</c:v>
                </c:pt>
                <c:pt idx="228">
                  <c:v>42919</c:v>
                </c:pt>
                <c:pt idx="229">
                  <c:v>42920</c:v>
                </c:pt>
                <c:pt idx="230">
                  <c:v>42921</c:v>
                </c:pt>
                <c:pt idx="231">
                  <c:v>42922</c:v>
                </c:pt>
                <c:pt idx="232">
                  <c:v>42923</c:v>
                </c:pt>
                <c:pt idx="233">
                  <c:v>42926</c:v>
                </c:pt>
                <c:pt idx="234">
                  <c:v>42927</c:v>
                </c:pt>
                <c:pt idx="235">
                  <c:v>42928</c:v>
                </c:pt>
                <c:pt idx="236">
                  <c:v>42929</c:v>
                </c:pt>
                <c:pt idx="237">
                  <c:v>42930</c:v>
                </c:pt>
                <c:pt idx="238">
                  <c:v>42933</c:v>
                </c:pt>
                <c:pt idx="239">
                  <c:v>42934</c:v>
                </c:pt>
                <c:pt idx="240">
                  <c:v>42935</c:v>
                </c:pt>
                <c:pt idx="241">
                  <c:v>42936</c:v>
                </c:pt>
                <c:pt idx="242">
                  <c:v>42937</c:v>
                </c:pt>
                <c:pt idx="243">
                  <c:v>42940</c:v>
                </c:pt>
                <c:pt idx="244">
                  <c:v>42941</c:v>
                </c:pt>
                <c:pt idx="245">
                  <c:v>42942</c:v>
                </c:pt>
                <c:pt idx="246">
                  <c:v>42943</c:v>
                </c:pt>
                <c:pt idx="247">
                  <c:v>42944</c:v>
                </c:pt>
                <c:pt idx="248">
                  <c:v>42947</c:v>
                </c:pt>
                <c:pt idx="249">
                  <c:v>42948</c:v>
                </c:pt>
                <c:pt idx="250">
                  <c:v>42949</c:v>
                </c:pt>
                <c:pt idx="251">
                  <c:v>42950</c:v>
                </c:pt>
                <c:pt idx="252">
                  <c:v>42951</c:v>
                </c:pt>
                <c:pt idx="253">
                  <c:v>42954</c:v>
                </c:pt>
                <c:pt idx="254">
                  <c:v>42955</c:v>
                </c:pt>
                <c:pt idx="255">
                  <c:v>42956</c:v>
                </c:pt>
                <c:pt idx="256">
                  <c:v>42957</c:v>
                </c:pt>
                <c:pt idx="257">
                  <c:v>42958</c:v>
                </c:pt>
                <c:pt idx="258">
                  <c:v>42961</c:v>
                </c:pt>
                <c:pt idx="259">
                  <c:v>42962</c:v>
                </c:pt>
                <c:pt idx="260">
                  <c:v>42963</c:v>
                </c:pt>
                <c:pt idx="261">
                  <c:v>42964</c:v>
                </c:pt>
                <c:pt idx="262">
                  <c:v>42965</c:v>
                </c:pt>
                <c:pt idx="263">
                  <c:v>42968</c:v>
                </c:pt>
                <c:pt idx="264">
                  <c:v>42969</c:v>
                </c:pt>
                <c:pt idx="265">
                  <c:v>42970</c:v>
                </c:pt>
                <c:pt idx="266">
                  <c:v>42971</c:v>
                </c:pt>
                <c:pt idx="267">
                  <c:v>42972</c:v>
                </c:pt>
                <c:pt idx="268">
                  <c:v>42975</c:v>
                </c:pt>
                <c:pt idx="269">
                  <c:v>42976</c:v>
                </c:pt>
                <c:pt idx="270">
                  <c:v>42977</c:v>
                </c:pt>
                <c:pt idx="271">
                  <c:v>42978</c:v>
                </c:pt>
                <c:pt idx="272">
                  <c:v>42979</c:v>
                </c:pt>
                <c:pt idx="273">
                  <c:v>42982</c:v>
                </c:pt>
                <c:pt idx="274">
                  <c:v>42983</c:v>
                </c:pt>
                <c:pt idx="275">
                  <c:v>42984</c:v>
                </c:pt>
                <c:pt idx="276">
                  <c:v>42986</c:v>
                </c:pt>
                <c:pt idx="277">
                  <c:v>42989</c:v>
                </c:pt>
                <c:pt idx="278">
                  <c:v>42990</c:v>
                </c:pt>
                <c:pt idx="279">
                  <c:v>42991</c:v>
                </c:pt>
                <c:pt idx="280">
                  <c:v>42992</c:v>
                </c:pt>
                <c:pt idx="281">
                  <c:v>42993</c:v>
                </c:pt>
                <c:pt idx="282">
                  <c:v>42996</c:v>
                </c:pt>
                <c:pt idx="283">
                  <c:v>42997</c:v>
                </c:pt>
                <c:pt idx="284">
                  <c:v>42998</c:v>
                </c:pt>
                <c:pt idx="285">
                  <c:v>42999</c:v>
                </c:pt>
                <c:pt idx="286">
                  <c:v>43000</c:v>
                </c:pt>
                <c:pt idx="287">
                  <c:v>43003</c:v>
                </c:pt>
                <c:pt idx="288">
                  <c:v>43004</c:v>
                </c:pt>
                <c:pt idx="289">
                  <c:v>43005</c:v>
                </c:pt>
                <c:pt idx="290">
                  <c:v>43006</c:v>
                </c:pt>
                <c:pt idx="291">
                  <c:v>43007</c:v>
                </c:pt>
                <c:pt idx="292">
                  <c:v>43010</c:v>
                </c:pt>
                <c:pt idx="293">
                  <c:v>43011</c:v>
                </c:pt>
                <c:pt idx="294">
                  <c:v>43012</c:v>
                </c:pt>
                <c:pt idx="295">
                  <c:v>43013</c:v>
                </c:pt>
                <c:pt idx="296">
                  <c:v>43014</c:v>
                </c:pt>
                <c:pt idx="297">
                  <c:v>43017</c:v>
                </c:pt>
                <c:pt idx="298">
                  <c:v>43018</c:v>
                </c:pt>
                <c:pt idx="299">
                  <c:v>43019</c:v>
                </c:pt>
                <c:pt idx="300">
                  <c:v>43021</c:v>
                </c:pt>
                <c:pt idx="301">
                  <c:v>43024</c:v>
                </c:pt>
                <c:pt idx="302">
                  <c:v>43025</c:v>
                </c:pt>
                <c:pt idx="303">
                  <c:v>43026</c:v>
                </c:pt>
                <c:pt idx="304">
                  <c:v>43027</c:v>
                </c:pt>
                <c:pt idx="305">
                  <c:v>43028</c:v>
                </c:pt>
                <c:pt idx="306">
                  <c:v>43031</c:v>
                </c:pt>
                <c:pt idx="307">
                  <c:v>43032</c:v>
                </c:pt>
                <c:pt idx="308">
                  <c:v>43033</c:v>
                </c:pt>
                <c:pt idx="309">
                  <c:v>43034</c:v>
                </c:pt>
                <c:pt idx="310">
                  <c:v>43035</c:v>
                </c:pt>
                <c:pt idx="311">
                  <c:v>43038</c:v>
                </c:pt>
                <c:pt idx="312">
                  <c:v>43039</c:v>
                </c:pt>
                <c:pt idx="313">
                  <c:v>43040</c:v>
                </c:pt>
                <c:pt idx="314">
                  <c:v>43042</c:v>
                </c:pt>
                <c:pt idx="315">
                  <c:v>43045</c:v>
                </c:pt>
                <c:pt idx="316">
                  <c:v>43046</c:v>
                </c:pt>
                <c:pt idx="317">
                  <c:v>43047</c:v>
                </c:pt>
                <c:pt idx="318">
                  <c:v>43048</c:v>
                </c:pt>
                <c:pt idx="319">
                  <c:v>43049</c:v>
                </c:pt>
                <c:pt idx="320">
                  <c:v>43052</c:v>
                </c:pt>
                <c:pt idx="321">
                  <c:v>43053</c:v>
                </c:pt>
                <c:pt idx="322">
                  <c:v>43055</c:v>
                </c:pt>
                <c:pt idx="323">
                  <c:v>43056</c:v>
                </c:pt>
                <c:pt idx="324">
                  <c:v>43060</c:v>
                </c:pt>
                <c:pt idx="325">
                  <c:v>43061</c:v>
                </c:pt>
                <c:pt idx="326">
                  <c:v>43062</c:v>
                </c:pt>
                <c:pt idx="327">
                  <c:v>43063</c:v>
                </c:pt>
                <c:pt idx="328">
                  <c:v>43066</c:v>
                </c:pt>
                <c:pt idx="329">
                  <c:v>43067</c:v>
                </c:pt>
                <c:pt idx="330">
                  <c:v>43068</c:v>
                </c:pt>
                <c:pt idx="331">
                  <c:v>43069</c:v>
                </c:pt>
                <c:pt idx="332">
                  <c:v>43070</c:v>
                </c:pt>
                <c:pt idx="333">
                  <c:v>43073</c:v>
                </c:pt>
                <c:pt idx="334">
                  <c:v>43074</c:v>
                </c:pt>
                <c:pt idx="335">
                  <c:v>43075</c:v>
                </c:pt>
                <c:pt idx="336">
                  <c:v>43076</c:v>
                </c:pt>
                <c:pt idx="337">
                  <c:v>43077</c:v>
                </c:pt>
                <c:pt idx="338">
                  <c:v>43080</c:v>
                </c:pt>
                <c:pt idx="339">
                  <c:v>43081</c:v>
                </c:pt>
                <c:pt idx="340">
                  <c:v>43082</c:v>
                </c:pt>
                <c:pt idx="341">
                  <c:v>43083</c:v>
                </c:pt>
                <c:pt idx="342">
                  <c:v>43084</c:v>
                </c:pt>
                <c:pt idx="343">
                  <c:v>43087</c:v>
                </c:pt>
                <c:pt idx="344">
                  <c:v>43088</c:v>
                </c:pt>
                <c:pt idx="345">
                  <c:v>43089</c:v>
                </c:pt>
                <c:pt idx="346">
                  <c:v>43090</c:v>
                </c:pt>
                <c:pt idx="347">
                  <c:v>43091</c:v>
                </c:pt>
                <c:pt idx="348">
                  <c:v>43095</c:v>
                </c:pt>
                <c:pt idx="349">
                  <c:v>43096</c:v>
                </c:pt>
                <c:pt idx="350">
                  <c:v>43097</c:v>
                </c:pt>
                <c:pt idx="351">
                  <c:v>43102</c:v>
                </c:pt>
                <c:pt idx="352">
                  <c:v>43103</c:v>
                </c:pt>
                <c:pt idx="353">
                  <c:v>43104</c:v>
                </c:pt>
                <c:pt idx="354">
                  <c:v>43105</c:v>
                </c:pt>
                <c:pt idx="355">
                  <c:v>43108</c:v>
                </c:pt>
                <c:pt idx="356">
                  <c:v>43109</c:v>
                </c:pt>
                <c:pt idx="357">
                  <c:v>43110</c:v>
                </c:pt>
                <c:pt idx="358">
                  <c:v>43111</c:v>
                </c:pt>
                <c:pt idx="359">
                  <c:v>43112</c:v>
                </c:pt>
                <c:pt idx="360">
                  <c:v>43115</c:v>
                </c:pt>
                <c:pt idx="361">
                  <c:v>43116</c:v>
                </c:pt>
                <c:pt idx="362">
                  <c:v>43117</c:v>
                </c:pt>
                <c:pt idx="363">
                  <c:v>43118</c:v>
                </c:pt>
                <c:pt idx="364">
                  <c:v>43119</c:v>
                </c:pt>
                <c:pt idx="365">
                  <c:v>43122</c:v>
                </c:pt>
                <c:pt idx="366">
                  <c:v>43123</c:v>
                </c:pt>
                <c:pt idx="367">
                  <c:v>43124</c:v>
                </c:pt>
                <c:pt idx="368">
                  <c:v>43126</c:v>
                </c:pt>
                <c:pt idx="369">
                  <c:v>43129</c:v>
                </c:pt>
                <c:pt idx="370">
                  <c:v>43130</c:v>
                </c:pt>
                <c:pt idx="371">
                  <c:v>43131</c:v>
                </c:pt>
                <c:pt idx="372">
                  <c:v>43132</c:v>
                </c:pt>
                <c:pt idx="373">
                  <c:v>43133</c:v>
                </c:pt>
                <c:pt idx="374">
                  <c:v>43136</c:v>
                </c:pt>
                <c:pt idx="375">
                  <c:v>43137</c:v>
                </c:pt>
                <c:pt idx="376">
                  <c:v>43138</c:v>
                </c:pt>
                <c:pt idx="377">
                  <c:v>43139</c:v>
                </c:pt>
                <c:pt idx="378">
                  <c:v>43140</c:v>
                </c:pt>
                <c:pt idx="379">
                  <c:v>43145</c:v>
                </c:pt>
                <c:pt idx="380">
                  <c:v>43146</c:v>
                </c:pt>
                <c:pt idx="381">
                  <c:v>43147</c:v>
                </c:pt>
                <c:pt idx="382">
                  <c:v>43150</c:v>
                </c:pt>
                <c:pt idx="383">
                  <c:v>43151</c:v>
                </c:pt>
                <c:pt idx="384">
                  <c:v>43152</c:v>
                </c:pt>
                <c:pt idx="385">
                  <c:v>43153</c:v>
                </c:pt>
                <c:pt idx="386">
                  <c:v>43154</c:v>
                </c:pt>
                <c:pt idx="387">
                  <c:v>43157</c:v>
                </c:pt>
                <c:pt idx="388">
                  <c:v>43158</c:v>
                </c:pt>
                <c:pt idx="389">
                  <c:v>43159</c:v>
                </c:pt>
                <c:pt idx="390">
                  <c:v>43160</c:v>
                </c:pt>
                <c:pt idx="391">
                  <c:v>43161</c:v>
                </c:pt>
                <c:pt idx="392">
                  <c:v>43164</c:v>
                </c:pt>
                <c:pt idx="393">
                  <c:v>43165</c:v>
                </c:pt>
                <c:pt idx="394">
                  <c:v>43166</c:v>
                </c:pt>
                <c:pt idx="395">
                  <c:v>43167</c:v>
                </c:pt>
                <c:pt idx="396">
                  <c:v>43168</c:v>
                </c:pt>
                <c:pt idx="397">
                  <c:v>43171</c:v>
                </c:pt>
                <c:pt idx="398">
                  <c:v>43172</c:v>
                </c:pt>
                <c:pt idx="399">
                  <c:v>43173</c:v>
                </c:pt>
                <c:pt idx="400">
                  <c:v>43174</c:v>
                </c:pt>
                <c:pt idx="401">
                  <c:v>43175</c:v>
                </c:pt>
                <c:pt idx="402">
                  <c:v>43178</c:v>
                </c:pt>
                <c:pt idx="403">
                  <c:v>43179</c:v>
                </c:pt>
                <c:pt idx="404">
                  <c:v>43180</c:v>
                </c:pt>
                <c:pt idx="405">
                  <c:v>43181</c:v>
                </c:pt>
                <c:pt idx="406">
                  <c:v>43182</c:v>
                </c:pt>
                <c:pt idx="407">
                  <c:v>43185</c:v>
                </c:pt>
                <c:pt idx="408">
                  <c:v>43186</c:v>
                </c:pt>
                <c:pt idx="409">
                  <c:v>43187</c:v>
                </c:pt>
                <c:pt idx="410">
                  <c:v>43188</c:v>
                </c:pt>
                <c:pt idx="411">
                  <c:v>43192</c:v>
                </c:pt>
                <c:pt idx="412">
                  <c:v>43193</c:v>
                </c:pt>
                <c:pt idx="413">
                  <c:v>43194</c:v>
                </c:pt>
                <c:pt idx="414">
                  <c:v>43195</c:v>
                </c:pt>
                <c:pt idx="415">
                  <c:v>43196</c:v>
                </c:pt>
                <c:pt idx="416">
                  <c:v>43199</c:v>
                </c:pt>
                <c:pt idx="417">
                  <c:v>43200</c:v>
                </c:pt>
                <c:pt idx="418">
                  <c:v>43201</c:v>
                </c:pt>
                <c:pt idx="419">
                  <c:v>43202</c:v>
                </c:pt>
                <c:pt idx="420">
                  <c:v>43203</c:v>
                </c:pt>
                <c:pt idx="421">
                  <c:v>43206</c:v>
                </c:pt>
                <c:pt idx="422">
                  <c:v>43207</c:v>
                </c:pt>
                <c:pt idx="423">
                  <c:v>43208</c:v>
                </c:pt>
                <c:pt idx="424">
                  <c:v>43209</c:v>
                </c:pt>
                <c:pt idx="425">
                  <c:v>43210</c:v>
                </c:pt>
                <c:pt idx="426">
                  <c:v>43213</c:v>
                </c:pt>
                <c:pt idx="427">
                  <c:v>43214</c:v>
                </c:pt>
                <c:pt idx="428">
                  <c:v>43215</c:v>
                </c:pt>
                <c:pt idx="429">
                  <c:v>43216</c:v>
                </c:pt>
                <c:pt idx="430">
                  <c:v>43217</c:v>
                </c:pt>
                <c:pt idx="431">
                  <c:v>43220</c:v>
                </c:pt>
                <c:pt idx="432">
                  <c:v>43222</c:v>
                </c:pt>
                <c:pt idx="433">
                  <c:v>43223</c:v>
                </c:pt>
                <c:pt idx="434">
                  <c:v>43224</c:v>
                </c:pt>
                <c:pt idx="435">
                  <c:v>43227</c:v>
                </c:pt>
                <c:pt idx="436">
                  <c:v>43228</c:v>
                </c:pt>
                <c:pt idx="437">
                  <c:v>43229</c:v>
                </c:pt>
                <c:pt idx="438">
                  <c:v>43230</c:v>
                </c:pt>
                <c:pt idx="439">
                  <c:v>43231</c:v>
                </c:pt>
                <c:pt idx="440">
                  <c:v>43234</c:v>
                </c:pt>
                <c:pt idx="441">
                  <c:v>43235</c:v>
                </c:pt>
                <c:pt idx="442">
                  <c:v>43236</c:v>
                </c:pt>
                <c:pt idx="443">
                  <c:v>43237</c:v>
                </c:pt>
                <c:pt idx="444">
                  <c:v>43238</c:v>
                </c:pt>
                <c:pt idx="445">
                  <c:v>43241</c:v>
                </c:pt>
                <c:pt idx="446">
                  <c:v>43242</c:v>
                </c:pt>
                <c:pt idx="447">
                  <c:v>43243</c:v>
                </c:pt>
                <c:pt idx="448">
                  <c:v>43244</c:v>
                </c:pt>
                <c:pt idx="449">
                  <c:v>43245</c:v>
                </c:pt>
                <c:pt idx="450">
                  <c:v>43248</c:v>
                </c:pt>
                <c:pt idx="451">
                  <c:v>43249</c:v>
                </c:pt>
                <c:pt idx="452">
                  <c:v>43250</c:v>
                </c:pt>
                <c:pt idx="453">
                  <c:v>43252</c:v>
                </c:pt>
                <c:pt idx="454">
                  <c:v>43255</c:v>
                </c:pt>
                <c:pt idx="455">
                  <c:v>43256</c:v>
                </c:pt>
                <c:pt idx="456">
                  <c:v>43257</c:v>
                </c:pt>
                <c:pt idx="457">
                  <c:v>43258</c:v>
                </c:pt>
                <c:pt idx="458">
                  <c:v>43259</c:v>
                </c:pt>
                <c:pt idx="459">
                  <c:v>43262</c:v>
                </c:pt>
                <c:pt idx="460">
                  <c:v>43263</c:v>
                </c:pt>
                <c:pt idx="461">
                  <c:v>43264</c:v>
                </c:pt>
                <c:pt idx="462">
                  <c:v>43265</c:v>
                </c:pt>
                <c:pt idx="463">
                  <c:v>43266</c:v>
                </c:pt>
                <c:pt idx="464">
                  <c:v>43269</c:v>
                </c:pt>
                <c:pt idx="465">
                  <c:v>43270</c:v>
                </c:pt>
                <c:pt idx="466">
                  <c:v>43271</c:v>
                </c:pt>
                <c:pt idx="467">
                  <c:v>43272</c:v>
                </c:pt>
                <c:pt idx="468">
                  <c:v>43273</c:v>
                </c:pt>
                <c:pt idx="469">
                  <c:v>43276</c:v>
                </c:pt>
                <c:pt idx="470">
                  <c:v>43277</c:v>
                </c:pt>
                <c:pt idx="471">
                  <c:v>43278</c:v>
                </c:pt>
                <c:pt idx="472">
                  <c:v>43279</c:v>
                </c:pt>
                <c:pt idx="473">
                  <c:v>43280</c:v>
                </c:pt>
                <c:pt idx="474">
                  <c:v>43283</c:v>
                </c:pt>
                <c:pt idx="475">
                  <c:v>43284</c:v>
                </c:pt>
                <c:pt idx="476">
                  <c:v>43285</c:v>
                </c:pt>
                <c:pt idx="477">
                  <c:v>43286</c:v>
                </c:pt>
                <c:pt idx="478">
                  <c:v>43287</c:v>
                </c:pt>
                <c:pt idx="479">
                  <c:v>43291</c:v>
                </c:pt>
                <c:pt idx="480">
                  <c:v>43292</c:v>
                </c:pt>
                <c:pt idx="481">
                  <c:v>43293</c:v>
                </c:pt>
                <c:pt idx="482">
                  <c:v>43294</c:v>
                </c:pt>
                <c:pt idx="483">
                  <c:v>43297</c:v>
                </c:pt>
                <c:pt idx="484">
                  <c:v>43298</c:v>
                </c:pt>
                <c:pt idx="485">
                  <c:v>43299</c:v>
                </c:pt>
                <c:pt idx="486">
                  <c:v>43300</c:v>
                </c:pt>
                <c:pt idx="487">
                  <c:v>43301</c:v>
                </c:pt>
                <c:pt idx="488">
                  <c:v>43304</c:v>
                </c:pt>
                <c:pt idx="489">
                  <c:v>43305</c:v>
                </c:pt>
                <c:pt idx="490">
                  <c:v>43306</c:v>
                </c:pt>
                <c:pt idx="491">
                  <c:v>43307</c:v>
                </c:pt>
                <c:pt idx="492">
                  <c:v>43308</c:v>
                </c:pt>
                <c:pt idx="493">
                  <c:v>43311</c:v>
                </c:pt>
                <c:pt idx="494">
                  <c:v>43312</c:v>
                </c:pt>
                <c:pt idx="495">
                  <c:v>43313</c:v>
                </c:pt>
                <c:pt idx="496">
                  <c:v>43314</c:v>
                </c:pt>
                <c:pt idx="497">
                  <c:v>43315</c:v>
                </c:pt>
                <c:pt idx="498">
                  <c:v>43318</c:v>
                </c:pt>
                <c:pt idx="499">
                  <c:v>43319</c:v>
                </c:pt>
                <c:pt idx="500">
                  <c:v>43320</c:v>
                </c:pt>
                <c:pt idx="501">
                  <c:v>43321</c:v>
                </c:pt>
                <c:pt idx="502">
                  <c:v>43322</c:v>
                </c:pt>
                <c:pt idx="503">
                  <c:v>43325</c:v>
                </c:pt>
                <c:pt idx="504">
                  <c:v>43326</c:v>
                </c:pt>
                <c:pt idx="505">
                  <c:v>43327</c:v>
                </c:pt>
                <c:pt idx="506">
                  <c:v>43328</c:v>
                </c:pt>
                <c:pt idx="507">
                  <c:v>43329</c:v>
                </c:pt>
                <c:pt idx="508">
                  <c:v>43332</c:v>
                </c:pt>
                <c:pt idx="509">
                  <c:v>43333</c:v>
                </c:pt>
                <c:pt idx="510">
                  <c:v>43334</c:v>
                </c:pt>
                <c:pt idx="511">
                  <c:v>43335</c:v>
                </c:pt>
                <c:pt idx="512">
                  <c:v>43336</c:v>
                </c:pt>
                <c:pt idx="513">
                  <c:v>43339</c:v>
                </c:pt>
                <c:pt idx="514">
                  <c:v>43340</c:v>
                </c:pt>
                <c:pt idx="515">
                  <c:v>43341</c:v>
                </c:pt>
                <c:pt idx="516">
                  <c:v>43342</c:v>
                </c:pt>
                <c:pt idx="517">
                  <c:v>43343</c:v>
                </c:pt>
                <c:pt idx="518">
                  <c:v>43346</c:v>
                </c:pt>
                <c:pt idx="519">
                  <c:v>43347</c:v>
                </c:pt>
                <c:pt idx="520">
                  <c:v>43348</c:v>
                </c:pt>
                <c:pt idx="521">
                  <c:v>43349</c:v>
                </c:pt>
                <c:pt idx="522">
                  <c:v>43353</c:v>
                </c:pt>
                <c:pt idx="523">
                  <c:v>43354</c:v>
                </c:pt>
                <c:pt idx="524">
                  <c:v>43355</c:v>
                </c:pt>
                <c:pt idx="525">
                  <c:v>43356</c:v>
                </c:pt>
                <c:pt idx="526">
                  <c:v>43357</c:v>
                </c:pt>
                <c:pt idx="527">
                  <c:v>43360</c:v>
                </c:pt>
                <c:pt idx="528">
                  <c:v>43361</c:v>
                </c:pt>
                <c:pt idx="529">
                  <c:v>43362</c:v>
                </c:pt>
                <c:pt idx="530">
                  <c:v>43363</c:v>
                </c:pt>
                <c:pt idx="531">
                  <c:v>43364</c:v>
                </c:pt>
                <c:pt idx="532">
                  <c:v>43367</c:v>
                </c:pt>
                <c:pt idx="533">
                  <c:v>43368</c:v>
                </c:pt>
                <c:pt idx="534">
                  <c:v>43369</c:v>
                </c:pt>
                <c:pt idx="535">
                  <c:v>43370</c:v>
                </c:pt>
                <c:pt idx="536">
                  <c:v>43371</c:v>
                </c:pt>
                <c:pt idx="537">
                  <c:v>43374</c:v>
                </c:pt>
                <c:pt idx="538">
                  <c:v>43375</c:v>
                </c:pt>
                <c:pt idx="539">
                  <c:v>43376</c:v>
                </c:pt>
                <c:pt idx="540">
                  <c:v>43377</c:v>
                </c:pt>
                <c:pt idx="541">
                  <c:v>43378</c:v>
                </c:pt>
                <c:pt idx="542">
                  <c:v>43381</c:v>
                </c:pt>
                <c:pt idx="543">
                  <c:v>43382</c:v>
                </c:pt>
                <c:pt idx="544">
                  <c:v>43383</c:v>
                </c:pt>
                <c:pt idx="545">
                  <c:v>43384</c:v>
                </c:pt>
                <c:pt idx="546">
                  <c:v>43388</c:v>
                </c:pt>
                <c:pt idx="547">
                  <c:v>43389</c:v>
                </c:pt>
                <c:pt idx="548">
                  <c:v>43390</c:v>
                </c:pt>
                <c:pt idx="549">
                  <c:v>43391</c:v>
                </c:pt>
                <c:pt idx="550">
                  <c:v>43392</c:v>
                </c:pt>
                <c:pt idx="551">
                  <c:v>43395</c:v>
                </c:pt>
                <c:pt idx="552">
                  <c:v>43396</c:v>
                </c:pt>
                <c:pt idx="553">
                  <c:v>43397</c:v>
                </c:pt>
                <c:pt idx="554">
                  <c:v>43398</c:v>
                </c:pt>
                <c:pt idx="555">
                  <c:v>43399</c:v>
                </c:pt>
                <c:pt idx="556">
                  <c:v>43402</c:v>
                </c:pt>
                <c:pt idx="557">
                  <c:v>43403</c:v>
                </c:pt>
                <c:pt idx="558">
                  <c:v>43404</c:v>
                </c:pt>
                <c:pt idx="559">
                  <c:v>43405</c:v>
                </c:pt>
                <c:pt idx="560">
                  <c:v>43409</c:v>
                </c:pt>
                <c:pt idx="561">
                  <c:v>43410</c:v>
                </c:pt>
                <c:pt idx="562">
                  <c:v>43411</c:v>
                </c:pt>
                <c:pt idx="563">
                  <c:v>43412</c:v>
                </c:pt>
                <c:pt idx="564">
                  <c:v>43413</c:v>
                </c:pt>
                <c:pt idx="565">
                  <c:v>43416</c:v>
                </c:pt>
                <c:pt idx="566">
                  <c:v>43417</c:v>
                </c:pt>
                <c:pt idx="567">
                  <c:v>43418</c:v>
                </c:pt>
                <c:pt idx="568">
                  <c:v>43420</c:v>
                </c:pt>
                <c:pt idx="569">
                  <c:v>43423</c:v>
                </c:pt>
                <c:pt idx="570">
                  <c:v>43425</c:v>
                </c:pt>
                <c:pt idx="571">
                  <c:v>43426</c:v>
                </c:pt>
                <c:pt idx="572">
                  <c:v>43427</c:v>
                </c:pt>
                <c:pt idx="573">
                  <c:v>43430</c:v>
                </c:pt>
                <c:pt idx="574">
                  <c:v>43431</c:v>
                </c:pt>
                <c:pt idx="575">
                  <c:v>43432</c:v>
                </c:pt>
                <c:pt idx="576">
                  <c:v>43433</c:v>
                </c:pt>
                <c:pt idx="577">
                  <c:v>43434</c:v>
                </c:pt>
                <c:pt idx="578">
                  <c:v>43437</c:v>
                </c:pt>
                <c:pt idx="579">
                  <c:v>43438</c:v>
                </c:pt>
                <c:pt idx="580">
                  <c:v>43439</c:v>
                </c:pt>
                <c:pt idx="581">
                  <c:v>43440</c:v>
                </c:pt>
                <c:pt idx="582">
                  <c:v>43441</c:v>
                </c:pt>
                <c:pt idx="583">
                  <c:v>43444</c:v>
                </c:pt>
                <c:pt idx="584">
                  <c:v>43445</c:v>
                </c:pt>
                <c:pt idx="585">
                  <c:v>43446</c:v>
                </c:pt>
                <c:pt idx="586">
                  <c:v>43447</c:v>
                </c:pt>
                <c:pt idx="587">
                  <c:v>43448</c:v>
                </c:pt>
                <c:pt idx="588">
                  <c:v>43451</c:v>
                </c:pt>
                <c:pt idx="589">
                  <c:v>43452</c:v>
                </c:pt>
                <c:pt idx="590">
                  <c:v>43453</c:v>
                </c:pt>
                <c:pt idx="591">
                  <c:v>43454</c:v>
                </c:pt>
                <c:pt idx="592">
                  <c:v>43455</c:v>
                </c:pt>
                <c:pt idx="593">
                  <c:v>43460</c:v>
                </c:pt>
                <c:pt idx="594">
                  <c:v>43461</c:v>
                </c:pt>
                <c:pt idx="595">
                  <c:v>43462</c:v>
                </c:pt>
                <c:pt idx="596">
                  <c:v>43467</c:v>
                </c:pt>
                <c:pt idx="597">
                  <c:v>43468</c:v>
                </c:pt>
                <c:pt idx="598">
                  <c:v>43469</c:v>
                </c:pt>
                <c:pt idx="599">
                  <c:v>43472</c:v>
                </c:pt>
                <c:pt idx="600">
                  <c:v>43473</c:v>
                </c:pt>
                <c:pt idx="601">
                  <c:v>43474</c:v>
                </c:pt>
                <c:pt idx="602">
                  <c:v>43475</c:v>
                </c:pt>
                <c:pt idx="603">
                  <c:v>43476</c:v>
                </c:pt>
                <c:pt idx="604">
                  <c:v>43479</c:v>
                </c:pt>
                <c:pt idx="605">
                  <c:v>43480</c:v>
                </c:pt>
                <c:pt idx="606">
                  <c:v>43481</c:v>
                </c:pt>
                <c:pt idx="607">
                  <c:v>43482</c:v>
                </c:pt>
                <c:pt idx="608">
                  <c:v>43483</c:v>
                </c:pt>
                <c:pt idx="609">
                  <c:v>43486</c:v>
                </c:pt>
                <c:pt idx="610">
                  <c:v>43487</c:v>
                </c:pt>
                <c:pt idx="611">
                  <c:v>43488</c:v>
                </c:pt>
                <c:pt idx="612">
                  <c:v>43489</c:v>
                </c:pt>
                <c:pt idx="613">
                  <c:v>43493</c:v>
                </c:pt>
                <c:pt idx="614">
                  <c:v>43494</c:v>
                </c:pt>
                <c:pt idx="615">
                  <c:v>43495</c:v>
                </c:pt>
                <c:pt idx="616">
                  <c:v>43496</c:v>
                </c:pt>
                <c:pt idx="617">
                  <c:v>43497</c:v>
                </c:pt>
                <c:pt idx="618">
                  <c:v>43500</c:v>
                </c:pt>
                <c:pt idx="619">
                  <c:v>43501</c:v>
                </c:pt>
                <c:pt idx="620">
                  <c:v>43502</c:v>
                </c:pt>
                <c:pt idx="621">
                  <c:v>43503</c:v>
                </c:pt>
                <c:pt idx="622">
                  <c:v>43504</c:v>
                </c:pt>
                <c:pt idx="623">
                  <c:v>43507</c:v>
                </c:pt>
                <c:pt idx="624">
                  <c:v>43508</c:v>
                </c:pt>
                <c:pt idx="625">
                  <c:v>43509</c:v>
                </c:pt>
                <c:pt idx="626">
                  <c:v>43510</c:v>
                </c:pt>
                <c:pt idx="627">
                  <c:v>43511</c:v>
                </c:pt>
                <c:pt idx="628">
                  <c:v>43514</c:v>
                </c:pt>
                <c:pt idx="629">
                  <c:v>43515</c:v>
                </c:pt>
                <c:pt idx="630">
                  <c:v>43516</c:v>
                </c:pt>
                <c:pt idx="631">
                  <c:v>43517</c:v>
                </c:pt>
                <c:pt idx="632">
                  <c:v>43518</c:v>
                </c:pt>
                <c:pt idx="633">
                  <c:v>43521</c:v>
                </c:pt>
                <c:pt idx="634">
                  <c:v>43522</c:v>
                </c:pt>
                <c:pt idx="635">
                  <c:v>43523</c:v>
                </c:pt>
                <c:pt idx="636">
                  <c:v>43524</c:v>
                </c:pt>
                <c:pt idx="637">
                  <c:v>43525</c:v>
                </c:pt>
                <c:pt idx="638">
                  <c:v>43530</c:v>
                </c:pt>
                <c:pt idx="639">
                  <c:v>43531</c:v>
                </c:pt>
                <c:pt idx="640">
                  <c:v>43532</c:v>
                </c:pt>
                <c:pt idx="641">
                  <c:v>43535</c:v>
                </c:pt>
                <c:pt idx="642">
                  <c:v>43536</c:v>
                </c:pt>
                <c:pt idx="643">
                  <c:v>43537</c:v>
                </c:pt>
                <c:pt idx="644">
                  <c:v>43538</c:v>
                </c:pt>
                <c:pt idx="645">
                  <c:v>43539</c:v>
                </c:pt>
                <c:pt idx="646">
                  <c:v>43542</c:v>
                </c:pt>
                <c:pt idx="647">
                  <c:v>43543</c:v>
                </c:pt>
                <c:pt idx="648">
                  <c:v>43544</c:v>
                </c:pt>
                <c:pt idx="649">
                  <c:v>43545</c:v>
                </c:pt>
                <c:pt idx="650">
                  <c:v>43546</c:v>
                </c:pt>
                <c:pt idx="651">
                  <c:v>43549</c:v>
                </c:pt>
                <c:pt idx="652">
                  <c:v>43550</c:v>
                </c:pt>
                <c:pt idx="653">
                  <c:v>43551</c:v>
                </c:pt>
                <c:pt idx="654">
                  <c:v>43552</c:v>
                </c:pt>
                <c:pt idx="655">
                  <c:v>43553</c:v>
                </c:pt>
                <c:pt idx="656">
                  <c:v>43556</c:v>
                </c:pt>
                <c:pt idx="657">
                  <c:v>43557</c:v>
                </c:pt>
                <c:pt idx="658">
                  <c:v>43558</c:v>
                </c:pt>
                <c:pt idx="659">
                  <c:v>43559</c:v>
                </c:pt>
                <c:pt idx="660">
                  <c:v>43560</c:v>
                </c:pt>
                <c:pt idx="661">
                  <c:v>43563</c:v>
                </c:pt>
                <c:pt idx="662">
                  <c:v>43564</c:v>
                </c:pt>
                <c:pt idx="663">
                  <c:v>43565</c:v>
                </c:pt>
                <c:pt idx="664">
                  <c:v>43566</c:v>
                </c:pt>
                <c:pt idx="665">
                  <c:v>43567</c:v>
                </c:pt>
                <c:pt idx="666">
                  <c:v>43570</c:v>
                </c:pt>
                <c:pt idx="667">
                  <c:v>43571</c:v>
                </c:pt>
                <c:pt idx="668">
                  <c:v>43572</c:v>
                </c:pt>
                <c:pt idx="669">
                  <c:v>43573</c:v>
                </c:pt>
                <c:pt idx="670">
                  <c:v>43577</c:v>
                </c:pt>
                <c:pt idx="671">
                  <c:v>43578</c:v>
                </c:pt>
                <c:pt idx="672">
                  <c:v>43579</c:v>
                </c:pt>
                <c:pt idx="673">
                  <c:v>43580</c:v>
                </c:pt>
                <c:pt idx="674">
                  <c:v>43581</c:v>
                </c:pt>
                <c:pt idx="675">
                  <c:v>43584</c:v>
                </c:pt>
                <c:pt idx="676">
                  <c:v>43585</c:v>
                </c:pt>
                <c:pt idx="677">
                  <c:v>43587</c:v>
                </c:pt>
                <c:pt idx="678">
                  <c:v>43588</c:v>
                </c:pt>
                <c:pt idx="679">
                  <c:v>43591</c:v>
                </c:pt>
                <c:pt idx="680">
                  <c:v>43592</c:v>
                </c:pt>
                <c:pt idx="681">
                  <c:v>43593</c:v>
                </c:pt>
                <c:pt idx="682">
                  <c:v>43594</c:v>
                </c:pt>
                <c:pt idx="683">
                  <c:v>43595</c:v>
                </c:pt>
                <c:pt idx="684">
                  <c:v>43598</c:v>
                </c:pt>
                <c:pt idx="685">
                  <c:v>43599</c:v>
                </c:pt>
                <c:pt idx="686">
                  <c:v>43600</c:v>
                </c:pt>
                <c:pt idx="687">
                  <c:v>43601</c:v>
                </c:pt>
                <c:pt idx="688">
                  <c:v>43602</c:v>
                </c:pt>
                <c:pt idx="689">
                  <c:v>43605</c:v>
                </c:pt>
                <c:pt idx="690">
                  <c:v>43606</c:v>
                </c:pt>
                <c:pt idx="691">
                  <c:v>43607</c:v>
                </c:pt>
                <c:pt idx="692">
                  <c:v>43608</c:v>
                </c:pt>
                <c:pt idx="693">
                  <c:v>43609</c:v>
                </c:pt>
                <c:pt idx="694">
                  <c:v>43612</c:v>
                </c:pt>
                <c:pt idx="695">
                  <c:v>43613</c:v>
                </c:pt>
                <c:pt idx="696">
                  <c:v>43614</c:v>
                </c:pt>
                <c:pt idx="697">
                  <c:v>43615</c:v>
                </c:pt>
                <c:pt idx="698">
                  <c:v>43616</c:v>
                </c:pt>
                <c:pt idx="699">
                  <c:v>43619</c:v>
                </c:pt>
                <c:pt idx="700">
                  <c:v>43620</c:v>
                </c:pt>
                <c:pt idx="701">
                  <c:v>43621</c:v>
                </c:pt>
                <c:pt idx="702">
                  <c:v>43622</c:v>
                </c:pt>
                <c:pt idx="703">
                  <c:v>43623</c:v>
                </c:pt>
                <c:pt idx="704">
                  <c:v>43626</c:v>
                </c:pt>
                <c:pt idx="705">
                  <c:v>43627</c:v>
                </c:pt>
                <c:pt idx="706">
                  <c:v>43628</c:v>
                </c:pt>
                <c:pt idx="707">
                  <c:v>43629</c:v>
                </c:pt>
                <c:pt idx="708">
                  <c:v>43630</c:v>
                </c:pt>
                <c:pt idx="709">
                  <c:v>43633</c:v>
                </c:pt>
                <c:pt idx="710">
                  <c:v>43634</c:v>
                </c:pt>
                <c:pt idx="711">
                  <c:v>43635</c:v>
                </c:pt>
                <c:pt idx="712">
                  <c:v>43637</c:v>
                </c:pt>
                <c:pt idx="713">
                  <c:v>43640</c:v>
                </c:pt>
                <c:pt idx="714">
                  <c:v>43641</c:v>
                </c:pt>
                <c:pt idx="715">
                  <c:v>43642</c:v>
                </c:pt>
                <c:pt idx="716">
                  <c:v>43643</c:v>
                </c:pt>
                <c:pt idx="717">
                  <c:v>43644</c:v>
                </c:pt>
                <c:pt idx="718">
                  <c:v>43647</c:v>
                </c:pt>
                <c:pt idx="719">
                  <c:v>43648</c:v>
                </c:pt>
                <c:pt idx="720">
                  <c:v>43649</c:v>
                </c:pt>
                <c:pt idx="721">
                  <c:v>43650</c:v>
                </c:pt>
                <c:pt idx="722">
                  <c:v>43651</c:v>
                </c:pt>
                <c:pt idx="723">
                  <c:v>43654</c:v>
                </c:pt>
                <c:pt idx="724">
                  <c:v>43656</c:v>
                </c:pt>
                <c:pt idx="725">
                  <c:v>43657</c:v>
                </c:pt>
                <c:pt idx="726">
                  <c:v>43658</c:v>
                </c:pt>
                <c:pt idx="727">
                  <c:v>43661</c:v>
                </c:pt>
                <c:pt idx="728">
                  <c:v>43662</c:v>
                </c:pt>
                <c:pt idx="729">
                  <c:v>43663</c:v>
                </c:pt>
                <c:pt idx="730">
                  <c:v>43664</c:v>
                </c:pt>
                <c:pt idx="731">
                  <c:v>43665</c:v>
                </c:pt>
                <c:pt idx="732">
                  <c:v>43668</c:v>
                </c:pt>
                <c:pt idx="733">
                  <c:v>43669</c:v>
                </c:pt>
                <c:pt idx="734">
                  <c:v>43670</c:v>
                </c:pt>
                <c:pt idx="735">
                  <c:v>43671</c:v>
                </c:pt>
                <c:pt idx="736">
                  <c:v>43672</c:v>
                </c:pt>
                <c:pt idx="737">
                  <c:v>43675</c:v>
                </c:pt>
                <c:pt idx="738">
                  <c:v>43676</c:v>
                </c:pt>
                <c:pt idx="739">
                  <c:v>43677</c:v>
                </c:pt>
                <c:pt idx="740">
                  <c:v>43678</c:v>
                </c:pt>
                <c:pt idx="741">
                  <c:v>43679</c:v>
                </c:pt>
                <c:pt idx="742">
                  <c:v>43682</c:v>
                </c:pt>
                <c:pt idx="743">
                  <c:v>43683</c:v>
                </c:pt>
                <c:pt idx="744">
                  <c:v>43684</c:v>
                </c:pt>
                <c:pt idx="745">
                  <c:v>43685</c:v>
                </c:pt>
                <c:pt idx="746">
                  <c:v>43686</c:v>
                </c:pt>
                <c:pt idx="747">
                  <c:v>43689</c:v>
                </c:pt>
                <c:pt idx="748">
                  <c:v>43690</c:v>
                </c:pt>
                <c:pt idx="749">
                  <c:v>43691</c:v>
                </c:pt>
                <c:pt idx="750">
                  <c:v>43692</c:v>
                </c:pt>
                <c:pt idx="751">
                  <c:v>43693</c:v>
                </c:pt>
                <c:pt idx="752">
                  <c:v>43696</c:v>
                </c:pt>
                <c:pt idx="753">
                  <c:v>43697</c:v>
                </c:pt>
                <c:pt idx="754">
                  <c:v>43698</c:v>
                </c:pt>
                <c:pt idx="755">
                  <c:v>43699</c:v>
                </c:pt>
                <c:pt idx="756">
                  <c:v>43700</c:v>
                </c:pt>
                <c:pt idx="757">
                  <c:v>43703</c:v>
                </c:pt>
                <c:pt idx="758">
                  <c:v>43704</c:v>
                </c:pt>
                <c:pt idx="759">
                  <c:v>43705</c:v>
                </c:pt>
                <c:pt idx="760">
                  <c:v>43706</c:v>
                </c:pt>
                <c:pt idx="761">
                  <c:v>43707</c:v>
                </c:pt>
              </c:numCache>
            </c:numRef>
          </c:cat>
          <c:val>
            <c:numRef>
              <c:f>Sheet2!$E$2:$E$1402</c:f>
              <c:numCache>
                <c:formatCode>0.00%</c:formatCode>
                <c:ptCount val="762"/>
                <c:pt idx="0">
                  <c:v>0.13225600000000001</c:v>
                </c:pt>
                <c:pt idx="1">
                  <c:v>0.132299</c:v>
                </c:pt>
                <c:pt idx="2">
                  <c:v>0.13229299999999999</c:v>
                </c:pt>
                <c:pt idx="3">
                  <c:v>0.13192399999999999</c:v>
                </c:pt>
                <c:pt idx="4">
                  <c:v>0.131381</c:v>
                </c:pt>
                <c:pt idx="5">
                  <c:v>0.131519</c:v>
                </c:pt>
                <c:pt idx="6">
                  <c:v>0.13067399999999998</c:v>
                </c:pt>
                <c:pt idx="7">
                  <c:v>0.13061</c:v>
                </c:pt>
                <c:pt idx="8">
                  <c:v>0.13064899999999999</c:v>
                </c:pt>
                <c:pt idx="9">
                  <c:v>0.13059699999999999</c:v>
                </c:pt>
                <c:pt idx="10">
                  <c:v>0.130574</c:v>
                </c:pt>
                <c:pt idx="11">
                  <c:v>0.130966</c:v>
                </c:pt>
                <c:pt idx="12">
                  <c:v>0.130915</c:v>
                </c:pt>
                <c:pt idx="13">
                  <c:v>0.13117699999999999</c:v>
                </c:pt>
                <c:pt idx="14">
                  <c:v>0.13076599999999999</c:v>
                </c:pt>
                <c:pt idx="15">
                  <c:v>0.13089000000000001</c:v>
                </c:pt>
                <c:pt idx="16">
                  <c:v>0.13073100000000001</c:v>
                </c:pt>
                <c:pt idx="17">
                  <c:v>0.13101100000000002</c:v>
                </c:pt>
                <c:pt idx="18">
                  <c:v>0.13092599999999999</c:v>
                </c:pt>
                <c:pt idx="19">
                  <c:v>0.131187</c:v>
                </c:pt>
                <c:pt idx="20">
                  <c:v>0.13141800000000001</c:v>
                </c:pt>
                <c:pt idx="21">
                  <c:v>0.131078</c:v>
                </c:pt>
                <c:pt idx="22">
                  <c:v>0.131184</c:v>
                </c:pt>
                <c:pt idx="23">
                  <c:v>0.12945499999999999</c:v>
                </c:pt>
                <c:pt idx="24">
                  <c:v>0.12894900000000001</c:v>
                </c:pt>
                <c:pt idx="25">
                  <c:v>0.12900400000000001</c:v>
                </c:pt>
                <c:pt idx="26">
                  <c:v>0.12872999999999998</c:v>
                </c:pt>
                <c:pt idx="27">
                  <c:v>0.12834099999999998</c:v>
                </c:pt>
                <c:pt idx="28">
                  <c:v>0.129159</c:v>
                </c:pt>
                <c:pt idx="29">
                  <c:v>0.12895099999999998</c:v>
                </c:pt>
                <c:pt idx="30">
                  <c:v>0.129859</c:v>
                </c:pt>
                <c:pt idx="31">
                  <c:v>0.129383</c:v>
                </c:pt>
                <c:pt idx="32">
                  <c:v>0.12896199999999999</c:v>
                </c:pt>
                <c:pt idx="33">
                  <c:v>0.12839800000000001</c:v>
                </c:pt>
                <c:pt idx="34">
                  <c:v>0.12834199999999998</c:v>
                </c:pt>
                <c:pt idx="35">
                  <c:v>0.127688</c:v>
                </c:pt>
                <c:pt idx="36">
                  <c:v>0.12664300000000001</c:v>
                </c:pt>
                <c:pt idx="37">
                  <c:v>0.12551999999999999</c:v>
                </c:pt>
                <c:pt idx="38">
                  <c:v>0.12522</c:v>
                </c:pt>
                <c:pt idx="39">
                  <c:v>0.12515899999999999</c:v>
                </c:pt>
                <c:pt idx="40">
                  <c:v>0.12446</c:v>
                </c:pt>
                <c:pt idx="41">
                  <c:v>0.124401</c:v>
                </c:pt>
                <c:pt idx="42">
                  <c:v>0.12462400000000001</c:v>
                </c:pt>
                <c:pt idx="43">
                  <c:v>0.124532</c:v>
                </c:pt>
                <c:pt idx="44">
                  <c:v>0.123538</c:v>
                </c:pt>
                <c:pt idx="45">
                  <c:v>0.124385</c:v>
                </c:pt>
                <c:pt idx="46">
                  <c:v>0.12362099999999999</c:v>
                </c:pt>
                <c:pt idx="47">
                  <c:v>0.122971</c:v>
                </c:pt>
                <c:pt idx="48">
                  <c:v>0.12239599999999999</c:v>
                </c:pt>
                <c:pt idx="49">
                  <c:v>0.122753</c:v>
                </c:pt>
                <c:pt idx="50">
                  <c:v>0.12263</c:v>
                </c:pt>
                <c:pt idx="51">
                  <c:v>0.12221700000000001</c:v>
                </c:pt>
                <c:pt idx="52">
                  <c:v>0.12214999999999999</c:v>
                </c:pt>
                <c:pt idx="53">
                  <c:v>0.12219300000000001</c:v>
                </c:pt>
                <c:pt idx="54">
                  <c:v>0.122323</c:v>
                </c:pt>
                <c:pt idx="55">
                  <c:v>0.12159200000000001</c:v>
                </c:pt>
                <c:pt idx="56">
                  <c:v>0.123462</c:v>
                </c:pt>
                <c:pt idx="57">
                  <c:v>0.12420500000000001</c:v>
                </c:pt>
                <c:pt idx="58">
                  <c:v>0.12398899999999999</c:v>
                </c:pt>
                <c:pt idx="59">
                  <c:v>0.124723</c:v>
                </c:pt>
                <c:pt idx="60">
                  <c:v>0.124892</c:v>
                </c:pt>
                <c:pt idx="61">
                  <c:v>0.12462400000000001</c:v>
                </c:pt>
                <c:pt idx="62">
                  <c:v>0.12424200000000001</c:v>
                </c:pt>
                <c:pt idx="63">
                  <c:v>0.124139</c:v>
                </c:pt>
                <c:pt idx="64">
                  <c:v>0.12433899999999999</c:v>
                </c:pt>
                <c:pt idx="65">
                  <c:v>0.12401999999999999</c:v>
                </c:pt>
                <c:pt idx="66">
                  <c:v>0.123839</c:v>
                </c:pt>
                <c:pt idx="67">
                  <c:v>0.123414</c:v>
                </c:pt>
                <c:pt idx="68">
                  <c:v>0.12287000000000001</c:v>
                </c:pt>
                <c:pt idx="69">
                  <c:v>0.123247</c:v>
                </c:pt>
                <c:pt idx="70">
                  <c:v>0.12405100000000001</c:v>
                </c:pt>
                <c:pt idx="71">
                  <c:v>0.12461999999999999</c:v>
                </c:pt>
                <c:pt idx="72">
                  <c:v>0.12626300000000001</c:v>
                </c:pt>
                <c:pt idx="73">
                  <c:v>0.125082</c:v>
                </c:pt>
                <c:pt idx="74">
                  <c:v>0.125058</c:v>
                </c:pt>
                <c:pt idx="75">
                  <c:v>0.12457599999999999</c:v>
                </c:pt>
                <c:pt idx="76">
                  <c:v>0.12288499999999999</c:v>
                </c:pt>
                <c:pt idx="77">
                  <c:v>0.122187</c:v>
                </c:pt>
                <c:pt idx="78">
                  <c:v>0.12208000000000001</c:v>
                </c:pt>
                <c:pt idx="79">
                  <c:v>0.12198600000000001</c:v>
                </c:pt>
                <c:pt idx="80">
                  <c:v>0.122044</c:v>
                </c:pt>
                <c:pt idx="81">
                  <c:v>0.121762</c:v>
                </c:pt>
                <c:pt idx="82">
                  <c:v>0.12137700000000001</c:v>
                </c:pt>
                <c:pt idx="83">
                  <c:v>0.12120499999999999</c:v>
                </c:pt>
                <c:pt idx="84">
                  <c:v>0.12301999999999999</c:v>
                </c:pt>
                <c:pt idx="85">
                  <c:v>0.12271000000000001</c:v>
                </c:pt>
                <c:pt idx="86">
                  <c:v>0.120592</c:v>
                </c:pt>
                <c:pt idx="87">
                  <c:v>0.11985699999999999</c:v>
                </c:pt>
                <c:pt idx="88">
                  <c:v>0.119506</c:v>
                </c:pt>
                <c:pt idx="89">
                  <c:v>0.119307</c:v>
                </c:pt>
                <c:pt idx="90">
                  <c:v>0.118965</c:v>
                </c:pt>
                <c:pt idx="91">
                  <c:v>0.118368</c:v>
                </c:pt>
                <c:pt idx="92">
                  <c:v>0.11845800000000001</c:v>
                </c:pt>
                <c:pt idx="93">
                  <c:v>0.117921</c:v>
                </c:pt>
                <c:pt idx="94">
                  <c:v>0.11768200000000001</c:v>
                </c:pt>
                <c:pt idx="95">
                  <c:v>0.117177</c:v>
                </c:pt>
                <c:pt idx="96">
                  <c:v>0.116369</c:v>
                </c:pt>
                <c:pt idx="97">
                  <c:v>0.11663800000000001</c:v>
                </c:pt>
                <c:pt idx="98">
                  <c:v>0.11571300000000001</c:v>
                </c:pt>
                <c:pt idx="99">
                  <c:v>0.115622</c:v>
                </c:pt>
                <c:pt idx="100">
                  <c:v>0.115618</c:v>
                </c:pt>
                <c:pt idx="101">
                  <c:v>0.11526500000000001</c:v>
                </c:pt>
                <c:pt idx="102">
                  <c:v>0.115175</c:v>
                </c:pt>
                <c:pt idx="103">
                  <c:v>0.11507999999999999</c:v>
                </c:pt>
                <c:pt idx="104">
                  <c:v>0.115018</c:v>
                </c:pt>
                <c:pt idx="105">
                  <c:v>0.11408699999999999</c:v>
                </c:pt>
                <c:pt idx="106">
                  <c:v>0.113985</c:v>
                </c:pt>
                <c:pt idx="107">
                  <c:v>0.11423999999999999</c:v>
                </c:pt>
                <c:pt idx="108">
                  <c:v>0.11294900000000001</c:v>
                </c:pt>
                <c:pt idx="109">
                  <c:v>0.11301800000000001</c:v>
                </c:pt>
                <c:pt idx="110">
                  <c:v>0.11282500000000001</c:v>
                </c:pt>
                <c:pt idx="111">
                  <c:v>0.112415</c:v>
                </c:pt>
                <c:pt idx="112">
                  <c:v>0.112432</c:v>
                </c:pt>
                <c:pt idx="113">
                  <c:v>0.10906700000000001</c:v>
                </c:pt>
                <c:pt idx="114">
                  <c:v>0.10966100000000001</c:v>
                </c:pt>
                <c:pt idx="115">
                  <c:v>0.10927300000000001</c:v>
                </c:pt>
                <c:pt idx="116">
                  <c:v>0.109389</c:v>
                </c:pt>
                <c:pt idx="117">
                  <c:v>0.10936700000000001</c:v>
                </c:pt>
                <c:pt idx="118">
                  <c:v>0.10868899999999999</c:v>
                </c:pt>
                <c:pt idx="119">
                  <c:v>0.108151</c:v>
                </c:pt>
                <c:pt idx="120">
                  <c:v>0.10831400000000001</c:v>
                </c:pt>
                <c:pt idx="121">
                  <c:v>0.108225</c:v>
                </c:pt>
                <c:pt idx="122">
                  <c:v>0.108332</c:v>
                </c:pt>
                <c:pt idx="123">
                  <c:v>0.107962</c:v>
                </c:pt>
                <c:pt idx="124">
                  <c:v>0.10797599999999999</c:v>
                </c:pt>
                <c:pt idx="125">
                  <c:v>0.107595</c:v>
                </c:pt>
                <c:pt idx="126">
                  <c:v>0.107387</c:v>
                </c:pt>
                <c:pt idx="127">
                  <c:v>0.10701599999999999</c:v>
                </c:pt>
                <c:pt idx="128">
                  <c:v>0.10649800000000001</c:v>
                </c:pt>
                <c:pt idx="129">
                  <c:v>0.106438</c:v>
                </c:pt>
                <c:pt idx="130">
                  <c:v>0.106043</c:v>
                </c:pt>
                <c:pt idx="131">
                  <c:v>0.10548099999999999</c:v>
                </c:pt>
                <c:pt idx="132">
                  <c:v>0.105312</c:v>
                </c:pt>
                <c:pt idx="133">
                  <c:v>0.10473</c:v>
                </c:pt>
                <c:pt idx="134">
                  <c:v>0.104672</c:v>
                </c:pt>
                <c:pt idx="135">
                  <c:v>0.104619</c:v>
                </c:pt>
                <c:pt idx="136">
                  <c:v>0.10417</c:v>
                </c:pt>
                <c:pt idx="137">
                  <c:v>0.104489</c:v>
                </c:pt>
                <c:pt idx="138">
                  <c:v>0.10366400000000001</c:v>
                </c:pt>
                <c:pt idx="139">
                  <c:v>0.10334099999999999</c:v>
                </c:pt>
                <c:pt idx="140">
                  <c:v>0.102753</c:v>
                </c:pt>
                <c:pt idx="141">
                  <c:v>0.102538</c:v>
                </c:pt>
                <c:pt idx="142">
                  <c:v>0.101104</c:v>
                </c:pt>
                <c:pt idx="143">
                  <c:v>0.10117900000000001</c:v>
                </c:pt>
                <c:pt idx="144">
                  <c:v>0.10063000000000001</c:v>
                </c:pt>
                <c:pt idx="145">
                  <c:v>0.10080600000000001</c:v>
                </c:pt>
                <c:pt idx="146">
                  <c:v>9.993500000000001E-2</c:v>
                </c:pt>
                <c:pt idx="147">
                  <c:v>9.9443000000000004E-2</c:v>
                </c:pt>
                <c:pt idx="148">
                  <c:v>9.9555000000000005E-2</c:v>
                </c:pt>
                <c:pt idx="149">
                  <c:v>9.9685999999999997E-2</c:v>
                </c:pt>
                <c:pt idx="150">
                  <c:v>9.9885000000000002E-2</c:v>
                </c:pt>
                <c:pt idx="151">
                  <c:v>9.7887000000000002E-2</c:v>
                </c:pt>
                <c:pt idx="152">
                  <c:v>9.7364999999999993E-2</c:v>
                </c:pt>
                <c:pt idx="153">
                  <c:v>9.7863000000000006E-2</c:v>
                </c:pt>
                <c:pt idx="154">
                  <c:v>9.6935000000000007E-2</c:v>
                </c:pt>
                <c:pt idx="155">
                  <c:v>9.7359000000000015E-2</c:v>
                </c:pt>
                <c:pt idx="156">
                  <c:v>9.7359000000000015E-2</c:v>
                </c:pt>
                <c:pt idx="157">
                  <c:v>9.7287999999999999E-2</c:v>
                </c:pt>
                <c:pt idx="158">
                  <c:v>9.6744999999999998E-2</c:v>
                </c:pt>
                <c:pt idx="159">
                  <c:v>9.6861000000000003E-2</c:v>
                </c:pt>
                <c:pt idx="160">
                  <c:v>9.7036999999999998E-2</c:v>
                </c:pt>
                <c:pt idx="161">
                  <c:v>9.606400000000001E-2</c:v>
                </c:pt>
                <c:pt idx="162">
                  <c:v>9.5670000000000005E-2</c:v>
                </c:pt>
                <c:pt idx="163">
                  <c:v>9.5882000000000009E-2</c:v>
                </c:pt>
                <c:pt idx="164">
                  <c:v>9.5589999999999994E-2</c:v>
                </c:pt>
                <c:pt idx="165">
                  <c:v>9.6319000000000002E-2</c:v>
                </c:pt>
                <c:pt idx="166">
                  <c:v>9.6217000000000011E-2</c:v>
                </c:pt>
                <c:pt idx="167">
                  <c:v>9.5813000000000009E-2</c:v>
                </c:pt>
                <c:pt idx="168">
                  <c:v>9.5441999999999999E-2</c:v>
                </c:pt>
                <c:pt idx="169">
                  <c:v>9.5077999999999996E-2</c:v>
                </c:pt>
                <c:pt idx="170">
                  <c:v>9.5679E-2</c:v>
                </c:pt>
                <c:pt idx="171">
                  <c:v>9.5326999999999995E-2</c:v>
                </c:pt>
                <c:pt idx="172">
                  <c:v>9.4170000000000004E-2</c:v>
                </c:pt>
                <c:pt idx="173">
                  <c:v>9.3737000000000001E-2</c:v>
                </c:pt>
                <c:pt idx="174">
                  <c:v>9.4010999999999997E-2</c:v>
                </c:pt>
                <c:pt idx="175">
                  <c:v>9.4209000000000001E-2</c:v>
                </c:pt>
                <c:pt idx="176">
                  <c:v>9.4018999999999991E-2</c:v>
                </c:pt>
                <c:pt idx="177">
                  <c:v>9.2993000000000006E-2</c:v>
                </c:pt>
                <c:pt idx="178">
                  <c:v>9.3126E-2</c:v>
                </c:pt>
                <c:pt idx="179">
                  <c:v>9.3177999999999997E-2</c:v>
                </c:pt>
                <c:pt idx="180">
                  <c:v>9.2697000000000002E-2</c:v>
                </c:pt>
                <c:pt idx="181">
                  <c:v>9.3214000000000005E-2</c:v>
                </c:pt>
                <c:pt idx="182">
                  <c:v>9.3072000000000002E-2</c:v>
                </c:pt>
                <c:pt idx="183">
                  <c:v>9.3063999999999994E-2</c:v>
                </c:pt>
                <c:pt idx="184">
                  <c:v>9.2630000000000004E-2</c:v>
                </c:pt>
                <c:pt idx="185">
                  <c:v>9.2265E-2</c:v>
                </c:pt>
                <c:pt idx="186">
                  <c:v>9.1978000000000004E-2</c:v>
                </c:pt>
                <c:pt idx="187">
                  <c:v>9.2370999999999995E-2</c:v>
                </c:pt>
                <c:pt idx="188">
                  <c:v>9.1831999999999997E-2</c:v>
                </c:pt>
                <c:pt idx="189">
                  <c:v>9.1831999999999997E-2</c:v>
                </c:pt>
                <c:pt idx="190">
                  <c:v>9.1127E-2</c:v>
                </c:pt>
                <c:pt idx="191">
                  <c:v>9.0376999999999985E-2</c:v>
                </c:pt>
                <c:pt idx="192">
                  <c:v>8.924E-2</c:v>
                </c:pt>
                <c:pt idx="193">
                  <c:v>8.8829999999999992E-2</c:v>
                </c:pt>
                <c:pt idx="194">
                  <c:v>8.7523000000000004E-2</c:v>
                </c:pt>
                <c:pt idx="195">
                  <c:v>8.7090999999999988E-2</c:v>
                </c:pt>
                <c:pt idx="196">
                  <c:v>8.7076999999999988E-2</c:v>
                </c:pt>
                <c:pt idx="197">
                  <c:v>0.10117900000000001</c:v>
                </c:pt>
                <c:pt idx="198">
                  <c:v>9.6197999999999992E-2</c:v>
                </c:pt>
                <c:pt idx="199">
                  <c:v>9.7677999999999987E-2</c:v>
                </c:pt>
                <c:pt idx="200">
                  <c:v>9.5449999999999993E-2</c:v>
                </c:pt>
                <c:pt idx="201">
                  <c:v>9.4251000000000001E-2</c:v>
                </c:pt>
                <c:pt idx="202">
                  <c:v>9.4015000000000001E-2</c:v>
                </c:pt>
                <c:pt idx="203">
                  <c:v>9.1451999999999992E-2</c:v>
                </c:pt>
                <c:pt idx="204">
                  <c:v>9.0597999999999998E-2</c:v>
                </c:pt>
                <c:pt idx="205">
                  <c:v>9.1656000000000001E-2</c:v>
                </c:pt>
                <c:pt idx="206">
                  <c:v>9.1084999999999999E-2</c:v>
                </c:pt>
                <c:pt idx="207">
                  <c:v>9.2864000000000002E-2</c:v>
                </c:pt>
                <c:pt idx="208">
                  <c:v>9.3172999999999992E-2</c:v>
                </c:pt>
                <c:pt idx="209">
                  <c:v>9.3368000000000007E-2</c:v>
                </c:pt>
                <c:pt idx="210">
                  <c:v>9.1934000000000002E-2</c:v>
                </c:pt>
                <c:pt idx="211">
                  <c:v>9.1921000000000003E-2</c:v>
                </c:pt>
                <c:pt idx="212">
                  <c:v>9.1951000000000005E-2</c:v>
                </c:pt>
                <c:pt idx="213">
                  <c:v>9.0136999999999995E-2</c:v>
                </c:pt>
                <c:pt idx="214">
                  <c:v>8.9871999999999994E-2</c:v>
                </c:pt>
                <c:pt idx="215">
                  <c:v>9.0257000000000004E-2</c:v>
                </c:pt>
                <c:pt idx="216">
                  <c:v>9.0024999999999994E-2</c:v>
                </c:pt>
                <c:pt idx="217">
                  <c:v>8.9067000000000007E-2</c:v>
                </c:pt>
                <c:pt idx="218">
                  <c:v>8.8142999999999999E-2</c:v>
                </c:pt>
                <c:pt idx="219">
                  <c:v>8.8742000000000001E-2</c:v>
                </c:pt>
                <c:pt idx="220">
                  <c:v>8.8153000000000009E-2</c:v>
                </c:pt>
                <c:pt idx="221">
                  <c:v>8.7715999999999988E-2</c:v>
                </c:pt>
                <c:pt idx="222">
                  <c:v>8.7888999999999995E-2</c:v>
                </c:pt>
                <c:pt idx="223">
                  <c:v>8.7515999999999997E-2</c:v>
                </c:pt>
                <c:pt idx="224">
                  <c:v>8.7741000000000013E-2</c:v>
                </c:pt>
                <c:pt idx="225">
                  <c:v>8.7375000000000008E-2</c:v>
                </c:pt>
                <c:pt idx="226">
                  <c:v>8.7784000000000001E-2</c:v>
                </c:pt>
                <c:pt idx="227">
                  <c:v>8.7170000000000011E-2</c:v>
                </c:pt>
                <c:pt idx="228">
                  <c:v>8.6039999999999991E-2</c:v>
                </c:pt>
                <c:pt idx="229">
                  <c:v>8.5944000000000007E-2</c:v>
                </c:pt>
                <c:pt idx="230">
                  <c:v>8.5489999999999997E-2</c:v>
                </c:pt>
                <c:pt idx="231">
                  <c:v>8.5364999999999996E-2</c:v>
                </c:pt>
                <c:pt idx="232">
                  <c:v>8.5580000000000003E-2</c:v>
                </c:pt>
                <c:pt idx="233">
                  <c:v>8.5356000000000001E-2</c:v>
                </c:pt>
                <c:pt idx="234">
                  <c:v>8.5131999999999999E-2</c:v>
                </c:pt>
                <c:pt idx="235">
                  <c:v>8.4556000000000006E-2</c:v>
                </c:pt>
                <c:pt idx="236">
                  <c:v>8.4445999999999993E-2</c:v>
                </c:pt>
                <c:pt idx="237">
                  <c:v>8.4031999999999996E-2</c:v>
                </c:pt>
                <c:pt idx="238">
                  <c:v>8.3862000000000006E-2</c:v>
                </c:pt>
                <c:pt idx="239">
                  <c:v>8.3499999999999991E-2</c:v>
                </c:pt>
                <c:pt idx="240">
                  <c:v>8.2786999999999999E-2</c:v>
                </c:pt>
                <c:pt idx="241">
                  <c:v>8.1867999999999996E-2</c:v>
                </c:pt>
                <c:pt idx="242">
                  <c:v>8.2460000000000006E-2</c:v>
                </c:pt>
                <c:pt idx="243">
                  <c:v>8.2415000000000002E-2</c:v>
                </c:pt>
                <c:pt idx="244">
                  <c:v>8.2461999999999994E-2</c:v>
                </c:pt>
                <c:pt idx="245">
                  <c:v>8.2295999999999994E-2</c:v>
                </c:pt>
                <c:pt idx="246">
                  <c:v>7.9648999999999998E-2</c:v>
                </c:pt>
                <c:pt idx="247">
                  <c:v>#N/A</c:v>
                </c:pt>
                <c:pt idx="248">
                  <c:v>7.9409000000000007E-2</c:v>
                </c:pt>
                <c:pt idx="249">
                  <c:v>7.8904000000000002E-2</c:v>
                </c:pt>
                <c:pt idx="250">
                  <c:v>7.8705999999999998E-2</c:v>
                </c:pt>
                <c:pt idx="251">
                  <c:v>7.8307000000000002E-2</c:v>
                </c:pt>
                <c:pt idx="252">
                  <c:v>7.8515000000000001E-2</c:v>
                </c:pt>
                <c:pt idx="253">
                  <c:v>7.8772000000000009E-2</c:v>
                </c:pt>
                <c:pt idx="254">
                  <c:v>7.8606999999999996E-2</c:v>
                </c:pt>
                <c:pt idx="255">
                  <c:v>7.8884999999999997E-2</c:v>
                </c:pt>
                <c:pt idx="256">
                  <c:v>7.9020999999999994E-2</c:v>
                </c:pt>
                <c:pt idx="257">
                  <c:v>7.8685000000000005E-2</c:v>
                </c:pt>
                <c:pt idx="258">
                  <c:v>7.8710000000000002E-2</c:v>
                </c:pt>
                <c:pt idx="259">
                  <c:v>7.8734999999999999E-2</c:v>
                </c:pt>
                <c:pt idx="260">
                  <c:v>7.8584000000000001E-2</c:v>
                </c:pt>
                <c:pt idx="261">
                  <c:v>7.902300000000001E-2</c:v>
                </c:pt>
                <c:pt idx="262">
                  <c:v>7.8353999999999993E-2</c:v>
                </c:pt>
                <c:pt idx="263">
                  <c:v>7.8365999999999991E-2</c:v>
                </c:pt>
                <c:pt idx="264">
                  <c:v>7.8154000000000001E-2</c:v>
                </c:pt>
                <c:pt idx="265">
                  <c:v>7.7247999999999997E-2</c:v>
                </c:pt>
                <c:pt idx="266">
                  <c:v>7.6622999999999997E-2</c:v>
                </c:pt>
                <c:pt idx="267">
                  <c:v>7.6156000000000001E-2</c:v>
                </c:pt>
                <c:pt idx="268">
                  <c:v>7.6151999999999997E-2</c:v>
                </c:pt>
                <c:pt idx="269">
                  <c:v>7.562300000000001E-2</c:v>
                </c:pt>
                <c:pt idx="270">
                  <c:v>7.5461E-2</c:v>
                </c:pt>
                <c:pt idx="271">
                  <c:v>7.5595999999999997E-2</c:v>
                </c:pt>
                <c:pt idx="272">
                  <c:v>7.5914999999999996E-2</c:v>
                </c:pt>
                <c:pt idx="273">
                  <c:v>7.5995999999999994E-2</c:v>
                </c:pt>
                <c:pt idx="274">
                  <c:v>7.5967000000000007E-2</c:v>
                </c:pt>
                <c:pt idx="275">
                  <c:v>7.4427999999999994E-2</c:v>
                </c:pt>
                <c:pt idx="276">
                  <c:v>7.4217000000000005E-2</c:v>
                </c:pt>
                <c:pt idx="277">
                  <c:v>7.4763999999999997E-2</c:v>
                </c:pt>
                <c:pt idx="278">
                  <c:v>7.4359000000000008E-2</c:v>
                </c:pt>
                <c:pt idx="279">
                  <c:v>7.3967999999999992E-2</c:v>
                </c:pt>
                <c:pt idx="280">
                  <c:v>7.3478000000000002E-2</c:v>
                </c:pt>
                <c:pt idx="281">
                  <c:v>7.3145000000000002E-2</c:v>
                </c:pt>
                <c:pt idx="282">
                  <c:v>7.2542999999999996E-2</c:v>
                </c:pt>
                <c:pt idx="283">
                  <c:v>7.1929999999999994E-2</c:v>
                </c:pt>
                <c:pt idx="284">
                  <c:v>7.1830999999999992E-2</c:v>
                </c:pt>
                <c:pt idx="285">
                  <c:v>7.1244000000000002E-2</c:v>
                </c:pt>
                <c:pt idx="286">
                  <c:v>7.1026999999999993E-2</c:v>
                </c:pt>
                <c:pt idx="287">
                  <c:v>7.1266999999999997E-2</c:v>
                </c:pt>
                <c:pt idx="288">
                  <c:v>7.0948999999999998E-2</c:v>
                </c:pt>
                <c:pt idx="289">
                  <c:v>7.1391999999999997E-2</c:v>
                </c:pt>
                <c:pt idx="290">
                  <c:v>7.1234000000000006E-2</c:v>
                </c:pt>
                <c:pt idx="291">
                  <c:v>7.0926000000000003E-2</c:v>
                </c:pt>
                <c:pt idx="292">
                  <c:v>7.0816999999999991E-2</c:v>
                </c:pt>
                <c:pt idx="293">
                  <c:v>7.1145E-2</c:v>
                </c:pt>
                <c:pt idx="294">
                  <c:v>7.1226999999999999E-2</c:v>
                </c:pt>
                <c:pt idx="295">
                  <c:v>7.1538000000000004E-2</c:v>
                </c:pt>
                <c:pt idx="296">
                  <c:v>7.1506E-2</c:v>
                </c:pt>
                <c:pt idx="297">
                  <c:v>7.1471999999999994E-2</c:v>
                </c:pt>
                <c:pt idx="298">
                  <c:v>7.1222999999999995E-2</c:v>
                </c:pt>
                <c:pt idx="299">
                  <c:v>7.1058999999999997E-2</c:v>
                </c:pt>
                <c:pt idx="300">
                  <c:v>7.0845000000000005E-2</c:v>
                </c:pt>
                <c:pt idx="301">
                  <c:v>7.0986000000000007E-2</c:v>
                </c:pt>
                <c:pt idx="302">
                  <c:v>7.084399999999999E-2</c:v>
                </c:pt>
                <c:pt idx="303">
                  <c:v>7.0912000000000003E-2</c:v>
                </c:pt>
                <c:pt idx="304">
                  <c:v>7.0735999999999993E-2</c:v>
                </c:pt>
                <c:pt idx="305">
                  <c:v>7.0846000000000006E-2</c:v>
                </c:pt>
                <c:pt idx="306">
                  <c:v>7.0999999999999994E-2</c:v>
                </c:pt>
                <c:pt idx="307">
                  <c:v>7.1155999999999997E-2</c:v>
                </c:pt>
                <c:pt idx="308">
                  <c:v>7.0907999999999999E-2</c:v>
                </c:pt>
                <c:pt idx="309">
                  <c:v>7.1979000000000001E-2</c:v>
                </c:pt>
                <c:pt idx="310">
                  <c:v>7.1481000000000003E-2</c:v>
                </c:pt>
                <c:pt idx="311">
                  <c:v>7.168999999999999E-2</c:v>
                </c:pt>
                <c:pt idx="312">
                  <c:v>7.1193999999999993E-2</c:v>
                </c:pt>
                <c:pt idx="313">
                  <c:v>7.1205999999999992E-2</c:v>
                </c:pt>
                <c:pt idx="314">
                  <c:v>7.1446999999999997E-2</c:v>
                </c:pt>
                <c:pt idx="315">
                  <c:v>7.142699999999999E-2</c:v>
                </c:pt>
                <c:pt idx="316">
                  <c:v>7.1522000000000002E-2</c:v>
                </c:pt>
                <c:pt idx="317">
                  <c:v>7.1261999999999992E-2</c:v>
                </c:pt>
                <c:pt idx="318">
                  <c:v>7.1608000000000005E-2</c:v>
                </c:pt>
                <c:pt idx="319">
                  <c:v>7.1752999999999997E-2</c:v>
                </c:pt>
                <c:pt idx="320">
                  <c:v>7.1582999999999994E-2</c:v>
                </c:pt>
                <c:pt idx="321">
                  <c:v>7.1647000000000002E-2</c:v>
                </c:pt>
                <c:pt idx="322">
                  <c:v>7.1546999999999999E-2</c:v>
                </c:pt>
                <c:pt idx="323">
                  <c:v>7.1082000000000006E-2</c:v>
                </c:pt>
                <c:pt idx="324">
                  <c:v>7.0918999999999996E-2</c:v>
                </c:pt>
                <c:pt idx="325">
                  <c:v>7.0918999999999996E-2</c:v>
                </c:pt>
                <c:pt idx="326">
                  <c:v>7.0301000000000002E-2</c:v>
                </c:pt>
                <c:pt idx="327">
                  <c:v>7.0297999999999999E-2</c:v>
                </c:pt>
                <c:pt idx="328">
                  <c:v>7.0039000000000004E-2</c:v>
                </c:pt>
                <c:pt idx="329">
                  <c:v>6.9935999999999998E-2</c:v>
                </c:pt>
                <c:pt idx="330">
                  <c:v>7.0307999999999995E-2</c:v>
                </c:pt>
                <c:pt idx="331">
                  <c:v>7.021899999999999E-2</c:v>
                </c:pt>
                <c:pt idx="332">
                  <c:v>7.0114999999999997E-2</c:v>
                </c:pt>
                <c:pt idx="333">
                  <c:v>6.9712999999999997E-2</c:v>
                </c:pt>
                <c:pt idx="334">
                  <c:v>6.9545999999999997E-2</c:v>
                </c:pt>
                <c:pt idx="335">
                  <c:v>6.9607000000000002E-2</c:v>
                </c:pt>
                <c:pt idx="336">
                  <c:v>6.9824999999999998E-2</c:v>
                </c:pt>
                <c:pt idx="337">
                  <c:v>6.9455000000000003E-2</c:v>
                </c:pt>
                <c:pt idx="338">
                  <c:v>6.9272E-2</c:v>
                </c:pt>
                <c:pt idx="339">
                  <c:v>6.9282999999999997E-2</c:v>
                </c:pt>
                <c:pt idx="340">
                  <c:v>6.9039000000000003E-2</c:v>
                </c:pt>
                <c:pt idx="341">
                  <c:v>6.9112000000000007E-2</c:v>
                </c:pt>
                <c:pt idx="342">
                  <c:v>6.9018999999999997E-2</c:v>
                </c:pt>
                <c:pt idx="343">
                  <c:v>6.8852999999999998E-2</c:v>
                </c:pt>
                <c:pt idx="344">
                  <c:v>6.8901000000000004E-2</c:v>
                </c:pt>
                <c:pt idx="345">
                  <c:v>6.8595000000000003E-2</c:v>
                </c:pt>
                <c:pt idx="346">
                  <c:v>6.8969000000000003E-2</c:v>
                </c:pt>
                <c:pt idx="347">
                  <c:v>6.8872000000000003E-2</c:v>
                </c:pt>
                <c:pt idx="348">
                  <c:v>6.8568000000000004E-2</c:v>
                </c:pt>
                <c:pt idx="349">
                  <c:v>6.8723999999999993E-2</c:v>
                </c:pt>
                <c:pt idx="350">
                  <c:v>6.8615999999999996E-2</c:v>
                </c:pt>
                <c:pt idx="351">
                  <c:v>6.7838000000000009E-2</c:v>
                </c:pt>
                <c:pt idx="352">
                  <c:v>6.7504999999999996E-2</c:v>
                </c:pt>
                <c:pt idx="353">
                  <c:v>6.7476999999999995E-2</c:v>
                </c:pt>
                <c:pt idx="354">
                  <c:v>6.7913000000000001E-2</c:v>
                </c:pt>
                <c:pt idx="355">
                  <c:v>6.8103999999999998E-2</c:v>
                </c:pt>
                <c:pt idx="356">
                  <c:v>6.8152000000000004E-2</c:v>
                </c:pt>
                <c:pt idx="357">
                  <c:v>6.8804999999999991E-2</c:v>
                </c:pt>
                <c:pt idx="358">
                  <c:v>6.900400000000001E-2</c:v>
                </c:pt>
                <c:pt idx="359">
                  <c:v>6.9357000000000002E-2</c:v>
                </c:pt>
                <c:pt idx="360">
                  <c:v>6.8974000000000008E-2</c:v>
                </c:pt>
                <c:pt idx="361">
                  <c:v>6.9030000000000008E-2</c:v>
                </c:pt>
                <c:pt idx="362">
                  <c:v>6.9089999999999999E-2</c:v>
                </c:pt>
                <c:pt idx="363">
                  <c:v>6.9283999999999998E-2</c:v>
                </c:pt>
                <c:pt idx="364">
                  <c:v>6.9127999999999995E-2</c:v>
                </c:pt>
                <c:pt idx="365">
                  <c:v>6.9225999999999996E-2</c:v>
                </c:pt>
                <c:pt idx="366">
                  <c:v>6.9276999999999991E-2</c:v>
                </c:pt>
                <c:pt idx="367">
                  <c:v>6.8461999999999995E-2</c:v>
                </c:pt>
                <c:pt idx="368">
                  <c:v>6.8266999999999994E-2</c:v>
                </c:pt>
                <c:pt idx="369">
                  <c:v>6.855E-2</c:v>
                </c:pt>
                <c:pt idx="370">
                  <c:v>6.8768999999999997E-2</c:v>
                </c:pt>
                <c:pt idx="371">
                  <c:v>6.898E-2</c:v>
                </c:pt>
                <c:pt idx="372">
                  <c:v>6.8906999999999996E-2</c:v>
                </c:pt>
                <c:pt idx="373">
                  <c:v>6.9264999999999993E-2</c:v>
                </c:pt>
                <c:pt idx="374">
                  <c:v>6.9226999999999997E-2</c:v>
                </c:pt>
                <c:pt idx="375">
                  <c:v>6.9261000000000003E-2</c:v>
                </c:pt>
                <c:pt idx="376">
                  <c:v>6.9126000000000007E-2</c:v>
                </c:pt>
                <c:pt idx="377">
                  <c:v>6.8481E-2</c:v>
                </c:pt>
                <c:pt idx="378">
                  <c:v>6.8361999999999992E-2</c:v>
                </c:pt>
                <c:pt idx="379">
                  <c:v>6.8010000000000001E-2</c:v>
                </c:pt>
                <c:pt idx="380">
                  <c:v>6.7595000000000002E-2</c:v>
                </c:pt>
                <c:pt idx="381">
                  <c:v>6.7031000000000007E-2</c:v>
                </c:pt>
                <c:pt idx="382">
                  <c:v>6.6655999999999993E-2</c:v>
                </c:pt>
                <c:pt idx="383">
                  <c:v>6.6455E-2</c:v>
                </c:pt>
                <c:pt idx="384">
                  <c:v>6.6140000000000004E-2</c:v>
                </c:pt>
                <c:pt idx="385">
                  <c:v>6.6805000000000003E-2</c:v>
                </c:pt>
                <c:pt idx="386">
                  <c:v>6.6607E-2</c:v>
                </c:pt>
                <c:pt idx="387">
                  <c:v>6.6776000000000002E-2</c:v>
                </c:pt>
                <c:pt idx="388">
                  <c:v>6.6885E-2</c:v>
                </c:pt>
                <c:pt idx="389">
                  <c:v>6.6638000000000003E-2</c:v>
                </c:pt>
                <c:pt idx="390">
                  <c:v>6.6672999999999996E-2</c:v>
                </c:pt>
                <c:pt idx="391">
                  <c:v>6.6132999999999997E-2</c:v>
                </c:pt>
                <c:pt idx="392">
                  <c:v>6.5575999999999995E-2</c:v>
                </c:pt>
                <c:pt idx="393">
                  <c:v>6.5450999999999995E-2</c:v>
                </c:pt>
                <c:pt idx="394">
                  <c:v>6.5300999999999998E-2</c:v>
                </c:pt>
                <c:pt idx="395">
                  <c:v>6.5234E-2</c:v>
                </c:pt>
                <c:pt idx="396">
                  <c:v>6.5078999999999998E-2</c:v>
                </c:pt>
                <c:pt idx="397">
                  <c:v>6.5115999999999993E-2</c:v>
                </c:pt>
                <c:pt idx="398">
                  <c:v>6.5210000000000004E-2</c:v>
                </c:pt>
                <c:pt idx="399">
                  <c:v>6.5707000000000002E-2</c:v>
                </c:pt>
                <c:pt idx="400">
                  <c:v>6.5876000000000004E-2</c:v>
                </c:pt>
                <c:pt idx="401">
                  <c:v>6.5693000000000001E-2</c:v>
                </c:pt>
                <c:pt idx="402">
                  <c:v>6.5637000000000001E-2</c:v>
                </c:pt>
                <c:pt idx="403">
                  <c:v>6.5763000000000002E-2</c:v>
                </c:pt>
                <c:pt idx="404">
                  <c:v>6.5773999999999999E-2</c:v>
                </c:pt>
                <c:pt idx="405">
                  <c:v>6.3493999999999995E-2</c:v>
                </c:pt>
                <c:pt idx="406">
                  <c:v>6.3472000000000001E-2</c:v>
                </c:pt>
                <c:pt idx="407">
                  <c:v>6.3075999999999993E-2</c:v>
                </c:pt>
                <c:pt idx="408">
                  <c:v>6.3297999999999993E-2</c:v>
                </c:pt>
                <c:pt idx="409">
                  <c:v>6.3264000000000001E-2</c:v>
                </c:pt>
                <c:pt idx="410">
                  <c:v>6.3037999999999997E-2</c:v>
                </c:pt>
                <c:pt idx="411">
                  <c:v>6.3018999999999992E-2</c:v>
                </c:pt>
                <c:pt idx="412">
                  <c:v>6.3070000000000001E-2</c:v>
                </c:pt>
                <c:pt idx="413">
                  <c:v>6.341999999999999E-2</c:v>
                </c:pt>
                <c:pt idx="414">
                  <c:v>6.3063000000000008E-2</c:v>
                </c:pt>
                <c:pt idx="415">
                  <c:v>6.3235E-2</c:v>
                </c:pt>
                <c:pt idx="416">
                  <c:v>6.3550000000000009E-2</c:v>
                </c:pt>
                <c:pt idx="417">
                  <c:v>6.3559000000000004E-2</c:v>
                </c:pt>
                <c:pt idx="418">
                  <c:v>6.3379000000000005E-2</c:v>
                </c:pt>
                <c:pt idx="419">
                  <c:v>6.2964999999999993E-2</c:v>
                </c:pt>
                <c:pt idx="420">
                  <c:v>6.2647000000000008E-2</c:v>
                </c:pt>
                <c:pt idx="421">
                  <c:v>6.2740000000000004E-2</c:v>
                </c:pt>
                <c:pt idx="422">
                  <c:v>6.2813999999999995E-2</c:v>
                </c:pt>
                <c:pt idx="423">
                  <c:v>6.2792000000000001E-2</c:v>
                </c:pt>
                <c:pt idx="424">
                  <c:v>6.2994000000000008E-2</c:v>
                </c:pt>
                <c:pt idx="425">
                  <c:v>6.2657999999999991E-2</c:v>
                </c:pt>
                <c:pt idx="426">
                  <c:v>6.2866000000000005E-2</c:v>
                </c:pt>
                <c:pt idx="427">
                  <c:v>6.2892000000000003E-2</c:v>
                </c:pt>
                <c:pt idx="428">
                  <c:v>6.3105000000000008E-2</c:v>
                </c:pt>
                <c:pt idx="429">
                  <c:v>6.3152E-2</c:v>
                </c:pt>
                <c:pt idx="430">
                  <c:v>6.2987000000000001E-2</c:v>
                </c:pt>
                <c:pt idx="431">
                  <c:v>6.3187999999999994E-2</c:v>
                </c:pt>
                <c:pt idx="432">
                  <c:v>6.3539999999999999E-2</c:v>
                </c:pt>
                <c:pt idx="433">
                  <c:v>6.3822000000000004E-2</c:v>
                </c:pt>
                <c:pt idx="434">
                  <c:v>6.4008999999999996E-2</c:v>
                </c:pt>
                <c:pt idx="435">
                  <c:v>6.4394999999999994E-2</c:v>
                </c:pt>
                <c:pt idx="436">
                  <c:v>6.5296000000000007E-2</c:v>
                </c:pt>
                <c:pt idx="437">
                  <c:v>6.5349000000000004E-2</c:v>
                </c:pt>
                <c:pt idx="438">
                  <c:v>6.4824000000000007E-2</c:v>
                </c:pt>
                <c:pt idx="439">
                  <c:v>6.5405999999999992E-2</c:v>
                </c:pt>
                <c:pt idx="440">
                  <c:v>6.631999999999999E-2</c:v>
                </c:pt>
                <c:pt idx="441">
                  <c:v>6.6001000000000004E-2</c:v>
                </c:pt>
                <c:pt idx="442">
                  <c:v>6.5665000000000001E-2</c:v>
                </c:pt>
                <c:pt idx="443">
                  <c:v>6.8843000000000001E-2</c:v>
                </c:pt>
                <c:pt idx="444">
                  <c:v>6.9627999999999995E-2</c:v>
                </c:pt>
                <c:pt idx="445">
                  <c:v>6.9133E-2</c:v>
                </c:pt>
                <c:pt idx="446">
                  <c:v>6.8229999999999999E-2</c:v>
                </c:pt>
                <c:pt idx="447">
                  <c:v>6.7747000000000002E-2</c:v>
                </c:pt>
                <c:pt idx="448">
                  <c:v>6.8666999999999992E-2</c:v>
                </c:pt>
                <c:pt idx="449">
                  <c:v>6.9139999999999993E-2</c:v>
                </c:pt>
                <c:pt idx="450">
                  <c:v>7.0132E-2</c:v>
                </c:pt>
                <c:pt idx="451">
                  <c:v>7.0484000000000005E-2</c:v>
                </c:pt>
                <c:pt idx="452">
                  <c:v>7.0968000000000003E-2</c:v>
                </c:pt>
                <c:pt idx="453">
                  <c:v>7.0041000000000006E-2</c:v>
                </c:pt>
                <c:pt idx="454">
                  <c:v>6.9569000000000006E-2</c:v>
                </c:pt>
                <c:pt idx="455">
                  <c:v>7.1976999999999999E-2</c:v>
                </c:pt>
                <c:pt idx="456">
                  <c:v>7.3411999999999991E-2</c:v>
                </c:pt>
                <c:pt idx="457">
                  <c:v>8.1181000000000003E-2</c:v>
                </c:pt>
                <c:pt idx="458">
                  <c:v>7.9862000000000002E-2</c:v>
                </c:pt>
                <c:pt idx="459">
                  <c:v>7.8466000000000008E-2</c:v>
                </c:pt>
                <c:pt idx="460">
                  <c:v>7.8353000000000006E-2</c:v>
                </c:pt>
                <c:pt idx="461">
                  <c:v>7.9890000000000003E-2</c:v>
                </c:pt>
                <c:pt idx="462">
                  <c:v>8.4465999999999999E-2</c:v>
                </c:pt>
                <c:pt idx="463">
                  <c:v>8.1388999999999989E-2</c:v>
                </c:pt>
                <c:pt idx="464">
                  <c:v>7.9394000000000006E-2</c:v>
                </c:pt>
                <c:pt idx="465">
                  <c:v>7.7384999999999995E-2</c:v>
                </c:pt>
                <c:pt idx="466">
                  <c:v>7.8141999999999989E-2</c:v>
                </c:pt>
                <c:pt idx="467">
                  <c:v>7.8143000000000004E-2</c:v>
                </c:pt>
                <c:pt idx="468">
                  <c:v>7.8098000000000001E-2</c:v>
                </c:pt>
                <c:pt idx="469">
                  <c:v>7.7120999999999995E-2</c:v>
                </c:pt>
                <c:pt idx="470">
                  <c:v>7.6137999999999997E-2</c:v>
                </c:pt>
                <c:pt idx="471">
                  <c:v>7.7363000000000001E-2</c:v>
                </c:pt>
                <c:pt idx="472">
                  <c:v>7.4965000000000004E-2</c:v>
                </c:pt>
                <c:pt idx="473">
                  <c:v>7.4822E-2</c:v>
                </c:pt>
                <c:pt idx="474">
                  <c:v>7.4621000000000007E-2</c:v>
                </c:pt>
                <c:pt idx="475">
                  <c:v>7.5384000000000007E-2</c:v>
                </c:pt>
                <c:pt idx="476">
                  <c:v>7.6094999999999996E-2</c:v>
                </c:pt>
                <c:pt idx="477">
                  <c:v>7.6554999999999998E-2</c:v>
                </c:pt>
                <c:pt idx="478">
                  <c:v>7.5115000000000001E-2</c:v>
                </c:pt>
                <c:pt idx="479">
                  <c:v>7.4156E-2</c:v>
                </c:pt>
                <c:pt idx="480">
                  <c:v>7.4936000000000003E-2</c:v>
                </c:pt>
                <c:pt idx="481">
                  <c:v>7.5870999999999994E-2</c:v>
                </c:pt>
                <c:pt idx="482">
                  <c:v>7.5054999999999997E-2</c:v>
                </c:pt>
                <c:pt idx="483">
                  <c:v>7.4817999999999996E-2</c:v>
                </c:pt>
                <c:pt idx="484">
                  <c:v>7.3991000000000001E-2</c:v>
                </c:pt>
                <c:pt idx="485">
                  <c:v>7.4624999999999997E-2</c:v>
                </c:pt>
                <c:pt idx="486">
                  <c:v>7.4699000000000002E-2</c:v>
                </c:pt>
                <c:pt idx="487">
                  <c:v>7.4374999999999997E-2</c:v>
                </c:pt>
                <c:pt idx="488">
                  <c:v>7.4912000000000006E-2</c:v>
                </c:pt>
                <c:pt idx="489">
                  <c:v>7.4462E-2</c:v>
                </c:pt>
                <c:pt idx="490">
                  <c:v>7.3432999999999998E-2</c:v>
                </c:pt>
                <c:pt idx="491">
                  <c:v>7.3353000000000002E-2</c:v>
                </c:pt>
                <c:pt idx="492">
                  <c:v>7.3316999999999993E-2</c:v>
                </c:pt>
                <c:pt idx="493">
                  <c:v>7.3402999999999996E-2</c:v>
                </c:pt>
                <c:pt idx="494">
                  <c:v>7.3277999999999996E-2</c:v>
                </c:pt>
                <c:pt idx="495">
                  <c:v>7.3043999999999998E-2</c:v>
                </c:pt>
                <c:pt idx="496">
                  <c:v>7.3446999999999998E-2</c:v>
                </c:pt>
                <c:pt idx="497">
                  <c:v>7.3501999999999998E-2</c:v>
                </c:pt>
                <c:pt idx="498">
                  <c:v>7.3615E-2</c:v>
                </c:pt>
                <c:pt idx="499">
                  <c:v>7.4970999999999996E-2</c:v>
                </c:pt>
                <c:pt idx="500">
                  <c:v>7.4653999999999998E-2</c:v>
                </c:pt>
                <c:pt idx="501">
                  <c:v>7.5496999999999995E-2</c:v>
                </c:pt>
                <c:pt idx="502">
                  <c:v>7.8144999999999992E-2</c:v>
                </c:pt>
                <c:pt idx="503">
                  <c:v>7.8186999999999993E-2</c:v>
                </c:pt>
                <c:pt idx="504">
                  <c:v>7.5979999999999992E-2</c:v>
                </c:pt>
                <c:pt idx="505">
                  <c:v>7.6089000000000004E-2</c:v>
                </c:pt>
                <c:pt idx="506">
                  <c:v>7.6117000000000004E-2</c:v>
                </c:pt>
                <c:pt idx="507">
                  <c:v>7.5962000000000002E-2</c:v>
                </c:pt>
                <c:pt idx="508">
                  <c:v>7.6715000000000005E-2</c:v>
                </c:pt>
                <c:pt idx="509">
                  <c:v>7.8769999999999993E-2</c:v>
                </c:pt>
                <c:pt idx="510">
                  <c:v>7.8057000000000001E-2</c:v>
                </c:pt>
                <c:pt idx="511">
                  <c:v>7.9452999999999996E-2</c:v>
                </c:pt>
                <c:pt idx="512">
                  <c:v>7.8954999999999997E-2</c:v>
                </c:pt>
                <c:pt idx="513">
                  <c:v>7.8570000000000001E-2</c:v>
                </c:pt>
                <c:pt idx="514">
                  <c:v>7.9093999999999998E-2</c:v>
                </c:pt>
                <c:pt idx="515">
                  <c:v>7.8619999999999995E-2</c:v>
                </c:pt>
                <c:pt idx="516">
                  <c:v>8.1730999999999998E-2</c:v>
                </c:pt>
                <c:pt idx="517">
                  <c:v>8.0676999999999999E-2</c:v>
                </c:pt>
                <c:pt idx="518">
                  <c:v>8.1701999999999997E-2</c:v>
                </c:pt>
                <c:pt idx="519">
                  <c:v>8.2360000000000003E-2</c:v>
                </c:pt>
                <c:pt idx="520">
                  <c:v>8.2111000000000003E-2</c:v>
                </c:pt>
                <c:pt idx="521">
                  <c:v>8.0935000000000007E-2</c:v>
                </c:pt>
                <c:pt idx="522">
                  <c:v>7.9436999999999994E-2</c:v>
                </c:pt>
                <c:pt idx="523">
                  <c:v>7.9801999999999998E-2</c:v>
                </c:pt>
                <c:pt idx="524">
                  <c:v>7.9020999999999994E-2</c:v>
                </c:pt>
                <c:pt idx="525">
                  <c:v>8.1007999999999997E-2</c:v>
                </c:pt>
                <c:pt idx="526">
                  <c:v>8.0853999999999995E-2</c:v>
                </c:pt>
                <c:pt idx="527">
                  <c:v>7.9665E-2</c:v>
                </c:pt>
                <c:pt idx="528">
                  <c:v>7.9558999999999991E-2</c:v>
                </c:pt>
                <c:pt idx="529">
                  <c:v>7.9995999999999998E-2</c:v>
                </c:pt>
                <c:pt idx="530">
                  <c:v>7.9795999999999992E-2</c:v>
                </c:pt>
                <c:pt idx="531">
                  <c:v>7.9183000000000003E-2</c:v>
                </c:pt>
                <c:pt idx="532">
                  <c:v>7.9614000000000004E-2</c:v>
                </c:pt>
                <c:pt idx="533">
                  <c:v>7.9603000000000007E-2</c:v>
                </c:pt>
                <c:pt idx="534">
                  <c:v>7.8986000000000001E-2</c:v>
                </c:pt>
                <c:pt idx="535">
                  <c:v>7.8282000000000004E-2</c:v>
                </c:pt>
                <c:pt idx="536">
                  <c:v>7.8805E-2</c:v>
                </c:pt>
                <c:pt idx="537">
                  <c:v>7.8128000000000003E-2</c:v>
                </c:pt>
                <c:pt idx="538">
                  <c:v>7.7781000000000003E-2</c:v>
                </c:pt>
                <c:pt idx="539">
                  <c:v>7.7809000000000003E-2</c:v>
                </c:pt>
                <c:pt idx="540">
                  <c:v>7.7788999999999997E-2</c:v>
                </c:pt>
                <c:pt idx="541">
                  <c:v>7.8515000000000001E-2</c:v>
                </c:pt>
                <c:pt idx="542">
                  <c:v>7.5092999999999993E-2</c:v>
                </c:pt>
                <c:pt idx="543">
                  <c:v>7.2986999999999996E-2</c:v>
                </c:pt>
                <c:pt idx="544">
                  <c:v>7.3948E-2</c:v>
                </c:pt>
                <c:pt idx="545">
                  <c:v>7.3414000000000007E-2</c:v>
                </c:pt>
                <c:pt idx="546">
                  <c:v>7.281E-2</c:v>
                </c:pt>
                <c:pt idx="547">
                  <c:v>7.2516999999999998E-2</c:v>
                </c:pt>
                <c:pt idx="548">
                  <c:v>7.2612999999999997E-2</c:v>
                </c:pt>
                <c:pt idx="549">
                  <c:v>7.2742000000000001E-2</c:v>
                </c:pt>
                <c:pt idx="550">
                  <c:v>7.276500000000001E-2</c:v>
                </c:pt>
                <c:pt idx="551">
                  <c:v>7.1862000000000009E-2</c:v>
                </c:pt>
                <c:pt idx="552">
                  <c:v>7.1307999999999996E-2</c:v>
                </c:pt>
                <c:pt idx="553">
                  <c:v>7.1393999999999999E-2</c:v>
                </c:pt>
                <c:pt idx="554">
                  <c:v>7.2140999999999997E-2</c:v>
                </c:pt>
                <c:pt idx="555">
                  <c:v>7.1516999999999997E-2</c:v>
                </c:pt>
                <c:pt idx="556">
                  <c:v>7.0776000000000006E-2</c:v>
                </c:pt>
                <c:pt idx="557">
                  <c:v>7.0050000000000001E-2</c:v>
                </c:pt>
                <c:pt idx="558">
                  <c:v>6.9979E-2</c:v>
                </c:pt>
                <c:pt idx="559">
                  <c:v>7.0124000000000006E-2</c:v>
                </c:pt>
                <c:pt idx="560">
                  <c:v>6.9739000000000009E-2</c:v>
                </c:pt>
                <c:pt idx="561">
                  <c:v>6.9939000000000001E-2</c:v>
                </c:pt>
                <c:pt idx="562">
                  <c:v>6.9667000000000007E-2</c:v>
                </c:pt>
                <c:pt idx="563">
                  <c:v>7.0011000000000004E-2</c:v>
                </c:pt>
                <c:pt idx="564">
                  <c:v>6.9574999999999998E-2</c:v>
                </c:pt>
                <c:pt idx="565">
                  <c:v>6.9181999999999994E-2</c:v>
                </c:pt>
                <c:pt idx="566">
                  <c:v>6.9120000000000001E-2</c:v>
                </c:pt>
                <c:pt idx="567">
                  <c:v>6.8530999999999995E-2</c:v>
                </c:pt>
                <c:pt idx="568">
                  <c:v>6.7815E-2</c:v>
                </c:pt>
                <c:pt idx="569">
                  <c:v>6.8554000000000004E-2</c:v>
                </c:pt>
                <c:pt idx="570">
                  <c:v>6.8225999999999995E-2</c:v>
                </c:pt>
                <c:pt idx="571">
                  <c:v>6.8722000000000005E-2</c:v>
                </c:pt>
                <c:pt idx="572">
                  <c:v>6.8277000000000004E-2</c:v>
                </c:pt>
                <c:pt idx="573">
                  <c:v>6.8727999999999997E-2</c:v>
                </c:pt>
                <c:pt idx="574">
                  <c:v>6.9242999999999999E-2</c:v>
                </c:pt>
                <c:pt idx="575">
                  <c:v>6.8596000000000004E-2</c:v>
                </c:pt>
                <c:pt idx="576">
                  <c:v>6.9052000000000002E-2</c:v>
                </c:pt>
                <c:pt idx="577">
                  <c:v>6.9115999999999997E-2</c:v>
                </c:pt>
                <c:pt idx="578">
                  <c:v>6.8869E-2</c:v>
                </c:pt>
                <c:pt idx="579">
                  <c:v>6.9234000000000004E-2</c:v>
                </c:pt>
                <c:pt idx="580">
                  <c:v>6.8962999999999997E-2</c:v>
                </c:pt>
                <c:pt idx="581">
                  <c:v>6.8352999999999997E-2</c:v>
                </c:pt>
                <c:pt idx="582">
                  <c:v>6.7593E-2</c:v>
                </c:pt>
                <c:pt idx="583">
                  <c:v>6.7336000000000007E-2</c:v>
                </c:pt>
                <c:pt idx="584">
                  <c:v>6.7218E-2</c:v>
                </c:pt>
                <c:pt idx="585">
                  <c:v>6.7090999999999998E-2</c:v>
                </c:pt>
                <c:pt idx="586">
                  <c:v>6.5980999999999998E-2</c:v>
                </c:pt>
                <c:pt idx="587">
                  <c:v>6.5609000000000001E-2</c:v>
                </c:pt>
                <c:pt idx="588">
                  <c:v>6.5666000000000002E-2</c:v>
                </c:pt>
                <c:pt idx="589">
                  <c:v>6.5995999999999999E-2</c:v>
                </c:pt>
                <c:pt idx="590">
                  <c:v>6.5772999999999998E-2</c:v>
                </c:pt>
                <c:pt idx="591">
                  <c:v>6.5461999999999992E-2</c:v>
                </c:pt>
                <c:pt idx="592">
                  <c:v>6.5626000000000004E-2</c:v>
                </c:pt>
                <c:pt idx="593">
                  <c:v>6.5813999999999998E-2</c:v>
                </c:pt>
                <c:pt idx="594">
                  <c:v>6.5673000000000009E-2</c:v>
                </c:pt>
                <c:pt idx="595">
                  <c:v>6.5557000000000004E-2</c:v>
                </c:pt>
                <c:pt idx="596">
                  <c:v>6.4512E-2</c:v>
                </c:pt>
                <c:pt idx="597">
                  <c:v>6.4902000000000001E-2</c:v>
                </c:pt>
                <c:pt idx="598">
                  <c:v>6.5321000000000004E-2</c:v>
                </c:pt>
                <c:pt idx="599">
                  <c:v>6.6066E-2</c:v>
                </c:pt>
                <c:pt idx="600">
                  <c:v>6.6073000000000007E-2</c:v>
                </c:pt>
                <c:pt idx="601">
                  <c:v>6.6088000000000008E-2</c:v>
                </c:pt>
                <c:pt idx="602">
                  <c:v>6.6639000000000004E-2</c:v>
                </c:pt>
                <c:pt idx="603">
                  <c:v>6.6549999999999998E-2</c:v>
                </c:pt>
                <c:pt idx="604">
                  <c:v>6.6128999999999993E-2</c:v>
                </c:pt>
                <c:pt idx="605">
                  <c:v>6.6463999999999995E-2</c:v>
                </c:pt>
                <c:pt idx="606">
                  <c:v>6.6457000000000002E-2</c:v>
                </c:pt>
                <c:pt idx="607">
                  <c:v>6.6005000000000008E-2</c:v>
                </c:pt>
                <c:pt idx="608">
                  <c:v>6.5697000000000005E-2</c:v>
                </c:pt>
                <c:pt idx="609">
                  <c:v>6.5846000000000002E-2</c:v>
                </c:pt>
                <c:pt idx="610">
                  <c:v>6.5165000000000001E-2</c:v>
                </c:pt>
                <c:pt idx="611">
                  <c:v>6.4878000000000005E-2</c:v>
                </c:pt>
                <c:pt idx="612">
                  <c:v>6.5009999999999998E-2</c:v>
                </c:pt>
                <c:pt idx="613">
                  <c:v>6.5128000000000005E-2</c:v>
                </c:pt>
                <c:pt idx="614">
                  <c:v>6.4717999999999998E-2</c:v>
                </c:pt>
                <c:pt idx="615">
                  <c:v>6.4755999999999994E-2</c:v>
                </c:pt>
                <c:pt idx="616">
                  <c:v>6.4143000000000006E-2</c:v>
                </c:pt>
                <c:pt idx="617">
                  <c:v>6.3882999999999995E-2</c:v>
                </c:pt>
                <c:pt idx="618">
                  <c:v>6.4152000000000001E-2</c:v>
                </c:pt>
                <c:pt idx="619">
                  <c:v>6.4205999999999999E-2</c:v>
                </c:pt>
                <c:pt idx="620">
                  <c:v>6.4010999999999998E-2</c:v>
                </c:pt>
                <c:pt idx="621">
                  <c:v>6.514700000000001E-2</c:v>
                </c:pt>
                <c:pt idx="622">
                  <c:v>6.5907999999999994E-2</c:v>
                </c:pt>
                <c:pt idx="623">
                  <c:v>6.5877999999999992E-2</c:v>
                </c:pt>
                <c:pt idx="624">
                  <c:v>6.5464000000000008E-2</c:v>
                </c:pt>
                <c:pt idx="625">
                  <c:v>6.4695000000000003E-2</c:v>
                </c:pt>
                <c:pt idx="626">
                  <c:v>6.4420000000000005E-2</c:v>
                </c:pt>
                <c:pt idx="627">
                  <c:v>6.4033999999999994E-2</c:v>
                </c:pt>
                <c:pt idx="628">
                  <c:v>6.4319000000000001E-2</c:v>
                </c:pt>
                <c:pt idx="629">
                  <c:v>6.4336000000000004E-2</c:v>
                </c:pt>
                <c:pt idx="630">
                  <c:v>6.4665E-2</c:v>
                </c:pt>
                <c:pt idx="631">
                  <c:v>6.4923999999999996E-2</c:v>
                </c:pt>
                <c:pt idx="632">
                  <c:v>6.4899999999999999E-2</c:v>
                </c:pt>
                <c:pt idx="633">
                  <c:v>6.5073999999999993E-2</c:v>
                </c:pt>
                <c:pt idx="634">
                  <c:v>6.5401000000000001E-2</c:v>
                </c:pt>
                <c:pt idx="635">
                  <c:v>6.510500000000001E-2</c:v>
                </c:pt>
                <c:pt idx="636">
                  <c:v>6.5623000000000001E-2</c:v>
                </c:pt>
                <c:pt idx="637">
                  <c:v>6.5574999999999994E-2</c:v>
                </c:pt>
                <c:pt idx="638">
                  <c:v>6.5798999999999996E-2</c:v>
                </c:pt>
                <c:pt idx="639">
                  <c:v>6.5742999999999996E-2</c:v>
                </c:pt>
                <c:pt idx="640">
                  <c:v>6.5460000000000004E-2</c:v>
                </c:pt>
                <c:pt idx="641">
                  <c:v>6.512699999999999E-2</c:v>
                </c:pt>
                <c:pt idx="642">
                  <c:v>6.4871999999999999E-2</c:v>
                </c:pt>
                <c:pt idx="643">
                  <c:v>6.4121999999999998E-2</c:v>
                </c:pt>
                <c:pt idx="644">
                  <c:v>6.4492000000000008E-2</c:v>
                </c:pt>
                <c:pt idx="645">
                  <c:v>6.447E-2</c:v>
                </c:pt>
                <c:pt idx="646">
                  <c:v>6.4193E-2</c:v>
                </c:pt>
                <c:pt idx="647">
                  <c:v>6.4173999999999995E-2</c:v>
                </c:pt>
                <c:pt idx="648">
                  <c:v>6.3787999999999997E-2</c:v>
                </c:pt>
                <c:pt idx="649">
                  <c:v>6.3865000000000005E-2</c:v>
                </c:pt>
                <c:pt idx="650">
                  <c:v>6.5407000000000007E-2</c:v>
                </c:pt>
                <c:pt idx="651">
                  <c:v>6.4888000000000001E-2</c:v>
                </c:pt>
                <c:pt idx="652">
                  <c:v>6.5167000000000003E-2</c:v>
                </c:pt>
                <c:pt idx="653">
                  <c:v>6.6367999999999996E-2</c:v>
                </c:pt>
                <c:pt idx="654">
                  <c:v>6.5567E-2</c:v>
                </c:pt>
                <c:pt idx="655">
                  <c:v>6.5946999999999992E-2</c:v>
                </c:pt>
                <c:pt idx="656">
                  <c:v>6.5328999999999998E-2</c:v>
                </c:pt>
                <c:pt idx="657">
                  <c:v>6.5202999999999997E-2</c:v>
                </c:pt>
                <c:pt idx="658">
                  <c:v>6.5499000000000002E-2</c:v>
                </c:pt>
                <c:pt idx="659">
                  <c:v>6.5539E-2</c:v>
                </c:pt>
                <c:pt idx="660">
                  <c:v>6.5239000000000005E-2</c:v>
                </c:pt>
                <c:pt idx="661">
                  <c:v>6.5363000000000004E-2</c:v>
                </c:pt>
                <c:pt idx="662">
                  <c:v>6.5675999999999998E-2</c:v>
                </c:pt>
                <c:pt idx="663">
                  <c:v>6.5446999999999991E-2</c:v>
                </c:pt>
                <c:pt idx="664">
                  <c:v>6.5798999999999996E-2</c:v>
                </c:pt>
                <c:pt idx="665">
                  <c:v>6.5728999999999996E-2</c:v>
                </c:pt>
                <c:pt idx="666">
                  <c:v>6.5433000000000005E-2</c:v>
                </c:pt>
                <c:pt idx="667">
                  <c:v>6.5370999999999999E-2</c:v>
                </c:pt>
                <c:pt idx="668">
                  <c:v>6.5458999999999989E-2</c:v>
                </c:pt>
                <c:pt idx="669">
                  <c:v>6.4889000000000002E-2</c:v>
                </c:pt>
                <c:pt idx="670">
                  <c:v>6.4815999999999999E-2</c:v>
                </c:pt>
                <c:pt idx="671">
                  <c:v>6.4585999999999991E-2</c:v>
                </c:pt>
                <c:pt idx="672">
                  <c:v>6.5175999999999998E-2</c:v>
                </c:pt>
                <c:pt idx="673">
                  <c:v>6.5485000000000002E-2</c:v>
                </c:pt>
                <c:pt idx="674">
                  <c:v>6.5790000000000001E-2</c:v>
                </c:pt>
                <c:pt idx="675">
                  <c:v>6.615E-2</c:v>
                </c:pt>
                <c:pt idx="676">
                  <c:v>6.6115000000000007E-2</c:v>
                </c:pt>
                <c:pt idx="677">
                  <c:v>6.6360000000000002E-2</c:v>
                </c:pt>
                <c:pt idx="678">
                  <c:v>6.5803E-2</c:v>
                </c:pt>
                <c:pt idx="679">
                  <c:v>6.5533999999999995E-2</c:v>
                </c:pt>
                <c:pt idx="680">
                  <c:v>6.5537999999999999E-2</c:v>
                </c:pt>
                <c:pt idx="681">
                  <c:v>6.5281000000000006E-2</c:v>
                </c:pt>
                <c:pt idx="682">
                  <c:v>6.4772999999999997E-2</c:v>
                </c:pt>
                <c:pt idx="683">
                  <c:v>6.4468999999999999E-2</c:v>
                </c:pt>
                <c:pt idx="684">
                  <c:v>6.4735000000000001E-2</c:v>
                </c:pt>
                <c:pt idx="685">
                  <c:v>6.4349999999999991E-2</c:v>
                </c:pt>
                <c:pt idx="686">
                  <c:v>6.4260999999999999E-2</c:v>
                </c:pt>
                <c:pt idx="687">
                  <c:v>6.4920999999999993E-2</c:v>
                </c:pt>
                <c:pt idx="688">
                  <c:v>6.5820999999999991E-2</c:v>
                </c:pt>
                <c:pt idx="689">
                  <c:v>6.5228000000000008E-2</c:v>
                </c:pt>
                <c:pt idx="690">
                  <c:v>6.4687999999999996E-2</c:v>
                </c:pt>
                <c:pt idx="691">
                  <c:v>6.4604999999999996E-2</c:v>
                </c:pt>
                <c:pt idx="692">
                  <c:v>6.4184999999999992E-2</c:v>
                </c:pt>
                <c:pt idx="693">
                  <c:v>6.4070000000000002E-2</c:v>
                </c:pt>
                <c:pt idx="694">
                  <c:v>6.3830999999999999E-2</c:v>
                </c:pt>
                <c:pt idx="695">
                  <c:v>6.2992999999999993E-2</c:v>
                </c:pt>
                <c:pt idx="696">
                  <c:v>6.3024000000000011E-2</c:v>
                </c:pt>
                <c:pt idx="697">
                  <c:v>6.2900999999999999E-2</c:v>
                </c:pt>
                <c:pt idx="698">
                  <c:v>6.2278E-2</c:v>
                </c:pt>
                <c:pt idx="699">
                  <c:v>6.2070999999999994E-2</c:v>
                </c:pt>
                <c:pt idx="700">
                  <c:v>6.1632999999999993E-2</c:v>
                </c:pt>
                <c:pt idx="701">
                  <c:v>6.2317999999999998E-2</c:v>
                </c:pt>
                <c:pt idx="702">
                  <c:v>6.1952E-2</c:v>
                </c:pt>
                <c:pt idx="703">
                  <c:v>6.1124999999999999E-2</c:v>
                </c:pt>
                <c:pt idx="704">
                  <c:v>6.0663999999999996E-2</c:v>
                </c:pt>
                <c:pt idx="705">
                  <c:v>6.0378000000000001E-2</c:v>
                </c:pt>
                <c:pt idx="706">
                  <c:v>6.0426000000000001E-2</c:v>
                </c:pt>
                <c:pt idx="707">
                  <c:v>5.9459999999999999E-2</c:v>
                </c:pt>
                <c:pt idx="708">
                  <c:v>5.9008000000000005E-2</c:v>
                </c:pt>
                <c:pt idx="709">
                  <c:v>5.9206000000000002E-2</c:v>
                </c:pt>
                <c:pt idx="710">
                  <c:v>5.9152000000000003E-2</c:v>
                </c:pt>
                <c:pt idx="711">
                  <c:v>5.9381000000000003E-2</c:v>
                </c:pt>
                <c:pt idx="712">
                  <c:v>5.7803000000000007E-2</c:v>
                </c:pt>
                <c:pt idx="713">
                  <c:v>5.7768E-2</c:v>
                </c:pt>
                <c:pt idx="714">
                  <c:v>5.8690999999999993E-2</c:v>
                </c:pt>
                <c:pt idx="715">
                  <c:v>5.8720000000000001E-2</c:v>
                </c:pt>
                <c:pt idx="716">
                  <c:v>5.8494000000000004E-2</c:v>
                </c:pt>
                <c:pt idx="717">
                  <c:v>5.7844E-2</c:v>
                </c:pt>
                <c:pt idx="718">
                  <c:v>5.7561000000000001E-2</c:v>
                </c:pt>
                <c:pt idx="719">
                  <c:v>5.7728000000000002E-2</c:v>
                </c:pt>
                <c:pt idx="720">
                  <c:v>5.7524999999999993E-2</c:v>
                </c:pt>
                <c:pt idx="721">
                  <c:v>5.6896000000000002E-2</c:v>
                </c:pt>
                <c:pt idx="722">
                  <c:v>5.6398999999999998E-2</c:v>
                </c:pt>
                <c:pt idx="723">
                  <c:v>5.6083000000000001E-2</c:v>
                </c:pt>
                <c:pt idx="724">
                  <c:v>5.5694E-2</c:v>
                </c:pt>
                <c:pt idx="725">
                  <c:v>5.5648000000000003E-2</c:v>
                </c:pt>
                <c:pt idx="726">
                  <c:v>5.5581999999999999E-2</c:v>
                </c:pt>
                <c:pt idx="727">
                  <c:v>5.5236E-2</c:v>
                </c:pt>
                <c:pt idx="728">
                  <c:v>5.5311000000000006E-2</c:v>
                </c:pt>
                <c:pt idx="729">
                  <c:v>5.5332999999999993E-2</c:v>
                </c:pt>
                <c:pt idx="730">
                  <c:v>5.4900999999999998E-2</c:v>
                </c:pt>
                <c:pt idx="731">
                  <c:v>5.4733999999999998E-2</c:v>
                </c:pt>
                <c:pt idx="732">
                  <c:v>5.4374000000000006E-2</c:v>
                </c:pt>
                <c:pt idx="733">
                  <c:v>5.3796999999999998E-2</c:v>
                </c:pt>
                <c:pt idx="734">
                  <c:v>5.3629999999999997E-2</c:v>
                </c:pt>
                <c:pt idx="735">
                  <c:v>5.3992999999999999E-2</c:v>
                </c:pt>
                <c:pt idx="736">
                  <c:v>5.4059999999999997E-2</c:v>
                </c:pt>
                <c:pt idx="737">
                  <c:v>5.3903E-2</c:v>
                </c:pt>
                <c:pt idx="738">
                  <c:v>5.3666999999999999E-2</c:v>
                </c:pt>
                <c:pt idx="739">
                  <c:v>5.4398000000000002E-2</c:v>
                </c:pt>
                <c:pt idx="740">
                  <c:v>5.3324999999999997E-2</c:v>
                </c:pt>
                <c:pt idx="741">
                  <c:v>5.3471999999999999E-2</c:v>
                </c:pt>
                <c:pt idx="742">
                  <c:v>5.4749999999999993E-2</c:v>
                </c:pt>
                <c:pt idx="743">
                  <c:v>5.4053000000000004E-2</c:v>
                </c:pt>
                <c:pt idx="744">
                  <c:v>5.3491999999999998E-2</c:v>
                </c:pt>
                <c:pt idx="745">
                  <c:v>5.3175E-2</c:v>
                </c:pt>
                <c:pt idx="746">
                  <c:v>5.2939999999999994E-2</c:v>
                </c:pt>
                <c:pt idx="747">
                  <c:v>5.305E-2</c:v>
                </c:pt>
                <c:pt idx="748">
                  <c:v>5.2986000000000005E-2</c:v>
                </c:pt>
                <c:pt idx="749">
                  <c:v>5.3616000000000004E-2</c:v>
                </c:pt>
                <c:pt idx="750">
                  <c:v>5.3476999999999997E-2</c:v>
                </c:pt>
                <c:pt idx="751">
                  <c:v>5.2865000000000002E-2</c:v>
                </c:pt>
                <c:pt idx="752">
                  <c:v>5.3365999999999997E-2</c:v>
                </c:pt>
                <c:pt idx="753">
                  <c:v>5.3175E-2</c:v>
                </c:pt>
                <c:pt idx="754">
                  <c:v>5.2492999999999998E-2</c:v>
                </c:pt>
                <c:pt idx="755">
                  <c:v>5.2603999999999998E-2</c:v>
                </c:pt>
                <c:pt idx="756">
                  <c:v>5.3072000000000001E-2</c:v>
                </c:pt>
                <c:pt idx="757">
                  <c:v>5.3649000000000002E-2</c:v>
                </c:pt>
                <c:pt idx="758">
                  <c:v>5.4278000000000007E-2</c:v>
                </c:pt>
                <c:pt idx="759">
                  <c:v>5.4740999999999998E-2</c:v>
                </c:pt>
                <c:pt idx="760">
                  <c:v>5.4488000000000002E-2</c:v>
                </c:pt>
                <c:pt idx="761">
                  <c:v>5.3821000000000001E-2</c:v>
                </c:pt>
              </c:numCache>
            </c:numRef>
          </c:val>
          <c:smooth val="0"/>
        </c:ser>
        <c:ser>
          <c:idx val="4"/>
          <c:order val="4"/>
          <c:tx>
            <c:strRef>
              <c:f>Sheet2!$F$1</c:f>
              <c:strCache>
                <c:ptCount val="1"/>
                <c:pt idx="0">
                  <c:v>Pré 4 Anos</c:v>
                </c:pt>
              </c:strCache>
            </c:strRef>
          </c:tx>
          <c:spPr>
            <a:ln w="28575" cap="rnd">
              <a:solidFill>
                <a:srgbClr val="004990"/>
              </a:solidFill>
              <a:round/>
            </a:ln>
            <a:effectLst/>
          </c:spPr>
          <c:marker>
            <c:symbol val="none"/>
          </c:marker>
          <c:cat>
            <c:numRef>
              <c:f>Sheet2!$A$2:$A$1402</c:f>
              <c:numCache>
                <c:formatCode>m/d/yyyy</c:formatCode>
                <c:ptCount val="762"/>
                <c:pt idx="0">
                  <c:v>42583</c:v>
                </c:pt>
                <c:pt idx="1">
                  <c:v>42584</c:v>
                </c:pt>
                <c:pt idx="2">
                  <c:v>42585</c:v>
                </c:pt>
                <c:pt idx="3">
                  <c:v>42586</c:v>
                </c:pt>
                <c:pt idx="4">
                  <c:v>42587</c:v>
                </c:pt>
                <c:pt idx="5">
                  <c:v>42590</c:v>
                </c:pt>
                <c:pt idx="6">
                  <c:v>42591</c:v>
                </c:pt>
                <c:pt idx="7">
                  <c:v>42592</c:v>
                </c:pt>
                <c:pt idx="8">
                  <c:v>42593</c:v>
                </c:pt>
                <c:pt idx="9">
                  <c:v>42594</c:v>
                </c:pt>
                <c:pt idx="10">
                  <c:v>42597</c:v>
                </c:pt>
                <c:pt idx="11">
                  <c:v>42598</c:v>
                </c:pt>
                <c:pt idx="12">
                  <c:v>42599</c:v>
                </c:pt>
                <c:pt idx="13">
                  <c:v>42600</c:v>
                </c:pt>
                <c:pt idx="14">
                  <c:v>42601</c:v>
                </c:pt>
                <c:pt idx="15">
                  <c:v>42604</c:v>
                </c:pt>
                <c:pt idx="16">
                  <c:v>42605</c:v>
                </c:pt>
                <c:pt idx="17">
                  <c:v>42606</c:v>
                </c:pt>
                <c:pt idx="18">
                  <c:v>42607</c:v>
                </c:pt>
                <c:pt idx="19">
                  <c:v>42608</c:v>
                </c:pt>
                <c:pt idx="20">
                  <c:v>42611</c:v>
                </c:pt>
                <c:pt idx="21">
                  <c:v>42612</c:v>
                </c:pt>
                <c:pt idx="22">
                  <c:v>42613</c:v>
                </c:pt>
                <c:pt idx="23">
                  <c:v>42614</c:v>
                </c:pt>
                <c:pt idx="24">
                  <c:v>42615</c:v>
                </c:pt>
                <c:pt idx="25">
                  <c:v>42618</c:v>
                </c:pt>
                <c:pt idx="26">
                  <c:v>42619</c:v>
                </c:pt>
                <c:pt idx="27">
                  <c:v>42621</c:v>
                </c:pt>
                <c:pt idx="28">
                  <c:v>42622</c:v>
                </c:pt>
                <c:pt idx="29">
                  <c:v>42625</c:v>
                </c:pt>
                <c:pt idx="30">
                  <c:v>42626</c:v>
                </c:pt>
                <c:pt idx="31">
                  <c:v>42627</c:v>
                </c:pt>
                <c:pt idx="32">
                  <c:v>42628</c:v>
                </c:pt>
                <c:pt idx="33">
                  <c:v>42629</c:v>
                </c:pt>
                <c:pt idx="34">
                  <c:v>42632</c:v>
                </c:pt>
                <c:pt idx="35">
                  <c:v>42633</c:v>
                </c:pt>
                <c:pt idx="36">
                  <c:v>42634</c:v>
                </c:pt>
                <c:pt idx="37">
                  <c:v>42635</c:v>
                </c:pt>
                <c:pt idx="38">
                  <c:v>42636</c:v>
                </c:pt>
                <c:pt idx="39">
                  <c:v>42639</c:v>
                </c:pt>
                <c:pt idx="40">
                  <c:v>42640</c:v>
                </c:pt>
                <c:pt idx="41">
                  <c:v>42641</c:v>
                </c:pt>
                <c:pt idx="42">
                  <c:v>42642</c:v>
                </c:pt>
                <c:pt idx="43">
                  <c:v>42643</c:v>
                </c:pt>
                <c:pt idx="44">
                  <c:v>42646</c:v>
                </c:pt>
                <c:pt idx="45">
                  <c:v>42647</c:v>
                </c:pt>
                <c:pt idx="46">
                  <c:v>42648</c:v>
                </c:pt>
                <c:pt idx="47">
                  <c:v>42649</c:v>
                </c:pt>
                <c:pt idx="48">
                  <c:v>42650</c:v>
                </c:pt>
                <c:pt idx="49">
                  <c:v>42653</c:v>
                </c:pt>
                <c:pt idx="50">
                  <c:v>42654</c:v>
                </c:pt>
                <c:pt idx="51">
                  <c:v>42656</c:v>
                </c:pt>
                <c:pt idx="52">
                  <c:v>42657</c:v>
                </c:pt>
                <c:pt idx="53">
                  <c:v>42660</c:v>
                </c:pt>
                <c:pt idx="54">
                  <c:v>42661</c:v>
                </c:pt>
                <c:pt idx="55">
                  <c:v>42662</c:v>
                </c:pt>
                <c:pt idx="56">
                  <c:v>42663</c:v>
                </c:pt>
                <c:pt idx="57">
                  <c:v>42664</c:v>
                </c:pt>
                <c:pt idx="58">
                  <c:v>42667</c:v>
                </c:pt>
                <c:pt idx="59">
                  <c:v>42668</c:v>
                </c:pt>
                <c:pt idx="60">
                  <c:v>42669</c:v>
                </c:pt>
                <c:pt idx="61">
                  <c:v>42670</c:v>
                </c:pt>
                <c:pt idx="62">
                  <c:v>42671</c:v>
                </c:pt>
                <c:pt idx="63">
                  <c:v>42674</c:v>
                </c:pt>
                <c:pt idx="64">
                  <c:v>42675</c:v>
                </c:pt>
                <c:pt idx="65">
                  <c:v>42677</c:v>
                </c:pt>
                <c:pt idx="66">
                  <c:v>42678</c:v>
                </c:pt>
                <c:pt idx="67">
                  <c:v>42681</c:v>
                </c:pt>
                <c:pt idx="68">
                  <c:v>42682</c:v>
                </c:pt>
                <c:pt idx="69">
                  <c:v>42683</c:v>
                </c:pt>
                <c:pt idx="70">
                  <c:v>42684</c:v>
                </c:pt>
                <c:pt idx="71">
                  <c:v>42685</c:v>
                </c:pt>
                <c:pt idx="72">
                  <c:v>42688</c:v>
                </c:pt>
                <c:pt idx="73">
                  <c:v>42690</c:v>
                </c:pt>
                <c:pt idx="74">
                  <c:v>42691</c:v>
                </c:pt>
                <c:pt idx="75">
                  <c:v>42692</c:v>
                </c:pt>
                <c:pt idx="76">
                  <c:v>42695</c:v>
                </c:pt>
                <c:pt idx="77">
                  <c:v>42696</c:v>
                </c:pt>
                <c:pt idx="78">
                  <c:v>42697</c:v>
                </c:pt>
                <c:pt idx="79">
                  <c:v>42698</c:v>
                </c:pt>
                <c:pt idx="80">
                  <c:v>42699</c:v>
                </c:pt>
                <c:pt idx="81">
                  <c:v>42702</c:v>
                </c:pt>
                <c:pt idx="82">
                  <c:v>42703</c:v>
                </c:pt>
                <c:pt idx="83">
                  <c:v>42704</c:v>
                </c:pt>
                <c:pt idx="84">
                  <c:v>42705</c:v>
                </c:pt>
                <c:pt idx="85">
                  <c:v>42706</c:v>
                </c:pt>
                <c:pt idx="86">
                  <c:v>42709</c:v>
                </c:pt>
                <c:pt idx="87">
                  <c:v>42710</c:v>
                </c:pt>
                <c:pt idx="88">
                  <c:v>42711</c:v>
                </c:pt>
                <c:pt idx="89">
                  <c:v>42712</c:v>
                </c:pt>
                <c:pt idx="90">
                  <c:v>42713</c:v>
                </c:pt>
                <c:pt idx="91">
                  <c:v>42716</c:v>
                </c:pt>
                <c:pt idx="92">
                  <c:v>42717</c:v>
                </c:pt>
                <c:pt idx="93">
                  <c:v>42718</c:v>
                </c:pt>
                <c:pt idx="94">
                  <c:v>42719</c:v>
                </c:pt>
                <c:pt idx="95">
                  <c:v>42720</c:v>
                </c:pt>
                <c:pt idx="96">
                  <c:v>42723</c:v>
                </c:pt>
                <c:pt idx="97">
                  <c:v>42724</c:v>
                </c:pt>
                <c:pt idx="98">
                  <c:v>42725</c:v>
                </c:pt>
                <c:pt idx="99">
                  <c:v>42726</c:v>
                </c:pt>
                <c:pt idx="100">
                  <c:v>42727</c:v>
                </c:pt>
                <c:pt idx="101">
                  <c:v>42730</c:v>
                </c:pt>
                <c:pt idx="102">
                  <c:v>42731</c:v>
                </c:pt>
                <c:pt idx="103">
                  <c:v>42732</c:v>
                </c:pt>
                <c:pt idx="104">
                  <c:v>42733</c:v>
                </c:pt>
                <c:pt idx="105">
                  <c:v>42737</c:v>
                </c:pt>
                <c:pt idx="106">
                  <c:v>42738</c:v>
                </c:pt>
                <c:pt idx="107">
                  <c:v>42739</c:v>
                </c:pt>
                <c:pt idx="108">
                  <c:v>42740</c:v>
                </c:pt>
                <c:pt idx="109">
                  <c:v>42741</c:v>
                </c:pt>
                <c:pt idx="110">
                  <c:v>42744</c:v>
                </c:pt>
                <c:pt idx="111">
                  <c:v>42745</c:v>
                </c:pt>
                <c:pt idx="112">
                  <c:v>42746</c:v>
                </c:pt>
                <c:pt idx="113">
                  <c:v>42747</c:v>
                </c:pt>
                <c:pt idx="114">
                  <c:v>42748</c:v>
                </c:pt>
                <c:pt idx="115">
                  <c:v>42751</c:v>
                </c:pt>
                <c:pt idx="116">
                  <c:v>42752</c:v>
                </c:pt>
                <c:pt idx="117">
                  <c:v>42753</c:v>
                </c:pt>
                <c:pt idx="118">
                  <c:v>42754</c:v>
                </c:pt>
                <c:pt idx="119">
                  <c:v>42755</c:v>
                </c:pt>
                <c:pt idx="120">
                  <c:v>42758</c:v>
                </c:pt>
                <c:pt idx="121">
                  <c:v>42759</c:v>
                </c:pt>
                <c:pt idx="122">
                  <c:v>42761</c:v>
                </c:pt>
                <c:pt idx="123">
                  <c:v>42762</c:v>
                </c:pt>
                <c:pt idx="124">
                  <c:v>42765</c:v>
                </c:pt>
                <c:pt idx="125">
                  <c:v>42766</c:v>
                </c:pt>
                <c:pt idx="126">
                  <c:v>42767</c:v>
                </c:pt>
                <c:pt idx="127">
                  <c:v>42768</c:v>
                </c:pt>
                <c:pt idx="128">
                  <c:v>42769</c:v>
                </c:pt>
                <c:pt idx="129">
                  <c:v>42772</c:v>
                </c:pt>
                <c:pt idx="130">
                  <c:v>42773</c:v>
                </c:pt>
                <c:pt idx="131">
                  <c:v>42774</c:v>
                </c:pt>
                <c:pt idx="132">
                  <c:v>42775</c:v>
                </c:pt>
                <c:pt idx="133">
                  <c:v>42776</c:v>
                </c:pt>
                <c:pt idx="134">
                  <c:v>42779</c:v>
                </c:pt>
                <c:pt idx="135">
                  <c:v>42780</c:v>
                </c:pt>
                <c:pt idx="136">
                  <c:v>42781</c:v>
                </c:pt>
                <c:pt idx="137">
                  <c:v>42782</c:v>
                </c:pt>
                <c:pt idx="138">
                  <c:v>42783</c:v>
                </c:pt>
                <c:pt idx="139">
                  <c:v>42786</c:v>
                </c:pt>
                <c:pt idx="140">
                  <c:v>42787</c:v>
                </c:pt>
                <c:pt idx="141">
                  <c:v>42788</c:v>
                </c:pt>
                <c:pt idx="142">
                  <c:v>42789</c:v>
                </c:pt>
                <c:pt idx="143">
                  <c:v>42790</c:v>
                </c:pt>
                <c:pt idx="144">
                  <c:v>42795</c:v>
                </c:pt>
                <c:pt idx="145">
                  <c:v>42796</c:v>
                </c:pt>
                <c:pt idx="146">
                  <c:v>42797</c:v>
                </c:pt>
                <c:pt idx="147">
                  <c:v>42800</c:v>
                </c:pt>
                <c:pt idx="148">
                  <c:v>42801</c:v>
                </c:pt>
                <c:pt idx="149">
                  <c:v>42802</c:v>
                </c:pt>
                <c:pt idx="150">
                  <c:v>42803</c:v>
                </c:pt>
                <c:pt idx="151">
                  <c:v>42804</c:v>
                </c:pt>
                <c:pt idx="152">
                  <c:v>42807</c:v>
                </c:pt>
                <c:pt idx="153">
                  <c:v>42808</c:v>
                </c:pt>
                <c:pt idx="154">
                  <c:v>42809</c:v>
                </c:pt>
                <c:pt idx="155">
                  <c:v>42810</c:v>
                </c:pt>
                <c:pt idx="156">
                  <c:v>42811</c:v>
                </c:pt>
                <c:pt idx="157">
                  <c:v>42814</c:v>
                </c:pt>
                <c:pt idx="158">
                  <c:v>42815</c:v>
                </c:pt>
                <c:pt idx="159">
                  <c:v>42816</c:v>
                </c:pt>
                <c:pt idx="160">
                  <c:v>42817</c:v>
                </c:pt>
                <c:pt idx="161">
                  <c:v>42818</c:v>
                </c:pt>
                <c:pt idx="162">
                  <c:v>42821</c:v>
                </c:pt>
                <c:pt idx="163">
                  <c:v>42822</c:v>
                </c:pt>
                <c:pt idx="164">
                  <c:v>42823</c:v>
                </c:pt>
                <c:pt idx="165">
                  <c:v>42824</c:v>
                </c:pt>
                <c:pt idx="166">
                  <c:v>42825</c:v>
                </c:pt>
                <c:pt idx="167">
                  <c:v>42828</c:v>
                </c:pt>
                <c:pt idx="168">
                  <c:v>42829</c:v>
                </c:pt>
                <c:pt idx="169">
                  <c:v>42830</c:v>
                </c:pt>
                <c:pt idx="170">
                  <c:v>42831</c:v>
                </c:pt>
                <c:pt idx="171">
                  <c:v>42832</c:v>
                </c:pt>
                <c:pt idx="172">
                  <c:v>42835</c:v>
                </c:pt>
                <c:pt idx="173">
                  <c:v>42836</c:v>
                </c:pt>
                <c:pt idx="174">
                  <c:v>42837</c:v>
                </c:pt>
                <c:pt idx="175">
                  <c:v>42838</c:v>
                </c:pt>
                <c:pt idx="176">
                  <c:v>42842</c:v>
                </c:pt>
                <c:pt idx="177">
                  <c:v>42843</c:v>
                </c:pt>
                <c:pt idx="178">
                  <c:v>42844</c:v>
                </c:pt>
                <c:pt idx="179">
                  <c:v>42845</c:v>
                </c:pt>
                <c:pt idx="180">
                  <c:v>42849</c:v>
                </c:pt>
                <c:pt idx="181">
                  <c:v>42850</c:v>
                </c:pt>
                <c:pt idx="182">
                  <c:v>42851</c:v>
                </c:pt>
                <c:pt idx="183">
                  <c:v>42852</c:v>
                </c:pt>
                <c:pt idx="184">
                  <c:v>42853</c:v>
                </c:pt>
                <c:pt idx="185">
                  <c:v>42857</c:v>
                </c:pt>
                <c:pt idx="186">
                  <c:v>42858</c:v>
                </c:pt>
                <c:pt idx="187">
                  <c:v>42859</c:v>
                </c:pt>
                <c:pt idx="188">
                  <c:v>42860</c:v>
                </c:pt>
                <c:pt idx="189">
                  <c:v>42863</c:v>
                </c:pt>
                <c:pt idx="190">
                  <c:v>42864</c:v>
                </c:pt>
                <c:pt idx="191">
                  <c:v>42865</c:v>
                </c:pt>
                <c:pt idx="192">
                  <c:v>42866</c:v>
                </c:pt>
                <c:pt idx="193">
                  <c:v>42867</c:v>
                </c:pt>
                <c:pt idx="194">
                  <c:v>42870</c:v>
                </c:pt>
                <c:pt idx="195">
                  <c:v>42871</c:v>
                </c:pt>
                <c:pt idx="196">
                  <c:v>42872</c:v>
                </c:pt>
                <c:pt idx="197">
                  <c:v>42873</c:v>
                </c:pt>
                <c:pt idx="198">
                  <c:v>42874</c:v>
                </c:pt>
                <c:pt idx="199">
                  <c:v>42877</c:v>
                </c:pt>
                <c:pt idx="200">
                  <c:v>42878</c:v>
                </c:pt>
                <c:pt idx="201">
                  <c:v>42879</c:v>
                </c:pt>
                <c:pt idx="202">
                  <c:v>42880</c:v>
                </c:pt>
                <c:pt idx="203">
                  <c:v>42881</c:v>
                </c:pt>
                <c:pt idx="204">
                  <c:v>42884</c:v>
                </c:pt>
                <c:pt idx="205">
                  <c:v>42885</c:v>
                </c:pt>
                <c:pt idx="206">
                  <c:v>42886</c:v>
                </c:pt>
                <c:pt idx="207">
                  <c:v>42887</c:v>
                </c:pt>
                <c:pt idx="208">
                  <c:v>42888</c:v>
                </c:pt>
                <c:pt idx="209">
                  <c:v>42891</c:v>
                </c:pt>
                <c:pt idx="210">
                  <c:v>42892</c:v>
                </c:pt>
                <c:pt idx="211">
                  <c:v>42893</c:v>
                </c:pt>
                <c:pt idx="212">
                  <c:v>42894</c:v>
                </c:pt>
                <c:pt idx="213">
                  <c:v>42895</c:v>
                </c:pt>
                <c:pt idx="214">
                  <c:v>42898</c:v>
                </c:pt>
                <c:pt idx="215">
                  <c:v>42899</c:v>
                </c:pt>
                <c:pt idx="216">
                  <c:v>42900</c:v>
                </c:pt>
                <c:pt idx="217">
                  <c:v>42902</c:v>
                </c:pt>
                <c:pt idx="218">
                  <c:v>42905</c:v>
                </c:pt>
                <c:pt idx="219">
                  <c:v>42906</c:v>
                </c:pt>
                <c:pt idx="220">
                  <c:v>42907</c:v>
                </c:pt>
                <c:pt idx="221">
                  <c:v>42908</c:v>
                </c:pt>
                <c:pt idx="222">
                  <c:v>42909</c:v>
                </c:pt>
                <c:pt idx="223">
                  <c:v>42912</c:v>
                </c:pt>
                <c:pt idx="224">
                  <c:v>42913</c:v>
                </c:pt>
                <c:pt idx="225">
                  <c:v>42914</c:v>
                </c:pt>
                <c:pt idx="226">
                  <c:v>42915</c:v>
                </c:pt>
                <c:pt idx="227">
                  <c:v>42916</c:v>
                </c:pt>
                <c:pt idx="228">
                  <c:v>42919</c:v>
                </c:pt>
                <c:pt idx="229">
                  <c:v>42920</c:v>
                </c:pt>
                <c:pt idx="230">
                  <c:v>42921</c:v>
                </c:pt>
                <c:pt idx="231">
                  <c:v>42922</c:v>
                </c:pt>
                <c:pt idx="232">
                  <c:v>42923</c:v>
                </c:pt>
                <c:pt idx="233">
                  <c:v>42926</c:v>
                </c:pt>
                <c:pt idx="234">
                  <c:v>42927</c:v>
                </c:pt>
                <c:pt idx="235">
                  <c:v>42928</c:v>
                </c:pt>
                <c:pt idx="236">
                  <c:v>42929</c:v>
                </c:pt>
                <c:pt idx="237">
                  <c:v>42930</c:v>
                </c:pt>
                <c:pt idx="238">
                  <c:v>42933</c:v>
                </c:pt>
                <c:pt idx="239">
                  <c:v>42934</c:v>
                </c:pt>
                <c:pt idx="240">
                  <c:v>42935</c:v>
                </c:pt>
                <c:pt idx="241">
                  <c:v>42936</c:v>
                </c:pt>
                <c:pt idx="242">
                  <c:v>42937</c:v>
                </c:pt>
                <c:pt idx="243">
                  <c:v>42940</c:v>
                </c:pt>
                <c:pt idx="244">
                  <c:v>42941</c:v>
                </c:pt>
                <c:pt idx="245">
                  <c:v>42942</c:v>
                </c:pt>
                <c:pt idx="246">
                  <c:v>42943</c:v>
                </c:pt>
                <c:pt idx="247">
                  <c:v>42944</c:v>
                </c:pt>
                <c:pt idx="248">
                  <c:v>42947</c:v>
                </c:pt>
                <c:pt idx="249">
                  <c:v>42948</c:v>
                </c:pt>
                <c:pt idx="250">
                  <c:v>42949</c:v>
                </c:pt>
                <c:pt idx="251">
                  <c:v>42950</c:v>
                </c:pt>
                <c:pt idx="252">
                  <c:v>42951</c:v>
                </c:pt>
                <c:pt idx="253">
                  <c:v>42954</c:v>
                </c:pt>
                <c:pt idx="254">
                  <c:v>42955</c:v>
                </c:pt>
                <c:pt idx="255">
                  <c:v>42956</c:v>
                </c:pt>
                <c:pt idx="256">
                  <c:v>42957</c:v>
                </c:pt>
                <c:pt idx="257">
                  <c:v>42958</c:v>
                </c:pt>
                <c:pt idx="258">
                  <c:v>42961</c:v>
                </c:pt>
                <c:pt idx="259">
                  <c:v>42962</c:v>
                </c:pt>
                <c:pt idx="260">
                  <c:v>42963</c:v>
                </c:pt>
                <c:pt idx="261">
                  <c:v>42964</c:v>
                </c:pt>
                <c:pt idx="262">
                  <c:v>42965</c:v>
                </c:pt>
                <c:pt idx="263">
                  <c:v>42968</c:v>
                </c:pt>
                <c:pt idx="264">
                  <c:v>42969</c:v>
                </c:pt>
                <c:pt idx="265">
                  <c:v>42970</c:v>
                </c:pt>
                <c:pt idx="266">
                  <c:v>42971</c:v>
                </c:pt>
                <c:pt idx="267">
                  <c:v>42972</c:v>
                </c:pt>
                <c:pt idx="268">
                  <c:v>42975</c:v>
                </c:pt>
                <c:pt idx="269">
                  <c:v>42976</c:v>
                </c:pt>
                <c:pt idx="270">
                  <c:v>42977</c:v>
                </c:pt>
                <c:pt idx="271">
                  <c:v>42978</c:v>
                </c:pt>
                <c:pt idx="272">
                  <c:v>42979</c:v>
                </c:pt>
                <c:pt idx="273">
                  <c:v>42982</c:v>
                </c:pt>
                <c:pt idx="274">
                  <c:v>42983</c:v>
                </c:pt>
                <c:pt idx="275">
                  <c:v>42984</c:v>
                </c:pt>
                <c:pt idx="276">
                  <c:v>42986</c:v>
                </c:pt>
                <c:pt idx="277">
                  <c:v>42989</c:v>
                </c:pt>
                <c:pt idx="278">
                  <c:v>42990</c:v>
                </c:pt>
                <c:pt idx="279">
                  <c:v>42991</c:v>
                </c:pt>
                <c:pt idx="280">
                  <c:v>42992</c:v>
                </c:pt>
                <c:pt idx="281">
                  <c:v>42993</c:v>
                </c:pt>
                <c:pt idx="282">
                  <c:v>42996</c:v>
                </c:pt>
                <c:pt idx="283">
                  <c:v>42997</c:v>
                </c:pt>
                <c:pt idx="284">
                  <c:v>42998</c:v>
                </c:pt>
                <c:pt idx="285">
                  <c:v>42999</c:v>
                </c:pt>
                <c:pt idx="286">
                  <c:v>43000</c:v>
                </c:pt>
                <c:pt idx="287">
                  <c:v>43003</c:v>
                </c:pt>
                <c:pt idx="288">
                  <c:v>43004</c:v>
                </c:pt>
                <c:pt idx="289">
                  <c:v>43005</c:v>
                </c:pt>
                <c:pt idx="290">
                  <c:v>43006</c:v>
                </c:pt>
                <c:pt idx="291">
                  <c:v>43007</c:v>
                </c:pt>
                <c:pt idx="292">
                  <c:v>43010</c:v>
                </c:pt>
                <c:pt idx="293">
                  <c:v>43011</c:v>
                </c:pt>
                <c:pt idx="294">
                  <c:v>43012</c:v>
                </c:pt>
                <c:pt idx="295">
                  <c:v>43013</c:v>
                </c:pt>
                <c:pt idx="296">
                  <c:v>43014</c:v>
                </c:pt>
                <c:pt idx="297">
                  <c:v>43017</c:v>
                </c:pt>
                <c:pt idx="298">
                  <c:v>43018</c:v>
                </c:pt>
                <c:pt idx="299">
                  <c:v>43019</c:v>
                </c:pt>
                <c:pt idx="300">
                  <c:v>43021</c:v>
                </c:pt>
                <c:pt idx="301">
                  <c:v>43024</c:v>
                </c:pt>
                <c:pt idx="302">
                  <c:v>43025</c:v>
                </c:pt>
                <c:pt idx="303">
                  <c:v>43026</c:v>
                </c:pt>
                <c:pt idx="304">
                  <c:v>43027</c:v>
                </c:pt>
                <c:pt idx="305">
                  <c:v>43028</c:v>
                </c:pt>
                <c:pt idx="306">
                  <c:v>43031</c:v>
                </c:pt>
                <c:pt idx="307">
                  <c:v>43032</c:v>
                </c:pt>
                <c:pt idx="308">
                  <c:v>43033</c:v>
                </c:pt>
                <c:pt idx="309">
                  <c:v>43034</c:v>
                </c:pt>
                <c:pt idx="310">
                  <c:v>43035</c:v>
                </c:pt>
                <c:pt idx="311">
                  <c:v>43038</c:v>
                </c:pt>
                <c:pt idx="312">
                  <c:v>43039</c:v>
                </c:pt>
                <c:pt idx="313">
                  <c:v>43040</c:v>
                </c:pt>
                <c:pt idx="314">
                  <c:v>43042</c:v>
                </c:pt>
                <c:pt idx="315">
                  <c:v>43045</c:v>
                </c:pt>
                <c:pt idx="316">
                  <c:v>43046</c:v>
                </c:pt>
                <c:pt idx="317">
                  <c:v>43047</c:v>
                </c:pt>
                <c:pt idx="318">
                  <c:v>43048</c:v>
                </c:pt>
                <c:pt idx="319">
                  <c:v>43049</c:v>
                </c:pt>
                <c:pt idx="320">
                  <c:v>43052</c:v>
                </c:pt>
                <c:pt idx="321">
                  <c:v>43053</c:v>
                </c:pt>
                <c:pt idx="322">
                  <c:v>43055</c:v>
                </c:pt>
                <c:pt idx="323">
                  <c:v>43056</c:v>
                </c:pt>
                <c:pt idx="324">
                  <c:v>43060</c:v>
                </c:pt>
                <c:pt idx="325">
                  <c:v>43061</c:v>
                </c:pt>
                <c:pt idx="326">
                  <c:v>43062</c:v>
                </c:pt>
                <c:pt idx="327">
                  <c:v>43063</c:v>
                </c:pt>
                <c:pt idx="328">
                  <c:v>43066</c:v>
                </c:pt>
                <c:pt idx="329">
                  <c:v>43067</c:v>
                </c:pt>
                <c:pt idx="330">
                  <c:v>43068</c:v>
                </c:pt>
                <c:pt idx="331">
                  <c:v>43069</c:v>
                </c:pt>
                <c:pt idx="332">
                  <c:v>43070</c:v>
                </c:pt>
                <c:pt idx="333">
                  <c:v>43073</c:v>
                </c:pt>
                <c:pt idx="334">
                  <c:v>43074</c:v>
                </c:pt>
                <c:pt idx="335">
                  <c:v>43075</c:v>
                </c:pt>
                <c:pt idx="336">
                  <c:v>43076</c:v>
                </c:pt>
                <c:pt idx="337">
                  <c:v>43077</c:v>
                </c:pt>
                <c:pt idx="338">
                  <c:v>43080</c:v>
                </c:pt>
                <c:pt idx="339">
                  <c:v>43081</c:v>
                </c:pt>
                <c:pt idx="340">
                  <c:v>43082</c:v>
                </c:pt>
                <c:pt idx="341">
                  <c:v>43083</c:v>
                </c:pt>
                <c:pt idx="342">
                  <c:v>43084</c:v>
                </c:pt>
                <c:pt idx="343">
                  <c:v>43087</c:v>
                </c:pt>
                <c:pt idx="344">
                  <c:v>43088</c:v>
                </c:pt>
                <c:pt idx="345">
                  <c:v>43089</c:v>
                </c:pt>
                <c:pt idx="346">
                  <c:v>43090</c:v>
                </c:pt>
                <c:pt idx="347">
                  <c:v>43091</c:v>
                </c:pt>
                <c:pt idx="348">
                  <c:v>43095</c:v>
                </c:pt>
                <c:pt idx="349">
                  <c:v>43096</c:v>
                </c:pt>
                <c:pt idx="350">
                  <c:v>43097</c:v>
                </c:pt>
                <c:pt idx="351">
                  <c:v>43102</c:v>
                </c:pt>
                <c:pt idx="352">
                  <c:v>43103</c:v>
                </c:pt>
                <c:pt idx="353">
                  <c:v>43104</c:v>
                </c:pt>
                <c:pt idx="354">
                  <c:v>43105</c:v>
                </c:pt>
                <c:pt idx="355">
                  <c:v>43108</c:v>
                </c:pt>
                <c:pt idx="356">
                  <c:v>43109</c:v>
                </c:pt>
                <c:pt idx="357">
                  <c:v>43110</c:v>
                </c:pt>
                <c:pt idx="358">
                  <c:v>43111</c:v>
                </c:pt>
                <c:pt idx="359">
                  <c:v>43112</c:v>
                </c:pt>
                <c:pt idx="360">
                  <c:v>43115</c:v>
                </c:pt>
                <c:pt idx="361">
                  <c:v>43116</c:v>
                </c:pt>
                <c:pt idx="362">
                  <c:v>43117</c:v>
                </c:pt>
                <c:pt idx="363">
                  <c:v>43118</c:v>
                </c:pt>
                <c:pt idx="364">
                  <c:v>43119</c:v>
                </c:pt>
                <c:pt idx="365">
                  <c:v>43122</c:v>
                </c:pt>
                <c:pt idx="366">
                  <c:v>43123</c:v>
                </c:pt>
                <c:pt idx="367">
                  <c:v>43124</c:v>
                </c:pt>
                <c:pt idx="368">
                  <c:v>43126</c:v>
                </c:pt>
                <c:pt idx="369">
                  <c:v>43129</c:v>
                </c:pt>
                <c:pt idx="370">
                  <c:v>43130</c:v>
                </c:pt>
                <c:pt idx="371">
                  <c:v>43131</c:v>
                </c:pt>
                <c:pt idx="372">
                  <c:v>43132</c:v>
                </c:pt>
                <c:pt idx="373">
                  <c:v>43133</c:v>
                </c:pt>
                <c:pt idx="374">
                  <c:v>43136</c:v>
                </c:pt>
                <c:pt idx="375">
                  <c:v>43137</c:v>
                </c:pt>
                <c:pt idx="376">
                  <c:v>43138</c:v>
                </c:pt>
                <c:pt idx="377">
                  <c:v>43139</c:v>
                </c:pt>
                <c:pt idx="378">
                  <c:v>43140</c:v>
                </c:pt>
                <c:pt idx="379">
                  <c:v>43145</c:v>
                </c:pt>
                <c:pt idx="380">
                  <c:v>43146</c:v>
                </c:pt>
                <c:pt idx="381">
                  <c:v>43147</c:v>
                </c:pt>
                <c:pt idx="382">
                  <c:v>43150</c:v>
                </c:pt>
                <c:pt idx="383">
                  <c:v>43151</c:v>
                </c:pt>
                <c:pt idx="384">
                  <c:v>43152</c:v>
                </c:pt>
                <c:pt idx="385">
                  <c:v>43153</c:v>
                </c:pt>
                <c:pt idx="386">
                  <c:v>43154</c:v>
                </c:pt>
                <c:pt idx="387">
                  <c:v>43157</c:v>
                </c:pt>
                <c:pt idx="388">
                  <c:v>43158</c:v>
                </c:pt>
                <c:pt idx="389">
                  <c:v>43159</c:v>
                </c:pt>
                <c:pt idx="390">
                  <c:v>43160</c:v>
                </c:pt>
                <c:pt idx="391">
                  <c:v>43161</c:v>
                </c:pt>
                <c:pt idx="392">
                  <c:v>43164</c:v>
                </c:pt>
                <c:pt idx="393">
                  <c:v>43165</c:v>
                </c:pt>
                <c:pt idx="394">
                  <c:v>43166</c:v>
                </c:pt>
                <c:pt idx="395">
                  <c:v>43167</c:v>
                </c:pt>
                <c:pt idx="396">
                  <c:v>43168</c:v>
                </c:pt>
                <c:pt idx="397">
                  <c:v>43171</c:v>
                </c:pt>
                <c:pt idx="398">
                  <c:v>43172</c:v>
                </c:pt>
                <c:pt idx="399">
                  <c:v>43173</c:v>
                </c:pt>
                <c:pt idx="400">
                  <c:v>43174</c:v>
                </c:pt>
                <c:pt idx="401">
                  <c:v>43175</c:v>
                </c:pt>
                <c:pt idx="402">
                  <c:v>43178</c:v>
                </c:pt>
                <c:pt idx="403">
                  <c:v>43179</c:v>
                </c:pt>
                <c:pt idx="404">
                  <c:v>43180</c:v>
                </c:pt>
                <c:pt idx="405">
                  <c:v>43181</c:v>
                </c:pt>
                <c:pt idx="406">
                  <c:v>43182</c:v>
                </c:pt>
                <c:pt idx="407">
                  <c:v>43185</c:v>
                </c:pt>
                <c:pt idx="408">
                  <c:v>43186</c:v>
                </c:pt>
                <c:pt idx="409">
                  <c:v>43187</c:v>
                </c:pt>
                <c:pt idx="410">
                  <c:v>43188</c:v>
                </c:pt>
                <c:pt idx="411">
                  <c:v>43192</c:v>
                </c:pt>
                <c:pt idx="412">
                  <c:v>43193</c:v>
                </c:pt>
                <c:pt idx="413">
                  <c:v>43194</c:v>
                </c:pt>
                <c:pt idx="414">
                  <c:v>43195</c:v>
                </c:pt>
                <c:pt idx="415">
                  <c:v>43196</c:v>
                </c:pt>
                <c:pt idx="416">
                  <c:v>43199</c:v>
                </c:pt>
                <c:pt idx="417">
                  <c:v>43200</c:v>
                </c:pt>
                <c:pt idx="418">
                  <c:v>43201</c:v>
                </c:pt>
                <c:pt idx="419">
                  <c:v>43202</c:v>
                </c:pt>
                <c:pt idx="420">
                  <c:v>43203</c:v>
                </c:pt>
                <c:pt idx="421">
                  <c:v>43206</c:v>
                </c:pt>
                <c:pt idx="422">
                  <c:v>43207</c:v>
                </c:pt>
                <c:pt idx="423">
                  <c:v>43208</c:v>
                </c:pt>
                <c:pt idx="424">
                  <c:v>43209</c:v>
                </c:pt>
                <c:pt idx="425">
                  <c:v>43210</c:v>
                </c:pt>
                <c:pt idx="426">
                  <c:v>43213</c:v>
                </c:pt>
                <c:pt idx="427">
                  <c:v>43214</c:v>
                </c:pt>
                <c:pt idx="428">
                  <c:v>43215</c:v>
                </c:pt>
                <c:pt idx="429">
                  <c:v>43216</c:v>
                </c:pt>
                <c:pt idx="430">
                  <c:v>43217</c:v>
                </c:pt>
                <c:pt idx="431">
                  <c:v>43220</c:v>
                </c:pt>
                <c:pt idx="432">
                  <c:v>43222</c:v>
                </c:pt>
                <c:pt idx="433">
                  <c:v>43223</c:v>
                </c:pt>
                <c:pt idx="434">
                  <c:v>43224</c:v>
                </c:pt>
                <c:pt idx="435">
                  <c:v>43227</c:v>
                </c:pt>
                <c:pt idx="436">
                  <c:v>43228</c:v>
                </c:pt>
                <c:pt idx="437">
                  <c:v>43229</c:v>
                </c:pt>
                <c:pt idx="438">
                  <c:v>43230</c:v>
                </c:pt>
                <c:pt idx="439">
                  <c:v>43231</c:v>
                </c:pt>
                <c:pt idx="440">
                  <c:v>43234</c:v>
                </c:pt>
                <c:pt idx="441">
                  <c:v>43235</c:v>
                </c:pt>
                <c:pt idx="442">
                  <c:v>43236</c:v>
                </c:pt>
                <c:pt idx="443">
                  <c:v>43237</c:v>
                </c:pt>
                <c:pt idx="444">
                  <c:v>43238</c:v>
                </c:pt>
                <c:pt idx="445">
                  <c:v>43241</c:v>
                </c:pt>
                <c:pt idx="446">
                  <c:v>43242</c:v>
                </c:pt>
                <c:pt idx="447">
                  <c:v>43243</c:v>
                </c:pt>
                <c:pt idx="448">
                  <c:v>43244</c:v>
                </c:pt>
                <c:pt idx="449">
                  <c:v>43245</c:v>
                </c:pt>
                <c:pt idx="450">
                  <c:v>43248</c:v>
                </c:pt>
                <c:pt idx="451">
                  <c:v>43249</c:v>
                </c:pt>
                <c:pt idx="452">
                  <c:v>43250</c:v>
                </c:pt>
                <c:pt idx="453">
                  <c:v>43252</c:v>
                </c:pt>
                <c:pt idx="454">
                  <c:v>43255</c:v>
                </c:pt>
                <c:pt idx="455">
                  <c:v>43256</c:v>
                </c:pt>
                <c:pt idx="456">
                  <c:v>43257</c:v>
                </c:pt>
                <c:pt idx="457">
                  <c:v>43258</c:v>
                </c:pt>
                <c:pt idx="458">
                  <c:v>43259</c:v>
                </c:pt>
                <c:pt idx="459">
                  <c:v>43262</c:v>
                </c:pt>
                <c:pt idx="460">
                  <c:v>43263</c:v>
                </c:pt>
                <c:pt idx="461">
                  <c:v>43264</c:v>
                </c:pt>
                <c:pt idx="462">
                  <c:v>43265</c:v>
                </c:pt>
                <c:pt idx="463">
                  <c:v>43266</c:v>
                </c:pt>
                <c:pt idx="464">
                  <c:v>43269</c:v>
                </c:pt>
                <c:pt idx="465">
                  <c:v>43270</c:v>
                </c:pt>
                <c:pt idx="466">
                  <c:v>43271</c:v>
                </c:pt>
                <c:pt idx="467">
                  <c:v>43272</c:v>
                </c:pt>
                <c:pt idx="468">
                  <c:v>43273</c:v>
                </c:pt>
                <c:pt idx="469">
                  <c:v>43276</c:v>
                </c:pt>
                <c:pt idx="470">
                  <c:v>43277</c:v>
                </c:pt>
                <c:pt idx="471">
                  <c:v>43278</c:v>
                </c:pt>
                <c:pt idx="472">
                  <c:v>43279</c:v>
                </c:pt>
                <c:pt idx="473">
                  <c:v>43280</c:v>
                </c:pt>
                <c:pt idx="474">
                  <c:v>43283</c:v>
                </c:pt>
                <c:pt idx="475">
                  <c:v>43284</c:v>
                </c:pt>
                <c:pt idx="476">
                  <c:v>43285</c:v>
                </c:pt>
                <c:pt idx="477">
                  <c:v>43286</c:v>
                </c:pt>
                <c:pt idx="478">
                  <c:v>43287</c:v>
                </c:pt>
                <c:pt idx="479">
                  <c:v>43291</c:v>
                </c:pt>
                <c:pt idx="480">
                  <c:v>43292</c:v>
                </c:pt>
                <c:pt idx="481">
                  <c:v>43293</c:v>
                </c:pt>
                <c:pt idx="482">
                  <c:v>43294</c:v>
                </c:pt>
                <c:pt idx="483">
                  <c:v>43297</c:v>
                </c:pt>
                <c:pt idx="484">
                  <c:v>43298</c:v>
                </c:pt>
                <c:pt idx="485">
                  <c:v>43299</c:v>
                </c:pt>
                <c:pt idx="486">
                  <c:v>43300</c:v>
                </c:pt>
                <c:pt idx="487">
                  <c:v>43301</c:v>
                </c:pt>
                <c:pt idx="488">
                  <c:v>43304</c:v>
                </c:pt>
                <c:pt idx="489">
                  <c:v>43305</c:v>
                </c:pt>
                <c:pt idx="490">
                  <c:v>43306</c:v>
                </c:pt>
                <c:pt idx="491">
                  <c:v>43307</c:v>
                </c:pt>
                <c:pt idx="492">
                  <c:v>43308</c:v>
                </c:pt>
                <c:pt idx="493">
                  <c:v>43311</c:v>
                </c:pt>
                <c:pt idx="494">
                  <c:v>43312</c:v>
                </c:pt>
                <c:pt idx="495">
                  <c:v>43313</c:v>
                </c:pt>
                <c:pt idx="496">
                  <c:v>43314</c:v>
                </c:pt>
                <c:pt idx="497">
                  <c:v>43315</c:v>
                </c:pt>
                <c:pt idx="498">
                  <c:v>43318</c:v>
                </c:pt>
                <c:pt idx="499">
                  <c:v>43319</c:v>
                </c:pt>
                <c:pt idx="500">
                  <c:v>43320</c:v>
                </c:pt>
                <c:pt idx="501">
                  <c:v>43321</c:v>
                </c:pt>
                <c:pt idx="502">
                  <c:v>43322</c:v>
                </c:pt>
                <c:pt idx="503">
                  <c:v>43325</c:v>
                </c:pt>
                <c:pt idx="504">
                  <c:v>43326</c:v>
                </c:pt>
                <c:pt idx="505">
                  <c:v>43327</c:v>
                </c:pt>
                <c:pt idx="506">
                  <c:v>43328</c:v>
                </c:pt>
                <c:pt idx="507">
                  <c:v>43329</c:v>
                </c:pt>
                <c:pt idx="508">
                  <c:v>43332</c:v>
                </c:pt>
                <c:pt idx="509">
                  <c:v>43333</c:v>
                </c:pt>
                <c:pt idx="510">
                  <c:v>43334</c:v>
                </c:pt>
                <c:pt idx="511">
                  <c:v>43335</c:v>
                </c:pt>
                <c:pt idx="512">
                  <c:v>43336</c:v>
                </c:pt>
                <c:pt idx="513">
                  <c:v>43339</c:v>
                </c:pt>
                <c:pt idx="514">
                  <c:v>43340</c:v>
                </c:pt>
                <c:pt idx="515">
                  <c:v>43341</c:v>
                </c:pt>
                <c:pt idx="516">
                  <c:v>43342</c:v>
                </c:pt>
                <c:pt idx="517">
                  <c:v>43343</c:v>
                </c:pt>
                <c:pt idx="518">
                  <c:v>43346</c:v>
                </c:pt>
                <c:pt idx="519">
                  <c:v>43347</c:v>
                </c:pt>
                <c:pt idx="520">
                  <c:v>43348</c:v>
                </c:pt>
                <c:pt idx="521">
                  <c:v>43349</c:v>
                </c:pt>
                <c:pt idx="522">
                  <c:v>43353</c:v>
                </c:pt>
                <c:pt idx="523">
                  <c:v>43354</c:v>
                </c:pt>
                <c:pt idx="524">
                  <c:v>43355</c:v>
                </c:pt>
                <c:pt idx="525">
                  <c:v>43356</c:v>
                </c:pt>
                <c:pt idx="526">
                  <c:v>43357</c:v>
                </c:pt>
                <c:pt idx="527">
                  <c:v>43360</c:v>
                </c:pt>
                <c:pt idx="528">
                  <c:v>43361</c:v>
                </c:pt>
                <c:pt idx="529">
                  <c:v>43362</c:v>
                </c:pt>
                <c:pt idx="530">
                  <c:v>43363</c:v>
                </c:pt>
                <c:pt idx="531">
                  <c:v>43364</c:v>
                </c:pt>
                <c:pt idx="532">
                  <c:v>43367</c:v>
                </c:pt>
                <c:pt idx="533">
                  <c:v>43368</c:v>
                </c:pt>
                <c:pt idx="534">
                  <c:v>43369</c:v>
                </c:pt>
                <c:pt idx="535">
                  <c:v>43370</c:v>
                </c:pt>
                <c:pt idx="536">
                  <c:v>43371</c:v>
                </c:pt>
                <c:pt idx="537">
                  <c:v>43374</c:v>
                </c:pt>
                <c:pt idx="538">
                  <c:v>43375</c:v>
                </c:pt>
                <c:pt idx="539">
                  <c:v>43376</c:v>
                </c:pt>
                <c:pt idx="540">
                  <c:v>43377</c:v>
                </c:pt>
                <c:pt idx="541">
                  <c:v>43378</c:v>
                </c:pt>
                <c:pt idx="542">
                  <c:v>43381</c:v>
                </c:pt>
                <c:pt idx="543">
                  <c:v>43382</c:v>
                </c:pt>
                <c:pt idx="544">
                  <c:v>43383</c:v>
                </c:pt>
                <c:pt idx="545">
                  <c:v>43384</c:v>
                </c:pt>
                <c:pt idx="546">
                  <c:v>43388</c:v>
                </c:pt>
                <c:pt idx="547">
                  <c:v>43389</c:v>
                </c:pt>
                <c:pt idx="548">
                  <c:v>43390</c:v>
                </c:pt>
                <c:pt idx="549">
                  <c:v>43391</c:v>
                </c:pt>
                <c:pt idx="550">
                  <c:v>43392</c:v>
                </c:pt>
                <c:pt idx="551">
                  <c:v>43395</c:v>
                </c:pt>
                <c:pt idx="552">
                  <c:v>43396</c:v>
                </c:pt>
                <c:pt idx="553">
                  <c:v>43397</c:v>
                </c:pt>
                <c:pt idx="554">
                  <c:v>43398</c:v>
                </c:pt>
                <c:pt idx="555">
                  <c:v>43399</c:v>
                </c:pt>
                <c:pt idx="556">
                  <c:v>43402</c:v>
                </c:pt>
                <c:pt idx="557">
                  <c:v>43403</c:v>
                </c:pt>
                <c:pt idx="558">
                  <c:v>43404</c:v>
                </c:pt>
                <c:pt idx="559">
                  <c:v>43405</c:v>
                </c:pt>
                <c:pt idx="560">
                  <c:v>43409</c:v>
                </c:pt>
                <c:pt idx="561">
                  <c:v>43410</c:v>
                </c:pt>
                <c:pt idx="562">
                  <c:v>43411</c:v>
                </c:pt>
                <c:pt idx="563">
                  <c:v>43412</c:v>
                </c:pt>
                <c:pt idx="564">
                  <c:v>43413</c:v>
                </c:pt>
                <c:pt idx="565">
                  <c:v>43416</c:v>
                </c:pt>
                <c:pt idx="566">
                  <c:v>43417</c:v>
                </c:pt>
                <c:pt idx="567">
                  <c:v>43418</c:v>
                </c:pt>
                <c:pt idx="568">
                  <c:v>43420</c:v>
                </c:pt>
                <c:pt idx="569">
                  <c:v>43423</c:v>
                </c:pt>
                <c:pt idx="570">
                  <c:v>43425</c:v>
                </c:pt>
                <c:pt idx="571">
                  <c:v>43426</c:v>
                </c:pt>
                <c:pt idx="572">
                  <c:v>43427</c:v>
                </c:pt>
                <c:pt idx="573">
                  <c:v>43430</c:v>
                </c:pt>
                <c:pt idx="574">
                  <c:v>43431</c:v>
                </c:pt>
                <c:pt idx="575">
                  <c:v>43432</c:v>
                </c:pt>
                <c:pt idx="576">
                  <c:v>43433</c:v>
                </c:pt>
                <c:pt idx="577">
                  <c:v>43434</c:v>
                </c:pt>
                <c:pt idx="578">
                  <c:v>43437</c:v>
                </c:pt>
                <c:pt idx="579">
                  <c:v>43438</c:v>
                </c:pt>
                <c:pt idx="580">
                  <c:v>43439</c:v>
                </c:pt>
                <c:pt idx="581">
                  <c:v>43440</c:v>
                </c:pt>
                <c:pt idx="582">
                  <c:v>43441</c:v>
                </c:pt>
                <c:pt idx="583">
                  <c:v>43444</c:v>
                </c:pt>
                <c:pt idx="584">
                  <c:v>43445</c:v>
                </c:pt>
                <c:pt idx="585">
                  <c:v>43446</c:v>
                </c:pt>
                <c:pt idx="586">
                  <c:v>43447</c:v>
                </c:pt>
                <c:pt idx="587">
                  <c:v>43448</c:v>
                </c:pt>
                <c:pt idx="588">
                  <c:v>43451</c:v>
                </c:pt>
                <c:pt idx="589">
                  <c:v>43452</c:v>
                </c:pt>
                <c:pt idx="590">
                  <c:v>43453</c:v>
                </c:pt>
                <c:pt idx="591">
                  <c:v>43454</c:v>
                </c:pt>
                <c:pt idx="592">
                  <c:v>43455</c:v>
                </c:pt>
                <c:pt idx="593">
                  <c:v>43460</c:v>
                </c:pt>
                <c:pt idx="594">
                  <c:v>43461</c:v>
                </c:pt>
                <c:pt idx="595">
                  <c:v>43462</c:v>
                </c:pt>
                <c:pt idx="596">
                  <c:v>43467</c:v>
                </c:pt>
                <c:pt idx="597">
                  <c:v>43468</c:v>
                </c:pt>
                <c:pt idx="598">
                  <c:v>43469</c:v>
                </c:pt>
                <c:pt idx="599">
                  <c:v>43472</c:v>
                </c:pt>
                <c:pt idx="600">
                  <c:v>43473</c:v>
                </c:pt>
                <c:pt idx="601">
                  <c:v>43474</c:v>
                </c:pt>
                <c:pt idx="602">
                  <c:v>43475</c:v>
                </c:pt>
                <c:pt idx="603">
                  <c:v>43476</c:v>
                </c:pt>
                <c:pt idx="604">
                  <c:v>43479</c:v>
                </c:pt>
                <c:pt idx="605">
                  <c:v>43480</c:v>
                </c:pt>
                <c:pt idx="606">
                  <c:v>43481</c:v>
                </c:pt>
                <c:pt idx="607">
                  <c:v>43482</c:v>
                </c:pt>
                <c:pt idx="608">
                  <c:v>43483</c:v>
                </c:pt>
                <c:pt idx="609">
                  <c:v>43486</c:v>
                </c:pt>
                <c:pt idx="610">
                  <c:v>43487</c:v>
                </c:pt>
                <c:pt idx="611">
                  <c:v>43488</c:v>
                </c:pt>
                <c:pt idx="612">
                  <c:v>43489</c:v>
                </c:pt>
                <c:pt idx="613">
                  <c:v>43493</c:v>
                </c:pt>
                <c:pt idx="614">
                  <c:v>43494</c:v>
                </c:pt>
                <c:pt idx="615">
                  <c:v>43495</c:v>
                </c:pt>
                <c:pt idx="616">
                  <c:v>43496</c:v>
                </c:pt>
                <c:pt idx="617">
                  <c:v>43497</c:v>
                </c:pt>
                <c:pt idx="618">
                  <c:v>43500</c:v>
                </c:pt>
                <c:pt idx="619">
                  <c:v>43501</c:v>
                </c:pt>
                <c:pt idx="620">
                  <c:v>43502</c:v>
                </c:pt>
                <c:pt idx="621">
                  <c:v>43503</c:v>
                </c:pt>
                <c:pt idx="622">
                  <c:v>43504</c:v>
                </c:pt>
                <c:pt idx="623">
                  <c:v>43507</c:v>
                </c:pt>
                <c:pt idx="624">
                  <c:v>43508</c:v>
                </c:pt>
                <c:pt idx="625">
                  <c:v>43509</c:v>
                </c:pt>
                <c:pt idx="626">
                  <c:v>43510</c:v>
                </c:pt>
                <c:pt idx="627">
                  <c:v>43511</c:v>
                </c:pt>
                <c:pt idx="628">
                  <c:v>43514</c:v>
                </c:pt>
                <c:pt idx="629">
                  <c:v>43515</c:v>
                </c:pt>
                <c:pt idx="630">
                  <c:v>43516</c:v>
                </c:pt>
                <c:pt idx="631">
                  <c:v>43517</c:v>
                </c:pt>
                <c:pt idx="632">
                  <c:v>43518</c:v>
                </c:pt>
                <c:pt idx="633">
                  <c:v>43521</c:v>
                </c:pt>
                <c:pt idx="634">
                  <c:v>43522</c:v>
                </c:pt>
                <c:pt idx="635">
                  <c:v>43523</c:v>
                </c:pt>
                <c:pt idx="636">
                  <c:v>43524</c:v>
                </c:pt>
                <c:pt idx="637">
                  <c:v>43525</c:v>
                </c:pt>
                <c:pt idx="638">
                  <c:v>43530</c:v>
                </c:pt>
                <c:pt idx="639">
                  <c:v>43531</c:v>
                </c:pt>
                <c:pt idx="640">
                  <c:v>43532</c:v>
                </c:pt>
                <c:pt idx="641">
                  <c:v>43535</c:v>
                </c:pt>
                <c:pt idx="642">
                  <c:v>43536</c:v>
                </c:pt>
                <c:pt idx="643">
                  <c:v>43537</c:v>
                </c:pt>
                <c:pt idx="644">
                  <c:v>43538</c:v>
                </c:pt>
                <c:pt idx="645">
                  <c:v>43539</c:v>
                </c:pt>
                <c:pt idx="646">
                  <c:v>43542</c:v>
                </c:pt>
                <c:pt idx="647">
                  <c:v>43543</c:v>
                </c:pt>
                <c:pt idx="648">
                  <c:v>43544</c:v>
                </c:pt>
                <c:pt idx="649">
                  <c:v>43545</c:v>
                </c:pt>
                <c:pt idx="650">
                  <c:v>43546</c:v>
                </c:pt>
                <c:pt idx="651">
                  <c:v>43549</c:v>
                </c:pt>
                <c:pt idx="652">
                  <c:v>43550</c:v>
                </c:pt>
                <c:pt idx="653">
                  <c:v>43551</c:v>
                </c:pt>
                <c:pt idx="654">
                  <c:v>43552</c:v>
                </c:pt>
                <c:pt idx="655">
                  <c:v>43553</c:v>
                </c:pt>
                <c:pt idx="656">
                  <c:v>43556</c:v>
                </c:pt>
                <c:pt idx="657">
                  <c:v>43557</c:v>
                </c:pt>
                <c:pt idx="658">
                  <c:v>43558</c:v>
                </c:pt>
                <c:pt idx="659">
                  <c:v>43559</c:v>
                </c:pt>
                <c:pt idx="660">
                  <c:v>43560</c:v>
                </c:pt>
                <c:pt idx="661">
                  <c:v>43563</c:v>
                </c:pt>
                <c:pt idx="662">
                  <c:v>43564</c:v>
                </c:pt>
                <c:pt idx="663">
                  <c:v>43565</c:v>
                </c:pt>
                <c:pt idx="664">
                  <c:v>43566</c:v>
                </c:pt>
                <c:pt idx="665">
                  <c:v>43567</c:v>
                </c:pt>
                <c:pt idx="666">
                  <c:v>43570</c:v>
                </c:pt>
                <c:pt idx="667">
                  <c:v>43571</c:v>
                </c:pt>
                <c:pt idx="668">
                  <c:v>43572</c:v>
                </c:pt>
                <c:pt idx="669">
                  <c:v>43573</c:v>
                </c:pt>
                <c:pt idx="670">
                  <c:v>43577</c:v>
                </c:pt>
                <c:pt idx="671">
                  <c:v>43578</c:v>
                </c:pt>
                <c:pt idx="672">
                  <c:v>43579</c:v>
                </c:pt>
                <c:pt idx="673">
                  <c:v>43580</c:v>
                </c:pt>
                <c:pt idx="674">
                  <c:v>43581</c:v>
                </c:pt>
                <c:pt idx="675">
                  <c:v>43584</c:v>
                </c:pt>
                <c:pt idx="676">
                  <c:v>43585</c:v>
                </c:pt>
                <c:pt idx="677">
                  <c:v>43587</c:v>
                </c:pt>
                <c:pt idx="678">
                  <c:v>43588</c:v>
                </c:pt>
                <c:pt idx="679">
                  <c:v>43591</c:v>
                </c:pt>
                <c:pt idx="680">
                  <c:v>43592</c:v>
                </c:pt>
                <c:pt idx="681">
                  <c:v>43593</c:v>
                </c:pt>
                <c:pt idx="682">
                  <c:v>43594</c:v>
                </c:pt>
                <c:pt idx="683">
                  <c:v>43595</c:v>
                </c:pt>
                <c:pt idx="684">
                  <c:v>43598</c:v>
                </c:pt>
                <c:pt idx="685">
                  <c:v>43599</c:v>
                </c:pt>
                <c:pt idx="686">
                  <c:v>43600</c:v>
                </c:pt>
                <c:pt idx="687">
                  <c:v>43601</c:v>
                </c:pt>
                <c:pt idx="688">
                  <c:v>43602</c:v>
                </c:pt>
                <c:pt idx="689">
                  <c:v>43605</c:v>
                </c:pt>
                <c:pt idx="690">
                  <c:v>43606</c:v>
                </c:pt>
                <c:pt idx="691">
                  <c:v>43607</c:v>
                </c:pt>
                <c:pt idx="692">
                  <c:v>43608</c:v>
                </c:pt>
                <c:pt idx="693">
                  <c:v>43609</c:v>
                </c:pt>
                <c:pt idx="694">
                  <c:v>43612</c:v>
                </c:pt>
                <c:pt idx="695">
                  <c:v>43613</c:v>
                </c:pt>
                <c:pt idx="696">
                  <c:v>43614</c:v>
                </c:pt>
                <c:pt idx="697">
                  <c:v>43615</c:v>
                </c:pt>
                <c:pt idx="698">
                  <c:v>43616</c:v>
                </c:pt>
                <c:pt idx="699">
                  <c:v>43619</c:v>
                </c:pt>
                <c:pt idx="700">
                  <c:v>43620</c:v>
                </c:pt>
                <c:pt idx="701">
                  <c:v>43621</c:v>
                </c:pt>
                <c:pt idx="702">
                  <c:v>43622</c:v>
                </c:pt>
                <c:pt idx="703">
                  <c:v>43623</c:v>
                </c:pt>
                <c:pt idx="704">
                  <c:v>43626</c:v>
                </c:pt>
                <c:pt idx="705">
                  <c:v>43627</c:v>
                </c:pt>
                <c:pt idx="706">
                  <c:v>43628</c:v>
                </c:pt>
                <c:pt idx="707">
                  <c:v>43629</c:v>
                </c:pt>
                <c:pt idx="708">
                  <c:v>43630</c:v>
                </c:pt>
                <c:pt idx="709">
                  <c:v>43633</c:v>
                </c:pt>
                <c:pt idx="710">
                  <c:v>43634</c:v>
                </c:pt>
                <c:pt idx="711">
                  <c:v>43635</c:v>
                </c:pt>
                <c:pt idx="712">
                  <c:v>43637</c:v>
                </c:pt>
                <c:pt idx="713">
                  <c:v>43640</c:v>
                </c:pt>
                <c:pt idx="714">
                  <c:v>43641</c:v>
                </c:pt>
                <c:pt idx="715">
                  <c:v>43642</c:v>
                </c:pt>
                <c:pt idx="716">
                  <c:v>43643</c:v>
                </c:pt>
                <c:pt idx="717">
                  <c:v>43644</c:v>
                </c:pt>
                <c:pt idx="718">
                  <c:v>43647</c:v>
                </c:pt>
                <c:pt idx="719">
                  <c:v>43648</c:v>
                </c:pt>
                <c:pt idx="720">
                  <c:v>43649</c:v>
                </c:pt>
                <c:pt idx="721">
                  <c:v>43650</c:v>
                </c:pt>
                <c:pt idx="722">
                  <c:v>43651</c:v>
                </c:pt>
                <c:pt idx="723">
                  <c:v>43654</c:v>
                </c:pt>
                <c:pt idx="724">
                  <c:v>43656</c:v>
                </c:pt>
                <c:pt idx="725">
                  <c:v>43657</c:v>
                </c:pt>
                <c:pt idx="726">
                  <c:v>43658</c:v>
                </c:pt>
                <c:pt idx="727">
                  <c:v>43661</c:v>
                </c:pt>
                <c:pt idx="728">
                  <c:v>43662</c:v>
                </c:pt>
                <c:pt idx="729">
                  <c:v>43663</c:v>
                </c:pt>
                <c:pt idx="730">
                  <c:v>43664</c:v>
                </c:pt>
                <c:pt idx="731">
                  <c:v>43665</c:v>
                </c:pt>
                <c:pt idx="732">
                  <c:v>43668</c:v>
                </c:pt>
                <c:pt idx="733">
                  <c:v>43669</c:v>
                </c:pt>
                <c:pt idx="734">
                  <c:v>43670</c:v>
                </c:pt>
                <c:pt idx="735">
                  <c:v>43671</c:v>
                </c:pt>
                <c:pt idx="736">
                  <c:v>43672</c:v>
                </c:pt>
                <c:pt idx="737">
                  <c:v>43675</c:v>
                </c:pt>
                <c:pt idx="738">
                  <c:v>43676</c:v>
                </c:pt>
                <c:pt idx="739">
                  <c:v>43677</c:v>
                </c:pt>
                <c:pt idx="740">
                  <c:v>43678</c:v>
                </c:pt>
                <c:pt idx="741">
                  <c:v>43679</c:v>
                </c:pt>
                <c:pt idx="742">
                  <c:v>43682</c:v>
                </c:pt>
                <c:pt idx="743">
                  <c:v>43683</c:v>
                </c:pt>
                <c:pt idx="744">
                  <c:v>43684</c:v>
                </c:pt>
                <c:pt idx="745">
                  <c:v>43685</c:v>
                </c:pt>
                <c:pt idx="746">
                  <c:v>43686</c:v>
                </c:pt>
                <c:pt idx="747">
                  <c:v>43689</c:v>
                </c:pt>
                <c:pt idx="748">
                  <c:v>43690</c:v>
                </c:pt>
                <c:pt idx="749">
                  <c:v>43691</c:v>
                </c:pt>
                <c:pt idx="750">
                  <c:v>43692</c:v>
                </c:pt>
                <c:pt idx="751">
                  <c:v>43693</c:v>
                </c:pt>
                <c:pt idx="752">
                  <c:v>43696</c:v>
                </c:pt>
                <c:pt idx="753">
                  <c:v>43697</c:v>
                </c:pt>
                <c:pt idx="754">
                  <c:v>43698</c:v>
                </c:pt>
                <c:pt idx="755">
                  <c:v>43699</c:v>
                </c:pt>
                <c:pt idx="756">
                  <c:v>43700</c:v>
                </c:pt>
                <c:pt idx="757">
                  <c:v>43703</c:v>
                </c:pt>
                <c:pt idx="758">
                  <c:v>43704</c:v>
                </c:pt>
                <c:pt idx="759">
                  <c:v>43705</c:v>
                </c:pt>
                <c:pt idx="760">
                  <c:v>43706</c:v>
                </c:pt>
                <c:pt idx="761">
                  <c:v>43707</c:v>
                </c:pt>
              </c:numCache>
            </c:numRef>
          </c:cat>
          <c:val>
            <c:numRef>
              <c:f>Sheet2!$F$2:$F$1402</c:f>
              <c:numCache>
                <c:formatCode>0.00%</c:formatCode>
                <c:ptCount val="762"/>
                <c:pt idx="0">
                  <c:v>0.118993</c:v>
                </c:pt>
                <c:pt idx="1">
                  <c:v>0.120044</c:v>
                </c:pt>
                <c:pt idx="2">
                  <c:v>0.120403</c:v>
                </c:pt>
                <c:pt idx="3">
                  <c:v>0.119365</c:v>
                </c:pt>
                <c:pt idx="4">
                  <c:v>0.11837999999999999</c:v>
                </c:pt>
                <c:pt idx="5">
                  <c:v>0.119127</c:v>
                </c:pt>
                <c:pt idx="6">
                  <c:v>0.11813800000000001</c:v>
                </c:pt>
                <c:pt idx="7">
                  <c:v>0.118295</c:v>
                </c:pt>
                <c:pt idx="8">
                  <c:v>0.11852700000000001</c:v>
                </c:pt>
                <c:pt idx="9">
                  <c:v>0.118579</c:v>
                </c:pt>
                <c:pt idx="10">
                  <c:v>0.118274</c:v>
                </c:pt>
                <c:pt idx="11">
                  <c:v>0.11819499999999999</c:v>
                </c:pt>
                <c:pt idx="12">
                  <c:v>0.11851200000000001</c:v>
                </c:pt>
                <c:pt idx="13">
                  <c:v>0.11911099999999999</c:v>
                </c:pt>
                <c:pt idx="14">
                  <c:v>0.118447</c:v>
                </c:pt>
                <c:pt idx="15">
                  <c:v>0.118864</c:v>
                </c:pt>
                <c:pt idx="16">
                  <c:v>0.1192</c:v>
                </c:pt>
                <c:pt idx="17">
                  <c:v>0.11946999999999999</c:v>
                </c:pt>
                <c:pt idx="18">
                  <c:v>0.11953200000000001</c:v>
                </c:pt>
                <c:pt idx="19">
                  <c:v>0.12135699999999999</c:v>
                </c:pt>
                <c:pt idx="20">
                  <c:v>0.12052599999999999</c:v>
                </c:pt>
                <c:pt idx="21">
                  <c:v>0.121213</c:v>
                </c:pt>
                <c:pt idx="22">
                  <c:v>0.12004300000000001</c:v>
                </c:pt>
                <c:pt idx="23">
                  <c:v>0.11891</c:v>
                </c:pt>
                <c:pt idx="24">
                  <c:v>0.11813000000000001</c:v>
                </c:pt>
                <c:pt idx="25">
                  <c:v>0.118642</c:v>
                </c:pt>
                <c:pt idx="26">
                  <c:v>0.11802600000000001</c:v>
                </c:pt>
                <c:pt idx="27">
                  <c:v>0.118215</c:v>
                </c:pt>
                <c:pt idx="28">
                  <c:v>0.120364</c:v>
                </c:pt>
                <c:pt idx="29">
                  <c:v>0.119351</c:v>
                </c:pt>
                <c:pt idx="30">
                  <c:v>0.12177500000000001</c:v>
                </c:pt>
                <c:pt idx="31">
                  <c:v>0.121321</c:v>
                </c:pt>
                <c:pt idx="32">
                  <c:v>0.120458</c:v>
                </c:pt>
                <c:pt idx="33">
                  <c:v>0.119986</c:v>
                </c:pt>
                <c:pt idx="34">
                  <c:v>0.119973</c:v>
                </c:pt>
                <c:pt idx="35">
                  <c:v>0.11982699999999999</c:v>
                </c:pt>
                <c:pt idx="36">
                  <c:v>0.118177</c:v>
                </c:pt>
                <c:pt idx="37">
                  <c:v>0.11641899999999999</c:v>
                </c:pt>
                <c:pt idx="38">
                  <c:v>0.116289</c:v>
                </c:pt>
                <c:pt idx="39">
                  <c:v>0.116618</c:v>
                </c:pt>
                <c:pt idx="40">
                  <c:v>0.11523199999999999</c:v>
                </c:pt>
                <c:pt idx="41">
                  <c:v>0.11478999999999999</c:v>
                </c:pt>
                <c:pt idx="42">
                  <c:v>0.115536</c:v>
                </c:pt>
                <c:pt idx="43">
                  <c:v>0.11525000000000001</c:v>
                </c:pt>
                <c:pt idx="44">
                  <c:v>0.11346600000000001</c:v>
                </c:pt>
                <c:pt idx="45">
                  <c:v>0.11430699999999999</c:v>
                </c:pt>
                <c:pt idx="46">
                  <c:v>0.11293499999999999</c:v>
                </c:pt>
                <c:pt idx="47">
                  <c:v>0.112844</c:v>
                </c:pt>
                <c:pt idx="48">
                  <c:v>0.11214</c:v>
                </c:pt>
                <c:pt idx="49">
                  <c:v>0.111777</c:v>
                </c:pt>
                <c:pt idx="50">
                  <c:v>0.11229499999999999</c:v>
                </c:pt>
                <c:pt idx="51">
                  <c:v>0.11227499999999999</c:v>
                </c:pt>
                <c:pt idx="52">
                  <c:v>0.112371</c:v>
                </c:pt>
                <c:pt idx="53">
                  <c:v>0.112141</c:v>
                </c:pt>
                <c:pt idx="54">
                  <c:v>0.11160199999999999</c:v>
                </c:pt>
                <c:pt idx="55">
                  <c:v>0.11055</c:v>
                </c:pt>
                <c:pt idx="56">
                  <c:v>0.110384</c:v>
                </c:pt>
                <c:pt idx="57">
                  <c:v>0.11167400000000001</c:v>
                </c:pt>
                <c:pt idx="58">
                  <c:v>0.110746</c:v>
                </c:pt>
                <c:pt idx="59">
                  <c:v>0.11145099999999999</c:v>
                </c:pt>
                <c:pt idx="60">
                  <c:v>0.112507</c:v>
                </c:pt>
                <c:pt idx="61">
                  <c:v>0.113218</c:v>
                </c:pt>
                <c:pt idx="62">
                  <c:v>0.11321999999999999</c:v>
                </c:pt>
                <c:pt idx="63">
                  <c:v>0.11297399999999999</c:v>
                </c:pt>
                <c:pt idx="64">
                  <c:v>0.114167</c:v>
                </c:pt>
                <c:pt idx="65">
                  <c:v>0.11464600000000001</c:v>
                </c:pt>
                <c:pt idx="66">
                  <c:v>0.113788</c:v>
                </c:pt>
                <c:pt idx="67">
                  <c:v>0.112638</c:v>
                </c:pt>
                <c:pt idx="68">
                  <c:v>0.112071</c:v>
                </c:pt>
                <c:pt idx="69">
                  <c:v>0.11445900000000001</c:v>
                </c:pt>
                <c:pt idx="70">
                  <c:v>0.11872400000000001</c:v>
                </c:pt>
                <c:pt idx="71">
                  <c:v>0.11943899999999999</c:v>
                </c:pt>
                <c:pt idx="72">
                  <c:v>0.123282</c:v>
                </c:pt>
                <c:pt idx="73">
                  <c:v>0.119814</c:v>
                </c:pt>
                <c:pt idx="74">
                  <c:v>0.12076599999999998</c:v>
                </c:pt>
                <c:pt idx="75">
                  <c:v>0.12071</c:v>
                </c:pt>
                <c:pt idx="76">
                  <c:v>0.11791700000000001</c:v>
                </c:pt>
                <c:pt idx="77">
                  <c:v>0.117773</c:v>
                </c:pt>
                <c:pt idx="78">
                  <c:v>0.117837</c:v>
                </c:pt>
                <c:pt idx="79">
                  <c:v>0.118247</c:v>
                </c:pt>
                <c:pt idx="80">
                  <c:v>0.12002</c:v>
                </c:pt>
                <c:pt idx="81">
                  <c:v>0.118674</c:v>
                </c:pt>
                <c:pt idx="82">
                  <c:v>0.11807499999999999</c:v>
                </c:pt>
                <c:pt idx="83">
                  <c:v>0.117248</c:v>
                </c:pt>
                <c:pt idx="84">
                  <c:v>0.121822</c:v>
                </c:pt>
                <c:pt idx="85">
                  <c:v>0.12235500000000001</c:v>
                </c:pt>
                <c:pt idx="86">
                  <c:v>0.11934699999999999</c:v>
                </c:pt>
                <c:pt idx="87">
                  <c:v>0.11975</c:v>
                </c:pt>
                <c:pt idx="88">
                  <c:v>0.118826</c:v>
                </c:pt>
                <c:pt idx="89">
                  <c:v>0.11696899999999999</c:v>
                </c:pt>
                <c:pt idx="90">
                  <c:v>0.11731299999999999</c:v>
                </c:pt>
                <c:pt idx="91">
                  <c:v>0.11747400000000001</c:v>
                </c:pt>
                <c:pt idx="92">
                  <c:v>0.117897</c:v>
                </c:pt>
                <c:pt idx="93">
                  <c:v>0.117718</c:v>
                </c:pt>
                <c:pt idx="94">
                  <c:v>0.118551</c:v>
                </c:pt>
                <c:pt idx="95">
                  <c:v>0.117733</c:v>
                </c:pt>
                <c:pt idx="96">
                  <c:v>0.11720700000000001</c:v>
                </c:pt>
                <c:pt idx="97">
                  <c:v>0.11632999999999999</c:v>
                </c:pt>
                <c:pt idx="98">
                  <c:v>0.114427</c:v>
                </c:pt>
                <c:pt idx="99">
                  <c:v>0.11363200000000001</c:v>
                </c:pt>
                <c:pt idx="100">
                  <c:v>0.113469</c:v>
                </c:pt>
                <c:pt idx="101">
                  <c:v>0.11311600000000001</c:v>
                </c:pt>
                <c:pt idx="102">
                  <c:v>0.11310700000000001</c:v>
                </c:pt>
                <c:pt idx="103">
                  <c:v>0.11321300000000001</c:v>
                </c:pt>
                <c:pt idx="104">
                  <c:v>0.113085</c:v>
                </c:pt>
                <c:pt idx="105">
                  <c:v>0.11152699999999999</c:v>
                </c:pt>
                <c:pt idx="106">
                  <c:v>0.11158699999999999</c:v>
                </c:pt>
                <c:pt idx="107">
                  <c:v>0.112938</c:v>
                </c:pt>
                <c:pt idx="108">
                  <c:v>0.11206899999999999</c:v>
                </c:pt>
                <c:pt idx="109">
                  <c:v>0.11228099999999999</c:v>
                </c:pt>
                <c:pt idx="110">
                  <c:v>0.111747</c:v>
                </c:pt>
                <c:pt idx="111">
                  <c:v>0.11064600000000001</c:v>
                </c:pt>
                <c:pt idx="112">
                  <c:v>0.110989</c:v>
                </c:pt>
                <c:pt idx="113">
                  <c:v>0.107765</c:v>
                </c:pt>
                <c:pt idx="114">
                  <c:v>0.10811999999999999</c:v>
                </c:pt>
                <c:pt idx="115">
                  <c:v>0.10766400000000001</c:v>
                </c:pt>
                <c:pt idx="116">
                  <c:v>0.107502</c:v>
                </c:pt>
                <c:pt idx="117">
                  <c:v>0.108056</c:v>
                </c:pt>
                <c:pt idx="118">
                  <c:v>0.10715400000000001</c:v>
                </c:pt>
                <c:pt idx="119">
                  <c:v>0.10643599999999999</c:v>
                </c:pt>
                <c:pt idx="120">
                  <c:v>0.10619400000000001</c:v>
                </c:pt>
                <c:pt idx="121">
                  <c:v>0.10620300000000001</c:v>
                </c:pt>
                <c:pt idx="122">
                  <c:v>0.10715899999999999</c:v>
                </c:pt>
                <c:pt idx="123">
                  <c:v>0.106304</c:v>
                </c:pt>
                <c:pt idx="124">
                  <c:v>0.106934</c:v>
                </c:pt>
                <c:pt idx="125">
                  <c:v>0.106889</c:v>
                </c:pt>
                <c:pt idx="126">
                  <c:v>0.10664799999999999</c:v>
                </c:pt>
                <c:pt idx="127">
                  <c:v>0.10581699999999999</c:v>
                </c:pt>
                <c:pt idx="128">
                  <c:v>0.10451299999999999</c:v>
                </c:pt>
                <c:pt idx="129">
                  <c:v>0.104273</c:v>
                </c:pt>
                <c:pt idx="130">
                  <c:v>0.10357699999999999</c:v>
                </c:pt>
                <c:pt idx="131">
                  <c:v>0.10287</c:v>
                </c:pt>
                <c:pt idx="132">
                  <c:v>0.10289999999999999</c:v>
                </c:pt>
                <c:pt idx="133">
                  <c:v>0.102449</c:v>
                </c:pt>
                <c:pt idx="134">
                  <c:v>0.102452</c:v>
                </c:pt>
                <c:pt idx="135">
                  <c:v>0.10258800000000001</c:v>
                </c:pt>
                <c:pt idx="136">
                  <c:v>0.10226300000000001</c:v>
                </c:pt>
                <c:pt idx="137">
                  <c:v>0.10335699999999999</c:v>
                </c:pt>
                <c:pt idx="138">
                  <c:v>0.102769</c:v>
                </c:pt>
                <c:pt idx="139">
                  <c:v>0.10256800000000001</c:v>
                </c:pt>
                <c:pt idx="140">
                  <c:v>0.101991</c:v>
                </c:pt>
                <c:pt idx="141">
                  <c:v>0.10186099999999999</c:v>
                </c:pt>
                <c:pt idx="142">
                  <c:v>0.10040499999999999</c:v>
                </c:pt>
                <c:pt idx="143">
                  <c:v>0.10119600000000001</c:v>
                </c:pt>
                <c:pt idx="144">
                  <c:v>0.100592</c:v>
                </c:pt>
                <c:pt idx="145">
                  <c:v>0.101656</c:v>
                </c:pt>
                <c:pt idx="146">
                  <c:v>0.100372</c:v>
                </c:pt>
                <c:pt idx="147">
                  <c:v>9.9994E-2</c:v>
                </c:pt>
                <c:pt idx="148">
                  <c:v>0.10032999999999999</c:v>
                </c:pt>
                <c:pt idx="149">
                  <c:v>0.101328</c:v>
                </c:pt>
                <c:pt idx="150">
                  <c:v>0.10210900000000001</c:v>
                </c:pt>
                <c:pt idx="151">
                  <c:v>0.10000099999999999</c:v>
                </c:pt>
                <c:pt idx="152">
                  <c:v>9.963799999999999E-2</c:v>
                </c:pt>
                <c:pt idx="153">
                  <c:v>0.10104100000000001</c:v>
                </c:pt>
                <c:pt idx="154">
                  <c:v>9.9739999999999995E-2</c:v>
                </c:pt>
                <c:pt idx="155">
                  <c:v>0.10010400000000001</c:v>
                </c:pt>
                <c:pt idx="156">
                  <c:v>9.9936000000000011E-2</c:v>
                </c:pt>
                <c:pt idx="157">
                  <c:v>0.100063</c:v>
                </c:pt>
                <c:pt idx="158">
                  <c:v>9.9442000000000003E-2</c:v>
                </c:pt>
                <c:pt idx="159">
                  <c:v>0.100134</c:v>
                </c:pt>
                <c:pt idx="160">
                  <c:v>0.100249</c:v>
                </c:pt>
                <c:pt idx="161">
                  <c:v>9.902699999999999E-2</c:v>
                </c:pt>
                <c:pt idx="162">
                  <c:v>9.8782999999999996E-2</c:v>
                </c:pt>
                <c:pt idx="163">
                  <c:v>9.9579000000000001E-2</c:v>
                </c:pt>
                <c:pt idx="164">
                  <c:v>9.9168000000000006E-2</c:v>
                </c:pt>
                <c:pt idx="165">
                  <c:v>9.8963999999999996E-2</c:v>
                </c:pt>
                <c:pt idx="166">
                  <c:v>9.8916000000000004E-2</c:v>
                </c:pt>
                <c:pt idx="167">
                  <c:v>9.8491999999999996E-2</c:v>
                </c:pt>
                <c:pt idx="168">
                  <c:v>9.7988000000000006E-2</c:v>
                </c:pt>
                <c:pt idx="169">
                  <c:v>9.8451000000000011E-2</c:v>
                </c:pt>
                <c:pt idx="170">
                  <c:v>0.10013</c:v>
                </c:pt>
                <c:pt idx="171">
                  <c:v>9.9464999999999998E-2</c:v>
                </c:pt>
                <c:pt idx="172">
                  <c:v>9.8152000000000003E-2</c:v>
                </c:pt>
                <c:pt idx="173">
                  <c:v>9.8492999999999997E-2</c:v>
                </c:pt>
                <c:pt idx="174">
                  <c:v>9.9067000000000002E-2</c:v>
                </c:pt>
                <c:pt idx="175">
                  <c:v>9.9762000000000003E-2</c:v>
                </c:pt>
                <c:pt idx="176">
                  <c:v>9.9353999999999998E-2</c:v>
                </c:pt>
                <c:pt idx="177">
                  <c:v>9.9011999999999989E-2</c:v>
                </c:pt>
                <c:pt idx="178">
                  <c:v>9.9503000000000008E-2</c:v>
                </c:pt>
                <c:pt idx="179">
                  <c:v>9.9564E-2</c:v>
                </c:pt>
                <c:pt idx="180">
                  <c:v>9.9271999999999985E-2</c:v>
                </c:pt>
                <c:pt idx="181">
                  <c:v>0.10083700000000001</c:v>
                </c:pt>
                <c:pt idx="182">
                  <c:v>0.100976</c:v>
                </c:pt>
                <c:pt idx="183">
                  <c:v>0.10119600000000001</c:v>
                </c:pt>
                <c:pt idx="184">
                  <c:v>0.100449</c:v>
                </c:pt>
                <c:pt idx="185">
                  <c:v>9.9597999999999992E-2</c:v>
                </c:pt>
                <c:pt idx="186">
                  <c:v>9.9985000000000004E-2</c:v>
                </c:pt>
                <c:pt idx="187">
                  <c:v>0.10051299999999999</c:v>
                </c:pt>
                <c:pt idx="188">
                  <c:v>9.9802000000000002E-2</c:v>
                </c:pt>
                <c:pt idx="189">
                  <c:v>9.9802000000000002E-2</c:v>
                </c:pt>
                <c:pt idx="190">
                  <c:v>9.9308999999999995E-2</c:v>
                </c:pt>
                <c:pt idx="191">
                  <c:v>9.8716000000000012E-2</c:v>
                </c:pt>
                <c:pt idx="192">
                  <c:v>9.8045000000000007E-2</c:v>
                </c:pt>
                <c:pt idx="193">
                  <c:v>9.7562999999999997E-2</c:v>
                </c:pt>
                <c:pt idx="194">
                  <c:v>9.7013999999999989E-2</c:v>
                </c:pt>
                <c:pt idx="195">
                  <c:v>9.6137E-2</c:v>
                </c:pt>
                <c:pt idx="196">
                  <c:v>9.6922999999999995E-2</c:v>
                </c:pt>
                <c:pt idx="197">
                  <c:v>0.114664</c:v>
                </c:pt>
                <c:pt idx="198">
                  <c:v>0.112343</c:v>
                </c:pt>
                <c:pt idx="199">
                  <c:v>0.116038</c:v>
                </c:pt>
                <c:pt idx="200">
                  <c:v>0.11132</c:v>
                </c:pt>
                <c:pt idx="201">
                  <c:v>0.10721600000000001</c:v>
                </c:pt>
                <c:pt idx="202">
                  <c:v>0.107576</c:v>
                </c:pt>
                <c:pt idx="203">
                  <c:v>0.106035</c:v>
                </c:pt>
                <c:pt idx="204">
                  <c:v>0.104805</c:v>
                </c:pt>
                <c:pt idx="205">
                  <c:v>0.10538</c:v>
                </c:pt>
                <c:pt idx="206">
                  <c:v>0.104264</c:v>
                </c:pt>
                <c:pt idx="207">
                  <c:v>0.105777</c:v>
                </c:pt>
                <c:pt idx="208">
                  <c:v>0.106581</c:v>
                </c:pt>
                <c:pt idx="209">
                  <c:v>0.107081</c:v>
                </c:pt>
                <c:pt idx="210">
                  <c:v>0.105647</c:v>
                </c:pt>
                <c:pt idx="211">
                  <c:v>0.10581</c:v>
                </c:pt>
                <c:pt idx="212">
                  <c:v>0.10580000000000001</c:v>
                </c:pt>
                <c:pt idx="213">
                  <c:v>0.10439399999999999</c:v>
                </c:pt>
                <c:pt idx="214">
                  <c:v>0.10402900000000001</c:v>
                </c:pt>
                <c:pt idx="215">
                  <c:v>0.10462199999999999</c:v>
                </c:pt>
                <c:pt idx="216">
                  <c:v>0.10359199999999999</c:v>
                </c:pt>
                <c:pt idx="217">
                  <c:v>0.101866</c:v>
                </c:pt>
                <c:pt idx="218">
                  <c:v>0.100717</c:v>
                </c:pt>
                <c:pt idx="219">
                  <c:v>0.102311</c:v>
                </c:pt>
                <c:pt idx="220">
                  <c:v>0.10249999999999999</c:v>
                </c:pt>
                <c:pt idx="221">
                  <c:v>0.10303100000000001</c:v>
                </c:pt>
                <c:pt idx="222">
                  <c:v>0.10319399999999999</c:v>
                </c:pt>
                <c:pt idx="223">
                  <c:v>0.102827</c:v>
                </c:pt>
                <c:pt idx="224">
                  <c:v>0.10378999999999999</c:v>
                </c:pt>
                <c:pt idx="225">
                  <c:v>0.102437</c:v>
                </c:pt>
                <c:pt idx="226">
                  <c:v>0.10298600000000001</c:v>
                </c:pt>
                <c:pt idx="227">
                  <c:v>0.101982</c:v>
                </c:pt>
                <c:pt idx="228">
                  <c:v>0.10090500000000001</c:v>
                </c:pt>
                <c:pt idx="229">
                  <c:v>0.10133499999999999</c:v>
                </c:pt>
                <c:pt idx="230">
                  <c:v>0.101218</c:v>
                </c:pt>
                <c:pt idx="231">
                  <c:v>0.100878</c:v>
                </c:pt>
                <c:pt idx="232">
                  <c:v>0.101783</c:v>
                </c:pt>
                <c:pt idx="233">
                  <c:v>0.10131899999999999</c:v>
                </c:pt>
                <c:pt idx="234">
                  <c:v>0.101094</c:v>
                </c:pt>
                <c:pt idx="235">
                  <c:v>9.9130999999999997E-2</c:v>
                </c:pt>
                <c:pt idx="236">
                  <c:v>9.9665999999999991E-2</c:v>
                </c:pt>
                <c:pt idx="237">
                  <c:v>9.8466999999999999E-2</c:v>
                </c:pt>
                <c:pt idx="238">
                  <c:v>9.7682000000000005E-2</c:v>
                </c:pt>
                <c:pt idx="239">
                  <c:v>9.7201999999999997E-2</c:v>
                </c:pt>
                <c:pt idx="240">
                  <c:v>9.6209000000000003E-2</c:v>
                </c:pt>
                <c:pt idx="241">
                  <c:v>9.6217000000000011E-2</c:v>
                </c:pt>
                <c:pt idx="242">
                  <c:v>9.6082000000000001E-2</c:v>
                </c:pt>
                <c:pt idx="243">
                  <c:v>9.6152999999999988E-2</c:v>
                </c:pt>
                <c:pt idx="244">
                  <c:v>9.6658000000000008E-2</c:v>
                </c:pt>
                <c:pt idx="245">
                  <c:v>9.6673000000000009E-2</c:v>
                </c:pt>
                <c:pt idx="246">
                  <c:v>9.5375000000000001E-2</c:v>
                </c:pt>
                <c:pt idx="247">
                  <c:v>#N/A</c:v>
                </c:pt>
                <c:pt idx="248">
                  <c:v>9.4913000000000011E-2</c:v>
                </c:pt>
                <c:pt idx="249">
                  <c:v>9.4955999999999999E-2</c:v>
                </c:pt>
                <c:pt idx="250">
                  <c:v>9.4349000000000002E-2</c:v>
                </c:pt>
                <c:pt idx="251">
                  <c:v>9.3552999999999997E-2</c:v>
                </c:pt>
                <c:pt idx="252">
                  <c:v>9.3567999999999998E-2</c:v>
                </c:pt>
                <c:pt idx="253">
                  <c:v>9.4185000000000005E-2</c:v>
                </c:pt>
                <c:pt idx="254">
                  <c:v>9.4559999999999991E-2</c:v>
                </c:pt>
                <c:pt idx="255">
                  <c:v>9.5518999999999993E-2</c:v>
                </c:pt>
                <c:pt idx="256">
                  <c:v>9.6560000000000007E-2</c:v>
                </c:pt>
                <c:pt idx="257">
                  <c:v>9.6182999999999991E-2</c:v>
                </c:pt>
                <c:pt idx="258">
                  <c:v>9.6221000000000001E-2</c:v>
                </c:pt>
                <c:pt idx="259">
                  <c:v>9.6104999999999996E-2</c:v>
                </c:pt>
                <c:pt idx="260">
                  <c:v>9.5965000000000009E-2</c:v>
                </c:pt>
                <c:pt idx="261">
                  <c:v>9.7681000000000004E-2</c:v>
                </c:pt>
                <c:pt idx="262">
                  <c:v>9.6517999999999993E-2</c:v>
                </c:pt>
                <c:pt idx="263">
                  <c:v>9.7505000000000008E-2</c:v>
                </c:pt>
                <c:pt idx="264">
                  <c:v>9.7278000000000003E-2</c:v>
                </c:pt>
                <c:pt idx="265">
                  <c:v>9.6290000000000001E-2</c:v>
                </c:pt>
                <c:pt idx="266">
                  <c:v>9.5541000000000001E-2</c:v>
                </c:pt>
                <c:pt idx="267">
                  <c:v>9.5535999999999996E-2</c:v>
                </c:pt>
                <c:pt idx="268">
                  <c:v>9.5557000000000003E-2</c:v>
                </c:pt>
                <c:pt idx="269">
                  <c:v>9.5577999999999996E-2</c:v>
                </c:pt>
                <c:pt idx="270">
                  <c:v>9.5317000000000013E-2</c:v>
                </c:pt>
                <c:pt idx="271">
                  <c:v>9.4376999999999989E-2</c:v>
                </c:pt>
                <c:pt idx="272">
                  <c:v>9.4656000000000004E-2</c:v>
                </c:pt>
                <c:pt idx="273">
                  <c:v>9.4486000000000014E-2</c:v>
                </c:pt>
                <c:pt idx="274">
                  <c:v>9.3196999999999988E-2</c:v>
                </c:pt>
                <c:pt idx="275">
                  <c:v>9.2001000000000013E-2</c:v>
                </c:pt>
                <c:pt idx="276">
                  <c:v>9.1557999999999987E-2</c:v>
                </c:pt>
                <c:pt idx="277">
                  <c:v>9.2459000000000013E-2</c:v>
                </c:pt>
                <c:pt idx="278">
                  <c:v>9.2921999999999991E-2</c:v>
                </c:pt>
                <c:pt idx="279">
                  <c:v>9.2891999999999988E-2</c:v>
                </c:pt>
                <c:pt idx="280">
                  <c:v>9.1954999999999995E-2</c:v>
                </c:pt>
                <c:pt idx="281">
                  <c:v>9.2477000000000004E-2</c:v>
                </c:pt>
                <c:pt idx="282">
                  <c:v>9.2227999999999991E-2</c:v>
                </c:pt>
                <c:pt idx="283">
                  <c:v>9.1600000000000001E-2</c:v>
                </c:pt>
                <c:pt idx="284">
                  <c:v>9.1005000000000003E-2</c:v>
                </c:pt>
                <c:pt idx="285">
                  <c:v>8.9940999999999993E-2</c:v>
                </c:pt>
                <c:pt idx="286">
                  <c:v>9.0116999999999989E-2</c:v>
                </c:pt>
                <c:pt idx="287">
                  <c:v>9.1364000000000001E-2</c:v>
                </c:pt>
                <c:pt idx="288">
                  <c:v>9.067299999999999E-2</c:v>
                </c:pt>
                <c:pt idx="289">
                  <c:v>9.1536000000000006E-2</c:v>
                </c:pt>
                <c:pt idx="290">
                  <c:v>9.1282999999999989E-2</c:v>
                </c:pt>
                <c:pt idx="291">
                  <c:v>9.0770000000000003E-2</c:v>
                </c:pt>
                <c:pt idx="292">
                  <c:v>9.0748999999999996E-2</c:v>
                </c:pt>
                <c:pt idx="293">
                  <c:v>9.1656999999999988E-2</c:v>
                </c:pt>
                <c:pt idx="294">
                  <c:v>9.1905000000000001E-2</c:v>
                </c:pt>
                <c:pt idx="295">
                  <c:v>9.3402999999999986E-2</c:v>
                </c:pt>
                <c:pt idx="296">
                  <c:v>9.2187000000000005E-2</c:v>
                </c:pt>
                <c:pt idx="297">
                  <c:v>9.3063000000000007E-2</c:v>
                </c:pt>
                <c:pt idx="298">
                  <c:v>9.2536000000000007E-2</c:v>
                </c:pt>
                <c:pt idx="299">
                  <c:v>9.2658000000000004E-2</c:v>
                </c:pt>
                <c:pt idx="300">
                  <c:v>9.2632999999999993E-2</c:v>
                </c:pt>
                <c:pt idx="301">
                  <c:v>9.3260999999999997E-2</c:v>
                </c:pt>
                <c:pt idx="302">
                  <c:v>9.2504000000000003E-2</c:v>
                </c:pt>
                <c:pt idx="303">
                  <c:v>9.2294000000000001E-2</c:v>
                </c:pt>
                <c:pt idx="304">
                  <c:v>9.1371999999999995E-2</c:v>
                </c:pt>
                <c:pt idx="305">
                  <c:v>9.1700999999999991E-2</c:v>
                </c:pt>
                <c:pt idx="306">
                  <c:v>9.2139000000000013E-2</c:v>
                </c:pt>
                <c:pt idx="307">
                  <c:v>9.2434999999999989E-2</c:v>
                </c:pt>
                <c:pt idx="308">
                  <c:v>9.1903000000000012E-2</c:v>
                </c:pt>
                <c:pt idx="309">
                  <c:v>9.4230999999999995E-2</c:v>
                </c:pt>
                <c:pt idx="310">
                  <c:v>9.3993999999999994E-2</c:v>
                </c:pt>
                <c:pt idx="311">
                  <c:v>9.4841999999999996E-2</c:v>
                </c:pt>
                <c:pt idx="312">
                  <c:v>9.4968999999999998E-2</c:v>
                </c:pt>
                <c:pt idx="313">
                  <c:v>9.5904000000000003E-2</c:v>
                </c:pt>
                <c:pt idx="314">
                  <c:v>9.7645999999999997E-2</c:v>
                </c:pt>
                <c:pt idx="315">
                  <c:v>9.6167000000000002E-2</c:v>
                </c:pt>
                <c:pt idx="316">
                  <c:v>9.6762000000000001E-2</c:v>
                </c:pt>
                <c:pt idx="317">
                  <c:v>9.6059999999999993E-2</c:v>
                </c:pt>
                <c:pt idx="318">
                  <c:v>9.6090999999999996E-2</c:v>
                </c:pt>
                <c:pt idx="319">
                  <c:v>9.7599000000000005E-2</c:v>
                </c:pt>
                <c:pt idx="320">
                  <c:v>9.8125999999999991E-2</c:v>
                </c:pt>
                <c:pt idx="321">
                  <c:v>9.9140999999999993E-2</c:v>
                </c:pt>
                <c:pt idx="322">
                  <c:v>9.7905999999999993E-2</c:v>
                </c:pt>
                <c:pt idx="323">
                  <c:v>9.7004999999999994E-2</c:v>
                </c:pt>
                <c:pt idx="324">
                  <c:v>9.6465999999999996E-2</c:v>
                </c:pt>
                <c:pt idx="325">
                  <c:v>9.6465999999999996E-2</c:v>
                </c:pt>
                <c:pt idx="326">
                  <c:v>9.5944000000000002E-2</c:v>
                </c:pt>
                <c:pt idx="327">
                  <c:v>9.6702999999999997E-2</c:v>
                </c:pt>
                <c:pt idx="328">
                  <c:v>9.6934000000000006E-2</c:v>
                </c:pt>
                <c:pt idx="329">
                  <c:v>9.6471000000000001E-2</c:v>
                </c:pt>
                <c:pt idx="330">
                  <c:v>9.7958000000000003E-2</c:v>
                </c:pt>
                <c:pt idx="331">
                  <c:v>9.8848000000000005E-2</c:v>
                </c:pt>
                <c:pt idx="332">
                  <c:v>9.8308000000000006E-2</c:v>
                </c:pt>
                <c:pt idx="333">
                  <c:v>9.7278000000000003E-2</c:v>
                </c:pt>
                <c:pt idx="334">
                  <c:v>9.6560000000000007E-2</c:v>
                </c:pt>
                <c:pt idx="335">
                  <c:v>9.6443000000000001E-2</c:v>
                </c:pt>
                <c:pt idx="336">
                  <c:v>9.7358E-2</c:v>
                </c:pt>
                <c:pt idx="337">
                  <c:v>9.6949000000000007E-2</c:v>
                </c:pt>
                <c:pt idx="338">
                  <c:v>9.7102000000000008E-2</c:v>
                </c:pt>
                <c:pt idx="339">
                  <c:v>9.7911999999999999E-2</c:v>
                </c:pt>
                <c:pt idx="340">
                  <c:v>9.7280999999999992E-2</c:v>
                </c:pt>
                <c:pt idx="341">
                  <c:v>9.802799999999999E-2</c:v>
                </c:pt>
                <c:pt idx="342">
                  <c:v>9.783E-2</c:v>
                </c:pt>
                <c:pt idx="343">
                  <c:v>9.8368999999999998E-2</c:v>
                </c:pt>
                <c:pt idx="344">
                  <c:v>9.9280000000000007E-2</c:v>
                </c:pt>
                <c:pt idx="345">
                  <c:v>9.7984000000000016E-2</c:v>
                </c:pt>
                <c:pt idx="346">
                  <c:v>9.7518999999999995E-2</c:v>
                </c:pt>
                <c:pt idx="347">
                  <c:v>9.7318000000000002E-2</c:v>
                </c:pt>
                <c:pt idx="348">
                  <c:v>9.6438999999999997E-2</c:v>
                </c:pt>
                <c:pt idx="349">
                  <c:v>9.6318000000000001E-2</c:v>
                </c:pt>
                <c:pt idx="350">
                  <c:v>9.5715000000000008E-2</c:v>
                </c:pt>
                <c:pt idx="351">
                  <c:v>9.3739000000000003E-2</c:v>
                </c:pt>
                <c:pt idx="352">
                  <c:v>9.3176000000000009E-2</c:v>
                </c:pt>
                <c:pt idx="353">
                  <c:v>9.3211999999999989E-2</c:v>
                </c:pt>
                <c:pt idx="354">
                  <c:v>9.3765000000000001E-2</c:v>
                </c:pt>
                <c:pt idx="355">
                  <c:v>9.3270000000000006E-2</c:v>
                </c:pt>
                <c:pt idx="356">
                  <c:v>9.3672000000000005E-2</c:v>
                </c:pt>
                <c:pt idx="357">
                  <c:v>9.3264E-2</c:v>
                </c:pt>
                <c:pt idx="358">
                  <c:v>9.2764000000000013E-2</c:v>
                </c:pt>
                <c:pt idx="359">
                  <c:v>9.2470999999999998E-2</c:v>
                </c:pt>
                <c:pt idx="360">
                  <c:v>9.2360999999999999E-2</c:v>
                </c:pt>
                <c:pt idx="361">
                  <c:v>9.2738999999999988E-2</c:v>
                </c:pt>
                <c:pt idx="362">
                  <c:v>9.2845999999999998E-2</c:v>
                </c:pt>
                <c:pt idx="363">
                  <c:v>9.3097999999999986E-2</c:v>
                </c:pt>
                <c:pt idx="364">
                  <c:v>9.314299999999999E-2</c:v>
                </c:pt>
                <c:pt idx="365">
                  <c:v>9.3457999999999999E-2</c:v>
                </c:pt>
                <c:pt idx="366">
                  <c:v>9.4158000000000006E-2</c:v>
                </c:pt>
                <c:pt idx="367">
                  <c:v>9.2594999999999997E-2</c:v>
                </c:pt>
                <c:pt idx="368">
                  <c:v>9.1372999999999996E-2</c:v>
                </c:pt>
                <c:pt idx="369">
                  <c:v>9.1910000000000006E-2</c:v>
                </c:pt>
                <c:pt idx="370">
                  <c:v>9.212300000000001E-2</c:v>
                </c:pt>
                <c:pt idx="371">
                  <c:v>9.2103000000000004E-2</c:v>
                </c:pt>
                <c:pt idx="372">
                  <c:v>9.2120999999999995E-2</c:v>
                </c:pt>
                <c:pt idx="373">
                  <c:v>9.3481000000000009E-2</c:v>
                </c:pt>
                <c:pt idx="374">
                  <c:v>9.3992000000000006E-2</c:v>
                </c:pt>
                <c:pt idx="375">
                  <c:v>9.3328000000000008E-2</c:v>
                </c:pt>
                <c:pt idx="376">
                  <c:v>9.3081999999999998E-2</c:v>
                </c:pt>
                <c:pt idx="377">
                  <c:v>9.3210999999999988E-2</c:v>
                </c:pt>
                <c:pt idx="378">
                  <c:v>9.4006000000000006E-2</c:v>
                </c:pt>
                <c:pt idx="379">
                  <c:v>9.2517000000000002E-2</c:v>
                </c:pt>
                <c:pt idx="380">
                  <c:v>9.2384000000000008E-2</c:v>
                </c:pt>
                <c:pt idx="381">
                  <c:v>9.1644000000000003E-2</c:v>
                </c:pt>
                <c:pt idx="382">
                  <c:v>9.1922000000000004E-2</c:v>
                </c:pt>
                <c:pt idx="383">
                  <c:v>9.1495999999999994E-2</c:v>
                </c:pt>
                <c:pt idx="384">
                  <c:v>9.1349E-2</c:v>
                </c:pt>
                <c:pt idx="385">
                  <c:v>9.1326999999999992E-2</c:v>
                </c:pt>
                <c:pt idx="386">
                  <c:v>9.1034000000000004E-2</c:v>
                </c:pt>
                <c:pt idx="387">
                  <c:v>9.0333000000000011E-2</c:v>
                </c:pt>
                <c:pt idx="388">
                  <c:v>9.0607000000000007E-2</c:v>
                </c:pt>
                <c:pt idx="389">
                  <c:v>9.0066000000000007E-2</c:v>
                </c:pt>
                <c:pt idx="390">
                  <c:v>8.9923000000000003E-2</c:v>
                </c:pt>
                <c:pt idx="391">
                  <c:v>8.9183999999999999E-2</c:v>
                </c:pt>
                <c:pt idx="392">
                  <c:v>8.8442000000000007E-2</c:v>
                </c:pt>
                <c:pt idx="393">
                  <c:v>8.8367000000000001E-2</c:v>
                </c:pt>
                <c:pt idx="394">
                  <c:v>8.8581000000000007E-2</c:v>
                </c:pt>
                <c:pt idx="395">
                  <c:v>8.8645000000000002E-2</c:v>
                </c:pt>
                <c:pt idx="396">
                  <c:v>8.8855000000000003E-2</c:v>
                </c:pt>
                <c:pt idx="397">
                  <c:v>8.8762000000000008E-2</c:v>
                </c:pt>
                <c:pt idx="398">
                  <c:v>8.8042999999999996E-2</c:v>
                </c:pt>
                <c:pt idx="399">
                  <c:v>8.8386999999999993E-2</c:v>
                </c:pt>
                <c:pt idx="400">
                  <c:v>8.8617000000000001E-2</c:v>
                </c:pt>
                <c:pt idx="401">
                  <c:v>8.8282000000000013E-2</c:v>
                </c:pt>
                <c:pt idx="402">
                  <c:v>8.8513999999999995E-2</c:v>
                </c:pt>
                <c:pt idx="403">
                  <c:v>8.9212000000000014E-2</c:v>
                </c:pt>
                <c:pt idx="404">
                  <c:v>8.8537000000000005E-2</c:v>
                </c:pt>
                <c:pt idx="405">
                  <c:v>8.7293000000000009E-2</c:v>
                </c:pt>
                <c:pt idx="406">
                  <c:v>8.7716999999999989E-2</c:v>
                </c:pt>
                <c:pt idx="407">
                  <c:v>8.663499999999999E-2</c:v>
                </c:pt>
                <c:pt idx="408">
                  <c:v>8.6862999999999996E-2</c:v>
                </c:pt>
                <c:pt idx="409">
                  <c:v>8.7026000000000006E-2</c:v>
                </c:pt>
                <c:pt idx="410">
                  <c:v>8.6869000000000002E-2</c:v>
                </c:pt>
                <c:pt idx="411">
                  <c:v>8.7429000000000007E-2</c:v>
                </c:pt>
                <c:pt idx="412">
                  <c:v>8.8178999999999993E-2</c:v>
                </c:pt>
                <c:pt idx="413">
                  <c:v>8.8651999999999995E-2</c:v>
                </c:pt>
                <c:pt idx="414">
                  <c:v>8.7614999999999998E-2</c:v>
                </c:pt>
                <c:pt idx="415">
                  <c:v>8.8561000000000001E-2</c:v>
                </c:pt>
                <c:pt idx="416">
                  <c:v>8.8847000000000009E-2</c:v>
                </c:pt>
                <c:pt idx="417">
                  <c:v>8.9022000000000004E-2</c:v>
                </c:pt>
                <c:pt idx="418">
                  <c:v>8.8467000000000004E-2</c:v>
                </c:pt>
                <c:pt idx="419">
                  <c:v>8.8011999999999993E-2</c:v>
                </c:pt>
                <c:pt idx="420">
                  <c:v>8.8636999999999994E-2</c:v>
                </c:pt>
                <c:pt idx="421">
                  <c:v>8.8141999999999998E-2</c:v>
                </c:pt>
                <c:pt idx="422">
                  <c:v>8.7787000000000004E-2</c:v>
                </c:pt>
                <c:pt idx="423">
                  <c:v>8.6932000000000009E-2</c:v>
                </c:pt>
                <c:pt idx="424">
                  <c:v>8.7406000000000011E-2</c:v>
                </c:pt>
                <c:pt idx="425">
                  <c:v>8.7298000000000014E-2</c:v>
                </c:pt>
                <c:pt idx="426">
                  <c:v>8.8191000000000005E-2</c:v>
                </c:pt>
                <c:pt idx="427">
                  <c:v>8.8481000000000004E-2</c:v>
                </c:pt>
                <c:pt idx="428">
                  <c:v>8.8839000000000001E-2</c:v>
                </c:pt>
                <c:pt idx="429">
                  <c:v>8.8200000000000001E-2</c:v>
                </c:pt>
                <c:pt idx="430">
                  <c:v>8.7614999999999998E-2</c:v>
                </c:pt>
                <c:pt idx="431">
                  <c:v>8.8139000000000009E-2</c:v>
                </c:pt>
                <c:pt idx="432">
                  <c:v>8.8548000000000016E-2</c:v>
                </c:pt>
                <c:pt idx="433">
                  <c:v>8.8688000000000003E-2</c:v>
                </c:pt>
                <c:pt idx="434">
                  <c:v>8.8897999999999991E-2</c:v>
                </c:pt>
                <c:pt idx="435">
                  <c:v>8.9998000000000009E-2</c:v>
                </c:pt>
                <c:pt idx="436">
                  <c:v>9.1356999999999994E-2</c:v>
                </c:pt>
                <c:pt idx="437">
                  <c:v>9.3214000000000005E-2</c:v>
                </c:pt>
                <c:pt idx="438">
                  <c:v>9.0923000000000004E-2</c:v>
                </c:pt>
                <c:pt idx="439">
                  <c:v>9.1845999999999997E-2</c:v>
                </c:pt>
                <c:pt idx="440">
                  <c:v>9.2842000000000008E-2</c:v>
                </c:pt>
                <c:pt idx="441">
                  <c:v>9.3253000000000003E-2</c:v>
                </c:pt>
                <c:pt idx="442">
                  <c:v>9.3131000000000005E-2</c:v>
                </c:pt>
                <c:pt idx="443">
                  <c:v>9.4383999999999996E-2</c:v>
                </c:pt>
                <c:pt idx="444">
                  <c:v>9.7432000000000005E-2</c:v>
                </c:pt>
                <c:pt idx="445">
                  <c:v>9.6629000000000007E-2</c:v>
                </c:pt>
                <c:pt idx="446">
                  <c:v>9.6257999999999996E-2</c:v>
                </c:pt>
                <c:pt idx="447">
                  <c:v>9.5961999999999992E-2</c:v>
                </c:pt>
                <c:pt idx="448">
                  <c:v>9.7489000000000006E-2</c:v>
                </c:pt>
                <c:pt idx="449">
                  <c:v>9.8995E-2</c:v>
                </c:pt>
                <c:pt idx="450">
                  <c:v>9.9801000000000001E-2</c:v>
                </c:pt>
                <c:pt idx="451">
                  <c:v>0.102046</c:v>
                </c:pt>
                <c:pt idx="452">
                  <c:v>0.10173</c:v>
                </c:pt>
                <c:pt idx="453">
                  <c:v>0.100897</c:v>
                </c:pt>
                <c:pt idx="454">
                  <c:v>0.100869</c:v>
                </c:pt>
                <c:pt idx="455">
                  <c:v>0.104588</c:v>
                </c:pt>
                <c:pt idx="456">
                  <c:v>0.105952</c:v>
                </c:pt>
                <c:pt idx="457">
                  <c:v>0.108045</c:v>
                </c:pt>
                <c:pt idx="458">
                  <c:v>0.10552099999999999</c:v>
                </c:pt>
                <c:pt idx="459">
                  <c:v>0.10664899999999999</c:v>
                </c:pt>
                <c:pt idx="460">
                  <c:v>0.107325</c:v>
                </c:pt>
                <c:pt idx="461">
                  <c:v>0.109221</c:v>
                </c:pt>
                <c:pt idx="462">
                  <c:v>0.112509</c:v>
                </c:pt>
                <c:pt idx="463">
                  <c:v>0.11001699999999999</c:v>
                </c:pt>
                <c:pt idx="464">
                  <c:v>0.10967399999999999</c:v>
                </c:pt>
                <c:pt idx="465">
                  <c:v>0.10718999999999999</c:v>
                </c:pt>
                <c:pt idx="466">
                  <c:v>0.10782299999999999</c:v>
                </c:pt>
                <c:pt idx="467">
                  <c:v>0.10939500000000001</c:v>
                </c:pt>
                <c:pt idx="468">
                  <c:v>0.10960900000000001</c:v>
                </c:pt>
                <c:pt idx="469">
                  <c:v>0.10802400000000001</c:v>
                </c:pt>
                <c:pt idx="470">
                  <c:v>0.106324</c:v>
                </c:pt>
                <c:pt idx="471">
                  <c:v>0.107458</c:v>
                </c:pt>
                <c:pt idx="472">
                  <c:v>0.10604699999999999</c:v>
                </c:pt>
                <c:pt idx="473">
                  <c:v>0.10547000000000001</c:v>
                </c:pt>
                <c:pt idx="474">
                  <c:v>0.10441300000000001</c:v>
                </c:pt>
                <c:pt idx="475">
                  <c:v>0.105062</c:v>
                </c:pt>
                <c:pt idx="476">
                  <c:v>0.103986</c:v>
                </c:pt>
                <c:pt idx="477">
                  <c:v>0.105765</c:v>
                </c:pt>
                <c:pt idx="478">
                  <c:v>0.103979</c:v>
                </c:pt>
                <c:pt idx="479">
                  <c:v>0.10234</c:v>
                </c:pt>
                <c:pt idx="480">
                  <c:v>0.10348300000000001</c:v>
                </c:pt>
                <c:pt idx="481">
                  <c:v>0.10528399999999999</c:v>
                </c:pt>
                <c:pt idx="482">
                  <c:v>0.104426</c:v>
                </c:pt>
                <c:pt idx="483">
                  <c:v>0.10441300000000001</c:v>
                </c:pt>
                <c:pt idx="484">
                  <c:v>0.10383200000000001</c:v>
                </c:pt>
                <c:pt idx="485">
                  <c:v>0.10411200000000001</c:v>
                </c:pt>
                <c:pt idx="486">
                  <c:v>0.103806</c:v>
                </c:pt>
                <c:pt idx="487">
                  <c:v>0.101951</c:v>
                </c:pt>
                <c:pt idx="488">
                  <c:v>0.102336</c:v>
                </c:pt>
                <c:pt idx="489">
                  <c:v>0.10190899999999999</c:v>
                </c:pt>
                <c:pt idx="490">
                  <c:v>0.101047</c:v>
                </c:pt>
                <c:pt idx="491">
                  <c:v>0.101603</c:v>
                </c:pt>
                <c:pt idx="492">
                  <c:v>0.101312</c:v>
                </c:pt>
                <c:pt idx="493">
                  <c:v>0.10152100000000001</c:v>
                </c:pt>
                <c:pt idx="494">
                  <c:v>0.10216500000000001</c:v>
                </c:pt>
                <c:pt idx="495">
                  <c:v>0.102216</c:v>
                </c:pt>
                <c:pt idx="496">
                  <c:v>0.10244500000000001</c:v>
                </c:pt>
                <c:pt idx="497">
                  <c:v>0.10112500000000001</c:v>
                </c:pt>
                <c:pt idx="498">
                  <c:v>0.100995</c:v>
                </c:pt>
                <c:pt idx="499">
                  <c:v>0.102492</c:v>
                </c:pt>
                <c:pt idx="500">
                  <c:v>0.103384</c:v>
                </c:pt>
                <c:pt idx="501">
                  <c:v>0.10483000000000001</c:v>
                </c:pt>
                <c:pt idx="502">
                  <c:v>0.108542</c:v>
                </c:pt>
                <c:pt idx="503">
                  <c:v>0.108956</c:v>
                </c:pt>
                <c:pt idx="504">
                  <c:v>0.105556</c:v>
                </c:pt>
                <c:pt idx="505">
                  <c:v>0.10554500000000001</c:v>
                </c:pt>
                <c:pt idx="506">
                  <c:v>0.10631399999999999</c:v>
                </c:pt>
                <c:pt idx="507">
                  <c:v>0.10692700000000001</c:v>
                </c:pt>
                <c:pt idx="508">
                  <c:v>0.108332</c:v>
                </c:pt>
                <c:pt idx="509">
                  <c:v>0.111822</c:v>
                </c:pt>
                <c:pt idx="510">
                  <c:v>0.11029899999999999</c:v>
                </c:pt>
                <c:pt idx="511">
                  <c:v>0.111868</c:v>
                </c:pt>
                <c:pt idx="512">
                  <c:v>0.110913</c:v>
                </c:pt>
                <c:pt idx="513">
                  <c:v>0.11015900000000001</c:v>
                </c:pt>
                <c:pt idx="514">
                  <c:v>0.111219</c:v>
                </c:pt>
                <c:pt idx="515">
                  <c:v>0.110967</c:v>
                </c:pt>
                <c:pt idx="516">
                  <c:v>0.114097</c:v>
                </c:pt>
                <c:pt idx="517">
                  <c:v>0.11230499999999999</c:v>
                </c:pt>
                <c:pt idx="518">
                  <c:v>0.114286</c:v>
                </c:pt>
                <c:pt idx="519">
                  <c:v>0.11585699999999999</c:v>
                </c:pt>
                <c:pt idx="520">
                  <c:v>0.11592000000000001</c:v>
                </c:pt>
                <c:pt idx="521">
                  <c:v>0.114065</c:v>
                </c:pt>
                <c:pt idx="522">
                  <c:v>0.11357099999999999</c:v>
                </c:pt>
                <c:pt idx="523">
                  <c:v>0.114314</c:v>
                </c:pt>
                <c:pt idx="524">
                  <c:v>0.113736</c:v>
                </c:pt>
                <c:pt idx="525">
                  <c:v>0.115443</c:v>
                </c:pt>
                <c:pt idx="526">
                  <c:v>0.114229</c:v>
                </c:pt>
                <c:pt idx="527">
                  <c:v>0.11297800000000001</c:v>
                </c:pt>
                <c:pt idx="528">
                  <c:v>0.112057</c:v>
                </c:pt>
                <c:pt idx="529">
                  <c:v>0.11139400000000001</c:v>
                </c:pt>
                <c:pt idx="530">
                  <c:v>0.11086</c:v>
                </c:pt>
                <c:pt idx="531">
                  <c:v>0.109191</c:v>
                </c:pt>
                <c:pt idx="532">
                  <c:v>0.109858</c:v>
                </c:pt>
                <c:pt idx="533">
                  <c:v>0.10982900000000001</c:v>
                </c:pt>
                <c:pt idx="534">
                  <c:v>0.10842700000000001</c:v>
                </c:pt>
                <c:pt idx="535">
                  <c:v>0.107713</c:v>
                </c:pt>
                <c:pt idx="536">
                  <c:v>0.109384</c:v>
                </c:pt>
                <c:pt idx="537">
                  <c:v>0.108503</c:v>
                </c:pt>
                <c:pt idx="538">
                  <c:v>0.106563</c:v>
                </c:pt>
                <c:pt idx="539">
                  <c:v>0.105666</c:v>
                </c:pt>
                <c:pt idx="540">
                  <c:v>0.10491300000000001</c:v>
                </c:pt>
                <c:pt idx="541">
                  <c:v>0.105726</c:v>
                </c:pt>
                <c:pt idx="542">
                  <c:v>0.100027</c:v>
                </c:pt>
                <c:pt idx="543">
                  <c:v>9.8122000000000001E-2</c:v>
                </c:pt>
                <c:pt idx="544">
                  <c:v>9.9124000000000004E-2</c:v>
                </c:pt>
                <c:pt idx="545">
                  <c:v>9.9977999999999997E-2</c:v>
                </c:pt>
                <c:pt idx="546">
                  <c:v>9.7352000000000008E-2</c:v>
                </c:pt>
                <c:pt idx="547">
                  <c:v>9.5417000000000002E-2</c:v>
                </c:pt>
                <c:pt idx="548">
                  <c:v>9.3757000000000007E-2</c:v>
                </c:pt>
                <c:pt idx="549">
                  <c:v>9.5528000000000002E-2</c:v>
                </c:pt>
                <c:pt idx="550">
                  <c:v>9.5837000000000006E-2</c:v>
                </c:pt>
                <c:pt idx="551">
                  <c:v>9.3630999999999992E-2</c:v>
                </c:pt>
                <c:pt idx="552">
                  <c:v>9.3653999999999987E-2</c:v>
                </c:pt>
                <c:pt idx="553">
                  <c:v>9.5031999999999991E-2</c:v>
                </c:pt>
                <c:pt idx="554">
                  <c:v>9.5473000000000002E-2</c:v>
                </c:pt>
                <c:pt idx="555">
                  <c:v>9.3199000000000004E-2</c:v>
                </c:pt>
                <c:pt idx="556">
                  <c:v>9.3008000000000007E-2</c:v>
                </c:pt>
                <c:pt idx="557">
                  <c:v>9.2163000000000009E-2</c:v>
                </c:pt>
                <c:pt idx="558">
                  <c:v>9.2645999999999992E-2</c:v>
                </c:pt>
                <c:pt idx="559">
                  <c:v>9.2166999999999999E-2</c:v>
                </c:pt>
                <c:pt idx="560">
                  <c:v>9.2251E-2</c:v>
                </c:pt>
                <c:pt idx="561">
                  <c:v>9.2780000000000001E-2</c:v>
                </c:pt>
                <c:pt idx="562">
                  <c:v>9.3160000000000007E-2</c:v>
                </c:pt>
                <c:pt idx="563">
                  <c:v>9.4454999999999997E-2</c:v>
                </c:pt>
                <c:pt idx="564">
                  <c:v>9.468E-2</c:v>
                </c:pt>
                <c:pt idx="565">
                  <c:v>9.4854000000000008E-2</c:v>
                </c:pt>
                <c:pt idx="566">
                  <c:v>9.5242000000000007E-2</c:v>
                </c:pt>
                <c:pt idx="567">
                  <c:v>9.4288000000000011E-2</c:v>
                </c:pt>
                <c:pt idx="568">
                  <c:v>9.194200000000001E-2</c:v>
                </c:pt>
                <c:pt idx="569">
                  <c:v>9.2346999999999999E-2</c:v>
                </c:pt>
                <c:pt idx="570">
                  <c:v>9.1449000000000003E-2</c:v>
                </c:pt>
                <c:pt idx="571">
                  <c:v>9.1191999999999995E-2</c:v>
                </c:pt>
                <c:pt idx="572">
                  <c:v>9.0333000000000011E-2</c:v>
                </c:pt>
                <c:pt idx="573">
                  <c:v>9.2640999999999987E-2</c:v>
                </c:pt>
                <c:pt idx="574">
                  <c:v>9.2752000000000001E-2</c:v>
                </c:pt>
                <c:pt idx="575">
                  <c:v>9.1748999999999997E-2</c:v>
                </c:pt>
                <c:pt idx="576">
                  <c:v>9.1766E-2</c:v>
                </c:pt>
                <c:pt idx="577">
                  <c:v>9.1259999999999994E-2</c:v>
                </c:pt>
                <c:pt idx="578">
                  <c:v>9.138099999999999E-2</c:v>
                </c:pt>
                <c:pt idx="579">
                  <c:v>9.2749999999999999E-2</c:v>
                </c:pt>
                <c:pt idx="580">
                  <c:v>9.2452000000000006E-2</c:v>
                </c:pt>
                <c:pt idx="581">
                  <c:v>9.1934000000000002E-2</c:v>
                </c:pt>
                <c:pt idx="582">
                  <c:v>9.1700000000000004E-2</c:v>
                </c:pt>
                <c:pt idx="583">
                  <c:v>9.2723999999999987E-2</c:v>
                </c:pt>
                <c:pt idx="584">
                  <c:v>9.2707999999999999E-2</c:v>
                </c:pt>
                <c:pt idx="585">
                  <c:v>9.1426999999999994E-2</c:v>
                </c:pt>
                <c:pt idx="586">
                  <c:v>8.9596999999999996E-2</c:v>
                </c:pt>
                <c:pt idx="587">
                  <c:v>8.8424000000000003E-2</c:v>
                </c:pt>
                <c:pt idx="588">
                  <c:v>8.8221000000000008E-2</c:v>
                </c:pt>
                <c:pt idx="589">
                  <c:v>8.8932999999999998E-2</c:v>
                </c:pt>
                <c:pt idx="590">
                  <c:v>8.7842000000000003E-2</c:v>
                </c:pt>
                <c:pt idx="591">
                  <c:v>8.7078000000000003E-2</c:v>
                </c:pt>
                <c:pt idx="592">
                  <c:v>8.6858000000000005E-2</c:v>
                </c:pt>
                <c:pt idx="593">
                  <c:v>8.7192000000000006E-2</c:v>
                </c:pt>
                <c:pt idx="594">
                  <c:v>8.6736000000000008E-2</c:v>
                </c:pt>
                <c:pt idx="595">
                  <c:v>8.6692999999999992E-2</c:v>
                </c:pt>
                <c:pt idx="596">
                  <c:v>8.4994E-2</c:v>
                </c:pt>
                <c:pt idx="597">
                  <c:v>8.4928000000000003E-2</c:v>
                </c:pt>
                <c:pt idx="598">
                  <c:v>8.5001999999999994E-2</c:v>
                </c:pt>
                <c:pt idx="599">
                  <c:v>8.5854E-2</c:v>
                </c:pt>
                <c:pt idx="600">
                  <c:v>8.5268999999999998E-2</c:v>
                </c:pt>
                <c:pt idx="601">
                  <c:v>8.4880999999999998E-2</c:v>
                </c:pt>
                <c:pt idx="602">
                  <c:v>8.5587999999999997E-2</c:v>
                </c:pt>
                <c:pt idx="603">
                  <c:v>8.5539000000000004E-2</c:v>
                </c:pt>
                <c:pt idx="604">
                  <c:v>8.5128000000000009E-2</c:v>
                </c:pt>
                <c:pt idx="605">
                  <c:v>8.5948999999999998E-2</c:v>
                </c:pt>
                <c:pt idx="606">
                  <c:v>8.6046999999999998E-2</c:v>
                </c:pt>
                <c:pt idx="607">
                  <c:v>8.5801000000000002E-2</c:v>
                </c:pt>
                <c:pt idx="608">
                  <c:v>8.5475999999999996E-2</c:v>
                </c:pt>
                <c:pt idx="609">
                  <c:v>8.5161000000000001E-2</c:v>
                </c:pt>
                <c:pt idx="610">
                  <c:v>8.4223999999999993E-2</c:v>
                </c:pt>
                <c:pt idx="611">
                  <c:v>8.3610000000000004E-2</c:v>
                </c:pt>
                <c:pt idx="612">
                  <c:v>8.4383E-2</c:v>
                </c:pt>
                <c:pt idx="613">
                  <c:v>8.4419000000000008E-2</c:v>
                </c:pt>
                <c:pt idx="614">
                  <c:v>8.3312000000000011E-2</c:v>
                </c:pt>
                <c:pt idx="615">
                  <c:v>8.4251000000000006E-2</c:v>
                </c:pt>
                <c:pt idx="616">
                  <c:v>8.2040000000000002E-2</c:v>
                </c:pt>
                <c:pt idx="617">
                  <c:v>8.1403000000000003E-2</c:v>
                </c:pt>
                <c:pt idx="618">
                  <c:v>8.1615999999999994E-2</c:v>
                </c:pt>
                <c:pt idx="619">
                  <c:v>8.1938999999999998E-2</c:v>
                </c:pt>
                <c:pt idx="620">
                  <c:v>8.2714999999999997E-2</c:v>
                </c:pt>
                <c:pt idx="621">
                  <c:v>8.3504000000000009E-2</c:v>
                </c:pt>
                <c:pt idx="622">
                  <c:v>8.4734999999999991E-2</c:v>
                </c:pt>
                <c:pt idx="623">
                  <c:v>8.4490999999999997E-2</c:v>
                </c:pt>
                <c:pt idx="624">
                  <c:v>8.3513000000000004E-2</c:v>
                </c:pt>
                <c:pt idx="625">
                  <c:v>8.2887000000000002E-2</c:v>
                </c:pt>
                <c:pt idx="626">
                  <c:v>8.2222000000000003E-2</c:v>
                </c:pt>
                <c:pt idx="627">
                  <c:v>8.1186000000000008E-2</c:v>
                </c:pt>
                <c:pt idx="628">
                  <c:v>8.2423999999999997E-2</c:v>
                </c:pt>
                <c:pt idx="629">
                  <c:v>8.1707000000000002E-2</c:v>
                </c:pt>
                <c:pt idx="630">
                  <c:v>8.3155999999999994E-2</c:v>
                </c:pt>
                <c:pt idx="631">
                  <c:v>8.3134E-2</c:v>
                </c:pt>
                <c:pt idx="632">
                  <c:v>8.2754999999999995E-2</c:v>
                </c:pt>
                <c:pt idx="633">
                  <c:v>8.3287E-2</c:v>
                </c:pt>
                <c:pt idx="634">
                  <c:v>8.3665000000000003E-2</c:v>
                </c:pt>
                <c:pt idx="635">
                  <c:v>8.3162E-2</c:v>
                </c:pt>
                <c:pt idx="636">
                  <c:v>8.3741999999999997E-2</c:v>
                </c:pt>
                <c:pt idx="637">
                  <c:v>8.4304000000000004E-2</c:v>
                </c:pt>
                <c:pt idx="638">
                  <c:v>8.4806000000000006E-2</c:v>
                </c:pt>
                <c:pt idx="639">
                  <c:v>8.4867000000000012E-2</c:v>
                </c:pt>
                <c:pt idx="640">
                  <c:v>8.4140999999999994E-2</c:v>
                </c:pt>
                <c:pt idx="641">
                  <c:v>8.2835000000000006E-2</c:v>
                </c:pt>
                <c:pt idx="642">
                  <c:v>8.2235000000000003E-2</c:v>
                </c:pt>
                <c:pt idx="643">
                  <c:v>8.1143000000000007E-2</c:v>
                </c:pt>
                <c:pt idx="644">
                  <c:v>8.2164000000000001E-2</c:v>
                </c:pt>
                <c:pt idx="645">
                  <c:v>8.2033999999999996E-2</c:v>
                </c:pt>
                <c:pt idx="646">
                  <c:v>8.1457000000000002E-2</c:v>
                </c:pt>
                <c:pt idx="647">
                  <c:v>8.1033000000000008E-2</c:v>
                </c:pt>
                <c:pt idx="648">
                  <c:v>8.0005000000000007E-2</c:v>
                </c:pt>
                <c:pt idx="649">
                  <c:v>8.0793999999999991E-2</c:v>
                </c:pt>
                <c:pt idx="650">
                  <c:v>8.3999000000000004E-2</c:v>
                </c:pt>
                <c:pt idx="651">
                  <c:v>8.3017000000000007E-2</c:v>
                </c:pt>
                <c:pt idx="652">
                  <c:v>8.3768999999999996E-2</c:v>
                </c:pt>
                <c:pt idx="653">
                  <c:v>8.5900000000000004E-2</c:v>
                </c:pt>
                <c:pt idx="654">
                  <c:v>8.3316000000000001E-2</c:v>
                </c:pt>
                <c:pt idx="655">
                  <c:v>8.3524999999999988E-2</c:v>
                </c:pt>
                <c:pt idx="656">
                  <c:v>8.2407000000000008E-2</c:v>
                </c:pt>
                <c:pt idx="657">
                  <c:v>8.2398000000000013E-2</c:v>
                </c:pt>
                <c:pt idx="658">
                  <c:v>8.3293999999999993E-2</c:v>
                </c:pt>
                <c:pt idx="659">
                  <c:v>8.2947000000000007E-2</c:v>
                </c:pt>
                <c:pt idx="660">
                  <c:v>8.2852999999999996E-2</c:v>
                </c:pt>
                <c:pt idx="661">
                  <c:v>8.3339999999999997E-2</c:v>
                </c:pt>
                <c:pt idx="662">
                  <c:v>8.3866999999999997E-2</c:v>
                </c:pt>
                <c:pt idx="663">
                  <c:v>8.2917000000000005E-2</c:v>
                </c:pt>
                <c:pt idx="664">
                  <c:v>8.3542000000000005E-2</c:v>
                </c:pt>
                <c:pt idx="665">
                  <c:v>8.4078E-2</c:v>
                </c:pt>
                <c:pt idx="666">
                  <c:v>8.3445000000000005E-2</c:v>
                </c:pt>
                <c:pt idx="667">
                  <c:v>8.3599999999999994E-2</c:v>
                </c:pt>
                <c:pt idx="668">
                  <c:v>8.4319000000000005E-2</c:v>
                </c:pt>
                <c:pt idx="669">
                  <c:v>8.3419000000000007E-2</c:v>
                </c:pt>
                <c:pt idx="670">
                  <c:v>8.3278000000000005E-2</c:v>
                </c:pt>
                <c:pt idx="671">
                  <c:v>8.2469000000000001E-2</c:v>
                </c:pt>
                <c:pt idx="672">
                  <c:v>8.3478999999999998E-2</c:v>
                </c:pt>
                <c:pt idx="673">
                  <c:v>8.3629999999999996E-2</c:v>
                </c:pt>
                <c:pt idx="674">
                  <c:v>8.3725000000000008E-2</c:v>
                </c:pt>
                <c:pt idx="675">
                  <c:v>8.3805999999999992E-2</c:v>
                </c:pt>
                <c:pt idx="676">
                  <c:v>8.3656000000000008E-2</c:v>
                </c:pt>
                <c:pt idx="677">
                  <c:v>8.3752999999999994E-2</c:v>
                </c:pt>
                <c:pt idx="678">
                  <c:v>8.2844000000000001E-2</c:v>
                </c:pt>
                <c:pt idx="679">
                  <c:v>8.2880000000000009E-2</c:v>
                </c:pt>
                <c:pt idx="680">
                  <c:v>8.3077999999999999E-2</c:v>
                </c:pt>
                <c:pt idx="681">
                  <c:v>8.2294999999999993E-2</c:v>
                </c:pt>
                <c:pt idx="682">
                  <c:v>8.1895000000000009E-2</c:v>
                </c:pt>
                <c:pt idx="683">
                  <c:v>8.1313999999999997E-2</c:v>
                </c:pt>
                <c:pt idx="684">
                  <c:v>8.1953999999999999E-2</c:v>
                </c:pt>
                <c:pt idx="685">
                  <c:v>8.1358E-2</c:v>
                </c:pt>
                <c:pt idx="686">
                  <c:v>8.1656999999999993E-2</c:v>
                </c:pt>
                <c:pt idx="687">
                  <c:v>8.2774E-2</c:v>
                </c:pt>
                <c:pt idx="688">
                  <c:v>8.4548999999999999E-2</c:v>
                </c:pt>
                <c:pt idx="689">
                  <c:v>8.3516999999999994E-2</c:v>
                </c:pt>
                <c:pt idx="690">
                  <c:v>8.2017000000000007E-2</c:v>
                </c:pt>
                <c:pt idx="691">
                  <c:v>8.1751000000000004E-2</c:v>
                </c:pt>
                <c:pt idx="692">
                  <c:v>8.1418000000000004E-2</c:v>
                </c:pt>
                <c:pt idx="693">
                  <c:v>8.1401000000000001E-2</c:v>
                </c:pt>
                <c:pt idx="694">
                  <c:v>8.0888000000000015E-2</c:v>
                </c:pt>
                <c:pt idx="695">
                  <c:v>7.9136999999999999E-2</c:v>
                </c:pt>
                <c:pt idx="696">
                  <c:v>7.8276999999999999E-2</c:v>
                </c:pt>
                <c:pt idx="697">
                  <c:v>7.7881000000000006E-2</c:v>
                </c:pt>
                <c:pt idx="698">
                  <c:v>7.7407000000000004E-2</c:v>
                </c:pt>
                <c:pt idx="699">
                  <c:v>7.5839000000000004E-2</c:v>
                </c:pt>
                <c:pt idx="700">
                  <c:v>7.4593999999999994E-2</c:v>
                </c:pt>
                <c:pt idx="701">
                  <c:v>7.6151999999999997E-2</c:v>
                </c:pt>
                <c:pt idx="702">
                  <c:v>7.4568000000000009E-2</c:v>
                </c:pt>
                <c:pt idx="703">
                  <c:v>7.3627999999999999E-2</c:v>
                </c:pt>
                <c:pt idx="704">
                  <c:v>7.3393E-2</c:v>
                </c:pt>
                <c:pt idx="705">
                  <c:v>7.2290999999999994E-2</c:v>
                </c:pt>
                <c:pt idx="706">
                  <c:v>7.2803000000000007E-2</c:v>
                </c:pt>
                <c:pt idx="707">
                  <c:v>7.1902999999999995E-2</c:v>
                </c:pt>
                <c:pt idx="708">
                  <c:v>7.1527000000000007E-2</c:v>
                </c:pt>
                <c:pt idx="709">
                  <c:v>7.2001999999999997E-2</c:v>
                </c:pt>
                <c:pt idx="710">
                  <c:v>7.1617E-2</c:v>
                </c:pt>
                <c:pt idx="711">
                  <c:v>7.0981000000000002E-2</c:v>
                </c:pt>
                <c:pt idx="712">
                  <c:v>6.8576999999999999E-2</c:v>
                </c:pt>
                <c:pt idx="713">
                  <c:v>6.88E-2</c:v>
                </c:pt>
                <c:pt idx="714">
                  <c:v>6.9467000000000001E-2</c:v>
                </c:pt>
                <c:pt idx="715">
                  <c:v>6.9139999999999993E-2</c:v>
                </c:pt>
                <c:pt idx="716">
                  <c:v>6.9105E-2</c:v>
                </c:pt>
                <c:pt idx="717">
                  <c:v>6.7968000000000001E-2</c:v>
                </c:pt>
                <c:pt idx="718">
                  <c:v>6.7449000000000009E-2</c:v>
                </c:pt>
                <c:pt idx="719">
                  <c:v>6.7958999999999992E-2</c:v>
                </c:pt>
                <c:pt idx="720">
                  <c:v>6.7220000000000002E-2</c:v>
                </c:pt>
                <c:pt idx="721">
                  <c:v>6.6737000000000005E-2</c:v>
                </c:pt>
                <c:pt idx="722">
                  <c:v>6.6950999999999997E-2</c:v>
                </c:pt>
                <c:pt idx="723">
                  <c:v>6.6123000000000001E-2</c:v>
                </c:pt>
                <c:pt idx="724">
                  <c:v>6.5336000000000005E-2</c:v>
                </c:pt>
                <c:pt idx="725">
                  <c:v>6.5117000000000008E-2</c:v>
                </c:pt>
                <c:pt idx="726">
                  <c:v>6.5484000000000001E-2</c:v>
                </c:pt>
                <c:pt idx="727">
                  <c:v>6.5407999999999994E-2</c:v>
                </c:pt>
                <c:pt idx="728">
                  <c:v>6.6089000000000009E-2</c:v>
                </c:pt>
                <c:pt idx="729">
                  <c:v>6.6104999999999997E-2</c:v>
                </c:pt>
                <c:pt idx="730">
                  <c:v>6.5872E-2</c:v>
                </c:pt>
                <c:pt idx="731">
                  <c:v>6.6129999999999994E-2</c:v>
                </c:pt>
                <c:pt idx="732">
                  <c:v>6.6088000000000008E-2</c:v>
                </c:pt>
                <c:pt idx="733">
                  <c:v>6.5466999999999997E-2</c:v>
                </c:pt>
                <c:pt idx="734">
                  <c:v>6.5174999999999997E-2</c:v>
                </c:pt>
                <c:pt idx="735">
                  <c:v>6.5911999999999998E-2</c:v>
                </c:pt>
                <c:pt idx="736">
                  <c:v>6.5557999999999991E-2</c:v>
                </c:pt>
                <c:pt idx="737">
                  <c:v>6.5422000000000008E-2</c:v>
                </c:pt>
                <c:pt idx="738">
                  <c:v>6.5373000000000001E-2</c:v>
                </c:pt>
                <c:pt idx="739">
                  <c:v>6.5964999999999996E-2</c:v>
                </c:pt>
                <c:pt idx="740">
                  <c:v>6.6017000000000006E-2</c:v>
                </c:pt>
                <c:pt idx="741">
                  <c:v>6.6146999999999997E-2</c:v>
                </c:pt>
                <c:pt idx="742">
                  <c:v>6.7742999999999998E-2</c:v>
                </c:pt>
                <c:pt idx="743">
                  <c:v>6.6588999999999995E-2</c:v>
                </c:pt>
                <c:pt idx="744">
                  <c:v>6.6058000000000006E-2</c:v>
                </c:pt>
                <c:pt idx="745">
                  <c:v>6.5725999999999993E-2</c:v>
                </c:pt>
                <c:pt idx="746">
                  <c:v>6.5879999999999994E-2</c:v>
                </c:pt>
                <c:pt idx="747">
                  <c:v>6.6179000000000002E-2</c:v>
                </c:pt>
                <c:pt idx="748">
                  <c:v>6.5943000000000002E-2</c:v>
                </c:pt>
                <c:pt idx="749">
                  <c:v>6.6866000000000009E-2</c:v>
                </c:pt>
                <c:pt idx="750">
                  <c:v>6.6723999999999992E-2</c:v>
                </c:pt>
                <c:pt idx="751">
                  <c:v>6.6008999999999998E-2</c:v>
                </c:pt>
                <c:pt idx="752">
                  <c:v>6.6574999999999995E-2</c:v>
                </c:pt>
                <c:pt idx="753">
                  <c:v>6.6668000000000005E-2</c:v>
                </c:pt>
                <c:pt idx="754">
                  <c:v>6.5693000000000001E-2</c:v>
                </c:pt>
                <c:pt idx="755">
                  <c:v>6.6025E-2</c:v>
                </c:pt>
                <c:pt idx="756">
                  <c:v>6.6604999999999998E-2</c:v>
                </c:pt>
                <c:pt idx="757">
                  <c:v>6.7904000000000006E-2</c:v>
                </c:pt>
                <c:pt idx="758">
                  <c:v>6.8659999999999999E-2</c:v>
                </c:pt>
                <c:pt idx="759">
                  <c:v>6.9695999999999994E-2</c:v>
                </c:pt>
                <c:pt idx="760">
                  <c:v>6.9296999999999997E-2</c:v>
                </c:pt>
                <c:pt idx="761">
                  <c:v>6.8005999999999997E-2</c:v>
                </c:pt>
              </c:numCache>
            </c:numRef>
          </c:val>
          <c:smooth val="0"/>
        </c:ser>
        <c:dLbls>
          <c:showLegendKey val="0"/>
          <c:showVal val="0"/>
          <c:showCatName val="0"/>
          <c:showSerName val="0"/>
          <c:showPercent val="0"/>
          <c:showBubbleSize val="0"/>
        </c:dLbls>
        <c:marker val="1"/>
        <c:smooth val="0"/>
        <c:axId val="577747504"/>
        <c:axId val="586117104"/>
      </c:lineChart>
      <c:lineChart>
        <c:grouping val="standard"/>
        <c:varyColors val="0"/>
        <c:ser>
          <c:idx val="0"/>
          <c:order val="0"/>
          <c:tx>
            <c:strRef>
              <c:f>Sheet2!$B$1</c:f>
              <c:strCache>
                <c:ptCount val="1"/>
                <c:pt idx="0">
                  <c:v>Ibovespa (dir)</c:v>
                </c:pt>
              </c:strCache>
            </c:strRef>
          </c:tx>
          <c:spPr>
            <a:ln w="28575" cap="rnd">
              <a:solidFill>
                <a:srgbClr val="CC593C"/>
              </a:solidFill>
              <a:round/>
            </a:ln>
            <a:effectLst/>
          </c:spPr>
          <c:marker>
            <c:symbol val="none"/>
          </c:marker>
          <c:cat>
            <c:numRef>
              <c:f>Sheet2!$A$2:$A$1402</c:f>
              <c:numCache>
                <c:formatCode>m/d/yyyy</c:formatCode>
                <c:ptCount val="762"/>
                <c:pt idx="0">
                  <c:v>42583</c:v>
                </c:pt>
                <c:pt idx="1">
                  <c:v>42584</c:v>
                </c:pt>
                <c:pt idx="2">
                  <c:v>42585</c:v>
                </c:pt>
                <c:pt idx="3">
                  <c:v>42586</c:v>
                </c:pt>
                <c:pt idx="4">
                  <c:v>42587</c:v>
                </c:pt>
                <c:pt idx="5">
                  <c:v>42590</c:v>
                </c:pt>
                <c:pt idx="6">
                  <c:v>42591</c:v>
                </c:pt>
                <c:pt idx="7">
                  <c:v>42592</c:v>
                </c:pt>
                <c:pt idx="8">
                  <c:v>42593</c:v>
                </c:pt>
                <c:pt idx="9">
                  <c:v>42594</c:v>
                </c:pt>
                <c:pt idx="10">
                  <c:v>42597</c:v>
                </c:pt>
                <c:pt idx="11">
                  <c:v>42598</c:v>
                </c:pt>
                <c:pt idx="12">
                  <c:v>42599</c:v>
                </c:pt>
                <c:pt idx="13">
                  <c:v>42600</c:v>
                </c:pt>
                <c:pt idx="14">
                  <c:v>42601</c:v>
                </c:pt>
                <c:pt idx="15">
                  <c:v>42604</c:v>
                </c:pt>
                <c:pt idx="16">
                  <c:v>42605</c:v>
                </c:pt>
                <c:pt idx="17">
                  <c:v>42606</c:v>
                </c:pt>
                <c:pt idx="18">
                  <c:v>42607</c:v>
                </c:pt>
                <c:pt idx="19">
                  <c:v>42608</c:v>
                </c:pt>
                <c:pt idx="20">
                  <c:v>42611</c:v>
                </c:pt>
                <c:pt idx="21">
                  <c:v>42612</c:v>
                </c:pt>
                <c:pt idx="22">
                  <c:v>42613</c:v>
                </c:pt>
                <c:pt idx="23">
                  <c:v>42614</c:v>
                </c:pt>
                <c:pt idx="24">
                  <c:v>42615</c:v>
                </c:pt>
                <c:pt idx="25">
                  <c:v>42618</c:v>
                </c:pt>
                <c:pt idx="26">
                  <c:v>42619</c:v>
                </c:pt>
                <c:pt idx="27">
                  <c:v>42621</c:v>
                </c:pt>
                <c:pt idx="28">
                  <c:v>42622</c:v>
                </c:pt>
                <c:pt idx="29">
                  <c:v>42625</c:v>
                </c:pt>
                <c:pt idx="30">
                  <c:v>42626</c:v>
                </c:pt>
                <c:pt idx="31">
                  <c:v>42627</c:v>
                </c:pt>
                <c:pt idx="32">
                  <c:v>42628</c:v>
                </c:pt>
                <c:pt idx="33">
                  <c:v>42629</c:v>
                </c:pt>
                <c:pt idx="34">
                  <c:v>42632</c:v>
                </c:pt>
                <c:pt idx="35">
                  <c:v>42633</c:v>
                </c:pt>
                <c:pt idx="36">
                  <c:v>42634</c:v>
                </c:pt>
                <c:pt idx="37">
                  <c:v>42635</c:v>
                </c:pt>
                <c:pt idx="38">
                  <c:v>42636</c:v>
                </c:pt>
                <c:pt idx="39">
                  <c:v>42639</c:v>
                </c:pt>
                <c:pt idx="40">
                  <c:v>42640</c:v>
                </c:pt>
                <c:pt idx="41">
                  <c:v>42641</c:v>
                </c:pt>
                <c:pt idx="42">
                  <c:v>42642</c:v>
                </c:pt>
                <c:pt idx="43">
                  <c:v>42643</c:v>
                </c:pt>
                <c:pt idx="44">
                  <c:v>42646</c:v>
                </c:pt>
                <c:pt idx="45">
                  <c:v>42647</c:v>
                </c:pt>
                <c:pt idx="46">
                  <c:v>42648</c:v>
                </c:pt>
                <c:pt idx="47">
                  <c:v>42649</c:v>
                </c:pt>
                <c:pt idx="48">
                  <c:v>42650</c:v>
                </c:pt>
                <c:pt idx="49">
                  <c:v>42653</c:v>
                </c:pt>
                <c:pt idx="50">
                  <c:v>42654</c:v>
                </c:pt>
                <c:pt idx="51">
                  <c:v>42656</c:v>
                </c:pt>
                <c:pt idx="52">
                  <c:v>42657</c:v>
                </c:pt>
                <c:pt idx="53">
                  <c:v>42660</c:v>
                </c:pt>
                <c:pt idx="54">
                  <c:v>42661</c:v>
                </c:pt>
                <c:pt idx="55">
                  <c:v>42662</c:v>
                </c:pt>
                <c:pt idx="56">
                  <c:v>42663</c:v>
                </c:pt>
                <c:pt idx="57">
                  <c:v>42664</c:v>
                </c:pt>
                <c:pt idx="58">
                  <c:v>42667</c:v>
                </c:pt>
                <c:pt idx="59">
                  <c:v>42668</c:v>
                </c:pt>
                <c:pt idx="60">
                  <c:v>42669</c:v>
                </c:pt>
                <c:pt idx="61">
                  <c:v>42670</c:v>
                </c:pt>
                <c:pt idx="62">
                  <c:v>42671</c:v>
                </c:pt>
                <c:pt idx="63">
                  <c:v>42674</c:v>
                </c:pt>
                <c:pt idx="64">
                  <c:v>42675</c:v>
                </c:pt>
                <c:pt idx="65">
                  <c:v>42677</c:v>
                </c:pt>
                <c:pt idx="66">
                  <c:v>42678</c:v>
                </c:pt>
                <c:pt idx="67">
                  <c:v>42681</c:v>
                </c:pt>
                <c:pt idx="68">
                  <c:v>42682</c:v>
                </c:pt>
                <c:pt idx="69">
                  <c:v>42683</c:v>
                </c:pt>
                <c:pt idx="70">
                  <c:v>42684</c:v>
                </c:pt>
                <c:pt idx="71">
                  <c:v>42685</c:v>
                </c:pt>
                <c:pt idx="72">
                  <c:v>42688</c:v>
                </c:pt>
                <c:pt idx="73">
                  <c:v>42690</c:v>
                </c:pt>
                <c:pt idx="74">
                  <c:v>42691</c:v>
                </c:pt>
                <c:pt idx="75">
                  <c:v>42692</c:v>
                </c:pt>
                <c:pt idx="76">
                  <c:v>42695</c:v>
                </c:pt>
                <c:pt idx="77">
                  <c:v>42696</c:v>
                </c:pt>
                <c:pt idx="78">
                  <c:v>42697</c:v>
                </c:pt>
                <c:pt idx="79">
                  <c:v>42698</c:v>
                </c:pt>
                <c:pt idx="80">
                  <c:v>42699</c:v>
                </c:pt>
                <c:pt idx="81">
                  <c:v>42702</c:v>
                </c:pt>
                <c:pt idx="82">
                  <c:v>42703</c:v>
                </c:pt>
                <c:pt idx="83">
                  <c:v>42704</c:v>
                </c:pt>
                <c:pt idx="84">
                  <c:v>42705</c:v>
                </c:pt>
                <c:pt idx="85">
                  <c:v>42706</c:v>
                </c:pt>
                <c:pt idx="86">
                  <c:v>42709</c:v>
                </c:pt>
                <c:pt idx="87">
                  <c:v>42710</c:v>
                </c:pt>
                <c:pt idx="88">
                  <c:v>42711</c:v>
                </c:pt>
                <c:pt idx="89">
                  <c:v>42712</c:v>
                </c:pt>
                <c:pt idx="90">
                  <c:v>42713</c:v>
                </c:pt>
                <c:pt idx="91">
                  <c:v>42716</c:v>
                </c:pt>
                <c:pt idx="92">
                  <c:v>42717</c:v>
                </c:pt>
                <c:pt idx="93">
                  <c:v>42718</c:v>
                </c:pt>
                <c:pt idx="94">
                  <c:v>42719</c:v>
                </c:pt>
                <c:pt idx="95">
                  <c:v>42720</c:v>
                </c:pt>
                <c:pt idx="96">
                  <c:v>42723</c:v>
                </c:pt>
                <c:pt idx="97">
                  <c:v>42724</c:v>
                </c:pt>
                <c:pt idx="98">
                  <c:v>42725</c:v>
                </c:pt>
                <c:pt idx="99">
                  <c:v>42726</c:v>
                </c:pt>
                <c:pt idx="100">
                  <c:v>42727</c:v>
                </c:pt>
                <c:pt idx="101">
                  <c:v>42730</c:v>
                </c:pt>
                <c:pt idx="102">
                  <c:v>42731</c:v>
                </c:pt>
                <c:pt idx="103">
                  <c:v>42732</c:v>
                </c:pt>
                <c:pt idx="104">
                  <c:v>42733</c:v>
                </c:pt>
                <c:pt idx="105">
                  <c:v>42737</c:v>
                </c:pt>
                <c:pt idx="106">
                  <c:v>42738</c:v>
                </c:pt>
                <c:pt idx="107">
                  <c:v>42739</c:v>
                </c:pt>
                <c:pt idx="108">
                  <c:v>42740</c:v>
                </c:pt>
                <c:pt idx="109">
                  <c:v>42741</c:v>
                </c:pt>
                <c:pt idx="110">
                  <c:v>42744</c:v>
                </c:pt>
                <c:pt idx="111">
                  <c:v>42745</c:v>
                </c:pt>
                <c:pt idx="112">
                  <c:v>42746</c:v>
                </c:pt>
                <c:pt idx="113">
                  <c:v>42747</c:v>
                </c:pt>
                <c:pt idx="114">
                  <c:v>42748</c:v>
                </c:pt>
                <c:pt idx="115">
                  <c:v>42751</c:v>
                </c:pt>
                <c:pt idx="116">
                  <c:v>42752</c:v>
                </c:pt>
                <c:pt idx="117">
                  <c:v>42753</c:v>
                </c:pt>
                <c:pt idx="118">
                  <c:v>42754</c:v>
                </c:pt>
                <c:pt idx="119">
                  <c:v>42755</c:v>
                </c:pt>
                <c:pt idx="120">
                  <c:v>42758</c:v>
                </c:pt>
                <c:pt idx="121">
                  <c:v>42759</c:v>
                </c:pt>
                <c:pt idx="122">
                  <c:v>42761</c:v>
                </c:pt>
                <c:pt idx="123">
                  <c:v>42762</c:v>
                </c:pt>
                <c:pt idx="124">
                  <c:v>42765</c:v>
                </c:pt>
                <c:pt idx="125">
                  <c:v>42766</c:v>
                </c:pt>
                <c:pt idx="126">
                  <c:v>42767</c:v>
                </c:pt>
                <c:pt idx="127">
                  <c:v>42768</c:v>
                </c:pt>
                <c:pt idx="128">
                  <c:v>42769</c:v>
                </c:pt>
                <c:pt idx="129">
                  <c:v>42772</c:v>
                </c:pt>
                <c:pt idx="130">
                  <c:v>42773</c:v>
                </c:pt>
                <c:pt idx="131">
                  <c:v>42774</c:v>
                </c:pt>
                <c:pt idx="132">
                  <c:v>42775</c:v>
                </c:pt>
                <c:pt idx="133">
                  <c:v>42776</c:v>
                </c:pt>
                <c:pt idx="134">
                  <c:v>42779</c:v>
                </c:pt>
                <c:pt idx="135">
                  <c:v>42780</c:v>
                </c:pt>
                <c:pt idx="136">
                  <c:v>42781</c:v>
                </c:pt>
                <c:pt idx="137">
                  <c:v>42782</c:v>
                </c:pt>
                <c:pt idx="138">
                  <c:v>42783</c:v>
                </c:pt>
                <c:pt idx="139">
                  <c:v>42786</c:v>
                </c:pt>
                <c:pt idx="140">
                  <c:v>42787</c:v>
                </c:pt>
                <c:pt idx="141">
                  <c:v>42788</c:v>
                </c:pt>
                <c:pt idx="142">
                  <c:v>42789</c:v>
                </c:pt>
                <c:pt idx="143">
                  <c:v>42790</c:v>
                </c:pt>
                <c:pt idx="144">
                  <c:v>42795</c:v>
                </c:pt>
                <c:pt idx="145">
                  <c:v>42796</c:v>
                </c:pt>
                <c:pt idx="146">
                  <c:v>42797</c:v>
                </c:pt>
                <c:pt idx="147">
                  <c:v>42800</c:v>
                </c:pt>
                <c:pt idx="148">
                  <c:v>42801</c:v>
                </c:pt>
                <c:pt idx="149">
                  <c:v>42802</c:v>
                </c:pt>
                <c:pt idx="150">
                  <c:v>42803</c:v>
                </c:pt>
                <c:pt idx="151">
                  <c:v>42804</c:v>
                </c:pt>
                <c:pt idx="152">
                  <c:v>42807</c:v>
                </c:pt>
                <c:pt idx="153">
                  <c:v>42808</c:v>
                </c:pt>
                <c:pt idx="154">
                  <c:v>42809</c:v>
                </c:pt>
                <c:pt idx="155">
                  <c:v>42810</c:v>
                </c:pt>
                <c:pt idx="156">
                  <c:v>42811</c:v>
                </c:pt>
                <c:pt idx="157">
                  <c:v>42814</c:v>
                </c:pt>
                <c:pt idx="158">
                  <c:v>42815</c:v>
                </c:pt>
                <c:pt idx="159">
                  <c:v>42816</c:v>
                </c:pt>
                <c:pt idx="160">
                  <c:v>42817</c:v>
                </c:pt>
                <c:pt idx="161">
                  <c:v>42818</c:v>
                </c:pt>
                <c:pt idx="162">
                  <c:v>42821</c:v>
                </c:pt>
                <c:pt idx="163">
                  <c:v>42822</c:v>
                </c:pt>
                <c:pt idx="164">
                  <c:v>42823</c:v>
                </c:pt>
                <c:pt idx="165">
                  <c:v>42824</c:v>
                </c:pt>
                <c:pt idx="166">
                  <c:v>42825</c:v>
                </c:pt>
                <c:pt idx="167">
                  <c:v>42828</c:v>
                </c:pt>
                <c:pt idx="168">
                  <c:v>42829</c:v>
                </c:pt>
                <c:pt idx="169">
                  <c:v>42830</c:v>
                </c:pt>
                <c:pt idx="170">
                  <c:v>42831</c:v>
                </c:pt>
                <c:pt idx="171">
                  <c:v>42832</c:v>
                </c:pt>
                <c:pt idx="172">
                  <c:v>42835</c:v>
                </c:pt>
                <c:pt idx="173">
                  <c:v>42836</c:v>
                </c:pt>
                <c:pt idx="174">
                  <c:v>42837</c:v>
                </c:pt>
                <c:pt idx="175">
                  <c:v>42838</c:v>
                </c:pt>
                <c:pt idx="176">
                  <c:v>42842</c:v>
                </c:pt>
                <c:pt idx="177">
                  <c:v>42843</c:v>
                </c:pt>
                <c:pt idx="178">
                  <c:v>42844</c:v>
                </c:pt>
                <c:pt idx="179">
                  <c:v>42845</c:v>
                </c:pt>
                <c:pt idx="180">
                  <c:v>42849</c:v>
                </c:pt>
                <c:pt idx="181">
                  <c:v>42850</c:v>
                </c:pt>
                <c:pt idx="182">
                  <c:v>42851</c:v>
                </c:pt>
                <c:pt idx="183">
                  <c:v>42852</c:v>
                </c:pt>
                <c:pt idx="184">
                  <c:v>42853</c:v>
                </c:pt>
                <c:pt idx="185">
                  <c:v>42857</c:v>
                </c:pt>
                <c:pt idx="186">
                  <c:v>42858</c:v>
                </c:pt>
                <c:pt idx="187">
                  <c:v>42859</c:v>
                </c:pt>
                <c:pt idx="188">
                  <c:v>42860</c:v>
                </c:pt>
                <c:pt idx="189">
                  <c:v>42863</c:v>
                </c:pt>
                <c:pt idx="190">
                  <c:v>42864</c:v>
                </c:pt>
                <c:pt idx="191">
                  <c:v>42865</c:v>
                </c:pt>
                <c:pt idx="192">
                  <c:v>42866</c:v>
                </c:pt>
                <c:pt idx="193">
                  <c:v>42867</c:v>
                </c:pt>
                <c:pt idx="194">
                  <c:v>42870</c:v>
                </c:pt>
                <c:pt idx="195">
                  <c:v>42871</c:v>
                </c:pt>
                <c:pt idx="196">
                  <c:v>42872</c:v>
                </c:pt>
                <c:pt idx="197">
                  <c:v>42873</c:v>
                </c:pt>
                <c:pt idx="198">
                  <c:v>42874</c:v>
                </c:pt>
                <c:pt idx="199">
                  <c:v>42877</c:v>
                </c:pt>
                <c:pt idx="200">
                  <c:v>42878</c:v>
                </c:pt>
                <c:pt idx="201">
                  <c:v>42879</c:v>
                </c:pt>
                <c:pt idx="202">
                  <c:v>42880</c:v>
                </c:pt>
                <c:pt idx="203">
                  <c:v>42881</c:v>
                </c:pt>
                <c:pt idx="204">
                  <c:v>42884</c:v>
                </c:pt>
                <c:pt idx="205">
                  <c:v>42885</c:v>
                </c:pt>
                <c:pt idx="206">
                  <c:v>42886</c:v>
                </c:pt>
                <c:pt idx="207">
                  <c:v>42887</c:v>
                </c:pt>
                <c:pt idx="208">
                  <c:v>42888</c:v>
                </c:pt>
                <c:pt idx="209">
                  <c:v>42891</c:v>
                </c:pt>
                <c:pt idx="210">
                  <c:v>42892</c:v>
                </c:pt>
                <c:pt idx="211">
                  <c:v>42893</c:v>
                </c:pt>
                <c:pt idx="212">
                  <c:v>42894</c:v>
                </c:pt>
                <c:pt idx="213">
                  <c:v>42895</c:v>
                </c:pt>
                <c:pt idx="214">
                  <c:v>42898</c:v>
                </c:pt>
                <c:pt idx="215">
                  <c:v>42899</c:v>
                </c:pt>
                <c:pt idx="216">
                  <c:v>42900</c:v>
                </c:pt>
                <c:pt idx="217">
                  <c:v>42902</c:v>
                </c:pt>
                <c:pt idx="218">
                  <c:v>42905</c:v>
                </c:pt>
                <c:pt idx="219">
                  <c:v>42906</c:v>
                </c:pt>
                <c:pt idx="220">
                  <c:v>42907</c:v>
                </c:pt>
                <c:pt idx="221">
                  <c:v>42908</c:v>
                </c:pt>
                <c:pt idx="222">
                  <c:v>42909</c:v>
                </c:pt>
                <c:pt idx="223">
                  <c:v>42912</c:v>
                </c:pt>
                <c:pt idx="224">
                  <c:v>42913</c:v>
                </c:pt>
                <c:pt idx="225">
                  <c:v>42914</c:v>
                </c:pt>
                <c:pt idx="226">
                  <c:v>42915</c:v>
                </c:pt>
                <c:pt idx="227">
                  <c:v>42916</c:v>
                </c:pt>
                <c:pt idx="228">
                  <c:v>42919</c:v>
                </c:pt>
                <c:pt idx="229">
                  <c:v>42920</c:v>
                </c:pt>
                <c:pt idx="230">
                  <c:v>42921</c:v>
                </c:pt>
                <c:pt idx="231">
                  <c:v>42922</c:v>
                </c:pt>
                <c:pt idx="232">
                  <c:v>42923</c:v>
                </c:pt>
                <c:pt idx="233">
                  <c:v>42926</c:v>
                </c:pt>
                <c:pt idx="234">
                  <c:v>42927</c:v>
                </c:pt>
                <c:pt idx="235">
                  <c:v>42928</c:v>
                </c:pt>
                <c:pt idx="236">
                  <c:v>42929</c:v>
                </c:pt>
                <c:pt idx="237">
                  <c:v>42930</c:v>
                </c:pt>
                <c:pt idx="238">
                  <c:v>42933</c:v>
                </c:pt>
                <c:pt idx="239">
                  <c:v>42934</c:v>
                </c:pt>
                <c:pt idx="240">
                  <c:v>42935</c:v>
                </c:pt>
                <c:pt idx="241">
                  <c:v>42936</c:v>
                </c:pt>
                <c:pt idx="242">
                  <c:v>42937</c:v>
                </c:pt>
                <c:pt idx="243">
                  <c:v>42940</c:v>
                </c:pt>
                <c:pt idx="244">
                  <c:v>42941</c:v>
                </c:pt>
                <c:pt idx="245">
                  <c:v>42942</c:v>
                </c:pt>
                <c:pt idx="246">
                  <c:v>42943</c:v>
                </c:pt>
                <c:pt idx="247">
                  <c:v>42944</c:v>
                </c:pt>
                <c:pt idx="248">
                  <c:v>42947</c:v>
                </c:pt>
                <c:pt idx="249">
                  <c:v>42948</c:v>
                </c:pt>
                <c:pt idx="250">
                  <c:v>42949</c:v>
                </c:pt>
                <c:pt idx="251">
                  <c:v>42950</c:v>
                </c:pt>
                <c:pt idx="252">
                  <c:v>42951</c:v>
                </c:pt>
                <c:pt idx="253">
                  <c:v>42954</c:v>
                </c:pt>
                <c:pt idx="254">
                  <c:v>42955</c:v>
                </c:pt>
                <c:pt idx="255">
                  <c:v>42956</c:v>
                </c:pt>
                <c:pt idx="256">
                  <c:v>42957</c:v>
                </c:pt>
                <c:pt idx="257">
                  <c:v>42958</c:v>
                </c:pt>
                <c:pt idx="258">
                  <c:v>42961</c:v>
                </c:pt>
                <c:pt idx="259">
                  <c:v>42962</c:v>
                </c:pt>
                <c:pt idx="260">
                  <c:v>42963</c:v>
                </c:pt>
                <c:pt idx="261">
                  <c:v>42964</c:v>
                </c:pt>
                <c:pt idx="262">
                  <c:v>42965</c:v>
                </c:pt>
                <c:pt idx="263">
                  <c:v>42968</c:v>
                </c:pt>
                <c:pt idx="264">
                  <c:v>42969</c:v>
                </c:pt>
                <c:pt idx="265">
                  <c:v>42970</c:v>
                </c:pt>
                <c:pt idx="266">
                  <c:v>42971</c:v>
                </c:pt>
                <c:pt idx="267">
                  <c:v>42972</c:v>
                </c:pt>
                <c:pt idx="268">
                  <c:v>42975</c:v>
                </c:pt>
                <c:pt idx="269">
                  <c:v>42976</c:v>
                </c:pt>
                <c:pt idx="270">
                  <c:v>42977</c:v>
                </c:pt>
                <c:pt idx="271">
                  <c:v>42978</c:v>
                </c:pt>
                <c:pt idx="272">
                  <c:v>42979</c:v>
                </c:pt>
                <c:pt idx="273">
                  <c:v>42982</c:v>
                </c:pt>
                <c:pt idx="274">
                  <c:v>42983</c:v>
                </c:pt>
                <c:pt idx="275">
                  <c:v>42984</c:v>
                </c:pt>
                <c:pt idx="276">
                  <c:v>42986</c:v>
                </c:pt>
                <c:pt idx="277">
                  <c:v>42989</c:v>
                </c:pt>
                <c:pt idx="278">
                  <c:v>42990</c:v>
                </c:pt>
                <c:pt idx="279">
                  <c:v>42991</c:v>
                </c:pt>
                <c:pt idx="280">
                  <c:v>42992</c:v>
                </c:pt>
                <c:pt idx="281">
                  <c:v>42993</c:v>
                </c:pt>
                <c:pt idx="282">
                  <c:v>42996</c:v>
                </c:pt>
                <c:pt idx="283">
                  <c:v>42997</c:v>
                </c:pt>
                <c:pt idx="284">
                  <c:v>42998</c:v>
                </c:pt>
                <c:pt idx="285">
                  <c:v>42999</c:v>
                </c:pt>
                <c:pt idx="286">
                  <c:v>43000</c:v>
                </c:pt>
                <c:pt idx="287">
                  <c:v>43003</c:v>
                </c:pt>
                <c:pt idx="288">
                  <c:v>43004</c:v>
                </c:pt>
                <c:pt idx="289">
                  <c:v>43005</c:v>
                </c:pt>
                <c:pt idx="290">
                  <c:v>43006</c:v>
                </c:pt>
                <c:pt idx="291">
                  <c:v>43007</c:v>
                </c:pt>
                <c:pt idx="292">
                  <c:v>43010</c:v>
                </c:pt>
                <c:pt idx="293">
                  <c:v>43011</c:v>
                </c:pt>
                <c:pt idx="294">
                  <c:v>43012</c:v>
                </c:pt>
                <c:pt idx="295">
                  <c:v>43013</c:v>
                </c:pt>
                <c:pt idx="296">
                  <c:v>43014</c:v>
                </c:pt>
                <c:pt idx="297">
                  <c:v>43017</c:v>
                </c:pt>
                <c:pt idx="298">
                  <c:v>43018</c:v>
                </c:pt>
                <c:pt idx="299">
                  <c:v>43019</c:v>
                </c:pt>
                <c:pt idx="300">
                  <c:v>43021</c:v>
                </c:pt>
                <c:pt idx="301">
                  <c:v>43024</c:v>
                </c:pt>
                <c:pt idx="302">
                  <c:v>43025</c:v>
                </c:pt>
                <c:pt idx="303">
                  <c:v>43026</c:v>
                </c:pt>
                <c:pt idx="304">
                  <c:v>43027</c:v>
                </c:pt>
                <c:pt idx="305">
                  <c:v>43028</c:v>
                </c:pt>
                <c:pt idx="306">
                  <c:v>43031</c:v>
                </c:pt>
                <c:pt idx="307">
                  <c:v>43032</c:v>
                </c:pt>
                <c:pt idx="308">
                  <c:v>43033</c:v>
                </c:pt>
                <c:pt idx="309">
                  <c:v>43034</c:v>
                </c:pt>
                <c:pt idx="310">
                  <c:v>43035</c:v>
                </c:pt>
                <c:pt idx="311">
                  <c:v>43038</c:v>
                </c:pt>
                <c:pt idx="312">
                  <c:v>43039</c:v>
                </c:pt>
                <c:pt idx="313">
                  <c:v>43040</c:v>
                </c:pt>
                <c:pt idx="314">
                  <c:v>43042</c:v>
                </c:pt>
                <c:pt idx="315">
                  <c:v>43045</c:v>
                </c:pt>
                <c:pt idx="316">
                  <c:v>43046</c:v>
                </c:pt>
                <c:pt idx="317">
                  <c:v>43047</c:v>
                </c:pt>
                <c:pt idx="318">
                  <c:v>43048</c:v>
                </c:pt>
                <c:pt idx="319">
                  <c:v>43049</c:v>
                </c:pt>
                <c:pt idx="320">
                  <c:v>43052</c:v>
                </c:pt>
                <c:pt idx="321">
                  <c:v>43053</c:v>
                </c:pt>
                <c:pt idx="322">
                  <c:v>43055</c:v>
                </c:pt>
                <c:pt idx="323">
                  <c:v>43056</c:v>
                </c:pt>
                <c:pt idx="324">
                  <c:v>43060</c:v>
                </c:pt>
                <c:pt idx="325">
                  <c:v>43061</c:v>
                </c:pt>
                <c:pt idx="326">
                  <c:v>43062</c:v>
                </c:pt>
                <c:pt idx="327">
                  <c:v>43063</c:v>
                </c:pt>
                <c:pt idx="328">
                  <c:v>43066</c:v>
                </c:pt>
                <c:pt idx="329">
                  <c:v>43067</c:v>
                </c:pt>
                <c:pt idx="330">
                  <c:v>43068</c:v>
                </c:pt>
                <c:pt idx="331">
                  <c:v>43069</c:v>
                </c:pt>
                <c:pt idx="332">
                  <c:v>43070</c:v>
                </c:pt>
                <c:pt idx="333">
                  <c:v>43073</c:v>
                </c:pt>
                <c:pt idx="334">
                  <c:v>43074</c:v>
                </c:pt>
                <c:pt idx="335">
                  <c:v>43075</c:v>
                </c:pt>
                <c:pt idx="336">
                  <c:v>43076</c:v>
                </c:pt>
                <c:pt idx="337">
                  <c:v>43077</c:v>
                </c:pt>
                <c:pt idx="338">
                  <c:v>43080</c:v>
                </c:pt>
                <c:pt idx="339">
                  <c:v>43081</c:v>
                </c:pt>
                <c:pt idx="340">
                  <c:v>43082</c:v>
                </c:pt>
                <c:pt idx="341">
                  <c:v>43083</c:v>
                </c:pt>
                <c:pt idx="342">
                  <c:v>43084</c:v>
                </c:pt>
                <c:pt idx="343">
                  <c:v>43087</c:v>
                </c:pt>
                <c:pt idx="344">
                  <c:v>43088</c:v>
                </c:pt>
                <c:pt idx="345">
                  <c:v>43089</c:v>
                </c:pt>
                <c:pt idx="346">
                  <c:v>43090</c:v>
                </c:pt>
                <c:pt idx="347">
                  <c:v>43091</c:v>
                </c:pt>
                <c:pt idx="348">
                  <c:v>43095</c:v>
                </c:pt>
                <c:pt idx="349">
                  <c:v>43096</c:v>
                </c:pt>
                <c:pt idx="350">
                  <c:v>43097</c:v>
                </c:pt>
                <c:pt idx="351">
                  <c:v>43102</c:v>
                </c:pt>
                <c:pt idx="352">
                  <c:v>43103</c:v>
                </c:pt>
                <c:pt idx="353">
                  <c:v>43104</c:v>
                </c:pt>
                <c:pt idx="354">
                  <c:v>43105</c:v>
                </c:pt>
                <c:pt idx="355">
                  <c:v>43108</c:v>
                </c:pt>
                <c:pt idx="356">
                  <c:v>43109</c:v>
                </c:pt>
                <c:pt idx="357">
                  <c:v>43110</c:v>
                </c:pt>
                <c:pt idx="358">
                  <c:v>43111</c:v>
                </c:pt>
                <c:pt idx="359">
                  <c:v>43112</c:v>
                </c:pt>
                <c:pt idx="360">
                  <c:v>43115</c:v>
                </c:pt>
                <c:pt idx="361">
                  <c:v>43116</c:v>
                </c:pt>
                <c:pt idx="362">
                  <c:v>43117</c:v>
                </c:pt>
                <c:pt idx="363">
                  <c:v>43118</c:v>
                </c:pt>
                <c:pt idx="364">
                  <c:v>43119</c:v>
                </c:pt>
                <c:pt idx="365">
                  <c:v>43122</c:v>
                </c:pt>
                <c:pt idx="366">
                  <c:v>43123</c:v>
                </c:pt>
                <c:pt idx="367">
                  <c:v>43124</c:v>
                </c:pt>
                <c:pt idx="368">
                  <c:v>43126</c:v>
                </c:pt>
                <c:pt idx="369">
                  <c:v>43129</c:v>
                </c:pt>
                <c:pt idx="370">
                  <c:v>43130</c:v>
                </c:pt>
                <c:pt idx="371">
                  <c:v>43131</c:v>
                </c:pt>
                <c:pt idx="372">
                  <c:v>43132</c:v>
                </c:pt>
                <c:pt idx="373">
                  <c:v>43133</c:v>
                </c:pt>
                <c:pt idx="374">
                  <c:v>43136</c:v>
                </c:pt>
                <c:pt idx="375">
                  <c:v>43137</c:v>
                </c:pt>
                <c:pt idx="376">
                  <c:v>43138</c:v>
                </c:pt>
                <c:pt idx="377">
                  <c:v>43139</c:v>
                </c:pt>
                <c:pt idx="378">
                  <c:v>43140</c:v>
                </c:pt>
                <c:pt idx="379">
                  <c:v>43145</c:v>
                </c:pt>
                <c:pt idx="380">
                  <c:v>43146</c:v>
                </c:pt>
                <c:pt idx="381">
                  <c:v>43147</c:v>
                </c:pt>
                <c:pt idx="382">
                  <c:v>43150</c:v>
                </c:pt>
                <c:pt idx="383">
                  <c:v>43151</c:v>
                </c:pt>
                <c:pt idx="384">
                  <c:v>43152</c:v>
                </c:pt>
                <c:pt idx="385">
                  <c:v>43153</c:v>
                </c:pt>
                <c:pt idx="386">
                  <c:v>43154</c:v>
                </c:pt>
                <c:pt idx="387">
                  <c:v>43157</c:v>
                </c:pt>
                <c:pt idx="388">
                  <c:v>43158</c:v>
                </c:pt>
                <c:pt idx="389">
                  <c:v>43159</c:v>
                </c:pt>
                <c:pt idx="390">
                  <c:v>43160</c:v>
                </c:pt>
                <c:pt idx="391">
                  <c:v>43161</c:v>
                </c:pt>
                <c:pt idx="392">
                  <c:v>43164</c:v>
                </c:pt>
                <c:pt idx="393">
                  <c:v>43165</c:v>
                </c:pt>
                <c:pt idx="394">
                  <c:v>43166</c:v>
                </c:pt>
                <c:pt idx="395">
                  <c:v>43167</c:v>
                </c:pt>
                <c:pt idx="396">
                  <c:v>43168</c:v>
                </c:pt>
                <c:pt idx="397">
                  <c:v>43171</c:v>
                </c:pt>
                <c:pt idx="398">
                  <c:v>43172</c:v>
                </c:pt>
                <c:pt idx="399">
                  <c:v>43173</c:v>
                </c:pt>
                <c:pt idx="400">
                  <c:v>43174</c:v>
                </c:pt>
                <c:pt idx="401">
                  <c:v>43175</c:v>
                </c:pt>
                <c:pt idx="402">
                  <c:v>43178</c:v>
                </c:pt>
                <c:pt idx="403">
                  <c:v>43179</c:v>
                </c:pt>
                <c:pt idx="404">
                  <c:v>43180</c:v>
                </c:pt>
                <c:pt idx="405">
                  <c:v>43181</c:v>
                </c:pt>
                <c:pt idx="406">
                  <c:v>43182</c:v>
                </c:pt>
                <c:pt idx="407">
                  <c:v>43185</c:v>
                </c:pt>
                <c:pt idx="408">
                  <c:v>43186</c:v>
                </c:pt>
                <c:pt idx="409">
                  <c:v>43187</c:v>
                </c:pt>
                <c:pt idx="410">
                  <c:v>43188</c:v>
                </c:pt>
                <c:pt idx="411">
                  <c:v>43192</c:v>
                </c:pt>
                <c:pt idx="412">
                  <c:v>43193</c:v>
                </c:pt>
                <c:pt idx="413">
                  <c:v>43194</c:v>
                </c:pt>
                <c:pt idx="414">
                  <c:v>43195</c:v>
                </c:pt>
                <c:pt idx="415">
                  <c:v>43196</c:v>
                </c:pt>
                <c:pt idx="416">
                  <c:v>43199</c:v>
                </c:pt>
                <c:pt idx="417">
                  <c:v>43200</c:v>
                </c:pt>
                <c:pt idx="418">
                  <c:v>43201</c:v>
                </c:pt>
                <c:pt idx="419">
                  <c:v>43202</c:v>
                </c:pt>
                <c:pt idx="420">
                  <c:v>43203</c:v>
                </c:pt>
                <c:pt idx="421">
                  <c:v>43206</c:v>
                </c:pt>
                <c:pt idx="422">
                  <c:v>43207</c:v>
                </c:pt>
                <c:pt idx="423">
                  <c:v>43208</c:v>
                </c:pt>
                <c:pt idx="424">
                  <c:v>43209</c:v>
                </c:pt>
                <c:pt idx="425">
                  <c:v>43210</c:v>
                </c:pt>
                <c:pt idx="426">
                  <c:v>43213</c:v>
                </c:pt>
                <c:pt idx="427">
                  <c:v>43214</c:v>
                </c:pt>
                <c:pt idx="428">
                  <c:v>43215</c:v>
                </c:pt>
                <c:pt idx="429">
                  <c:v>43216</c:v>
                </c:pt>
                <c:pt idx="430">
                  <c:v>43217</c:v>
                </c:pt>
                <c:pt idx="431">
                  <c:v>43220</c:v>
                </c:pt>
                <c:pt idx="432">
                  <c:v>43222</c:v>
                </c:pt>
                <c:pt idx="433">
                  <c:v>43223</c:v>
                </c:pt>
                <c:pt idx="434">
                  <c:v>43224</c:v>
                </c:pt>
                <c:pt idx="435">
                  <c:v>43227</c:v>
                </c:pt>
                <c:pt idx="436">
                  <c:v>43228</c:v>
                </c:pt>
                <c:pt idx="437">
                  <c:v>43229</c:v>
                </c:pt>
                <c:pt idx="438">
                  <c:v>43230</c:v>
                </c:pt>
                <c:pt idx="439">
                  <c:v>43231</c:v>
                </c:pt>
                <c:pt idx="440">
                  <c:v>43234</c:v>
                </c:pt>
                <c:pt idx="441">
                  <c:v>43235</c:v>
                </c:pt>
                <c:pt idx="442">
                  <c:v>43236</c:v>
                </c:pt>
                <c:pt idx="443">
                  <c:v>43237</c:v>
                </c:pt>
                <c:pt idx="444">
                  <c:v>43238</c:v>
                </c:pt>
                <c:pt idx="445">
                  <c:v>43241</c:v>
                </c:pt>
                <c:pt idx="446">
                  <c:v>43242</c:v>
                </c:pt>
                <c:pt idx="447">
                  <c:v>43243</c:v>
                </c:pt>
                <c:pt idx="448">
                  <c:v>43244</c:v>
                </c:pt>
                <c:pt idx="449">
                  <c:v>43245</c:v>
                </c:pt>
                <c:pt idx="450">
                  <c:v>43248</c:v>
                </c:pt>
                <c:pt idx="451">
                  <c:v>43249</c:v>
                </c:pt>
                <c:pt idx="452">
                  <c:v>43250</c:v>
                </c:pt>
                <c:pt idx="453">
                  <c:v>43252</c:v>
                </c:pt>
                <c:pt idx="454">
                  <c:v>43255</c:v>
                </c:pt>
                <c:pt idx="455">
                  <c:v>43256</c:v>
                </c:pt>
                <c:pt idx="456">
                  <c:v>43257</c:v>
                </c:pt>
                <c:pt idx="457">
                  <c:v>43258</c:v>
                </c:pt>
                <c:pt idx="458">
                  <c:v>43259</c:v>
                </c:pt>
                <c:pt idx="459">
                  <c:v>43262</c:v>
                </c:pt>
                <c:pt idx="460">
                  <c:v>43263</c:v>
                </c:pt>
                <c:pt idx="461">
                  <c:v>43264</c:v>
                </c:pt>
                <c:pt idx="462">
                  <c:v>43265</c:v>
                </c:pt>
                <c:pt idx="463">
                  <c:v>43266</c:v>
                </c:pt>
                <c:pt idx="464">
                  <c:v>43269</c:v>
                </c:pt>
                <c:pt idx="465">
                  <c:v>43270</c:v>
                </c:pt>
                <c:pt idx="466">
                  <c:v>43271</c:v>
                </c:pt>
                <c:pt idx="467">
                  <c:v>43272</c:v>
                </c:pt>
                <c:pt idx="468">
                  <c:v>43273</c:v>
                </c:pt>
                <c:pt idx="469">
                  <c:v>43276</c:v>
                </c:pt>
                <c:pt idx="470">
                  <c:v>43277</c:v>
                </c:pt>
                <c:pt idx="471">
                  <c:v>43278</c:v>
                </c:pt>
                <c:pt idx="472">
                  <c:v>43279</c:v>
                </c:pt>
                <c:pt idx="473">
                  <c:v>43280</c:v>
                </c:pt>
                <c:pt idx="474">
                  <c:v>43283</c:v>
                </c:pt>
                <c:pt idx="475">
                  <c:v>43284</c:v>
                </c:pt>
                <c:pt idx="476">
                  <c:v>43285</c:v>
                </c:pt>
                <c:pt idx="477">
                  <c:v>43286</c:v>
                </c:pt>
                <c:pt idx="478">
                  <c:v>43287</c:v>
                </c:pt>
                <c:pt idx="479">
                  <c:v>43291</c:v>
                </c:pt>
                <c:pt idx="480">
                  <c:v>43292</c:v>
                </c:pt>
                <c:pt idx="481">
                  <c:v>43293</c:v>
                </c:pt>
                <c:pt idx="482">
                  <c:v>43294</c:v>
                </c:pt>
                <c:pt idx="483">
                  <c:v>43297</c:v>
                </c:pt>
                <c:pt idx="484">
                  <c:v>43298</c:v>
                </c:pt>
                <c:pt idx="485">
                  <c:v>43299</c:v>
                </c:pt>
                <c:pt idx="486">
                  <c:v>43300</c:v>
                </c:pt>
                <c:pt idx="487">
                  <c:v>43301</c:v>
                </c:pt>
                <c:pt idx="488">
                  <c:v>43304</c:v>
                </c:pt>
                <c:pt idx="489">
                  <c:v>43305</c:v>
                </c:pt>
                <c:pt idx="490">
                  <c:v>43306</c:v>
                </c:pt>
                <c:pt idx="491">
                  <c:v>43307</c:v>
                </c:pt>
                <c:pt idx="492">
                  <c:v>43308</c:v>
                </c:pt>
                <c:pt idx="493">
                  <c:v>43311</c:v>
                </c:pt>
                <c:pt idx="494">
                  <c:v>43312</c:v>
                </c:pt>
                <c:pt idx="495">
                  <c:v>43313</c:v>
                </c:pt>
                <c:pt idx="496">
                  <c:v>43314</c:v>
                </c:pt>
                <c:pt idx="497">
                  <c:v>43315</c:v>
                </c:pt>
                <c:pt idx="498">
                  <c:v>43318</c:v>
                </c:pt>
                <c:pt idx="499">
                  <c:v>43319</c:v>
                </c:pt>
                <c:pt idx="500">
                  <c:v>43320</c:v>
                </c:pt>
                <c:pt idx="501">
                  <c:v>43321</c:v>
                </c:pt>
                <c:pt idx="502">
                  <c:v>43322</c:v>
                </c:pt>
                <c:pt idx="503">
                  <c:v>43325</c:v>
                </c:pt>
                <c:pt idx="504">
                  <c:v>43326</c:v>
                </c:pt>
                <c:pt idx="505">
                  <c:v>43327</c:v>
                </c:pt>
                <c:pt idx="506">
                  <c:v>43328</c:v>
                </c:pt>
                <c:pt idx="507">
                  <c:v>43329</c:v>
                </c:pt>
                <c:pt idx="508">
                  <c:v>43332</c:v>
                </c:pt>
                <c:pt idx="509">
                  <c:v>43333</c:v>
                </c:pt>
                <c:pt idx="510">
                  <c:v>43334</c:v>
                </c:pt>
                <c:pt idx="511">
                  <c:v>43335</c:v>
                </c:pt>
                <c:pt idx="512">
                  <c:v>43336</c:v>
                </c:pt>
                <c:pt idx="513">
                  <c:v>43339</c:v>
                </c:pt>
                <c:pt idx="514">
                  <c:v>43340</c:v>
                </c:pt>
                <c:pt idx="515">
                  <c:v>43341</c:v>
                </c:pt>
                <c:pt idx="516">
                  <c:v>43342</c:v>
                </c:pt>
                <c:pt idx="517">
                  <c:v>43343</c:v>
                </c:pt>
                <c:pt idx="518">
                  <c:v>43346</c:v>
                </c:pt>
                <c:pt idx="519">
                  <c:v>43347</c:v>
                </c:pt>
                <c:pt idx="520">
                  <c:v>43348</c:v>
                </c:pt>
                <c:pt idx="521">
                  <c:v>43349</c:v>
                </c:pt>
                <c:pt idx="522">
                  <c:v>43353</c:v>
                </c:pt>
                <c:pt idx="523">
                  <c:v>43354</c:v>
                </c:pt>
                <c:pt idx="524">
                  <c:v>43355</c:v>
                </c:pt>
                <c:pt idx="525">
                  <c:v>43356</c:v>
                </c:pt>
                <c:pt idx="526">
                  <c:v>43357</c:v>
                </c:pt>
                <c:pt idx="527">
                  <c:v>43360</c:v>
                </c:pt>
                <c:pt idx="528">
                  <c:v>43361</c:v>
                </c:pt>
                <c:pt idx="529">
                  <c:v>43362</c:v>
                </c:pt>
                <c:pt idx="530">
                  <c:v>43363</c:v>
                </c:pt>
                <c:pt idx="531">
                  <c:v>43364</c:v>
                </c:pt>
                <c:pt idx="532">
                  <c:v>43367</c:v>
                </c:pt>
                <c:pt idx="533">
                  <c:v>43368</c:v>
                </c:pt>
                <c:pt idx="534">
                  <c:v>43369</c:v>
                </c:pt>
                <c:pt idx="535">
                  <c:v>43370</c:v>
                </c:pt>
                <c:pt idx="536">
                  <c:v>43371</c:v>
                </c:pt>
                <c:pt idx="537">
                  <c:v>43374</c:v>
                </c:pt>
                <c:pt idx="538">
                  <c:v>43375</c:v>
                </c:pt>
                <c:pt idx="539">
                  <c:v>43376</c:v>
                </c:pt>
                <c:pt idx="540">
                  <c:v>43377</c:v>
                </c:pt>
                <c:pt idx="541">
                  <c:v>43378</c:v>
                </c:pt>
                <c:pt idx="542">
                  <c:v>43381</c:v>
                </c:pt>
                <c:pt idx="543">
                  <c:v>43382</c:v>
                </c:pt>
                <c:pt idx="544">
                  <c:v>43383</c:v>
                </c:pt>
                <c:pt idx="545">
                  <c:v>43384</c:v>
                </c:pt>
                <c:pt idx="546">
                  <c:v>43388</c:v>
                </c:pt>
                <c:pt idx="547">
                  <c:v>43389</c:v>
                </c:pt>
                <c:pt idx="548">
                  <c:v>43390</c:v>
                </c:pt>
                <c:pt idx="549">
                  <c:v>43391</c:v>
                </c:pt>
                <c:pt idx="550">
                  <c:v>43392</c:v>
                </c:pt>
                <c:pt idx="551">
                  <c:v>43395</c:v>
                </c:pt>
                <c:pt idx="552">
                  <c:v>43396</c:v>
                </c:pt>
                <c:pt idx="553">
                  <c:v>43397</c:v>
                </c:pt>
                <c:pt idx="554">
                  <c:v>43398</c:v>
                </c:pt>
                <c:pt idx="555">
                  <c:v>43399</c:v>
                </c:pt>
                <c:pt idx="556">
                  <c:v>43402</c:v>
                </c:pt>
                <c:pt idx="557">
                  <c:v>43403</c:v>
                </c:pt>
                <c:pt idx="558">
                  <c:v>43404</c:v>
                </c:pt>
                <c:pt idx="559">
                  <c:v>43405</c:v>
                </c:pt>
                <c:pt idx="560">
                  <c:v>43409</c:v>
                </c:pt>
                <c:pt idx="561">
                  <c:v>43410</c:v>
                </c:pt>
                <c:pt idx="562">
                  <c:v>43411</c:v>
                </c:pt>
                <c:pt idx="563">
                  <c:v>43412</c:v>
                </c:pt>
                <c:pt idx="564">
                  <c:v>43413</c:v>
                </c:pt>
                <c:pt idx="565">
                  <c:v>43416</c:v>
                </c:pt>
                <c:pt idx="566">
                  <c:v>43417</c:v>
                </c:pt>
                <c:pt idx="567">
                  <c:v>43418</c:v>
                </c:pt>
                <c:pt idx="568">
                  <c:v>43420</c:v>
                </c:pt>
                <c:pt idx="569">
                  <c:v>43423</c:v>
                </c:pt>
                <c:pt idx="570">
                  <c:v>43425</c:v>
                </c:pt>
                <c:pt idx="571">
                  <c:v>43426</c:v>
                </c:pt>
                <c:pt idx="572">
                  <c:v>43427</c:v>
                </c:pt>
                <c:pt idx="573">
                  <c:v>43430</c:v>
                </c:pt>
                <c:pt idx="574">
                  <c:v>43431</c:v>
                </c:pt>
                <c:pt idx="575">
                  <c:v>43432</c:v>
                </c:pt>
                <c:pt idx="576">
                  <c:v>43433</c:v>
                </c:pt>
                <c:pt idx="577">
                  <c:v>43434</c:v>
                </c:pt>
                <c:pt idx="578">
                  <c:v>43437</c:v>
                </c:pt>
                <c:pt idx="579">
                  <c:v>43438</c:v>
                </c:pt>
                <c:pt idx="580">
                  <c:v>43439</c:v>
                </c:pt>
                <c:pt idx="581">
                  <c:v>43440</c:v>
                </c:pt>
                <c:pt idx="582">
                  <c:v>43441</c:v>
                </c:pt>
                <c:pt idx="583">
                  <c:v>43444</c:v>
                </c:pt>
                <c:pt idx="584">
                  <c:v>43445</c:v>
                </c:pt>
                <c:pt idx="585">
                  <c:v>43446</c:v>
                </c:pt>
                <c:pt idx="586">
                  <c:v>43447</c:v>
                </c:pt>
                <c:pt idx="587">
                  <c:v>43448</c:v>
                </c:pt>
                <c:pt idx="588">
                  <c:v>43451</c:v>
                </c:pt>
                <c:pt idx="589">
                  <c:v>43452</c:v>
                </c:pt>
                <c:pt idx="590">
                  <c:v>43453</c:v>
                </c:pt>
                <c:pt idx="591">
                  <c:v>43454</c:v>
                </c:pt>
                <c:pt idx="592">
                  <c:v>43455</c:v>
                </c:pt>
                <c:pt idx="593">
                  <c:v>43460</c:v>
                </c:pt>
                <c:pt idx="594">
                  <c:v>43461</c:v>
                </c:pt>
                <c:pt idx="595">
                  <c:v>43462</c:v>
                </c:pt>
                <c:pt idx="596">
                  <c:v>43467</c:v>
                </c:pt>
                <c:pt idx="597">
                  <c:v>43468</c:v>
                </c:pt>
                <c:pt idx="598">
                  <c:v>43469</c:v>
                </c:pt>
                <c:pt idx="599">
                  <c:v>43472</c:v>
                </c:pt>
                <c:pt idx="600">
                  <c:v>43473</c:v>
                </c:pt>
                <c:pt idx="601">
                  <c:v>43474</c:v>
                </c:pt>
                <c:pt idx="602">
                  <c:v>43475</c:v>
                </c:pt>
                <c:pt idx="603">
                  <c:v>43476</c:v>
                </c:pt>
                <c:pt idx="604">
                  <c:v>43479</c:v>
                </c:pt>
                <c:pt idx="605">
                  <c:v>43480</c:v>
                </c:pt>
                <c:pt idx="606">
                  <c:v>43481</c:v>
                </c:pt>
                <c:pt idx="607">
                  <c:v>43482</c:v>
                </c:pt>
                <c:pt idx="608">
                  <c:v>43483</c:v>
                </c:pt>
                <c:pt idx="609">
                  <c:v>43486</c:v>
                </c:pt>
                <c:pt idx="610">
                  <c:v>43487</c:v>
                </c:pt>
                <c:pt idx="611">
                  <c:v>43488</c:v>
                </c:pt>
                <c:pt idx="612">
                  <c:v>43489</c:v>
                </c:pt>
                <c:pt idx="613">
                  <c:v>43493</c:v>
                </c:pt>
                <c:pt idx="614">
                  <c:v>43494</c:v>
                </c:pt>
                <c:pt idx="615">
                  <c:v>43495</c:v>
                </c:pt>
                <c:pt idx="616">
                  <c:v>43496</c:v>
                </c:pt>
                <c:pt idx="617">
                  <c:v>43497</c:v>
                </c:pt>
                <c:pt idx="618">
                  <c:v>43500</c:v>
                </c:pt>
                <c:pt idx="619">
                  <c:v>43501</c:v>
                </c:pt>
                <c:pt idx="620">
                  <c:v>43502</c:v>
                </c:pt>
                <c:pt idx="621">
                  <c:v>43503</c:v>
                </c:pt>
                <c:pt idx="622">
                  <c:v>43504</c:v>
                </c:pt>
                <c:pt idx="623">
                  <c:v>43507</c:v>
                </c:pt>
                <c:pt idx="624">
                  <c:v>43508</c:v>
                </c:pt>
                <c:pt idx="625">
                  <c:v>43509</c:v>
                </c:pt>
                <c:pt idx="626">
                  <c:v>43510</c:v>
                </c:pt>
                <c:pt idx="627">
                  <c:v>43511</c:v>
                </c:pt>
                <c:pt idx="628">
                  <c:v>43514</c:v>
                </c:pt>
                <c:pt idx="629">
                  <c:v>43515</c:v>
                </c:pt>
                <c:pt idx="630">
                  <c:v>43516</c:v>
                </c:pt>
                <c:pt idx="631">
                  <c:v>43517</c:v>
                </c:pt>
                <c:pt idx="632">
                  <c:v>43518</c:v>
                </c:pt>
                <c:pt idx="633">
                  <c:v>43521</c:v>
                </c:pt>
                <c:pt idx="634">
                  <c:v>43522</c:v>
                </c:pt>
                <c:pt idx="635">
                  <c:v>43523</c:v>
                </c:pt>
                <c:pt idx="636">
                  <c:v>43524</c:v>
                </c:pt>
                <c:pt idx="637">
                  <c:v>43525</c:v>
                </c:pt>
                <c:pt idx="638">
                  <c:v>43530</c:v>
                </c:pt>
                <c:pt idx="639">
                  <c:v>43531</c:v>
                </c:pt>
                <c:pt idx="640">
                  <c:v>43532</c:v>
                </c:pt>
                <c:pt idx="641">
                  <c:v>43535</c:v>
                </c:pt>
                <c:pt idx="642">
                  <c:v>43536</c:v>
                </c:pt>
                <c:pt idx="643">
                  <c:v>43537</c:v>
                </c:pt>
                <c:pt idx="644">
                  <c:v>43538</c:v>
                </c:pt>
                <c:pt idx="645">
                  <c:v>43539</c:v>
                </c:pt>
                <c:pt idx="646">
                  <c:v>43542</c:v>
                </c:pt>
                <c:pt idx="647">
                  <c:v>43543</c:v>
                </c:pt>
                <c:pt idx="648">
                  <c:v>43544</c:v>
                </c:pt>
                <c:pt idx="649">
                  <c:v>43545</c:v>
                </c:pt>
                <c:pt idx="650">
                  <c:v>43546</c:v>
                </c:pt>
                <c:pt idx="651">
                  <c:v>43549</c:v>
                </c:pt>
                <c:pt idx="652">
                  <c:v>43550</c:v>
                </c:pt>
                <c:pt idx="653">
                  <c:v>43551</c:v>
                </c:pt>
                <c:pt idx="654">
                  <c:v>43552</c:v>
                </c:pt>
                <c:pt idx="655">
                  <c:v>43553</c:v>
                </c:pt>
                <c:pt idx="656">
                  <c:v>43556</c:v>
                </c:pt>
                <c:pt idx="657">
                  <c:v>43557</c:v>
                </c:pt>
                <c:pt idx="658">
                  <c:v>43558</c:v>
                </c:pt>
                <c:pt idx="659">
                  <c:v>43559</c:v>
                </c:pt>
                <c:pt idx="660">
                  <c:v>43560</c:v>
                </c:pt>
                <c:pt idx="661">
                  <c:v>43563</c:v>
                </c:pt>
                <c:pt idx="662">
                  <c:v>43564</c:v>
                </c:pt>
                <c:pt idx="663">
                  <c:v>43565</c:v>
                </c:pt>
                <c:pt idx="664">
                  <c:v>43566</c:v>
                </c:pt>
                <c:pt idx="665">
                  <c:v>43567</c:v>
                </c:pt>
                <c:pt idx="666">
                  <c:v>43570</c:v>
                </c:pt>
                <c:pt idx="667">
                  <c:v>43571</c:v>
                </c:pt>
                <c:pt idx="668">
                  <c:v>43572</c:v>
                </c:pt>
                <c:pt idx="669">
                  <c:v>43573</c:v>
                </c:pt>
                <c:pt idx="670">
                  <c:v>43577</c:v>
                </c:pt>
                <c:pt idx="671">
                  <c:v>43578</c:v>
                </c:pt>
                <c:pt idx="672">
                  <c:v>43579</c:v>
                </c:pt>
                <c:pt idx="673">
                  <c:v>43580</c:v>
                </c:pt>
                <c:pt idx="674">
                  <c:v>43581</c:v>
                </c:pt>
                <c:pt idx="675">
                  <c:v>43584</c:v>
                </c:pt>
                <c:pt idx="676">
                  <c:v>43585</c:v>
                </c:pt>
                <c:pt idx="677">
                  <c:v>43587</c:v>
                </c:pt>
                <c:pt idx="678">
                  <c:v>43588</c:v>
                </c:pt>
                <c:pt idx="679">
                  <c:v>43591</c:v>
                </c:pt>
                <c:pt idx="680">
                  <c:v>43592</c:v>
                </c:pt>
                <c:pt idx="681">
                  <c:v>43593</c:v>
                </c:pt>
                <c:pt idx="682">
                  <c:v>43594</c:v>
                </c:pt>
                <c:pt idx="683">
                  <c:v>43595</c:v>
                </c:pt>
                <c:pt idx="684">
                  <c:v>43598</c:v>
                </c:pt>
                <c:pt idx="685">
                  <c:v>43599</c:v>
                </c:pt>
                <c:pt idx="686">
                  <c:v>43600</c:v>
                </c:pt>
                <c:pt idx="687">
                  <c:v>43601</c:v>
                </c:pt>
                <c:pt idx="688">
                  <c:v>43602</c:v>
                </c:pt>
                <c:pt idx="689">
                  <c:v>43605</c:v>
                </c:pt>
                <c:pt idx="690">
                  <c:v>43606</c:v>
                </c:pt>
                <c:pt idx="691">
                  <c:v>43607</c:v>
                </c:pt>
                <c:pt idx="692">
                  <c:v>43608</c:v>
                </c:pt>
                <c:pt idx="693">
                  <c:v>43609</c:v>
                </c:pt>
                <c:pt idx="694">
                  <c:v>43612</c:v>
                </c:pt>
                <c:pt idx="695">
                  <c:v>43613</c:v>
                </c:pt>
                <c:pt idx="696">
                  <c:v>43614</c:v>
                </c:pt>
                <c:pt idx="697">
                  <c:v>43615</c:v>
                </c:pt>
                <c:pt idx="698">
                  <c:v>43616</c:v>
                </c:pt>
                <c:pt idx="699">
                  <c:v>43619</c:v>
                </c:pt>
                <c:pt idx="700">
                  <c:v>43620</c:v>
                </c:pt>
                <c:pt idx="701">
                  <c:v>43621</c:v>
                </c:pt>
                <c:pt idx="702">
                  <c:v>43622</c:v>
                </c:pt>
                <c:pt idx="703">
                  <c:v>43623</c:v>
                </c:pt>
                <c:pt idx="704">
                  <c:v>43626</c:v>
                </c:pt>
                <c:pt idx="705">
                  <c:v>43627</c:v>
                </c:pt>
                <c:pt idx="706">
                  <c:v>43628</c:v>
                </c:pt>
                <c:pt idx="707">
                  <c:v>43629</c:v>
                </c:pt>
                <c:pt idx="708">
                  <c:v>43630</c:v>
                </c:pt>
                <c:pt idx="709">
                  <c:v>43633</c:v>
                </c:pt>
                <c:pt idx="710">
                  <c:v>43634</c:v>
                </c:pt>
                <c:pt idx="711">
                  <c:v>43635</c:v>
                </c:pt>
                <c:pt idx="712">
                  <c:v>43637</c:v>
                </c:pt>
                <c:pt idx="713">
                  <c:v>43640</c:v>
                </c:pt>
                <c:pt idx="714">
                  <c:v>43641</c:v>
                </c:pt>
                <c:pt idx="715">
                  <c:v>43642</c:v>
                </c:pt>
                <c:pt idx="716">
                  <c:v>43643</c:v>
                </c:pt>
                <c:pt idx="717">
                  <c:v>43644</c:v>
                </c:pt>
                <c:pt idx="718">
                  <c:v>43647</c:v>
                </c:pt>
                <c:pt idx="719">
                  <c:v>43648</c:v>
                </c:pt>
                <c:pt idx="720">
                  <c:v>43649</c:v>
                </c:pt>
                <c:pt idx="721">
                  <c:v>43650</c:v>
                </c:pt>
                <c:pt idx="722">
                  <c:v>43651</c:v>
                </c:pt>
                <c:pt idx="723">
                  <c:v>43654</c:v>
                </c:pt>
                <c:pt idx="724">
                  <c:v>43656</c:v>
                </c:pt>
                <c:pt idx="725">
                  <c:v>43657</c:v>
                </c:pt>
                <c:pt idx="726">
                  <c:v>43658</c:v>
                </c:pt>
                <c:pt idx="727">
                  <c:v>43661</c:v>
                </c:pt>
                <c:pt idx="728">
                  <c:v>43662</c:v>
                </c:pt>
                <c:pt idx="729">
                  <c:v>43663</c:v>
                </c:pt>
                <c:pt idx="730">
                  <c:v>43664</c:v>
                </c:pt>
                <c:pt idx="731">
                  <c:v>43665</c:v>
                </c:pt>
                <c:pt idx="732">
                  <c:v>43668</c:v>
                </c:pt>
                <c:pt idx="733">
                  <c:v>43669</c:v>
                </c:pt>
                <c:pt idx="734">
                  <c:v>43670</c:v>
                </c:pt>
                <c:pt idx="735">
                  <c:v>43671</c:v>
                </c:pt>
                <c:pt idx="736">
                  <c:v>43672</c:v>
                </c:pt>
                <c:pt idx="737">
                  <c:v>43675</c:v>
                </c:pt>
                <c:pt idx="738">
                  <c:v>43676</c:v>
                </c:pt>
                <c:pt idx="739">
                  <c:v>43677</c:v>
                </c:pt>
                <c:pt idx="740">
                  <c:v>43678</c:v>
                </c:pt>
                <c:pt idx="741">
                  <c:v>43679</c:v>
                </c:pt>
                <c:pt idx="742">
                  <c:v>43682</c:v>
                </c:pt>
                <c:pt idx="743">
                  <c:v>43683</c:v>
                </c:pt>
                <c:pt idx="744">
                  <c:v>43684</c:v>
                </c:pt>
                <c:pt idx="745">
                  <c:v>43685</c:v>
                </c:pt>
                <c:pt idx="746">
                  <c:v>43686</c:v>
                </c:pt>
                <c:pt idx="747">
                  <c:v>43689</c:v>
                </c:pt>
                <c:pt idx="748">
                  <c:v>43690</c:v>
                </c:pt>
                <c:pt idx="749">
                  <c:v>43691</c:v>
                </c:pt>
                <c:pt idx="750">
                  <c:v>43692</c:v>
                </c:pt>
                <c:pt idx="751">
                  <c:v>43693</c:v>
                </c:pt>
                <c:pt idx="752">
                  <c:v>43696</c:v>
                </c:pt>
                <c:pt idx="753">
                  <c:v>43697</c:v>
                </c:pt>
                <c:pt idx="754">
                  <c:v>43698</c:v>
                </c:pt>
                <c:pt idx="755">
                  <c:v>43699</c:v>
                </c:pt>
                <c:pt idx="756">
                  <c:v>43700</c:v>
                </c:pt>
                <c:pt idx="757">
                  <c:v>43703</c:v>
                </c:pt>
                <c:pt idx="758">
                  <c:v>43704</c:v>
                </c:pt>
                <c:pt idx="759">
                  <c:v>43705</c:v>
                </c:pt>
                <c:pt idx="760">
                  <c:v>43706</c:v>
                </c:pt>
                <c:pt idx="761">
                  <c:v>43707</c:v>
                </c:pt>
              </c:numCache>
            </c:numRef>
          </c:cat>
          <c:val>
            <c:numRef>
              <c:f>Sheet2!$B$2:$B$1402</c:f>
              <c:numCache>
                <c:formatCode>General</c:formatCode>
                <c:ptCount val="762"/>
                <c:pt idx="0">
                  <c:v>56755.8</c:v>
                </c:pt>
                <c:pt idx="1">
                  <c:v>56162.400000000001</c:v>
                </c:pt>
                <c:pt idx="2">
                  <c:v>57076.9</c:v>
                </c:pt>
                <c:pt idx="3">
                  <c:v>57593.9</c:v>
                </c:pt>
                <c:pt idx="4">
                  <c:v>57661.1</c:v>
                </c:pt>
                <c:pt idx="5">
                  <c:v>57635.4</c:v>
                </c:pt>
                <c:pt idx="6">
                  <c:v>57689.4</c:v>
                </c:pt>
                <c:pt idx="7">
                  <c:v>56919.8</c:v>
                </c:pt>
                <c:pt idx="8">
                  <c:v>58299.6</c:v>
                </c:pt>
                <c:pt idx="9">
                  <c:v>58298.400000000001</c:v>
                </c:pt>
                <c:pt idx="10">
                  <c:v>59146</c:v>
                </c:pt>
                <c:pt idx="11">
                  <c:v>58855.4</c:v>
                </c:pt>
                <c:pt idx="12">
                  <c:v>59323.8</c:v>
                </c:pt>
                <c:pt idx="13">
                  <c:v>59166</c:v>
                </c:pt>
                <c:pt idx="14">
                  <c:v>59098.9</c:v>
                </c:pt>
                <c:pt idx="15">
                  <c:v>57781.2</c:v>
                </c:pt>
                <c:pt idx="16">
                  <c:v>58020</c:v>
                </c:pt>
                <c:pt idx="17">
                  <c:v>57717.9</c:v>
                </c:pt>
                <c:pt idx="18">
                  <c:v>57722.1</c:v>
                </c:pt>
                <c:pt idx="19">
                  <c:v>57716.3</c:v>
                </c:pt>
                <c:pt idx="20">
                  <c:v>58610.400000000001</c:v>
                </c:pt>
                <c:pt idx="21">
                  <c:v>58575.4</c:v>
                </c:pt>
                <c:pt idx="22">
                  <c:v>57901.1</c:v>
                </c:pt>
                <c:pt idx="23">
                  <c:v>58236.3</c:v>
                </c:pt>
                <c:pt idx="24">
                  <c:v>59616.4</c:v>
                </c:pt>
                <c:pt idx="25">
                  <c:v>59566.3</c:v>
                </c:pt>
                <c:pt idx="26">
                  <c:v>60129.4</c:v>
                </c:pt>
                <c:pt idx="27">
                  <c:v>60231.7</c:v>
                </c:pt>
                <c:pt idx="28">
                  <c:v>57999.7</c:v>
                </c:pt>
                <c:pt idx="29">
                  <c:v>58586.1</c:v>
                </c:pt>
                <c:pt idx="30">
                  <c:v>56820.800000000003</c:v>
                </c:pt>
                <c:pt idx="31">
                  <c:v>57059.5</c:v>
                </c:pt>
                <c:pt idx="32">
                  <c:v>57909.5</c:v>
                </c:pt>
                <c:pt idx="33">
                  <c:v>57079.8</c:v>
                </c:pt>
                <c:pt idx="34">
                  <c:v>57350.400000000001</c:v>
                </c:pt>
                <c:pt idx="35">
                  <c:v>57736.5</c:v>
                </c:pt>
                <c:pt idx="36">
                  <c:v>58393.9</c:v>
                </c:pt>
                <c:pt idx="37">
                  <c:v>58994.2</c:v>
                </c:pt>
                <c:pt idx="38">
                  <c:v>58697</c:v>
                </c:pt>
                <c:pt idx="39">
                  <c:v>58053.5</c:v>
                </c:pt>
                <c:pt idx="40">
                  <c:v>58382.5</c:v>
                </c:pt>
                <c:pt idx="41">
                  <c:v>59355.8</c:v>
                </c:pt>
                <c:pt idx="42">
                  <c:v>58350.6</c:v>
                </c:pt>
                <c:pt idx="43">
                  <c:v>58367</c:v>
                </c:pt>
                <c:pt idx="44">
                  <c:v>59461.2</c:v>
                </c:pt>
                <c:pt idx="45">
                  <c:v>59339.199999999997</c:v>
                </c:pt>
                <c:pt idx="46">
                  <c:v>60254.3</c:v>
                </c:pt>
                <c:pt idx="47">
                  <c:v>60644.2</c:v>
                </c:pt>
                <c:pt idx="48">
                  <c:v>61109</c:v>
                </c:pt>
                <c:pt idx="49">
                  <c:v>61668.3</c:v>
                </c:pt>
                <c:pt idx="50">
                  <c:v>61021.8</c:v>
                </c:pt>
                <c:pt idx="51">
                  <c:v>61118.6</c:v>
                </c:pt>
                <c:pt idx="52">
                  <c:v>61767.199999999997</c:v>
                </c:pt>
                <c:pt idx="53">
                  <c:v>62696.1</c:v>
                </c:pt>
                <c:pt idx="54">
                  <c:v>63782.2</c:v>
                </c:pt>
                <c:pt idx="55">
                  <c:v>63505.599999999999</c:v>
                </c:pt>
                <c:pt idx="56">
                  <c:v>63837.9</c:v>
                </c:pt>
                <c:pt idx="57">
                  <c:v>64108.1</c:v>
                </c:pt>
                <c:pt idx="58">
                  <c:v>64059.9</c:v>
                </c:pt>
                <c:pt idx="59">
                  <c:v>63866.2</c:v>
                </c:pt>
                <c:pt idx="60">
                  <c:v>63825.7</c:v>
                </c:pt>
                <c:pt idx="61">
                  <c:v>64249.5</c:v>
                </c:pt>
                <c:pt idx="62">
                  <c:v>64307.6</c:v>
                </c:pt>
                <c:pt idx="63">
                  <c:v>64924.5</c:v>
                </c:pt>
                <c:pt idx="64">
                  <c:v>63326.400000000001</c:v>
                </c:pt>
                <c:pt idx="65">
                  <c:v>61750.2</c:v>
                </c:pt>
                <c:pt idx="66">
                  <c:v>61598.400000000001</c:v>
                </c:pt>
                <c:pt idx="67">
                  <c:v>64051.7</c:v>
                </c:pt>
                <c:pt idx="68">
                  <c:v>64157.7</c:v>
                </c:pt>
                <c:pt idx="69">
                  <c:v>63258.3</c:v>
                </c:pt>
                <c:pt idx="70">
                  <c:v>61201</c:v>
                </c:pt>
                <c:pt idx="71">
                  <c:v>59183.5</c:v>
                </c:pt>
                <c:pt idx="72">
                  <c:v>59657.5</c:v>
                </c:pt>
                <c:pt idx="73">
                  <c:v>60759.3</c:v>
                </c:pt>
                <c:pt idx="74">
                  <c:v>59770.5</c:v>
                </c:pt>
                <c:pt idx="75">
                  <c:v>59961.8</c:v>
                </c:pt>
                <c:pt idx="76">
                  <c:v>61070.3</c:v>
                </c:pt>
                <c:pt idx="77">
                  <c:v>61954.5</c:v>
                </c:pt>
                <c:pt idx="78">
                  <c:v>61985.9</c:v>
                </c:pt>
                <c:pt idx="79">
                  <c:v>61395.5</c:v>
                </c:pt>
                <c:pt idx="80">
                  <c:v>61559.1</c:v>
                </c:pt>
                <c:pt idx="81">
                  <c:v>62855.5</c:v>
                </c:pt>
                <c:pt idx="82">
                  <c:v>60986.5</c:v>
                </c:pt>
                <c:pt idx="83">
                  <c:v>61906.400000000001</c:v>
                </c:pt>
                <c:pt idx="84">
                  <c:v>59506.5</c:v>
                </c:pt>
                <c:pt idx="85">
                  <c:v>60316.1</c:v>
                </c:pt>
                <c:pt idx="86">
                  <c:v>59831.7</c:v>
                </c:pt>
                <c:pt idx="87">
                  <c:v>61088.2</c:v>
                </c:pt>
                <c:pt idx="88">
                  <c:v>61414.400000000001</c:v>
                </c:pt>
                <c:pt idx="89">
                  <c:v>60676.6</c:v>
                </c:pt>
                <c:pt idx="90">
                  <c:v>60500.6</c:v>
                </c:pt>
                <c:pt idx="91">
                  <c:v>59178.6</c:v>
                </c:pt>
                <c:pt idx="92">
                  <c:v>59280.6</c:v>
                </c:pt>
                <c:pt idx="93">
                  <c:v>58212.1</c:v>
                </c:pt>
                <c:pt idx="94">
                  <c:v>58396.2</c:v>
                </c:pt>
                <c:pt idx="95">
                  <c:v>58389</c:v>
                </c:pt>
                <c:pt idx="96">
                  <c:v>57111</c:v>
                </c:pt>
                <c:pt idx="97">
                  <c:v>57582.9</c:v>
                </c:pt>
                <c:pt idx="98">
                  <c:v>57646.5</c:v>
                </c:pt>
                <c:pt idx="99">
                  <c:v>57255.199999999997</c:v>
                </c:pt>
                <c:pt idx="100">
                  <c:v>57937.1</c:v>
                </c:pt>
                <c:pt idx="101">
                  <c:v>58620.3</c:v>
                </c:pt>
                <c:pt idx="102">
                  <c:v>58696.7</c:v>
                </c:pt>
                <c:pt idx="103">
                  <c:v>59781.599999999999</c:v>
                </c:pt>
                <c:pt idx="104">
                  <c:v>60227.3</c:v>
                </c:pt>
                <c:pt idx="105">
                  <c:v>59588.7</c:v>
                </c:pt>
                <c:pt idx="106">
                  <c:v>61813.8</c:v>
                </c:pt>
                <c:pt idx="107">
                  <c:v>61589.1</c:v>
                </c:pt>
                <c:pt idx="108">
                  <c:v>62071</c:v>
                </c:pt>
                <c:pt idx="109">
                  <c:v>61665.4</c:v>
                </c:pt>
                <c:pt idx="110">
                  <c:v>61700.3</c:v>
                </c:pt>
                <c:pt idx="111">
                  <c:v>62131.8</c:v>
                </c:pt>
                <c:pt idx="112">
                  <c:v>62446.3</c:v>
                </c:pt>
                <c:pt idx="113">
                  <c:v>63953.9</c:v>
                </c:pt>
                <c:pt idx="114">
                  <c:v>63651.5</c:v>
                </c:pt>
                <c:pt idx="115">
                  <c:v>63831.3</c:v>
                </c:pt>
                <c:pt idx="116">
                  <c:v>64354.3</c:v>
                </c:pt>
                <c:pt idx="117">
                  <c:v>64149.599999999999</c:v>
                </c:pt>
                <c:pt idx="118">
                  <c:v>63950.9</c:v>
                </c:pt>
                <c:pt idx="119">
                  <c:v>64521.2</c:v>
                </c:pt>
                <c:pt idx="120">
                  <c:v>65748.600000000006</c:v>
                </c:pt>
                <c:pt idx="121">
                  <c:v>65840.100000000006</c:v>
                </c:pt>
                <c:pt idx="122">
                  <c:v>66190.600000000006</c:v>
                </c:pt>
                <c:pt idx="123">
                  <c:v>66034</c:v>
                </c:pt>
                <c:pt idx="124">
                  <c:v>64301.7</c:v>
                </c:pt>
                <c:pt idx="125">
                  <c:v>64670.8</c:v>
                </c:pt>
                <c:pt idx="126">
                  <c:v>64836.1</c:v>
                </c:pt>
                <c:pt idx="127">
                  <c:v>64578.2</c:v>
                </c:pt>
                <c:pt idx="128">
                  <c:v>64953.9</c:v>
                </c:pt>
                <c:pt idx="129">
                  <c:v>63992.9</c:v>
                </c:pt>
                <c:pt idx="130">
                  <c:v>64198.9</c:v>
                </c:pt>
                <c:pt idx="131">
                  <c:v>64835.4</c:v>
                </c:pt>
                <c:pt idx="132">
                  <c:v>64964.9</c:v>
                </c:pt>
                <c:pt idx="133">
                  <c:v>66124.5</c:v>
                </c:pt>
                <c:pt idx="134">
                  <c:v>66967.600000000006</c:v>
                </c:pt>
                <c:pt idx="135">
                  <c:v>66712.899999999994</c:v>
                </c:pt>
                <c:pt idx="136">
                  <c:v>67975.600000000006</c:v>
                </c:pt>
                <c:pt idx="137">
                  <c:v>67814.2</c:v>
                </c:pt>
                <c:pt idx="138">
                  <c:v>67748.399999999994</c:v>
                </c:pt>
                <c:pt idx="139">
                  <c:v>68532.899999999994</c:v>
                </c:pt>
                <c:pt idx="140">
                  <c:v>69052</c:v>
                </c:pt>
                <c:pt idx="141">
                  <c:v>68589.5</c:v>
                </c:pt>
                <c:pt idx="142">
                  <c:v>67461.399999999994</c:v>
                </c:pt>
                <c:pt idx="143">
                  <c:v>66662.100000000006</c:v>
                </c:pt>
                <c:pt idx="144">
                  <c:v>66988.899999999994</c:v>
                </c:pt>
                <c:pt idx="145">
                  <c:v>65854.899999999994</c:v>
                </c:pt>
                <c:pt idx="146">
                  <c:v>66785.5</c:v>
                </c:pt>
                <c:pt idx="147">
                  <c:v>66341.399999999994</c:v>
                </c:pt>
                <c:pt idx="148">
                  <c:v>65742.3</c:v>
                </c:pt>
                <c:pt idx="149">
                  <c:v>64718</c:v>
                </c:pt>
                <c:pt idx="150">
                  <c:v>64585.2</c:v>
                </c:pt>
                <c:pt idx="151">
                  <c:v>64675.5</c:v>
                </c:pt>
                <c:pt idx="152">
                  <c:v>65534.3</c:v>
                </c:pt>
                <c:pt idx="153">
                  <c:v>64699.5</c:v>
                </c:pt>
                <c:pt idx="154">
                  <c:v>66234.899999999994</c:v>
                </c:pt>
                <c:pt idx="155">
                  <c:v>65782.899999999994</c:v>
                </c:pt>
                <c:pt idx="156">
                  <c:v>64209.9</c:v>
                </c:pt>
                <c:pt idx="157">
                  <c:v>64884.3</c:v>
                </c:pt>
                <c:pt idx="158">
                  <c:v>62980.4</c:v>
                </c:pt>
                <c:pt idx="159">
                  <c:v>63521.3</c:v>
                </c:pt>
                <c:pt idx="160">
                  <c:v>63530.8</c:v>
                </c:pt>
                <c:pt idx="161">
                  <c:v>63853.8</c:v>
                </c:pt>
                <c:pt idx="162">
                  <c:v>64308.4</c:v>
                </c:pt>
                <c:pt idx="163">
                  <c:v>64640.4</c:v>
                </c:pt>
                <c:pt idx="164">
                  <c:v>65528.3</c:v>
                </c:pt>
                <c:pt idx="165">
                  <c:v>65266</c:v>
                </c:pt>
                <c:pt idx="166">
                  <c:v>64984.1</c:v>
                </c:pt>
                <c:pt idx="167">
                  <c:v>65211.5</c:v>
                </c:pt>
                <c:pt idx="168">
                  <c:v>65768.899999999994</c:v>
                </c:pt>
                <c:pt idx="169">
                  <c:v>64774.8</c:v>
                </c:pt>
                <c:pt idx="170">
                  <c:v>64222.7</c:v>
                </c:pt>
                <c:pt idx="171">
                  <c:v>64593.1</c:v>
                </c:pt>
                <c:pt idx="172">
                  <c:v>64649.8</c:v>
                </c:pt>
                <c:pt idx="173">
                  <c:v>64359.8</c:v>
                </c:pt>
                <c:pt idx="174">
                  <c:v>63891.7</c:v>
                </c:pt>
                <c:pt idx="175">
                  <c:v>62826.3</c:v>
                </c:pt>
                <c:pt idx="176">
                  <c:v>64334.9</c:v>
                </c:pt>
                <c:pt idx="177">
                  <c:v>64158.8</c:v>
                </c:pt>
                <c:pt idx="178">
                  <c:v>63407</c:v>
                </c:pt>
                <c:pt idx="179">
                  <c:v>63760.6</c:v>
                </c:pt>
                <c:pt idx="180">
                  <c:v>64389</c:v>
                </c:pt>
                <c:pt idx="181">
                  <c:v>65148.3</c:v>
                </c:pt>
                <c:pt idx="182">
                  <c:v>64861.9</c:v>
                </c:pt>
                <c:pt idx="183">
                  <c:v>64676.6</c:v>
                </c:pt>
                <c:pt idx="184">
                  <c:v>65403.199999999997</c:v>
                </c:pt>
                <c:pt idx="185">
                  <c:v>66721.8</c:v>
                </c:pt>
                <c:pt idx="186">
                  <c:v>66093.8</c:v>
                </c:pt>
                <c:pt idx="187">
                  <c:v>64862.6</c:v>
                </c:pt>
                <c:pt idx="188">
                  <c:v>65709.7</c:v>
                </c:pt>
                <c:pt idx="189">
                  <c:v>65526</c:v>
                </c:pt>
                <c:pt idx="190">
                  <c:v>66277.7</c:v>
                </c:pt>
                <c:pt idx="191">
                  <c:v>67349.7</c:v>
                </c:pt>
                <c:pt idx="192">
                  <c:v>67537.600000000006</c:v>
                </c:pt>
                <c:pt idx="193">
                  <c:v>68221.899999999994</c:v>
                </c:pt>
                <c:pt idx="194">
                  <c:v>68474.2</c:v>
                </c:pt>
                <c:pt idx="195">
                  <c:v>68684.5</c:v>
                </c:pt>
                <c:pt idx="196">
                  <c:v>67540.3</c:v>
                </c:pt>
                <c:pt idx="197">
                  <c:v>61597.1</c:v>
                </c:pt>
                <c:pt idx="198">
                  <c:v>62639.3</c:v>
                </c:pt>
                <c:pt idx="199">
                  <c:v>61673.5</c:v>
                </c:pt>
                <c:pt idx="200">
                  <c:v>62662.5</c:v>
                </c:pt>
                <c:pt idx="201">
                  <c:v>63257.4</c:v>
                </c:pt>
                <c:pt idx="202">
                  <c:v>63226.8</c:v>
                </c:pt>
                <c:pt idx="203">
                  <c:v>64085.4</c:v>
                </c:pt>
                <c:pt idx="204">
                  <c:v>63760.9</c:v>
                </c:pt>
                <c:pt idx="205">
                  <c:v>63962.3</c:v>
                </c:pt>
                <c:pt idx="206">
                  <c:v>62711.5</c:v>
                </c:pt>
                <c:pt idx="207">
                  <c:v>62288.5</c:v>
                </c:pt>
                <c:pt idx="208">
                  <c:v>62510.7</c:v>
                </c:pt>
                <c:pt idx="209">
                  <c:v>62450.400000000001</c:v>
                </c:pt>
                <c:pt idx="210">
                  <c:v>62954.7</c:v>
                </c:pt>
                <c:pt idx="211">
                  <c:v>63170.7</c:v>
                </c:pt>
                <c:pt idx="212">
                  <c:v>62755.6</c:v>
                </c:pt>
                <c:pt idx="213">
                  <c:v>62210.6</c:v>
                </c:pt>
                <c:pt idx="214">
                  <c:v>61700.2</c:v>
                </c:pt>
                <c:pt idx="215">
                  <c:v>61829</c:v>
                </c:pt>
                <c:pt idx="216">
                  <c:v>61922.9</c:v>
                </c:pt>
                <c:pt idx="217">
                  <c:v>61626.400000000001</c:v>
                </c:pt>
                <c:pt idx="218">
                  <c:v>62014</c:v>
                </c:pt>
                <c:pt idx="219">
                  <c:v>60766.2</c:v>
                </c:pt>
                <c:pt idx="220">
                  <c:v>60761.7</c:v>
                </c:pt>
                <c:pt idx="221">
                  <c:v>61272.2</c:v>
                </c:pt>
                <c:pt idx="222">
                  <c:v>61087.1</c:v>
                </c:pt>
                <c:pt idx="223">
                  <c:v>62188.1</c:v>
                </c:pt>
                <c:pt idx="224">
                  <c:v>61675.5</c:v>
                </c:pt>
                <c:pt idx="225">
                  <c:v>62018</c:v>
                </c:pt>
                <c:pt idx="226">
                  <c:v>62239</c:v>
                </c:pt>
                <c:pt idx="227">
                  <c:v>62900</c:v>
                </c:pt>
                <c:pt idx="228">
                  <c:v>63279.6</c:v>
                </c:pt>
                <c:pt idx="229">
                  <c:v>63231.6</c:v>
                </c:pt>
                <c:pt idx="230">
                  <c:v>63154.2</c:v>
                </c:pt>
                <c:pt idx="231">
                  <c:v>62470.3</c:v>
                </c:pt>
                <c:pt idx="232">
                  <c:v>62322.400000000001</c:v>
                </c:pt>
                <c:pt idx="233">
                  <c:v>63025.5</c:v>
                </c:pt>
                <c:pt idx="234">
                  <c:v>63832.2</c:v>
                </c:pt>
                <c:pt idx="235">
                  <c:v>64835.6</c:v>
                </c:pt>
                <c:pt idx="236">
                  <c:v>65178.3</c:v>
                </c:pt>
                <c:pt idx="237">
                  <c:v>65436.2</c:v>
                </c:pt>
                <c:pt idx="238">
                  <c:v>65212.3</c:v>
                </c:pt>
                <c:pt idx="239">
                  <c:v>65337.7</c:v>
                </c:pt>
                <c:pt idx="240">
                  <c:v>65179.9</c:v>
                </c:pt>
                <c:pt idx="241">
                  <c:v>64938</c:v>
                </c:pt>
                <c:pt idx="242">
                  <c:v>64684.2</c:v>
                </c:pt>
                <c:pt idx="243">
                  <c:v>65099.6</c:v>
                </c:pt>
                <c:pt idx="244">
                  <c:v>65667.600000000006</c:v>
                </c:pt>
                <c:pt idx="245">
                  <c:v>65010.6</c:v>
                </c:pt>
                <c:pt idx="246">
                  <c:v>65277.4</c:v>
                </c:pt>
                <c:pt idx="247">
                  <c:v>65497.1</c:v>
                </c:pt>
                <c:pt idx="248">
                  <c:v>65920.399999999994</c:v>
                </c:pt>
                <c:pt idx="249">
                  <c:v>66516.2</c:v>
                </c:pt>
                <c:pt idx="250">
                  <c:v>67136</c:v>
                </c:pt>
                <c:pt idx="251">
                  <c:v>66777.100000000006</c:v>
                </c:pt>
                <c:pt idx="252">
                  <c:v>66898</c:v>
                </c:pt>
                <c:pt idx="253">
                  <c:v>67939.7</c:v>
                </c:pt>
                <c:pt idx="254">
                  <c:v>67898.899999999994</c:v>
                </c:pt>
                <c:pt idx="255">
                  <c:v>67671.100000000006</c:v>
                </c:pt>
                <c:pt idx="256">
                  <c:v>66992.100000000006</c:v>
                </c:pt>
                <c:pt idx="257">
                  <c:v>67358.600000000006</c:v>
                </c:pt>
                <c:pt idx="258">
                  <c:v>68284.7</c:v>
                </c:pt>
                <c:pt idx="259">
                  <c:v>68355.100000000006</c:v>
                </c:pt>
                <c:pt idx="260">
                  <c:v>68594.3</c:v>
                </c:pt>
                <c:pt idx="261">
                  <c:v>67976.800000000003</c:v>
                </c:pt>
                <c:pt idx="262">
                  <c:v>68714.7</c:v>
                </c:pt>
                <c:pt idx="263">
                  <c:v>68634.600000000006</c:v>
                </c:pt>
                <c:pt idx="264">
                  <c:v>70011.3</c:v>
                </c:pt>
                <c:pt idx="265">
                  <c:v>70477.600000000006</c:v>
                </c:pt>
                <c:pt idx="266">
                  <c:v>71132.800000000003</c:v>
                </c:pt>
                <c:pt idx="267">
                  <c:v>71073.600000000006</c:v>
                </c:pt>
                <c:pt idx="268">
                  <c:v>71016.600000000006</c:v>
                </c:pt>
                <c:pt idx="269">
                  <c:v>71329.899999999994</c:v>
                </c:pt>
                <c:pt idx="270">
                  <c:v>70886.3</c:v>
                </c:pt>
                <c:pt idx="271">
                  <c:v>70835.100000000006</c:v>
                </c:pt>
                <c:pt idx="272">
                  <c:v>71923.100000000006</c:v>
                </c:pt>
                <c:pt idx="273">
                  <c:v>72128.800000000003</c:v>
                </c:pt>
                <c:pt idx="274">
                  <c:v>72150.899999999994</c:v>
                </c:pt>
                <c:pt idx="275">
                  <c:v>73412.399999999994</c:v>
                </c:pt>
                <c:pt idx="276">
                  <c:v>73078.899999999994</c:v>
                </c:pt>
                <c:pt idx="277">
                  <c:v>74319.199999999997</c:v>
                </c:pt>
                <c:pt idx="278">
                  <c:v>74538.600000000006</c:v>
                </c:pt>
                <c:pt idx="279">
                  <c:v>74787.600000000006</c:v>
                </c:pt>
                <c:pt idx="280">
                  <c:v>74656.7</c:v>
                </c:pt>
                <c:pt idx="281">
                  <c:v>75756.5</c:v>
                </c:pt>
                <c:pt idx="282">
                  <c:v>75990.399999999994</c:v>
                </c:pt>
                <c:pt idx="283">
                  <c:v>75974.2</c:v>
                </c:pt>
                <c:pt idx="284">
                  <c:v>76004.100000000006</c:v>
                </c:pt>
                <c:pt idx="285">
                  <c:v>75604.3</c:v>
                </c:pt>
                <c:pt idx="286">
                  <c:v>75389.8</c:v>
                </c:pt>
                <c:pt idx="287">
                  <c:v>74443.5</c:v>
                </c:pt>
                <c:pt idx="288">
                  <c:v>74318.7</c:v>
                </c:pt>
                <c:pt idx="289">
                  <c:v>73796.7</c:v>
                </c:pt>
                <c:pt idx="290">
                  <c:v>73567.3</c:v>
                </c:pt>
                <c:pt idx="291">
                  <c:v>74293.5</c:v>
                </c:pt>
                <c:pt idx="292">
                  <c:v>74359.8</c:v>
                </c:pt>
                <c:pt idx="293">
                  <c:v>76762.899999999994</c:v>
                </c:pt>
                <c:pt idx="294">
                  <c:v>76591.399999999994</c:v>
                </c:pt>
                <c:pt idx="295">
                  <c:v>76617.5</c:v>
                </c:pt>
                <c:pt idx="296">
                  <c:v>76054.7</c:v>
                </c:pt>
                <c:pt idx="297">
                  <c:v>75726.8</c:v>
                </c:pt>
                <c:pt idx="298">
                  <c:v>76897.2</c:v>
                </c:pt>
                <c:pt idx="299">
                  <c:v>76659.8</c:v>
                </c:pt>
                <c:pt idx="300">
                  <c:v>76989.8</c:v>
                </c:pt>
                <c:pt idx="301">
                  <c:v>76891.8</c:v>
                </c:pt>
                <c:pt idx="302">
                  <c:v>76201.3</c:v>
                </c:pt>
                <c:pt idx="303">
                  <c:v>76591.100000000006</c:v>
                </c:pt>
                <c:pt idx="304">
                  <c:v>76283.199999999997</c:v>
                </c:pt>
                <c:pt idx="305">
                  <c:v>76390.5</c:v>
                </c:pt>
                <c:pt idx="306">
                  <c:v>75413.100000000006</c:v>
                </c:pt>
                <c:pt idx="307">
                  <c:v>76350.2</c:v>
                </c:pt>
                <c:pt idx="308">
                  <c:v>76671.100000000006</c:v>
                </c:pt>
                <c:pt idx="309">
                  <c:v>75896.399999999994</c:v>
                </c:pt>
                <c:pt idx="310">
                  <c:v>75975.7</c:v>
                </c:pt>
                <c:pt idx="311">
                  <c:v>74800.3</c:v>
                </c:pt>
                <c:pt idx="312">
                  <c:v>74308.5</c:v>
                </c:pt>
                <c:pt idx="313">
                  <c:v>73823.7</c:v>
                </c:pt>
                <c:pt idx="314">
                  <c:v>73915.399999999994</c:v>
                </c:pt>
                <c:pt idx="315">
                  <c:v>74310.8</c:v>
                </c:pt>
                <c:pt idx="316">
                  <c:v>72414.899999999994</c:v>
                </c:pt>
                <c:pt idx="317">
                  <c:v>74363.100000000006</c:v>
                </c:pt>
                <c:pt idx="318">
                  <c:v>72930.7</c:v>
                </c:pt>
                <c:pt idx="319">
                  <c:v>72165.600000000006</c:v>
                </c:pt>
                <c:pt idx="320">
                  <c:v>72475.199999999997</c:v>
                </c:pt>
                <c:pt idx="321">
                  <c:v>70826.600000000006</c:v>
                </c:pt>
                <c:pt idx="322">
                  <c:v>72511.8</c:v>
                </c:pt>
                <c:pt idx="323">
                  <c:v>73437.3</c:v>
                </c:pt>
                <c:pt idx="324">
                  <c:v>74594.600000000006</c:v>
                </c:pt>
                <c:pt idx="325">
                  <c:v>74518.8</c:v>
                </c:pt>
                <c:pt idx="326">
                  <c:v>74486.600000000006</c:v>
                </c:pt>
                <c:pt idx="327">
                  <c:v>74157.399999999994</c:v>
                </c:pt>
                <c:pt idx="328">
                  <c:v>74058.899999999994</c:v>
                </c:pt>
                <c:pt idx="329">
                  <c:v>74139.7</c:v>
                </c:pt>
                <c:pt idx="330">
                  <c:v>72700.399999999994</c:v>
                </c:pt>
                <c:pt idx="331">
                  <c:v>71971</c:v>
                </c:pt>
                <c:pt idx="332">
                  <c:v>72264.399999999994</c:v>
                </c:pt>
                <c:pt idx="333">
                  <c:v>73090.2</c:v>
                </c:pt>
                <c:pt idx="334">
                  <c:v>72546.2</c:v>
                </c:pt>
                <c:pt idx="335">
                  <c:v>73268.399999999994</c:v>
                </c:pt>
                <c:pt idx="336">
                  <c:v>72487.399999999994</c:v>
                </c:pt>
                <c:pt idx="337">
                  <c:v>72731.8</c:v>
                </c:pt>
                <c:pt idx="338">
                  <c:v>72800</c:v>
                </c:pt>
                <c:pt idx="339">
                  <c:v>73813.5</c:v>
                </c:pt>
                <c:pt idx="340">
                  <c:v>72914.3</c:v>
                </c:pt>
                <c:pt idx="341">
                  <c:v>72428.899999999994</c:v>
                </c:pt>
                <c:pt idx="342">
                  <c:v>72607.7</c:v>
                </c:pt>
                <c:pt idx="343">
                  <c:v>73115.399999999994</c:v>
                </c:pt>
                <c:pt idx="344">
                  <c:v>72680.399999999994</c:v>
                </c:pt>
                <c:pt idx="345">
                  <c:v>73367</c:v>
                </c:pt>
                <c:pt idx="346">
                  <c:v>75133.399999999994</c:v>
                </c:pt>
                <c:pt idx="347">
                  <c:v>75186.5</c:v>
                </c:pt>
                <c:pt idx="348">
                  <c:v>75707.7</c:v>
                </c:pt>
                <c:pt idx="349">
                  <c:v>76072.5</c:v>
                </c:pt>
                <c:pt idx="350">
                  <c:v>76402.100000000006</c:v>
                </c:pt>
                <c:pt idx="351">
                  <c:v>77891</c:v>
                </c:pt>
                <c:pt idx="352">
                  <c:v>77995.199999999997</c:v>
                </c:pt>
                <c:pt idx="353">
                  <c:v>78647.399999999994</c:v>
                </c:pt>
                <c:pt idx="354">
                  <c:v>79071.5</c:v>
                </c:pt>
                <c:pt idx="355">
                  <c:v>79378.5</c:v>
                </c:pt>
                <c:pt idx="356">
                  <c:v>78863.5</c:v>
                </c:pt>
                <c:pt idx="357">
                  <c:v>78200.600000000006</c:v>
                </c:pt>
                <c:pt idx="358">
                  <c:v>79365.399999999994</c:v>
                </c:pt>
                <c:pt idx="359">
                  <c:v>79349.100000000006</c:v>
                </c:pt>
                <c:pt idx="360">
                  <c:v>79752.399999999994</c:v>
                </c:pt>
                <c:pt idx="361">
                  <c:v>79831.8</c:v>
                </c:pt>
                <c:pt idx="362">
                  <c:v>81189.2</c:v>
                </c:pt>
                <c:pt idx="363">
                  <c:v>80962.600000000006</c:v>
                </c:pt>
                <c:pt idx="364">
                  <c:v>81219.5</c:v>
                </c:pt>
                <c:pt idx="365">
                  <c:v>81675.399999999994</c:v>
                </c:pt>
                <c:pt idx="366">
                  <c:v>80678.3</c:v>
                </c:pt>
                <c:pt idx="367">
                  <c:v>83680</c:v>
                </c:pt>
                <c:pt idx="368">
                  <c:v>85530.8</c:v>
                </c:pt>
                <c:pt idx="369">
                  <c:v>84698</c:v>
                </c:pt>
                <c:pt idx="370">
                  <c:v>84482.5</c:v>
                </c:pt>
                <c:pt idx="371">
                  <c:v>84912.7</c:v>
                </c:pt>
                <c:pt idx="372">
                  <c:v>85495.2</c:v>
                </c:pt>
                <c:pt idx="373">
                  <c:v>84041.3</c:v>
                </c:pt>
                <c:pt idx="374">
                  <c:v>81861.100000000006</c:v>
                </c:pt>
                <c:pt idx="375">
                  <c:v>83894</c:v>
                </c:pt>
                <c:pt idx="376">
                  <c:v>82766.7</c:v>
                </c:pt>
                <c:pt idx="377">
                  <c:v>81532.5</c:v>
                </c:pt>
                <c:pt idx="378">
                  <c:v>80898.7</c:v>
                </c:pt>
                <c:pt idx="379">
                  <c:v>83542.8</c:v>
                </c:pt>
                <c:pt idx="380">
                  <c:v>84290.6</c:v>
                </c:pt>
                <c:pt idx="381">
                  <c:v>84524.6</c:v>
                </c:pt>
                <c:pt idx="382">
                  <c:v>84792.7</c:v>
                </c:pt>
                <c:pt idx="383">
                  <c:v>85804</c:v>
                </c:pt>
                <c:pt idx="384">
                  <c:v>86051.8</c:v>
                </c:pt>
                <c:pt idx="385">
                  <c:v>86686.399999999994</c:v>
                </c:pt>
                <c:pt idx="386">
                  <c:v>87293.2</c:v>
                </c:pt>
                <c:pt idx="387">
                  <c:v>87652.6</c:v>
                </c:pt>
                <c:pt idx="388">
                  <c:v>86935.4</c:v>
                </c:pt>
                <c:pt idx="389">
                  <c:v>85353.600000000006</c:v>
                </c:pt>
                <c:pt idx="390">
                  <c:v>85377.8</c:v>
                </c:pt>
                <c:pt idx="391">
                  <c:v>85761.3</c:v>
                </c:pt>
                <c:pt idx="392">
                  <c:v>86022.8</c:v>
                </c:pt>
                <c:pt idx="393">
                  <c:v>85653</c:v>
                </c:pt>
                <c:pt idx="394">
                  <c:v>85483.6</c:v>
                </c:pt>
                <c:pt idx="395">
                  <c:v>84984.6</c:v>
                </c:pt>
                <c:pt idx="396">
                  <c:v>86371.4</c:v>
                </c:pt>
                <c:pt idx="397">
                  <c:v>86900.4</c:v>
                </c:pt>
                <c:pt idx="398">
                  <c:v>86383.8</c:v>
                </c:pt>
                <c:pt idx="399">
                  <c:v>86051</c:v>
                </c:pt>
                <c:pt idx="400">
                  <c:v>84928.2</c:v>
                </c:pt>
                <c:pt idx="401">
                  <c:v>84886.5</c:v>
                </c:pt>
                <c:pt idx="402">
                  <c:v>83913.1</c:v>
                </c:pt>
                <c:pt idx="403">
                  <c:v>84163.8</c:v>
                </c:pt>
                <c:pt idx="404">
                  <c:v>84976.6</c:v>
                </c:pt>
                <c:pt idx="405">
                  <c:v>84767.9</c:v>
                </c:pt>
                <c:pt idx="406">
                  <c:v>84377.2</c:v>
                </c:pt>
                <c:pt idx="407">
                  <c:v>85087.9</c:v>
                </c:pt>
                <c:pt idx="408">
                  <c:v>83808.100000000006</c:v>
                </c:pt>
                <c:pt idx="409">
                  <c:v>83874.100000000006</c:v>
                </c:pt>
                <c:pt idx="410">
                  <c:v>85365.6</c:v>
                </c:pt>
                <c:pt idx="411">
                  <c:v>84666.4</c:v>
                </c:pt>
                <c:pt idx="412">
                  <c:v>84623.5</c:v>
                </c:pt>
                <c:pt idx="413">
                  <c:v>84359.7</c:v>
                </c:pt>
                <c:pt idx="414">
                  <c:v>85209.7</c:v>
                </c:pt>
                <c:pt idx="415">
                  <c:v>84820.4</c:v>
                </c:pt>
                <c:pt idx="416">
                  <c:v>83307.199999999997</c:v>
                </c:pt>
                <c:pt idx="417">
                  <c:v>84510.399999999994</c:v>
                </c:pt>
                <c:pt idx="418">
                  <c:v>85245.6</c:v>
                </c:pt>
                <c:pt idx="419">
                  <c:v>85443.5</c:v>
                </c:pt>
                <c:pt idx="420">
                  <c:v>84334.399999999994</c:v>
                </c:pt>
                <c:pt idx="421">
                  <c:v>82861.600000000006</c:v>
                </c:pt>
                <c:pt idx="422">
                  <c:v>84086.1</c:v>
                </c:pt>
                <c:pt idx="423">
                  <c:v>85776.5</c:v>
                </c:pt>
                <c:pt idx="424">
                  <c:v>85824.3</c:v>
                </c:pt>
                <c:pt idx="425">
                  <c:v>85550.1</c:v>
                </c:pt>
                <c:pt idx="426">
                  <c:v>85602.5</c:v>
                </c:pt>
                <c:pt idx="427">
                  <c:v>85469.1</c:v>
                </c:pt>
                <c:pt idx="428">
                  <c:v>85044.4</c:v>
                </c:pt>
                <c:pt idx="429">
                  <c:v>86383.2</c:v>
                </c:pt>
                <c:pt idx="430">
                  <c:v>86444.7</c:v>
                </c:pt>
                <c:pt idx="431">
                  <c:v>86115.5</c:v>
                </c:pt>
                <c:pt idx="432">
                  <c:v>84547.1</c:v>
                </c:pt>
                <c:pt idx="433">
                  <c:v>83288.100000000006</c:v>
                </c:pt>
                <c:pt idx="434">
                  <c:v>83118</c:v>
                </c:pt>
                <c:pt idx="435">
                  <c:v>82714.399999999994</c:v>
                </c:pt>
                <c:pt idx="436">
                  <c:v>82956.100000000006</c:v>
                </c:pt>
                <c:pt idx="437">
                  <c:v>84265.5</c:v>
                </c:pt>
                <c:pt idx="438">
                  <c:v>85861.2</c:v>
                </c:pt>
                <c:pt idx="439">
                  <c:v>85220.2</c:v>
                </c:pt>
                <c:pt idx="440">
                  <c:v>85232.2</c:v>
                </c:pt>
                <c:pt idx="441">
                  <c:v>85130.4</c:v>
                </c:pt>
                <c:pt idx="442">
                  <c:v>86537</c:v>
                </c:pt>
                <c:pt idx="443">
                  <c:v>83622</c:v>
                </c:pt>
                <c:pt idx="444">
                  <c:v>83081.899999999994</c:v>
                </c:pt>
                <c:pt idx="445">
                  <c:v>81815.3</c:v>
                </c:pt>
                <c:pt idx="446">
                  <c:v>82738.899999999994</c:v>
                </c:pt>
                <c:pt idx="447">
                  <c:v>80867.3</c:v>
                </c:pt>
                <c:pt idx="448">
                  <c:v>80122.3</c:v>
                </c:pt>
                <c:pt idx="449">
                  <c:v>78897.7</c:v>
                </c:pt>
                <c:pt idx="450">
                  <c:v>75355.8</c:v>
                </c:pt>
                <c:pt idx="451">
                  <c:v>76072</c:v>
                </c:pt>
                <c:pt idx="452">
                  <c:v>76753.600000000006</c:v>
                </c:pt>
                <c:pt idx="453">
                  <c:v>77239.8</c:v>
                </c:pt>
                <c:pt idx="454">
                  <c:v>78596.100000000006</c:v>
                </c:pt>
                <c:pt idx="455">
                  <c:v>76641.7</c:v>
                </c:pt>
                <c:pt idx="456">
                  <c:v>76117.2</c:v>
                </c:pt>
                <c:pt idx="457">
                  <c:v>73851.5</c:v>
                </c:pt>
                <c:pt idx="458">
                  <c:v>72942.100000000006</c:v>
                </c:pt>
                <c:pt idx="459">
                  <c:v>72307.8</c:v>
                </c:pt>
                <c:pt idx="460">
                  <c:v>72754.100000000006</c:v>
                </c:pt>
                <c:pt idx="461">
                  <c:v>72122.100000000006</c:v>
                </c:pt>
                <c:pt idx="462">
                  <c:v>71421.2</c:v>
                </c:pt>
                <c:pt idx="463">
                  <c:v>70757.7</c:v>
                </c:pt>
                <c:pt idx="464">
                  <c:v>69814.7</c:v>
                </c:pt>
                <c:pt idx="465">
                  <c:v>71394.3</c:v>
                </c:pt>
                <c:pt idx="466">
                  <c:v>72123.399999999994</c:v>
                </c:pt>
                <c:pt idx="467">
                  <c:v>70074.899999999994</c:v>
                </c:pt>
                <c:pt idx="468">
                  <c:v>70640.600000000006</c:v>
                </c:pt>
                <c:pt idx="469">
                  <c:v>70953</c:v>
                </c:pt>
                <c:pt idx="470">
                  <c:v>71404.600000000006</c:v>
                </c:pt>
                <c:pt idx="471">
                  <c:v>70609</c:v>
                </c:pt>
                <c:pt idx="472">
                  <c:v>71766.5</c:v>
                </c:pt>
                <c:pt idx="473">
                  <c:v>72762.5</c:v>
                </c:pt>
                <c:pt idx="474">
                  <c:v>72839.7</c:v>
                </c:pt>
                <c:pt idx="475">
                  <c:v>73667.8</c:v>
                </c:pt>
                <c:pt idx="476">
                  <c:v>74743.100000000006</c:v>
                </c:pt>
                <c:pt idx="477">
                  <c:v>74553.100000000006</c:v>
                </c:pt>
                <c:pt idx="478">
                  <c:v>75010.399999999994</c:v>
                </c:pt>
                <c:pt idx="479">
                  <c:v>74862.399999999994</c:v>
                </c:pt>
                <c:pt idx="480">
                  <c:v>74398.600000000006</c:v>
                </c:pt>
                <c:pt idx="481">
                  <c:v>75856.2</c:v>
                </c:pt>
                <c:pt idx="482">
                  <c:v>76594.399999999994</c:v>
                </c:pt>
                <c:pt idx="483">
                  <c:v>76652.600000000006</c:v>
                </c:pt>
                <c:pt idx="484">
                  <c:v>78130.3</c:v>
                </c:pt>
                <c:pt idx="485">
                  <c:v>77362.600000000006</c:v>
                </c:pt>
                <c:pt idx="486">
                  <c:v>77486.8</c:v>
                </c:pt>
                <c:pt idx="487">
                  <c:v>78571.3</c:v>
                </c:pt>
                <c:pt idx="488">
                  <c:v>77996.100000000006</c:v>
                </c:pt>
                <c:pt idx="489">
                  <c:v>79155</c:v>
                </c:pt>
                <c:pt idx="490">
                  <c:v>80218</c:v>
                </c:pt>
                <c:pt idx="491">
                  <c:v>79405.3</c:v>
                </c:pt>
                <c:pt idx="492">
                  <c:v>79866.100000000006</c:v>
                </c:pt>
                <c:pt idx="493">
                  <c:v>80275.600000000006</c:v>
                </c:pt>
                <c:pt idx="494">
                  <c:v>79220.399999999994</c:v>
                </c:pt>
                <c:pt idx="495">
                  <c:v>79301.600000000006</c:v>
                </c:pt>
                <c:pt idx="496">
                  <c:v>79636.7</c:v>
                </c:pt>
                <c:pt idx="497">
                  <c:v>81435</c:v>
                </c:pt>
                <c:pt idx="498">
                  <c:v>81050.8</c:v>
                </c:pt>
                <c:pt idx="499">
                  <c:v>80346.5</c:v>
                </c:pt>
                <c:pt idx="500">
                  <c:v>79151.7</c:v>
                </c:pt>
                <c:pt idx="501">
                  <c:v>78768</c:v>
                </c:pt>
                <c:pt idx="502">
                  <c:v>76514.399999999994</c:v>
                </c:pt>
                <c:pt idx="503">
                  <c:v>77496.399999999994</c:v>
                </c:pt>
                <c:pt idx="504">
                  <c:v>78602.100000000006</c:v>
                </c:pt>
                <c:pt idx="505">
                  <c:v>77078</c:v>
                </c:pt>
                <c:pt idx="506">
                  <c:v>76818.7</c:v>
                </c:pt>
                <c:pt idx="507">
                  <c:v>76028.5</c:v>
                </c:pt>
                <c:pt idx="508">
                  <c:v>76327.899999999994</c:v>
                </c:pt>
                <c:pt idx="509">
                  <c:v>75180.399999999994</c:v>
                </c:pt>
                <c:pt idx="510">
                  <c:v>76902.3</c:v>
                </c:pt>
                <c:pt idx="511">
                  <c:v>75633.8</c:v>
                </c:pt>
                <c:pt idx="512">
                  <c:v>76262.2</c:v>
                </c:pt>
                <c:pt idx="513">
                  <c:v>77929.7</c:v>
                </c:pt>
                <c:pt idx="514">
                  <c:v>77473.2</c:v>
                </c:pt>
                <c:pt idx="515">
                  <c:v>78388.800000000003</c:v>
                </c:pt>
                <c:pt idx="516">
                  <c:v>76404.100000000006</c:v>
                </c:pt>
                <c:pt idx="517">
                  <c:v>76677.5</c:v>
                </c:pt>
                <c:pt idx="518">
                  <c:v>76192.7</c:v>
                </c:pt>
                <c:pt idx="519">
                  <c:v>74711.8</c:v>
                </c:pt>
                <c:pt idx="520">
                  <c:v>75092.3</c:v>
                </c:pt>
                <c:pt idx="521">
                  <c:v>76416</c:v>
                </c:pt>
                <c:pt idx="522">
                  <c:v>76436.399999999994</c:v>
                </c:pt>
                <c:pt idx="523">
                  <c:v>74656.5</c:v>
                </c:pt>
                <c:pt idx="524">
                  <c:v>75124.800000000003</c:v>
                </c:pt>
                <c:pt idx="525">
                  <c:v>74686.7</c:v>
                </c:pt>
                <c:pt idx="526">
                  <c:v>75429.100000000006</c:v>
                </c:pt>
                <c:pt idx="527">
                  <c:v>76788.899999999994</c:v>
                </c:pt>
                <c:pt idx="528">
                  <c:v>78314</c:v>
                </c:pt>
                <c:pt idx="529">
                  <c:v>78168.7</c:v>
                </c:pt>
                <c:pt idx="530">
                  <c:v>78116</c:v>
                </c:pt>
                <c:pt idx="531">
                  <c:v>79444.3</c:v>
                </c:pt>
                <c:pt idx="532">
                  <c:v>77984.2</c:v>
                </c:pt>
                <c:pt idx="533">
                  <c:v>78630.100000000006</c:v>
                </c:pt>
                <c:pt idx="534">
                  <c:v>78656.2</c:v>
                </c:pt>
                <c:pt idx="535">
                  <c:v>80000.100000000006</c:v>
                </c:pt>
                <c:pt idx="536">
                  <c:v>79342.399999999994</c:v>
                </c:pt>
                <c:pt idx="537">
                  <c:v>78623.7</c:v>
                </c:pt>
                <c:pt idx="538">
                  <c:v>81612.3</c:v>
                </c:pt>
                <c:pt idx="539">
                  <c:v>83273.399999999994</c:v>
                </c:pt>
                <c:pt idx="540">
                  <c:v>82952.800000000003</c:v>
                </c:pt>
                <c:pt idx="541">
                  <c:v>82321.5</c:v>
                </c:pt>
                <c:pt idx="542">
                  <c:v>86083.9</c:v>
                </c:pt>
                <c:pt idx="543">
                  <c:v>86087.6</c:v>
                </c:pt>
                <c:pt idx="544">
                  <c:v>83679.100000000006</c:v>
                </c:pt>
                <c:pt idx="545">
                  <c:v>82921.100000000006</c:v>
                </c:pt>
                <c:pt idx="546">
                  <c:v>83359.8</c:v>
                </c:pt>
                <c:pt idx="547">
                  <c:v>85717.6</c:v>
                </c:pt>
                <c:pt idx="548">
                  <c:v>85764</c:v>
                </c:pt>
                <c:pt idx="549">
                  <c:v>83847.100000000006</c:v>
                </c:pt>
                <c:pt idx="550">
                  <c:v>84219.7</c:v>
                </c:pt>
                <c:pt idx="551">
                  <c:v>85596.7</c:v>
                </c:pt>
                <c:pt idx="552">
                  <c:v>85300</c:v>
                </c:pt>
                <c:pt idx="553">
                  <c:v>83063.600000000006</c:v>
                </c:pt>
                <c:pt idx="554">
                  <c:v>84083.5</c:v>
                </c:pt>
                <c:pt idx="555">
                  <c:v>85719.9</c:v>
                </c:pt>
                <c:pt idx="556">
                  <c:v>83796.7</c:v>
                </c:pt>
                <c:pt idx="557">
                  <c:v>86885.7</c:v>
                </c:pt>
                <c:pt idx="558">
                  <c:v>87423.6</c:v>
                </c:pt>
                <c:pt idx="559">
                  <c:v>88419.1</c:v>
                </c:pt>
                <c:pt idx="560">
                  <c:v>89598.2</c:v>
                </c:pt>
                <c:pt idx="561">
                  <c:v>88668.9</c:v>
                </c:pt>
                <c:pt idx="562">
                  <c:v>87714.4</c:v>
                </c:pt>
                <c:pt idx="563">
                  <c:v>85620.1</c:v>
                </c:pt>
                <c:pt idx="564">
                  <c:v>85641.2</c:v>
                </c:pt>
                <c:pt idx="565">
                  <c:v>85524.7</c:v>
                </c:pt>
                <c:pt idx="566">
                  <c:v>84914.1</c:v>
                </c:pt>
                <c:pt idx="567">
                  <c:v>85973.1</c:v>
                </c:pt>
                <c:pt idx="568">
                  <c:v>88515.3</c:v>
                </c:pt>
                <c:pt idx="569">
                  <c:v>87900.800000000003</c:v>
                </c:pt>
                <c:pt idx="570">
                  <c:v>87268.800000000003</c:v>
                </c:pt>
                <c:pt idx="571">
                  <c:v>87477.4</c:v>
                </c:pt>
                <c:pt idx="572">
                  <c:v>86230.2</c:v>
                </c:pt>
                <c:pt idx="573">
                  <c:v>85546.5</c:v>
                </c:pt>
                <c:pt idx="574">
                  <c:v>87891.199999999997</c:v>
                </c:pt>
                <c:pt idx="575">
                  <c:v>89250.8</c:v>
                </c:pt>
                <c:pt idx="576">
                  <c:v>89709.6</c:v>
                </c:pt>
                <c:pt idx="577">
                  <c:v>89504</c:v>
                </c:pt>
                <c:pt idx="578">
                  <c:v>89820.1</c:v>
                </c:pt>
                <c:pt idx="579">
                  <c:v>88624.4</c:v>
                </c:pt>
                <c:pt idx="580">
                  <c:v>89039.8</c:v>
                </c:pt>
                <c:pt idx="581">
                  <c:v>88846.5</c:v>
                </c:pt>
                <c:pt idx="582">
                  <c:v>88115.1</c:v>
                </c:pt>
                <c:pt idx="583">
                  <c:v>85914.7</c:v>
                </c:pt>
                <c:pt idx="584">
                  <c:v>86419.6</c:v>
                </c:pt>
                <c:pt idx="585">
                  <c:v>86977.5</c:v>
                </c:pt>
                <c:pt idx="586">
                  <c:v>87837.6</c:v>
                </c:pt>
                <c:pt idx="587">
                  <c:v>87449.5</c:v>
                </c:pt>
                <c:pt idx="588">
                  <c:v>86399.7</c:v>
                </c:pt>
                <c:pt idx="589">
                  <c:v>86610.5</c:v>
                </c:pt>
                <c:pt idx="590">
                  <c:v>85673.5</c:v>
                </c:pt>
                <c:pt idx="591">
                  <c:v>85269.3</c:v>
                </c:pt>
                <c:pt idx="592">
                  <c:v>85697.1</c:v>
                </c:pt>
                <c:pt idx="593">
                  <c:v>85136.1</c:v>
                </c:pt>
                <c:pt idx="594">
                  <c:v>85460.2</c:v>
                </c:pt>
                <c:pt idx="595">
                  <c:v>87887.3</c:v>
                </c:pt>
                <c:pt idx="596">
                  <c:v>91012.3</c:v>
                </c:pt>
                <c:pt idx="597">
                  <c:v>91564.3</c:v>
                </c:pt>
                <c:pt idx="598">
                  <c:v>91840.8</c:v>
                </c:pt>
                <c:pt idx="599">
                  <c:v>91699.1</c:v>
                </c:pt>
                <c:pt idx="600">
                  <c:v>92031.9</c:v>
                </c:pt>
                <c:pt idx="601">
                  <c:v>93613</c:v>
                </c:pt>
                <c:pt idx="602">
                  <c:v>93805.9</c:v>
                </c:pt>
                <c:pt idx="603">
                  <c:v>93658.3</c:v>
                </c:pt>
                <c:pt idx="604">
                  <c:v>94474.1</c:v>
                </c:pt>
                <c:pt idx="605">
                  <c:v>94055.7</c:v>
                </c:pt>
                <c:pt idx="606">
                  <c:v>94393.1</c:v>
                </c:pt>
                <c:pt idx="607">
                  <c:v>95351.1</c:v>
                </c:pt>
                <c:pt idx="608">
                  <c:v>96096.8</c:v>
                </c:pt>
                <c:pt idx="609">
                  <c:v>96009.8</c:v>
                </c:pt>
                <c:pt idx="610">
                  <c:v>95103.4</c:v>
                </c:pt>
                <c:pt idx="611">
                  <c:v>96558.399999999994</c:v>
                </c:pt>
                <c:pt idx="612">
                  <c:v>97677.2</c:v>
                </c:pt>
                <c:pt idx="613">
                  <c:v>95443.9</c:v>
                </c:pt>
                <c:pt idx="614">
                  <c:v>95639.3</c:v>
                </c:pt>
                <c:pt idx="615">
                  <c:v>96996.2</c:v>
                </c:pt>
                <c:pt idx="616">
                  <c:v>97393.7</c:v>
                </c:pt>
                <c:pt idx="617">
                  <c:v>97861.3</c:v>
                </c:pt>
                <c:pt idx="618">
                  <c:v>98588.6</c:v>
                </c:pt>
                <c:pt idx="619">
                  <c:v>98311.2</c:v>
                </c:pt>
                <c:pt idx="620">
                  <c:v>94635.6</c:v>
                </c:pt>
                <c:pt idx="621">
                  <c:v>94405.6</c:v>
                </c:pt>
                <c:pt idx="622">
                  <c:v>95343.1</c:v>
                </c:pt>
                <c:pt idx="623">
                  <c:v>94412.9</c:v>
                </c:pt>
                <c:pt idx="624">
                  <c:v>96168.4</c:v>
                </c:pt>
                <c:pt idx="625">
                  <c:v>95842.4</c:v>
                </c:pt>
                <c:pt idx="626">
                  <c:v>98015.1</c:v>
                </c:pt>
                <c:pt idx="627">
                  <c:v>97525.9</c:v>
                </c:pt>
                <c:pt idx="628">
                  <c:v>96509.9</c:v>
                </c:pt>
                <c:pt idx="629">
                  <c:v>97659.1</c:v>
                </c:pt>
                <c:pt idx="630">
                  <c:v>96544.8</c:v>
                </c:pt>
                <c:pt idx="631">
                  <c:v>96932.3</c:v>
                </c:pt>
                <c:pt idx="632">
                  <c:v>97885.6</c:v>
                </c:pt>
                <c:pt idx="633">
                  <c:v>97239.9</c:v>
                </c:pt>
                <c:pt idx="634">
                  <c:v>97602.5</c:v>
                </c:pt>
                <c:pt idx="635">
                  <c:v>97307.3</c:v>
                </c:pt>
                <c:pt idx="636">
                  <c:v>95584.4</c:v>
                </c:pt>
                <c:pt idx="637">
                  <c:v>94603.8</c:v>
                </c:pt>
                <c:pt idx="638">
                  <c:v>94216.9</c:v>
                </c:pt>
                <c:pt idx="639">
                  <c:v>94340.2</c:v>
                </c:pt>
                <c:pt idx="640">
                  <c:v>95364.9</c:v>
                </c:pt>
                <c:pt idx="641">
                  <c:v>98026.6</c:v>
                </c:pt>
                <c:pt idx="642">
                  <c:v>97828</c:v>
                </c:pt>
                <c:pt idx="643">
                  <c:v>98903.9</c:v>
                </c:pt>
                <c:pt idx="644">
                  <c:v>98604.7</c:v>
                </c:pt>
                <c:pt idx="645">
                  <c:v>99136.7</c:v>
                </c:pt>
                <c:pt idx="646">
                  <c:v>99993.9</c:v>
                </c:pt>
                <c:pt idx="647">
                  <c:v>99588.4</c:v>
                </c:pt>
                <c:pt idx="648">
                  <c:v>98041.4</c:v>
                </c:pt>
                <c:pt idx="649">
                  <c:v>96729.1</c:v>
                </c:pt>
                <c:pt idx="650">
                  <c:v>93735.1</c:v>
                </c:pt>
                <c:pt idx="651">
                  <c:v>93662</c:v>
                </c:pt>
                <c:pt idx="652">
                  <c:v>95306.8</c:v>
                </c:pt>
                <c:pt idx="653">
                  <c:v>91903.4</c:v>
                </c:pt>
                <c:pt idx="654">
                  <c:v>94388.9</c:v>
                </c:pt>
                <c:pt idx="655">
                  <c:v>95414.6</c:v>
                </c:pt>
                <c:pt idx="656">
                  <c:v>96054.399999999994</c:v>
                </c:pt>
                <c:pt idx="657">
                  <c:v>95386.8</c:v>
                </c:pt>
                <c:pt idx="658">
                  <c:v>94491.5</c:v>
                </c:pt>
                <c:pt idx="659">
                  <c:v>96313.1</c:v>
                </c:pt>
                <c:pt idx="660">
                  <c:v>97108.2</c:v>
                </c:pt>
                <c:pt idx="661">
                  <c:v>97369.3</c:v>
                </c:pt>
                <c:pt idx="662">
                  <c:v>96291.8</c:v>
                </c:pt>
                <c:pt idx="663">
                  <c:v>95953.4</c:v>
                </c:pt>
                <c:pt idx="664">
                  <c:v>94754.7</c:v>
                </c:pt>
                <c:pt idx="665">
                  <c:v>92875</c:v>
                </c:pt>
                <c:pt idx="666">
                  <c:v>93083</c:v>
                </c:pt>
                <c:pt idx="667">
                  <c:v>94333.3</c:v>
                </c:pt>
                <c:pt idx="668">
                  <c:v>93284.800000000003</c:v>
                </c:pt>
                <c:pt idx="669">
                  <c:v>94578.3</c:v>
                </c:pt>
                <c:pt idx="670">
                  <c:v>94588.1</c:v>
                </c:pt>
                <c:pt idx="671">
                  <c:v>95923.199999999997</c:v>
                </c:pt>
                <c:pt idx="672">
                  <c:v>95045.4</c:v>
                </c:pt>
                <c:pt idx="673">
                  <c:v>96552</c:v>
                </c:pt>
                <c:pt idx="674">
                  <c:v>96236</c:v>
                </c:pt>
                <c:pt idx="675">
                  <c:v>96187.8</c:v>
                </c:pt>
                <c:pt idx="676">
                  <c:v>96353.3</c:v>
                </c:pt>
                <c:pt idx="677">
                  <c:v>95527.6</c:v>
                </c:pt>
                <c:pt idx="678">
                  <c:v>96007.9</c:v>
                </c:pt>
                <c:pt idx="679">
                  <c:v>95008.7</c:v>
                </c:pt>
                <c:pt idx="680">
                  <c:v>94388.7</c:v>
                </c:pt>
                <c:pt idx="681">
                  <c:v>95596.6</c:v>
                </c:pt>
                <c:pt idx="682">
                  <c:v>94807.9</c:v>
                </c:pt>
                <c:pt idx="683">
                  <c:v>94257.600000000006</c:v>
                </c:pt>
                <c:pt idx="684">
                  <c:v>91726.5</c:v>
                </c:pt>
                <c:pt idx="685">
                  <c:v>92092.4</c:v>
                </c:pt>
                <c:pt idx="686">
                  <c:v>91623.4</c:v>
                </c:pt>
                <c:pt idx="687">
                  <c:v>90024.5</c:v>
                </c:pt>
                <c:pt idx="688">
                  <c:v>89992.7</c:v>
                </c:pt>
                <c:pt idx="689">
                  <c:v>91946.2</c:v>
                </c:pt>
                <c:pt idx="690">
                  <c:v>94484.6</c:v>
                </c:pt>
                <c:pt idx="691">
                  <c:v>94360.7</c:v>
                </c:pt>
                <c:pt idx="692">
                  <c:v>93910</c:v>
                </c:pt>
                <c:pt idx="693">
                  <c:v>93627.8</c:v>
                </c:pt>
                <c:pt idx="694">
                  <c:v>94864.3</c:v>
                </c:pt>
                <c:pt idx="695">
                  <c:v>96392.8</c:v>
                </c:pt>
                <c:pt idx="696">
                  <c:v>96566.6</c:v>
                </c:pt>
                <c:pt idx="697">
                  <c:v>97457.4</c:v>
                </c:pt>
                <c:pt idx="698">
                  <c:v>97030.3</c:v>
                </c:pt>
                <c:pt idx="699">
                  <c:v>97020.5</c:v>
                </c:pt>
                <c:pt idx="700">
                  <c:v>97380.3</c:v>
                </c:pt>
                <c:pt idx="701">
                  <c:v>95998.8</c:v>
                </c:pt>
                <c:pt idx="702">
                  <c:v>97204.9</c:v>
                </c:pt>
                <c:pt idx="703">
                  <c:v>97821.3</c:v>
                </c:pt>
                <c:pt idx="704">
                  <c:v>97466.7</c:v>
                </c:pt>
                <c:pt idx="705">
                  <c:v>98960</c:v>
                </c:pt>
                <c:pt idx="706">
                  <c:v>98320.9</c:v>
                </c:pt>
                <c:pt idx="707">
                  <c:v>98773.7</c:v>
                </c:pt>
                <c:pt idx="708">
                  <c:v>98040.1</c:v>
                </c:pt>
                <c:pt idx="709">
                  <c:v>97623.3</c:v>
                </c:pt>
                <c:pt idx="710">
                  <c:v>99404.4</c:v>
                </c:pt>
                <c:pt idx="711">
                  <c:v>100303.4</c:v>
                </c:pt>
                <c:pt idx="712">
                  <c:v>102012.6</c:v>
                </c:pt>
                <c:pt idx="713">
                  <c:v>102062.3</c:v>
                </c:pt>
                <c:pt idx="714">
                  <c:v>100093</c:v>
                </c:pt>
                <c:pt idx="715">
                  <c:v>100688.6</c:v>
                </c:pt>
                <c:pt idx="716">
                  <c:v>100724</c:v>
                </c:pt>
                <c:pt idx="717">
                  <c:v>100967.2</c:v>
                </c:pt>
                <c:pt idx="718">
                  <c:v>101339.7</c:v>
                </c:pt>
                <c:pt idx="719">
                  <c:v>100605.2</c:v>
                </c:pt>
                <c:pt idx="720">
                  <c:v>102043.1</c:v>
                </c:pt>
                <c:pt idx="721">
                  <c:v>103636.2</c:v>
                </c:pt>
                <c:pt idx="722">
                  <c:v>104089.5</c:v>
                </c:pt>
                <c:pt idx="723">
                  <c:v>104530.2</c:v>
                </c:pt>
                <c:pt idx="724">
                  <c:v>105817.1</c:v>
                </c:pt>
                <c:pt idx="725">
                  <c:v>105146.4</c:v>
                </c:pt>
                <c:pt idx="726">
                  <c:v>103906</c:v>
                </c:pt>
                <c:pt idx="727">
                  <c:v>103802.7</c:v>
                </c:pt>
                <c:pt idx="728">
                  <c:v>103775.4</c:v>
                </c:pt>
                <c:pt idx="729">
                  <c:v>103855.5</c:v>
                </c:pt>
                <c:pt idx="730">
                  <c:v>104716.6</c:v>
                </c:pt>
                <c:pt idx="731">
                  <c:v>103451.9</c:v>
                </c:pt>
                <c:pt idx="732">
                  <c:v>103949.5</c:v>
                </c:pt>
                <c:pt idx="733">
                  <c:v>103704.3</c:v>
                </c:pt>
                <c:pt idx="734">
                  <c:v>104119.5</c:v>
                </c:pt>
                <c:pt idx="735">
                  <c:v>102654.6</c:v>
                </c:pt>
                <c:pt idx="736">
                  <c:v>102818.9</c:v>
                </c:pt>
                <c:pt idx="737">
                  <c:v>103482.6</c:v>
                </c:pt>
                <c:pt idx="738">
                  <c:v>102932.8</c:v>
                </c:pt>
                <c:pt idx="739">
                  <c:v>101812.1</c:v>
                </c:pt>
                <c:pt idx="740">
                  <c:v>102125.9</c:v>
                </c:pt>
                <c:pt idx="741">
                  <c:v>102673.7</c:v>
                </c:pt>
                <c:pt idx="742">
                  <c:v>100097.8</c:v>
                </c:pt>
                <c:pt idx="743">
                  <c:v>102163.7</c:v>
                </c:pt>
                <c:pt idx="744">
                  <c:v>102782.39999999999</c:v>
                </c:pt>
                <c:pt idx="745">
                  <c:v>104115.2</c:v>
                </c:pt>
                <c:pt idx="746">
                  <c:v>103996.2</c:v>
                </c:pt>
                <c:pt idx="747">
                  <c:v>101915.2</c:v>
                </c:pt>
                <c:pt idx="748">
                  <c:v>103299.5</c:v>
                </c:pt>
                <c:pt idx="749">
                  <c:v>100258</c:v>
                </c:pt>
                <c:pt idx="750">
                  <c:v>99056.9</c:v>
                </c:pt>
                <c:pt idx="751">
                  <c:v>99805.8</c:v>
                </c:pt>
                <c:pt idx="752">
                  <c:v>99468.7</c:v>
                </c:pt>
                <c:pt idx="753">
                  <c:v>99222.3</c:v>
                </c:pt>
                <c:pt idx="754">
                  <c:v>101201.9</c:v>
                </c:pt>
                <c:pt idx="755">
                  <c:v>100011.3</c:v>
                </c:pt>
                <c:pt idx="756">
                  <c:v>97667.5</c:v>
                </c:pt>
                <c:pt idx="757">
                  <c:v>96429.6</c:v>
                </c:pt>
                <c:pt idx="758">
                  <c:v>97276.2</c:v>
                </c:pt>
                <c:pt idx="759">
                  <c:v>98193.5</c:v>
                </c:pt>
                <c:pt idx="760">
                  <c:v>100524.4</c:v>
                </c:pt>
                <c:pt idx="761">
                  <c:v>101134.6</c:v>
                </c:pt>
              </c:numCache>
            </c:numRef>
          </c:val>
          <c:smooth val="0"/>
        </c:ser>
        <c:dLbls>
          <c:showLegendKey val="0"/>
          <c:showVal val="0"/>
          <c:showCatName val="0"/>
          <c:showSerName val="0"/>
          <c:showPercent val="0"/>
          <c:showBubbleSize val="0"/>
        </c:dLbls>
        <c:marker val="1"/>
        <c:smooth val="0"/>
        <c:axId val="635020728"/>
        <c:axId val="635020336"/>
      </c:lineChart>
      <c:dateAx>
        <c:axId val="577747504"/>
        <c:scaling>
          <c:orientation val="minMax"/>
        </c:scaling>
        <c:delete val="0"/>
        <c:axPos val="b"/>
        <c:numFmt formatCode="[$-416]m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en-US"/>
          </a:p>
        </c:txPr>
        <c:crossAx val="586117104"/>
        <c:crosses val="autoZero"/>
        <c:auto val="1"/>
        <c:lblOffset val="100"/>
        <c:baseTimeUnit val="days"/>
        <c:majorUnit val="3"/>
        <c:majorTimeUnit val="months"/>
      </c:dateAx>
      <c:valAx>
        <c:axId val="586117104"/>
        <c:scaling>
          <c:orientation val="minMax"/>
        </c:scaling>
        <c:delete val="0"/>
        <c:axPos val="l"/>
        <c:majorGridlines>
          <c:spPr>
            <a:ln w="9525" cap="flat" cmpd="sng" algn="ctr">
              <a:solidFill>
                <a:schemeClr val="bg1"/>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en-US"/>
          </a:p>
        </c:txPr>
        <c:crossAx val="577747504"/>
        <c:crosses val="autoZero"/>
        <c:crossBetween val="between"/>
      </c:valAx>
      <c:valAx>
        <c:axId val="635020336"/>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en-US"/>
          </a:p>
        </c:txPr>
        <c:crossAx val="635020728"/>
        <c:crosses val="max"/>
        <c:crossBetween val="between"/>
      </c:valAx>
      <c:dateAx>
        <c:axId val="635020728"/>
        <c:scaling>
          <c:orientation val="minMax"/>
        </c:scaling>
        <c:delete val="1"/>
        <c:axPos val="b"/>
        <c:numFmt formatCode="m/d/yyyy" sourceLinked="1"/>
        <c:majorTickMark val="out"/>
        <c:minorTickMark val="none"/>
        <c:tickLblPos val="nextTo"/>
        <c:crossAx val="635020336"/>
        <c:crosses val="autoZero"/>
        <c:auto val="1"/>
        <c:lblOffset val="100"/>
        <c:baseTimeUnit val="days"/>
      </c:dateAx>
      <c:spPr>
        <a:solidFill>
          <a:srgbClr val="CCD6DF"/>
        </a:solid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r>
              <a:rPr lang="en-US" b="1">
                <a:solidFill>
                  <a:schemeClr val="tx1"/>
                </a:solidFill>
                <a:latin typeface="Arial Narrow" panose="020B0606020202030204" pitchFamily="34" charset="0"/>
              </a:rPr>
              <a:t>Retornos Acumulados</a:t>
            </a:r>
            <a:r>
              <a:rPr lang="en-US" b="1" baseline="0">
                <a:solidFill>
                  <a:schemeClr val="tx1"/>
                </a:solidFill>
                <a:latin typeface="Arial Narrow" panose="020B0606020202030204" pitchFamily="34" charset="0"/>
              </a:rPr>
              <a:t> - 36 meses</a:t>
            </a:r>
            <a:endParaRPr lang="en-US" b="1">
              <a:solidFill>
                <a:schemeClr val="tx1"/>
              </a:solidFill>
              <a:latin typeface="Arial Narrow" panose="020B0606020202030204" pitchFamily="34" charset="0"/>
            </a:endParaRPr>
          </a:p>
        </c:rich>
      </c:tx>
      <c:layout>
        <c:manualLayout>
          <c:xMode val="edge"/>
          <c:yMode val="edge"/>
          <c:x val="0.3609879093365036"/>
          <c:y val="1.025641025641025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endParaRPr lang="en-US"/>
        </a:p>
      </c:txPr>
    </c:title>
    <c:autoTitleDeleted val="0"/>
    <c:plotArea>
      <c:layout>
        <c:manualLayout>
          <c:layoutTarget val="inner"/>
          <c:xMode val="edge"/>
          <c:yMode val="edge"/>
          <c:x val="8.4873576168201417E-2"/>
          <c:y val="0.13529779416423099"/>
          <c:w val="0.87671152269233799"/>
          <c:h val="0.72804578874732329"/>
        </c:manualLayout>
      </c:layout>
      <c:barChart>
        <c:barDir val="col"/>
        <c:grouping val="clustered"/>
        <c:varyColors val="0"/>
        <c:ser>
          <c:idx val="1"/>
          <c:order val="1"/>
          <c:tx>
            <c:strRef>
              <c:f>Sheet1!$C$1</c:f>
              <c:strCache>
                <c:ptCount val="1"/>
                <c:pt idx="0">
                  <c:v>Ibovespa</c:v>
                </c:pt>
              </c:strCache>
            </c:strRef>
          </c:tx>
          <c:spPr>
            <a:solidFill>
              <a:schemeClr val="accent2"/>
            </a:solidFill>
            <a:ln>
              <a:noFill/>
            </a:ln>
            <a:effectLst/>
          </c:spPr>
          <c:invertIfNegative val="0"/>
          <c:cat>
            <c:numRef>
              <c:f>Sheet1!$A$2:$A$285</c:f>
              <c:numCache>
                <c:formatCode>mmm\-yy</c:formatCode>
                <c:ptCount val="36"/>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pt idx="13">
                  <c:v>43009</c:v>
                </c:pt>
                <c:pt idx="14">
                  <c:v>43040</c:v>
                </c:pt>
                <c:pt idx="15">
                  <c:v>43070</c:v>
                </c:pt>
                <c:pt idx="16">
                  <c:v>43101</c:v>
                </c:pt>
                <c:pt idx="17">
                  <c:v>43132</c:v>
                </c:pt>
                <c:pt idx="18">
                  <c:v>43160</c:v>
                </c:pt>
                <c:pt idx="19">
                  <c:v>43191</c:v>
                </c:pt>
                <c:pt idx="20">
                  <c:v>43221</c:v>
                </c:pt>
                <c:pt idx="21">
                  <c:v>43252</c:v>
                </c:pt>
                <c:pt idx="22">
                  <c:v>43282</c:v>
                </c:pt>
                <c:pt idx="23">
                  <c:v>43313</c:v>
                </c:pt>
                <c:pt idx="24">
                  <c:v>43344</c:v>
                </c:pt>
                <c:pt idx="25">
                  <c:v>43374</c:v>
                </c:pt>
                <c:pt idx="26">
                  <c:v>43405</c:v>
                </c:pt>
                <c:pt idx="27">
                  <c:v>43435</c:v>
                </c:pt>
                <c:pt idx="28">
                  <c:v>43466</c:v>
                </c:pt>
                <c:pt idx="29">
                  <c:v>43497</c:v>
                </c:pt>
                <c:pt idx="30">
                  <c:v>43525</c:v>
                </c:pt>
                <c:pt idx="31">
                  <c:v>43556</c:v>
                </c:pt>
                <c:pt idx="32">
                  <c:v>43586</c:v>
                </c:pt>
                <c:pt idx="33">
                  <c:v>43617</c:v>
                </c:pt>
                <c:pt idx="34">
                  <c:v>43647</c:v>
                </c:pt>
                <c:pt idx="35">
                  <c:v>43678</c:v>
                </c:pt>
              </c:numCache>
            </c:numRef>
          </c:cat>
          <c:val>
            <c:numRef>
              <c:f>Sheet1!$C$2:$C$285</c:f>
              <c:numCache>
                <c:formatCode>0.00%</c:formatCode>
                <c:ptCount val="36"/>
                <c:pt idx="0">
                  <c:v>8.0471686984930901E-3</c:v>
                </c:pt>
                <c:pt idx="1">
                  <c:v>0.1123488338026335</c:v>
                </c:pt>
                <c:pt idx="2">
                  <c:v>-4.6487213151518048E-2</c:v>
                </c:pt>
                <c:pt idx="3">
                  <c:v>-2.7122738277618019E-2</c:v>
                </c:pt>
                <c:pt idx="4">
                  <c:v>7.3778680727623502E-2</c:v>
                </c:pt>
                <c:pt idx="5">
                  <c:v>3.079164964455372E-2</c:v>
                </c:pt>
                <c:pt idx="6">
                  <c:v>-2.5172174293939253E-2</c:v>
                </c:pt>
                <c:pt idx="7">
                  <c:v>6.4505039465825309E-3</c:v>
                </c:pt>
                <c:pt idx="8">
                  <c:v>-4.1156670348950541E-2</c:v>
                </c:pt>
                <c:pt idx="9">
                  <c:v>3.0058297150425961E-3</c:v>
                </c:pt>
                <c:pt idx="10">
                  <c:v>4.8018941821434957E-2</c:v>
                </c:pt>
                <c:pt idx="11">
                  <c:v>7.4554962988673035E-2</c:v>
                </c:pt>
                <c:pt idx="12">
                  <c:v>4.8824134379801931E-2</c:v>
                </c:pt>
                <c:pt idx="13">
                  <c:v>2.0163268635453591E-4</c:v>
                </c:pt>
                <c:pt idx="14">
                  <c:v>-3.1456701650107499E-2</c:v>
                </c:pt>
                <c:pt idx="15">
                  <c:v>6.1567723328524337E-2</c:v>
                </c:pt>
                <c:pt idx="16">
                  <c:v>0.11139251706236264</c:v>
                </c:pt>
                <c:pt idx="17">
                  <c:v>5.1922739472423096E-3</c:v>
                </c:pt>
                <c:pt idx="18">
                  <c:v>1.4024014689950626E-4</c:v>
                </c:pt>
                <c:pt idx="19">
                  <c:v>8.7850416491146444E-3</c:v>
                </c:pt>
                <c:pt idx="20">
                  <c:v>-0.10871306559214089</c:v>
                </c:pt>
                <c:pt idx="21">
                  <c:v>-5.1998980634398784E-2</c:v>
                </c:pt>
                <c:pt idx="22">
                  <c:v>8.8753397869314909E-2</c:v>
                </c:pt>
                <c:pt idx="23">
                  <c:v>-3.2099043138240857E-2</c:v>
                </c:pt>
                <c:pt idx="24">
                  <c:v>3.4754510219617174E-2</c:v>
                </c:pt>
                <c:pt idx="25">
                  <c:v>0.10185131736591857</c:v>
                </c:pt>
                <c:pt idx="26">
                  <c:v>2.3797706682009645E-2</c:v>
                </c:pt>
                <c:pt idx="27">
                  <c:v>-1.8063655904655973E-2</c:v>
                </c:pt>
                <c:pt idx="28">
                  <c:v>0.10816675818542998</c:v>
                </c:pt>
                <c:pt idx="29">
                  <c:v>-1.857809341750305E-2</c:v>
                </c:pt>
                <c:pt idx="30">
                  <c:v>-1.7764414362811953E-3</c:v>
                </c:pt>
                <c:pt idx="31">
                  <c:v>9.8389606197377688E-3</c:v>
                </c:pt>
                <c:pt idx="32">
                  <c:v>7.0261193878822237E-3</c:v>
                </c:pt>
                <c:pt idx="33">
                  <c:v>4.0573709331268804E-2</c:v>
                </c:pt>
                <c:pt idx="34">
                  <c:v>8.3680640841778953E-3</c:v>
                </c:pt>
                <c:pt idx="35">
                  <c:v>-6.654415339630515E-3</c:v>
                </c:pt>
              </c:numCache>
            </c:numRef>
          </c:val>
        </c:ser>
        <c:ser>
          <c:idx val="2"/>
          <c:order val="2"/>
          <c:tx>
            <c:strRef>
              <c:f>Sheet1!$D$1</c:f>
              <c:strCache>
                <c:ptCount val="1"/>
                <c:pt idx="0">
                  <c:v>IMA-B5+</c:v>
                </c:pt>
              </c:strCache>
            </c:strRef>
          </c:tx>
          <c:spPr>
            <a:solidFill>
              <a:srgbClr val="004990"/>
            </a:solidFill>
            <a:ln>
              <a:noFill/>
            </a:ln>
            <a:effectLst/>
          </c:spPr>
          <c:invertIfNegative val="0"/>
          <c:cat>
            <c:numRef>
              <c:f>Sheet1!$A$2:$A$285</c:f>
              <c:numCache>
                <c:formatCode>mmm\-yy</c:formatCode>
                <c:ptCount val="36"/>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pt idx="13">
                  <c:v>43009</c:v>
                </c:pt>
                <c:pt idx="14">
                  <c:v>43040</c:v>
                </c:pt>
                <c:pt idx="15">
                  <c:v>43070</c:v>
                </c:pt>
                <c:pt idx="16">
                  <c:v>43101</c:v>
                </c:pt>
                <c:pt idx="17">
                  <c:v>43132</c:v>
                </c:pt>
                <c:pt idx="18">
                  <c:v>43160</c:v>
                </c:pt>
                <c:pt idx="19">
                  <c:v>43191</c:v>
                </c:pt>
                <c:pt idx="20">
                  <c:v>43221</c:v>
                </c:pt>
                <c:pt idx="21">
                  <c:v>43252</c:v>
                </c:pt>
                <c:pt idx="22">
                  <c:v>43282</c:v>
                </c:pt>
                <c:pt idx="23">
                  <c:v>43313</c:v>
                </c:pt>
                <c:pt idx="24">
                  <c:v>43344</c:v>
                </c:pt>
                <c:pt idx="25">
                  <c:v>43374</c:v>
                </c:pt>
                <c:pt idx="26">
                  <c:v>43405</c:v>
                </c:pt>
                <c:pt idx="27">
                  <c:v>43435</c:v>
                </c:pt>
                <c:pt idx="28">
                  <c:v>43466</c:v>
                </c:pt>
                <c:pt idx="29">
                  <c:v>43497</c:v>
                </c:pt>
                <c:pt idx="30">
                  <c:v>43525</c:v>
                </c:pt>
                <c:pt idx="31">
                  <c:v>43556</c:v>
                </c:pt>
                <c:pt idx="32">
                  <c:v>43586</c:v>
                </c:pt>
                <c:pt idx="33">
                  <c:v>43617</c:v>
                </c:pt>
                <c:pt idx="34">
                  <c:v>43647</c:v>
                </c:pt>
                <c:pt idx="35">
                  <c:v>43678</c:v>
                </c:pt>
              </c:numCache>
            </c:numRef>
          </c:cat>
          <c:val>
            <c:numRef>
              <c:f>Sheet1!$D$2:$D$285</c:f>
              <c:numCache>
                <c:formatCode>0.00%</c:formatCode>
                <c:ptCount val="36"/>
                <c:pt idx="0">
                  <c:v>1.6663512607647979E-2</c:v>
                </c:pt>
                <c:pt idx="1">
                  <c:v>7.2914185560120082E-3</c:v>
                </c:pt>
                <c:pt idx="2">
                  <c:v>-2.0445996652812326E-2</c:v>
                </c:pt>
                <c:pt idx="3">
                  <c:v>3.7131806562260117E-2</c:v>
                </c:pt>
                <c:pt idx="4">
                  <c:v>2.2369759649953247E-2</c:v>
                </c:pt>
                <c:pt idx="5">
                  <c:v>5.0582137749465295E-2</c:v>
                </c:pt>
                <c:pt idx="6">
                  <c:v>8.7507737264875818E-3</c:v>
                </c:pt>
                <c:pt idx="7">
                  <c:v>-8.1552322180734604E-3</c:v>
                </c:pt>
                <c:pt idx="8">
                  <c:v>-1.7759675652460838E-2</c:v>
                </c:pt>
                <c:pt idx="9">
                  <c:v>-5.5491415422714852E-4</c:v>
                </c:pt>
                <c:pt idx="10">
                  <c:v>4.6736022915364606E-2</c:v>
                </c:pt>
                <c:pt idx="11">
                  <c:v>1.3625609079499057E-2</c:v>
                </c:pt>
                <c:pt idx="12">
                  <c:v>2.398695007720919E-2</c:v>
                </c:pt>
                <c:pt idx="13">
                  <c:v>-1.0111901780145649E-2</c:v>
                </c:pt>
                <c:pt idx="14">
                  <c:v>-1.3993181531435028E-2</c:v>
                </c:pt>
                <c:pt idx="15">
                  <c:v>7.8577225344953483E-3</c:v>
                </c:pt>
                <c:pt idx="16">
                  <c:v>4.9485275006679208E-2</c:v>
                </c:pt>
                <c:pt idx="17">
                  <c:v>5.5655671964569553E-3</c:v>
                </c:pt>
                <c:pt idx="18">
                  <c:v>3.8206822860558098E-3</c:v>
                </c:pt>
                <c:pt idx="19">
                  <c:v>-6.2895135403844282E-3</c:v>
                </c:pt>
                <c:pt idx="20">
                  <c:v>-4.652984477660782E-2</c:v>
                </c:pt>
                <c:pt idx="21">
                  <c:v>-1.0784763538602027E-2</c:v>
                </c:pt>
                <c:pt idx="22">
                  <c:v>3.1461562097517826E-2</c:v>
                </c:pt>
                <c:pt idx="23">
                  <c:v>-5.205354487038405E-3</c:v>
                </c:pt>
                <c:pt idx="24">
                  <c:v>-1.0341937199360385E-2</c:v>
                </c:pt>
                <c:pt idx="25">
                  <c:v>0.10663873097894983</c:v>
                </c:pt>
                <c:pt idx="26">
                  <c:v>1.523034360252784E-2</c:v>
                </c:pt>
                <c:pt idx="27">
                  <c:v>1.8784719965797558E-2</c:v>
                </c:pt>
                <c:pt idx="28">
                  <c:v>6.6111495224438599E-2</c:v>
                </c:pt>
                <c:pt idx="29">
                  <c:v>5.4975099149119355E-3</c:v>
                </c:pt>
                <c:pt idx="30">
                  <c:v>4.3168286823673796E-3</c:v>
                </c:pt>
                <c:pt idx="31">
                  <c:v>1.7924745467478687E-2</c:v>
                </c:pt>
                <c:pt idx="32">
                  <c:v>5.1989511779260811E-2</c:v>
                </c:pt>
                <c:pt idx="33">
                  <c:v>5.0588605204451076E-2</c:v>
                </c:pt>
                <c:pt idx="34">
                  <c:v>1.5094171143793522E-2</c:v>
                </c:pt>
                <c:pt idx="35">
                  <c:v>-7.6887286549035538E-3</c:v>
                </c:pt>
              </c:numCache>
            </c:numRef>
          </c:val>
        </c:ser>
        <c:dLbls>
          <c:showLegendKey val="0"/>
          <c:showVal val="0"/>
          <c:showCatName val="0"/>
          <c:showSerName val="0"/>
          <c:showPercent val="0"/>
          <c:showBubbleSize val="0"/>
        </c:dLbls>
        <c:gapWidth val="150"/>
        <c:axId val="586534616"/>
        <c:axId val="591505960"/>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Câmbio</c:v>
                      </c:pt>
                    </c:strCache>
                  </c:strRef>
                </c:tx>
                <c:spPr>
                  <a:solidFill>
                    <a:schemeClr val="accent1"/>
                  </a:solidFill>
                  <a:ln>
                    <a:noFill/>
                  </a:ln>
                  <a:effectLst/>
                </c:spPr>
                <c:invertIfNegative val="0"/>
                <c:cat>
                  <c:numRef>
                    <c:extLst>
                      <c:ext uri="{02D57815-91ED-43cb-92C2-25804820EDAC}">
                        <c15:formulaRef>
                          <c15:sqref>Sheet1!$A$2:$A$285</c15:sqref>
                        </c15:formulaRef>
                      </c:ext>
                    </c:extLst>
                    <c:numCache>
                      <c:formatCode>mmm\-yy</c:formatCode>
                      <c:ptCount val="36"/>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pt idx="13">
                        <c:v>43009</c:v>
                      </c:pt>
                      <c:pt idx="14">
                        <c:v>43040</c:v>
                      </c:pt>
                      <c:pt idx="15">
                        <c:v>43070</c:v>
                      </c:pt>
                      <c:pt idx="16">
                        <c:v>43101</c:v>
                      </c:pt>
                      <c:pt idx="17">
                        <c:v>43132</c:v>
                      </c:pt>
                      <c:pt idx="18">
                        <c:v>43160</c:v>
                      </c:pt>
                      <c:pt idx="19">
                        <c:v>43191</c:v>
                      </c:pt>
                      <c:pt idx="20">
                        <c:v>43221</c:v>
                      </c:pt>
                      <c:pt idx="21">
                        <c:v>43252</c:v>
                      </c:pt>
                      <c:pt idx="22">
                        <c:v>43282</c:v>
                      </c:pt>
                      <c:pt idx="23">
                        <c:v>43313</c:v>
                      </c:pt>
                      <c:pt idx="24">
                        <c:v>43344</c:v>
                      </c:pt>
                      <c:pt idx="25">
                        <c:v>43374</c:v>
                      </c:pt>
                      <c:pt idx="26">
                        <c:v>43405</c:v>
                      </c:pt>
                      <c:pt idx="27">
                        <c:v>43435</c:v>
                      </c:pt>
                      <c:pt idx="28">
                        <c:v>43466</c:v>
                      </c:pt>
                      <c:pt idx="29">
                        <c:v>43497</c:v>
                      </c:pt>
                      <c:pt idx="30">
                        <c:v>43525</c:v>
                      </c:pt>
                      <c:pt idx="31">
                        <c:v>43556</c:v>
                      </c:pt>
                      <c:pt idx="32">
                        <c:v>43586</c:v>
                      </c:pt>
                      <c:pt idx="33">
                        <c:v>43617</c:v>
                      </c:pt>
                      <c:pt idx="34">
                        <c:v>43647</c:v>
                      </c:pt>
                      <c:pt idx="35">
                        <c:v>43678</c:v>
                      </c:pt>
                    </c:numCache>
                  </c:numRef>
                </c:cat>
                <c:val>
                  <c:numRef>
                    <c:extLst>
                      <c:ext uri="{02D57815-91ED-43cb-92C2-25804820EDAC}">
                        <c15:formulaRef>
                          <c15:sqref>Sheet1!$B$2:$B$285</c15:sqref>
                        </c15:formulaRef>
                      </c:ext>
                    </c:extLst>
                    <c:numCache>
                      <c:formatCode>0.00%</c:formatCode>
                      <c:ptCount val="36"/>
                      <c:pt idx="0">
                        <c:v>1.8208190599635632E-3</c:v>
                      </c:pt>
                      <c:pt idx="1">
                        <c:v>-2.0054217238617555E-2</c:v>
                      </c:pt>
                      <c:pt idx="2">
                        <c:v>6.7775297852944005E-2</c:v>
                      </c:pt>
                      <c:pt idx="3">
                        <c:v>-4.0509906674124907E-2</c:v>
                      </c:pt>
                      <c:pt idx="4">
                        <c:v>-4.0532662391457919E-2</c:v>
                      </c:pt>
                      <c:pt idx="5">
                        <c:v>-8.8583306683721608E-3</c:v>
                      </c:pt>
                      <c:pt idx="6">
                        <c:v>2.2295357016100414E-2</c:v>
                      </c:pt>
                      <c:pt idx="7">
                        <c:v>9.4685014518367527E-3</c:v>
                      </c:pt>
                      <c:pt idx="8">
                        <c:v>1.4163331665832946E-2</c:v>
                      </c:pt>
                      <c:pt idx="9">
                        <c:v>1.9884699571476983E-2</c:v>
                      </c:pt>
                      <c:pt idx="10">
                        <c:v>-5.3654555347318666E-2</c:v>
                      </c:pt>
                      <c:pt idx="11">
                        <c:v>5.2384450761810974E-3</c:v>
                      </c:pt>
                      <c:pt idx="12">
                        <c:v>6.6410346032856893E-3</c:v>
                      </c:pt>
                      <c:pt idx="13">
                        <c:v>3.4374999999999822E-2</c:v>
                      </c:pt>
                      <c:pt idx="14">
                        <c:v>-4.6690469651193833E-3</c:v>
                      </c:pt>
                      <c:pt idx="15">
                        <c:v>1.4226146676477702E-2</c:v>
                      </c:pt>
                      <c:pt idx="16">
                        <c:v>-4.401451027811365E-2</c:v>
                      </c:pt>
                      <c:pt idx="17">
                        <c:v>2.6087781431823887E-2</c:v>
                      </c:pt>
                      <c:pt idx="18">
                        <c:v>2.4315079047120047E-2</c:v>
                      </c:pt>
                      <c:pt idx="19">
                        <c:v>4.7325350502437136E-2</c:v>
                      </c:pt>
                      <c:pt idx="20">
                        <c:v>7.3511246445089107E-2</c:v>
                      </c:pt>
                      <c:pt idx="21">
                        <c:v>3.179020604763183E-2</c:v>
                      </c:pt>
                      <c:pt idx="22">
                        <c:v>-2.6168369728720275E-2</c:v>
                      </c:pt>
                      <c:pt idx="23">
                        <c:v>0.10130762470372034</c:v>
                      </c:pt>
                      <c:pt idx="24">
                        <c:v>-3.1775203733707347E-2</c:v>
                      </c:pt>
                      <c:pt idx="25">
                        <c:v>-7.1480306700966612E-2</c:v>
                      </c:pt>
                      <c:pt idx="26">
                        <c:v>3.9163999246846215E-2</c:v>
                      </c:pt>
                      <c:pt idx="27">
                        <c:v>2.9767297388243463E-3</c:v>
                      </c:pt>
                      <c:pt idx="28">
                        <c:v>-5.7525549705791268E-2</c:v>
                      </c:pt>
                      <c:pt idx="29">
                        <c:v>2.3713683288151488E-2</c:v>
                      </c:pt>
                      <c:pt idx="30">
                        <c:v>4.2316437073692592E-2</c:v>
                      </c:pt>
                      <c:pt idx="31">
                        <c:v>1.2472091769959226E-2</c:v>
                      </c:pt>
                      <c:pt idx="32">
                        <c:v>-1.1659442881403193E-3</c:v>
                      </c:pt>
                      <c:pt idx="33">
                        <c:v>-2.7533179384373385E-2</c:v>
                      </c:pt>
                      <c:pt idx="34">
                        <c:v>-1.7561713898021969E-2</c:v>
                      </c:pt>
                      <c:pt idx="35">
                        <c:v>9.923238333023443E-2</c:v>
                      </c:pt>
                    </c:numCache>
                  </c:numRef>
                </c:val>
              </c15:ser>
            </c15:filteredBarSeries>
          </c:ext>
        </c:extLst>
      </c:barChart>
      <c:dateAx>
        <c:axId val="586534616"/>
        <c:scaling>
          <c:orientation val="minMax"/>
        </c:scaling>
        <c:delete val="0"/>
        <c:axPos val="b"/>
        <c:numFmt formatCode="mmm\-yy" sourceLinked="1"/>
        <c:majorTickMark val="out"/>
        <c:minorTickMark val="none"/>
        <c:tickLblPos val="low"/>
        <c:spPr>
          <a:noFill/>
          <a:ln w="9525" cap="flat" cmpd="sng" algn="ctr">
            <a:solidFill>
              <a:schemeClr val="bg1">
                <a:lumMod val="9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crossAx val="591505960"/>
        <c:crosses val="autoZero"/>
        <c:auto val="1"/>
        <c:lblOffset val="100"/>
        <c:baseTimeUnit val="months"/>
      </c:dateAx>
      <c:valAx>
        <c:axId val="591505960"/>
        <c:scaling>
          <c:orientation val="minMax"/>
        </c:scaling>
        <c:delete val="0"/>
        <c:axPos val="l"/>
        <c:majorGridlines>
          <c:spPr>
            <a:ln w="9525" cap="flat" cmpd="sng" algn="ctr">
              <a:solidFill>
                <a:schemeClr val="bg1"/>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en-US"/>
          </a:p>
        </c:txPr>
        <c:crossAx val="586534616"/>
        <c:crosses val="autoZero"/>
        <c:crossBetween val="between"/>
      </c:valAx>
      <c:spPr>
        <a:solidFill>
          <a:srgbClr val="CCD6DF"/>
        </a:solidFill>
        <a:ln>
          <a:noFill/>
        </a:ln>
        <a:effectLst/>
      </c:spPr>
    </c:plotArea>
    <c:legend>
      <c:legendPos val="t"/>
      <c:layout>
        <c:manualLayout>
          <c:xMode val="edge"/>
          <c:yMode val="edge"/>
          <c:x val="0.36488394857647688"/>
          <c:y val="7.3618020087656263E-2"/>
          <c:w val="0.26808661337650519"/>
          <c:h val="5.283450271272055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r>
              <a:rPr lang="en-US" b="1">
                <a:solidFill>
                  <a:schemeClr val="tx1"/>
                </a:solidFill>
                <a:latin typeface="Arial Narrow" panose="020B0606020202030204" pitchFamily="34" charset="0"/>
              </a:rPr>
              <a:t>Retornos Acumulados</a:t>
            </a:r>
            <a:r>
              <a:rPr lang="en-US" b="1" baseline="0">
                <a:solidFill>
                  <a:schemeClr val="tx1"/>
                </a:solidFill>
                <a:latin typeface="Arial Narrow" panose="020B0606020202030204" pitchFamily="34" charset="0"/>
              </a:rPr>
              <a:t> - 36 meses</a:t>
            </a:r>
            <a:endParaRPr lang="en-US" b="1">
              <a:solidFill>
                <a:schemeClr val="tx1"/>
              </a:solidFill>
              <a:latin typeface="Arial Narrow" panose="020B0606020202030204" pitchFamily="34" charset="0"/>
            </a:endParaRPr>
          </a:p>
        </c:rich>
      </c:tx>
      <c:layout>
        <c:manualLayout>
          <c:xMode val="edge"/>
          <c:yMode val="edge"/>
          <c:x val="0.3609879093365036"/>
          <c:y val="1.025641025641025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Narrow" panose="020B0606020202030204" pitchFamily="34" charset="0"/>
              <a:ea typeface="+mn-ea"/>
              <a:cs typeface="+mn-cs"/>
            </a:defRPr>
          </a:pPr>
          <a:endParaRPr lang="en-US"/>
        </a:p>
      </c:txPr>
    </c:title>
    <c:autoTitleDeleted val="0"/>
    <c:plotArea>
      <c:layout>
        <c:manualLayout>
          <c:layoutTarget val="inner"/>
          <c:xMode val="edge"/>
          <c:yMode val="edge"/>
          <c:x val="8.4873576168201417E-2"/>
          <c:y val="0.13529779416423099"/>
          <c:w val="0.87671152269233799"/>
          <c:h val="0.72804578874732329"/>
        </c:manualLayout>
      </c:layout>
      <c:barChart>
        <c:barDir val="col"/>
        <c:grouping val="clustered"/>
        <c:varyColors val="0"/>
        <c:ser>
          <c:idx val="0"/>
          <c:order val="0"/>
          <c:tx>
            <c:strRef>
              <c:f>Sheet1!$B$1</c:f>
              <c:strCache>
                <c:ptCount val="1"/>
                <c:pt idx="0">
                  <c:v>Câmbio</c:v>
                </c:pt>
              </c:strCache>
            </c:strRef>
          </c:tx>
          <c:spPr>
            <a:solidFill>
              <a:srgbClr val="608E38"/>
            </a:solidFill>
            <a:ln>
              <a:noFill/>
            </a:ln>
            <a:effectLst/>
          </c:spPr>
          <c:invertIfNegative val="0"/>
          <c:cat>
            <c:numRef>
              <c:f>Sheet1!$A$2:$A$285</c:f>
              <c:numCache>
                <c:formatCode>mmm\-yy</c:formatCode>
                <c:ptCount val="36"/>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pt idx="13">
                  <c:v>43009</c:v>
                </c:pt>
                <c:pt idx="14">
                  <c:v>43040</c:v>
                </c:pt>
                <c:pt idx="15">
                  <c:v>43070</c:v>
                </c:pt>
                <c:pt idx="16">
                  <c:v>43101</c:v>
                </c:pt>
                <c:pt idx="17">
                  <c:v>43132</c:v>
                </c:pt>
                <c:pt idx="18">
                  <c:v>43160</c:v>
                </c:pt>
                <c:pt idx="19">
                  <c:v>43191</c:v>
                </c:pt>
                <c:pt idx="20">
                  <c:v>43221</c:v>
                </c:pt>
                <c:pt idx="21">
                  <c:v>43252</c:v>
                </c:pt>
                <c:pt idx="22">
                  <c:v>43282</c:v>
                </c:pt>
                <c:pt idx="23">
                  <c:v>43313</c:v>
                </c:pt>
                <c:pt idx="24">
                  <c:v>43344</c:v>
                </c:pt>
                <c:pt idx="25">
                  <c:v>43374</c:v>
                </c:pt>
                <c:pt idx="26">
                  <c:v>43405</c:v>
                </c:pt>
                <c:pt idx="27">
                  <c:v>43435</c:v>
                </c:pt>
                <c:pt idx="28">
                  <c:v>43466</c:v>
                </c:pt>
                <c:pt idx="29">
                  <c:v>43497</c:v>
                </c:pt>
                <c:pt idx="30">
                  <c:v>43525</c:v>
                </c:pt>
                <c:pt idx="31">
                  <c:v>43556</c:v>
                </c:pt>
                <c:pt idx="32">
                  <c:v>43586</c:v>
                </c:pt>
                <c:pt idx="33">
                  <c:v>43617</c:v>
                </c:pt>
                <c:pt idx="34">
                  <c:v>43647</c:v>
                </c:pt>
                <c:pt idx="35">
                  <c:v>43678</c:v>
                </c:pt>
              </c:numCache>
            </c:numRef>
          </c:cat>
          <c:val>
            <c:numRef>
              <c:f>Sheet1!$B$2:$B$285</c:f>
              <c:numCache>
                <c:formatCode>0.00%</c:formatCode>
                <c:ptCount val="36"/>
                <c:pt idx="0">
                  <c:v>1.8208190599635632E-3</c:v>
                </c:pt>
                <c:pt idx="1">
                  <c:v>-2.0054217238617555E-2</c:v>
                </c:pt>
                <c:pt idx="2">
                  <c:v>6.7775297852944005E-2</c:v>
                </c:pt>
                <c:pt idx="3">
                  <c:v>-4.0509906674124907E-2</c:v>
                </c:pt>
                <c:pt idx="4">
                  <c:v>-4.0532662391457919E-2</c:v>
                </c:pt>
                <c:pt idx="5">
                  <c:v>-8.8583306683721608E-3</c:v>
                </c:pt>
                <c:pt idx="6">
                  <c:v>2.2295357016100414E-2</c:v>
                </c:pt>
                <c:pt idx="7">
                  <c:v>9.4685014518367527E-3</c:v>
                </c:pt>
                <c:pt idx="8">
                  <c:v>1.4163331665832946E-2</c:v>
                </c:pt>
                <c:pt idx="9">
                  <c:v>1.9884699571476983E-2</c:v>
                </c:pt>
                <c:pt idx="10">
                  <c:v>-5.3654555347318666E-2</c:v>
                </c:pt>
                <c:pt idx="11">
                  <c:v>5.2384450761810974E-3</c:v>
                </c:pt>
                <c:pt idx="12">
                  <c:v>6.6410346032856893E-3</c:v>
                </c:pt>
                <c:pt idx="13">
                  <c:v>3.4374999999999822E-2</c:v>
                </c:pt>
                <c:pt idx="14">
                  <c:v>-4.6690469651193833E-3</c:v>
                </c:pt>
                <c:pt idx="15">
                  <c:v>1.4226146676477702E-2</c:v>
                </c:pt>
                <c:pt idx="16">
                  <c:v>-4.401451027811365E-2</c:v>
                </c:pt>
                <c:pt idx="17">
                  <c:v>2.6087781431823887E-2</c:v>
                </c:pt>
                <c:pt idx="18">
                  <c:v>2.4315079047120047E-2</c:v>
                </c:pt>
                <c:pt idx="19">
                  <c:v>4.7325350502437136E-2</c:v>
                </c:pt>
                <c:pt idx="20">
                  <c:v>7.3511246445089107E-2</c:v>
                </c:pt>
                <c:pt idx="21">
                  <c:v>3.179020604763183E-2</c:v>
                </c:pt>
                <c:pt idx="22">
                  <c:v>-2.6168369728720275E-2</c:v>
                </c:pt>
                <c:pt idx="23">
                  <c:v>0.10130762470372034</c:v>
                </c:pt>
                <c:pt idx="24">
                  <c:v>-3.1775203733707347E-2</c:v>
                </c:pt>
                <c:pt idx="25">
                  <c:v>-7.1480306700966612E-2</c:v>
                </c:pt>
                <c:pt idx="26">
                  <c:v>3.9163999246846215E-2</c:v>
                </c:pt>
                <c:pt idx="27">
                  <c:v>2.9767297388243463E-3</c:v>
                </c:pt>
                <c:pt idx="28">
                  <c:v>-5.7525549705791268E-2</c:v>
                </c:pt>
                <c:pt idx="29">
                  <c:v>2.3713683288151488E-2</c:v>
                </c:pt>
                <c:pt idx="30">
                  <c:v>4.2316437073692592E-2</c:v>
                </c:pt>
                <c:pt idx="31">
                  <c:v>1.2472091769959226E-2</c:v>
                </c:pt>
                <c:pt idx="32">
                  <c:v>-1.1659442881403193E-3</c:v>
                </c:pt>
                <c:pt idx="33">
                  <c:v>-2.7533179384373385E-2</c:v>
                </c:pt>
                <c:pt idx="34">
                  <c:v>-1.7561713898021969E-2</c:v>
                </c:pt>
                <c:pt idx="35">
                  <c:v>9.923238333023443E-2</c:v>
                </c:pt>
              </c:numCache>
            </c:numRef>
          </c:val>
        </c:ser>
        <c:ser>
          <c:idx val="1"/>
          <c:order val="1"/>
          <c:tx>
            <c:strRef>
              <c:f>Sheet1!$C$1</c:f>
              <c:strCache>
                <c:ptCount val="1"/>
                <c:pt idx="0">
                  <c:v>Ibovespa</c:v>
                </c:pt>
              </c:strCache>
            </c:strRef>
          </c:tx>
          <c:spPr>
            <a:solidFill>
              <a:schemeClr val="accent2"/>
            </a:solidFill>
            <a:ln>
              <a:noFill/>
            </a:ln>
            <a:effectLst/>
          </c:spPr>
          <c:invertIfNegative val="0"/>
          <c:cat>
            <c:numRef>
              <c:f>Sheet1!$A$2:$A$285</c:f>
              <c:numCache>
                <c:formatCode>mmm\-yy</c:formatCode>
                <c:ptCount val="36"/>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pt idx="13">
                  <c:v>43009</c:v>
                </c:pt>
                <c:pt idx="14">
                  <c:v>43040</c:v>
                </c:pt>
                <c:pt idx="15">
                  <c:v>43070</c:v>
                </c:pt>
                <c:pt idx="16">
                  <c:v>43101</c:v>
                </c:pt>
                <c:pt idx="17">
                  <c:v>43132</c:v>
                </c:pt>
                <c:pt idx="18">
                  <c:v>43160</c:v>
                </c:pt>
                <c:pt idx="19">
                  <c:v>43191</c:v>
                </c:pt>
                <c:pt idx="20">
                  <c:v>43221</c:v>
                </c:pt>
                <c:pt idx="21">
                  <c:v>43252</c:v>
                </c:pt>
                <c:pt idx="22">
                  <c:v>43282</c:v>
                </c:pt>
                <c:pt idx="23">
                  <c:v>43313</c:v>
                </c:pt>
                <c:pt idx="24">
                  <c:v>43344</c:v>
                </c:pt>
                <c:pt idx="25">
                  <c:v>43374</c:v>
                </c:pt>
                <c:pt idx="26">
                  <c:v>43405</c:v>
                </c:pt>
                <c:pt idx="27">
                  <c:v>43435</c:v>
                </c:pt>
                <c:pt idx="28">
                  <c:v>43466</c:v>
                </c:pt>
                <c:pt idx="29">
                  <c:v>43497</c:v>
                </c:pt>
                <c:pt idx="30">
                  <c:v>43525</c:v>
                </c:pt>
                <c:pt idx="31">
                  <c:v>43556</c:v>
                </c:pt>
                <c:pt idx="32">
                  <c:v>43586</c:v>
                </c:pt>
                <c:pt idx="33">
                  <c:v>43617</c:v>
                </c:pt>
                <c:pt idx="34">
                  <c:v>43647</c:v>
                </c:pt>
                <c:pt idx="35">
                  <c:v>43678</c:v>
                </c:pt>
              </c:numCache>
            </c:numRef>
          </c:cat>
          <c:val>
            <c:numRef>
              <c:f>Sheet1!$C$2:$C$285</c:f>
              <c:numCache>
                <c:formatCode>0.00%</c:formatCode>
                <c:ptCount val="36"/>
                <c:pt idx="0">
                  <c:v>8.0471686984930901E-3</c:v>
                </c:pt>
                <c:pt idx="1">
                  <c:v>0.1123488338026335</c:v>
                </c:pt>
                <c:pt idx="2">
                  <c:v>-4.6487213151518048E-2</c:v>
                </c:pt>
                <c:pt idx="3">
                  <c:v>-2.7122738277618019E-2</c:v>
                </c:pt>
                <c:pt idx="4">
                  <c:v>7.3778680727623502E-2</c:v>
                </c:pt>
                <c:pt idx="5">
                  <c:v>3.079164964455372E-2</c:v>
                </c:pt>
                <c:pt idx="6">
                  <c:v>-2.5172174293939253E-2</c:v>
                </c:pt>
                <c:pt idx="7">
                  <c:v>6.4505039465825309E-3</c:v>
                </c:pt>
                <c:pt idx="8">
                  <c:v>-4.1156670348950541E-2</c:v>
                </c:pt>
                <c:pt idx="9">
                  <c:v>3.0058297150425961E-3</c:v>
                </c:pt>
                <c:pt idx="10">
                  <c:v>4.8018941821434957E-2</c:v>
                </c:pt>
                <c:pt idx="11">
                  <c:v>7.4554962988673035E-2</c:v>
                </c:pt>
                <c:pt idx="12">
                  <c:v>4.8824134379801931E-2</c:v>
                </c:pt>
                <c:pt idx="13">
                  <c:v>2.0163268635453591E-4</c:v>
                </c:pt>
                <c:pt idx="14">
                  <c:v>-3.1456701650107499E-2</c:v>
                </c:pt>
                <c:pt idx="15">
                  <c:v>6.1567723328524337E-2</c:v>
                </c:pt>
                <c:pt idx="16">
                  <c:v>0.11139251706236264</c:v>
                </c:pt>
                <c:pt idx="17">
                  <c:v>5.1922739472423096E-3</c:v>
                </c:pt>
                <c:pt idx="18">
                  <c:v>1.4024014689950626E-4</c:v>
                </c:pt>
                <c:pt idx="19">
                  <c:v>8.7850416491146444E-3</c:v>
                </c:pt>
                <c:pt idx="20">
                  <c:v>-0.10871306559214089</c:v>
                </c:pt>
                <c:pt idx="21">
                  <c:v>-5.1998980634398784E-2</c:v>
                </c:pt>
                <c:pt idx="22">
                  <c:v>8.8753397869314909E-2</c:v>
                </c:pt>
                <c:pt idx="23">
                  <c:v>-3.2099043138240857E-2</c:v>
                </c:pt>
                <c:pt idx="24">
                  <c:v>3.4754510219617174E-2</c:v>
                </c:pt>
                <c:pt idx="25">
                  <c:v>0.10185131736591857</c:v>
                </c:pt>
                <c:pt idx="26">
                  <c:v>2.3797706682009645E-2</c:v>
                </c:pt>
                <c:pt idx="27">
                  <c:v>-1.8063655904655973E-2</c:v>
                </c:pt>
                <c:pt idx="28">
                  <c:v>0.10816675818542998</c:v>
                </c:pt>
                <c:pt idx="29">
                  <c:v>-1.857809341750305E-2</c:v>
                </c:pt>
                <c:pt idx="30">
                  <c:v>-1.7764414362811953E-3</c:v>
                </c:pt>
                <c:pt idx="31">
                  <c:v>9.8389606197377688E-3</c:v>
                </c:pt>
                <c:pt idx="32">
                  <c:v>7.0261193878822237E-3</c:v>
                </c:pt>
                <c:pt idx="33">
                  <c:v>4.0573709331268804E-2</c:v>
                </c:pt>
                <c:pt idx="34">
                  <c:v>8.3680640841778953E-3</c:v>
                </c:pt>
                <c:pt idx="35">
                  <c:v>-6.654415339630515E-3</c:v>
                </c:pt>
              </c:numCache>
            </c:numRef>
          </c:val>
        </c:ser>
        <c:dLbls>
          <c:showLegendKey val="0"/>
          <c:showVal val="0"/>
          <c:showCatName val="0"/>
          <c:showSerName val="0"/>
          <c:showPercent val="0"/>
          <c:showBubbleSize val="0"/>
        </c:dLbls>
        <c:gapWidth val="150"/>
        <c:axId val="591708096"/>
        <c:axId val="635021120"/>
      </c:barChart>
      <c:dateAx>
        <c:axId val="591708096"/>
        <c:scaling>
          <c:orientation val="minMax"/>
        </c:scaling>
        <c:delete val="0"/>
        <c:axPos val="b"/>
        <c:numFmt formatCode="mmm\-yy" sourceLinked="1"/>
        <c:majorTickMark val="out"/>
        <c:minorTickMark val="none"/>
        <c:tickLblPos val="low"/>
        <c:spPr>
          <a:noFill/>
          <a:ln w="9525" cap="flat" cmpd="sng" algn="ctr">
            <a:solidFill>
              <a:schemeClr val="bg1">
                <a:lumMod val="9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crossAx val="635021120"/>
        <c:crosses val="autoZero"/>
        <c:auto val="1"/>
        <c:lblOffset val="100"/>
        <c:baseTimeUnit val="months"/>
      </c:dateAx>
      <c:valAx>
        <c:axId val="635021120"/>
        <c:scaling>
          <c:orientation val="minMax"/>
        </c:scaling>
        <c:delete val="0"/>
        <c:axPos val="l"/>
        <c:majorGridlines>
          <c:spPr>
            <a:ln w="9525" cap="flat" cmpd="sng" algn="ctr">
              <a:solidFill>
                <a:schemeClr val="bg1"/>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en-US"/>
          </a:p>
        </c:txPr>
        <c:crossAx val="591708096"/>
        <c:crosses val="autoZero"/>
        <c:crossBetween val="between"/>
      </c:valAx>
      <c:spPr>
        <a:solidFill>
          <a:srgbClr val="CCD6DF"/>
        </a:solidFill>
        <a:ln>
          <a:noFill/>
        </a:ln>
        <a:effectLst/>
      </c:spPr>
    </c:plotArea>
    <c:legend>
      <c:legendPos val="t"/>
      <c:layout>
        <c:manualLayout>
          <c:xMode val="edge"/>
          <c:yMode val="edge"/>
          <c:x val="0.36488394857647688"/>
          <c:y val="7.3618020087656263E-2"/>
          <c:w val="0.26999320293446999"/>
          <c:h val="5.283450271272055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1DA0ECD-AD3F-4407-90C3-FDB3625E4774}" type="datetimeFigureOut">
              <a:rPr lang="en-US" smtClean="0"/>
              <a:t>9/10/2019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49856D4-FF63-4974-A906-A6AF5CC907F9}" type="slidenum">
              <a:rPr lang="en-US" smtClean="0"/>
              <a:t>‹#›</a:t>
            </a:fld>
            <a:endParaRPr lang="en-US"/>
          </a:p>
        </p:txBody>
      </p:sp>
    </p:spTree>
    <p:extLst>
      <p:ext uri="{BB962C8B-B14F-4D97-AF65-F5344CB8AC3E}">
        <p14:creationId xmlns:p14="http://schemas.microsoft.com/office/powerpoint/2010/main" val="3297103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a:t>
            </a:fld>
            <a:endParaRPr lang="en-US"/>
          </a:p>
        </p:txBody>
      </p:sp>
    </p:spTree>
    <p:extLst>
      <p:ext uri="{BB962C8B-B14F-4D97-AF65-F5344CB8AC3E}">
        <p14:creationId xmlns:p14="http://schemas.microsoft.com/office/powerpoint/2010/main" val="1582587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10</a:t>
            </a:fld>
            <a:endParaRPr lang="en-US"/>
          </a:p>
        </p:txBody>
      </p:sp>
    </p:spTree>
    <p:extLst>
      <p:ext uri="{BB962C8B-B14F-4D97-AF65-F5344CB8AC3E}">
        <p14:creationId xmlns:p14="http://schemas.microsoft.com/office/powerpoint/2010/main" val="50614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11</a:t>
            </a:fld>
            <a:endParaRPr lang="en-US"/>
          </a:p>
        </p:txBody>
      </p:sp>
    </p:spTree>
    <p:extLst>
      <p:ext uri="{BB962C8B-B14F-4D97-AF65-F5344CB8AC3E}">
        <p14:creationId xmlns:p14="http://schemas.microsoft.com/office/powerpoint/2010/main" val="1295286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12</a:t>
            </a:fld>
            <a:endParaRPr lang="en-US"/>
          </a:p>
        </p:txBody>
      </p:sp>
    </p:spTree>
    <p:extLst>
      <p:ext uri="{BB962C8B-B14F-4D97-AF65-F5344CB8AC3E}">
        <p14:creationId xmlns:p14="http://schemas.microsoft.com/office/powerpoint/2010/main" val="3213024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13</a:t>
            </a:fld>
            <a:endParaRPr lang="en-US"/>
          </a:p>
        </p:txBody>
      </p:sp>
    </p:spTree>
    <p:extLst>
      <p:ext uri="{BB962C8B-B14F-4D97-AF65-F5344CB8AC3E}">
        <p14:creationId xmlns:p14="http://schemas.microsoft.com/office/powerpoint/2010/main" val="1470433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14</a:t>
            </a:fld>
            <a:endParaRPr lang="en-US"/>
          </a:p>
        </p:txBody>
      </p:sp>
    </p:spTree>
    <p:extLst>
      <p:ext uri="{BB962C8B-B14F-4D97-AF65-F5344CB8AC3E}">
        <p14:creationId xmlns:p14="http://schemas.microsoft.com/office/powerpoint/2010/main" val="3228054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15</a:t>
            </a:fld>
            <a:endParaRPr lang="en-US"/>
          </a:p>
        </p:txBody>
      </p:sp>
    </p:spTree>
    <p:extLst>
      <p:ext uri="{BB962C8B-B14F-4D97-AF65-F5344CB8AC3E}">
        <p14:creationId xmlns:p14="http://schemas.microsoft.com/office/powerpoint/2010/main" val="3106504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16</a:t>
            </a:fld>
            <a:endParaRPr lang="en-US"/>
          </a:p>
        </p:txBody>
      </p:sp>
    </p:spTree>
    <p:extLst>
      <p:ext uri="{BB962C8B-B14F-4D97-AF65-F5344CB8AC3E}">
        <p14:creationId xmlns:p14="http://schemas.microsoft.com/office/powerpoint/2010/main" val="241848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17</a:t>
            </a:fld>
            <a:endParaRPr lang="en-US"/>
          </a:p>
        </p:txBody>
      </p:sp>
    </p:spTree>
    <p:extLst>
      <p:ext uri="{BB962C8B-B14F-4D97-AF65-F5344CB8AC3E}">
        <p14:creationId xmlns:p14="http://schemas.microsoft.com/office/powerpoint/2010/main" val="577448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18</a:t>
            </a:fld>
            <a:endParaRPr lang="en-US"/>
          </a:p>
        </p:txBody>
      </p:sp>
    </p:spTree>
    <p:extLst>
      <p:ext uri="{BB962C8B-B14F-4D97-AF65-F5344CB8AC3E}">
        <p14:creationId xmlns:p14="http://schemas.microsoft.com/office/powerpoint/2010/main" val="3009943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2</a:t>
            </a:fld>
            <a:endParaRPr lang="en-US"/>
          </a:p>
        </p:txBody>
      </p:sp>
    </p:spTree>
    <p:extLst>
      <p:ext uri="{BB962C8B-B14F-4D97-AF65-F5344CB8AC3E}">
        <p14:creationId xmlns:p14="http://schemas.microsoft.com/office/powerpoint/2010/main" val="33474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3</a:t>
            </a:fld>
            <a:endParaRPr lang="en-US"/>
          </a:p>
        </p:txBody>
      </p:sp>
    </p:spTree>
    <p:extLst>
      <p:ext uri="{BB962C8B-B14F-4D97-AF65-F5344CB8AC3E}">
        <p14:creationId xmlns:p14="http://schemas.microsoft.com/office/powerpoint/2010/main" val="143903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4</a:t>
            </a:fld>
            <a:endParaRPr lang="en-US"/>
          </a:p>
        </p:txBody>
      </p:sp>
    </p:spTree>
    <p:extLst>
      <p:ext uri="{BB962C8B-B14F-4D97-AF65-F5344CB8AC3E}">
        <p14:creationId xmlns:p14="http://schemas.microsoft.com/office/powerpoint/2010/main" val="2516387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5</a:t>
            </a:fld>
            <a:endParaRPr lang="en-US"/>
          </a:p>
        </p:txBody>
      </p:sp>
    </p:spTree>
    <p:extLst>
      <p:ext uri="{BB962C8B-B14F-4D97-AF65-F5344CB8AC3E}">
        <p14:creationId xmlns:p14="http://schemas.microsoft.com/office/powerpoint/2010/main" val="109634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6</a:t>
            </a:fld>
            <a:endParaRPr lang="en-US"/>
          </a:p>
        </p:txBody>
      </p:sp>
    </p:spTree>
    <p:extLst>
      <p:ext uri="{BB962C8B-B14F-4D97-AF65-F5344CB8AC3E}">
        <p14:creationId xmlns:p14="http://schemas.microsoft.com/office/powerpoint/2010/main" val="3815170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7</a:t>
            </a:fld>
            <a:endParaRPr lang="en-US"/>
          </a:p>
        </p:txBody>
      </p:sp>
    </p:spTree>
    <p:extLst>
      <p:ext uri="{BB962C8B-B14F-4D97-AF65-F5344CB8AC3E}">
        <p14:creationId xmlns:p14="http://schemas.microsoft.com/office/powerpoint/2010/main" val="3503925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8</a:t>
            </a:fld>
            <a:endParaRPr lang="en-US"/>
          </a:p>
        </p:txBody>
      </p:sp>
    </p:spTree>
    <p:extLst>
      <p:ext uri="{BB962C8B-B14F-4D97-AF65-F5344CB8AC3E}">
        <p14:creationId xmlns:p14="http://schemas.microsoft.com/office/powerpoint/2010/main" val="1136742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856D4-FF63-4974-A906-A6AF5CC907F9}" type="slidenum">
              <a:rPr lang="en-US" smtClean="0"/>
              <a:t>9</a:t>
            </a:fld>
            <a:endParaRPr lang="en-US"/>
          </a:p>
        </p:txBody>
      </p:sp>
    </p:spTree>
    <p:extLst>
      <p:ext uri="{BB962C8B-B14F-4D97-AF65-F5344CB8AC3E}">
        <p14:creationId xmlns:p14="http://schemas.microsoft.com/office/powerpoint/2010/main" val="428201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14742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49666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304713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402715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343737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3636075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643651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10/09/2019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3632379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10/09/2019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2581337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10/09/2019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981525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1629323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5197891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3362123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714892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8678414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0872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803422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36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215772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9728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21792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C6AE276-4867-494C-B0C0-22B3116B9519}" type="datetimeFigureOut">
              <a:rPr lang="pt-BR" smtClean="0"/>
              <a:t>10/09/2019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31819297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C6AE276-4867-494C-B0C0-22B3116B9519}" type="datetimeFigureOut">
              <a:rPr lang="pt-BR" smtClean="0"/>
              <a:t>10/09/2019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7334267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10/09/2019</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28247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9376482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FAF6727-6ABF-4709-9F05-2CDE6EA68994}" type="slidenum">
              <a:rPr lang="pt-BR" smtClean="0"/>
              <a:t>‹#›</a:t>
            </a:fld>
            <a:endParaRPr lang="pt-BR"/>
          </a:p>
        </p:txBody>
      </p:sp>
    </p:spTree>
    <p:extLst>
      <p:ext uri="{BB962C8B-B14F-4D97-AF65-F5344CB8AC3E}">
        <p14:creationId xmlns:p14="http://schemas.microsoft.com/office/powerpoint/2010/main" val="6391720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2627987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1993548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10/09/2019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72840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134099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10/09/2019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42185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10/09/2019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105911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10/09/2019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56228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66214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10/09/2019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a:t>
            </a:fld>
            <a:endParaRPr lang="pt-BR"/>
          </a:p>
        </p:txBody>
      </p:sp>
    </p:spTree>
    <p:extLst>
      <p:ext uri="{BB962C8B-B14F-4D97-AF65-F5344CB8AC3E}">
        <p14:creationId xmlns:p14="http://schemas.microsoft.com/office/powerpoint/2010/main" val="197616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10/09/2019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a:t>
            </a:fld>
            <a:endParaRPr lang="pt-BR"/>
          </a:p>
        </p:txBody>
      </p:sp>
    </p:spTree>
    <p:extLst>
      <p:ext uri="{BB962C8B-B14F-4D97-AF65-F5344CB8AC3E}">
        <p14:creationId xmlns:p14="http://schemas.microsoft.com/office/powerpoint/2010/main" val="355332222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10/09/2019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a:t>
            </a:fld>
            <a:endParaRPr lang="pt-BR"/>
          </a:p>
        </p:txBody>
      </p:sp>
    </p:spTree>
    <p:extLst>
      <p:ext uri="{BB962C8B-B14F-4D97-AF65-F5344CB8AC3E}">
        <p14:creationId xmlns:p14="http://schemas.microsoft.com/office/powerpoint/2010/main" val="12782004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6AE276-4867-494C-B0C0-22B3116B9519}" type="datetimeFigureOut">
              <a:rPr lang="pt-BR" smtClean="0"/>
              <a:t>10/09/2019</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FAF6727-6ABF-4709-9F05-2CDE6EA68994}" type="slidenum">
              <a:rPr lang="pt-BR" smtClean="0"/>
              <a:t>‹#›</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640093"/>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4.xml"/><Relationship Id="rId5" Type="http://schemas.openxmlformats.org/officeDocument/2006/relationships/hyperlink" Target="http://stats.bis.org/statx/srs/table/c1" TargetMode="Externa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4.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4.x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4.x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4.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9D297EE1-F27F-4905-BB20-FD751D9D72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 xmlns:a16="http://schemas.microsoft.com/office/drawing/2014/main" id="{FE6C99F4-1109-472B-9783-C602AC00F5FE}"/>
              </a:ext>
            </a:extLst>
          </p:cNvPr>
          <p:cNvSpPr>
            <a:spLocks noGrp="1"/>
          </p:cNvSpPr>
          <p:nvPr>
            <p:ph type="ctrTitle"/>
          </p:nvPr>
        </p:nvSpPr>
        <p:spPr>
          <a:xfrm>
            <a:off x="638423" y="3766457"/>
            <a:ext cx="10909073" cy="1654629"/>
          </a:xfrm>
        </p:spPr>
        <p:txBody>
          <a:bodyPr>
            <a:normAutofit/>
          </a:bodyPr>
          <a:lstStyle/>
          <a:p>
            <a:pPr algn="ctr"/>
            <a:r>
              <a:rPr lang="pt-BR" sz="6000" dirty="0"/>
              <a:t>Investimentos no Exterior – Fontes de Diversificação</a:t>
            </a:r>
          </a:p>
        </p:txBody>
      </p:sp>
      <p:sp>
        <p:nvSpPr>
          <p:cNvPr id="3" name="Subtítulo 2">
            <a:extLst>
              <a:ext uri="{FF2B5EF4-FFF2-40B4-BE49-F238E27FC236}">
                <a16:creationId xmlns="" xmlns:a16="http://schemas.microsoft.com/office/drawing/2014/main" id="{751B20A1-F229-45B7-AF5A-38A6F7AD140C}"/>
              </a:ext>
            </a:extLst>
          </p:cNvPr>
          <p:cNvSpPr>
            <a:spLocks noGrp="1"/>
          </p:cNvSpPr>
          <p:nvPr>
            <p:ph type="subTitle" idx="1"/>
          </p:nvPr>
        </p:nvSpPr>
        <p:spPr>
          <a:xfrm>
            <a:off x="1281474" y="5496089"/>
            <a:ext cx="9622971" cy="771743"/>
          </a:xfrm>
        </p:spPr>
        <p:txBody>
          <a:bodyPr>
            <a:normAutofit/>
          </a:bodyPr>
          <a:lstStyle/>
          <a:p>
            <a:pPr algn="ctr"/>
            <a:r>
              <a:rPr lang="pt-BR" sz="2000" dirty="0" smtClean="0">
                <a:solidFill>
                  <a:schemeClr val="tx1">
                    <a:lumMod val="85000"/>
                    <a:lumOff val="15000"/>
                  </a:schemeClr>
                </a:solidFill>
              </a:rPr>
              <a:t>Maurício </a:t>
            </a:r>
            <a:r>
              <a:rPr lang="pt-BR" sz="2000" dirty="0" smtClean="0">
                <a:solidFill>
                  <a:schemeClr val="tx1">
                    <a:lumMod val="85000"/>
                    <a:lumOff val="15000"/>
                  </a:schemeClr>
                </a:solidFill>
              </a:rPr>
              <a:t>LIMA – Western </a:t>
            </a:r>
            <a:r>
              <a:rPr lang="pt-BR" sz="2000" dirty="0" err="1" smtClean="0">
                <a:solidFill>
                  <a:schemeClr val="tx1">
                    <a:lumMod val="85000"/>
                    <a:lumOff val="15000"/>
                  </a:schemeClr>
                </a:solidFill>
              </a:rPr>
              <a:t>asset</a:t>
            </a:r>
            <a:endParaRPr lang="pt-BR" sz="2000" dirty="0">
              <a:solidFill>
                <a:schemeClr val="tx1">
                  <a:lumMod val="85000"/>
                  <a:lumOff val="15000"/>
                </a:schemeClr>
              </a:solidFill>
            </a:endParaRPr>
          </a:p>
        </p:txBody>
      </p:sp>
      <p:pic>
        <p:nvPicPr>
          <p:cNvPr id="4" name="Imagem 3">
            <a:extLst>
              <a:ext uri="{FF2B5EF4-FFF2-40B4-BE49-F238E27FC236}">
                <a16:creationId xmlns="" xmlns:a16="http://schemas.microsoft.com/office/drawing/2014/main" id="{9396E07D-C712-4B7B-8958-0550A3B7D9F9}"/>
              </a:ext>
            </a:extLst>
          </p:cNvPr>
          <p:cNvPicPr>
            <a:picLocks noChangeAspect="1"/>
          </p:cNvPicPr>
          <p:nvPr/>
        </p:nvPicPr>
        <p:blipFill>
          <a:blip r:embed="rId3"/>
          <a:stretch>
            <a:fillRect/>
          </a:stretch>
        </p:blipFill>
        <p:spPr>
          <a:xfrm>
            <a:off x="3014195" y="932016"/>
            <a:ext cx="6150946" cy="2506511"/>
          </a:xfrm>
          <a:prstGeom prst="rect">
            <a:avLst/>
          </a:prstGeom>
        </p:spPr>
      </p:pic>
      <p:cxnSp>
        <p:nvCxnSpPr>
          <p:cNvPr id="11" name="Straight Connector 10">
            <a:extLst>
              <a:ext uri="{FF2B5EF4-FFF2-40B4-BE49-F238E27FC236}">
                <a16:creationId xmlns="" xmlns:a16="http://schemas.microsoft.com/office/drawing/2014/main" id="{12971FE3-2302-4172-9AB1-5A82826F812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 xmlns:a16="http://schemas.microsoft.com/office/drawing/2014/main" id="{4AB10AF3-028D-41BB-9535-0F48BCD436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Rectangle 14">
            <a:extLst>
              <a:ext uri="{FF2B5EF4-FFF2-40B4-BE49-F238E27FC236}">
                <a16:creationId xmlns="" xmlns:a16="http://schemas.microsoft.com/office/drawing/2014/main" id="{B50352C9-B52B-4CF1-8D8F-43426EFAB0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185944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smtClean="0"/>
              <a:t>Diversificação na prática</a:t>
            </a:r>
            <a:br>
              <a:rPr lang="pt-BR" sz="4000" dirty="0" smtClean="0"/>
            </a:br>
            <a:endParaRPr lang="pt-BR" sz="2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graphicFrame>
        <p:nvGraphicFramePr>
          <p:cNvPr id="6" name="Chart 5"/>
          <p:cNvGraphicFramePr>
            <a:graphicFrameLocks noGrp="1"/>
          </p:cNvGraphicFramePr>
          <p:nvPr>
            <p:extLst>
              <p:ext uri="{D42A27DB-BD31-4B8C-83A1-F6EECF244321}">
                <p14:modId xmlns:p14="http://schemas.microsoft.com/office/powerpoint/2010/main" val="3497421986"/>
              </p:ext>
            </p:extLst>
          </p:nvPr>
        </p:nvGraphicFramePr>
        <p:xfrm>
          <a:off x="1592324" y="2124816"/>
          <a:ext cx="8677274" cy="3867151"/>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3621974" y="2588822"/>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583836" y="2576947"/>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46127" y="2576946"/>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21611" y="2568039"/>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67656" y="2576947"/>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204979" y="2588822"/>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053425" y="2588822"/>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496300" y="2588822"/>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723331" y="2588822"/>
            <a:ext cx="216316" cy="2873828"/>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517569" y="2568040"/>
            <a:ext cx="7588332" cy="664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8900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a:t>Qual o tamanho relativo de Brasil?</a:t>
            </a:r>
            <a:br>
              <a:rPr lang="pt-BR" sz="4000" dirty="0"/>
            </a:br>
            <a:r>
              <a:rPr lang="pt-BR" sz="2000" dirty="0"/>
              <a:t>Tamanho dos mercados de dívida e acionário (em US$ Trilhões)</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pic>
        <p:nvPicPr>
          <p:cNvPr id="4" name="Picture 3"/>
          <p:cNvPicPr>
            <a:picLocks noChangeAspect="1"/>
          </p:cNvPicPr>
          <p:nvPr/>
        </p:nvPicPr>
        <p:blipFill>
          <a:blip r:embed="rId4"/>
          <a:stretch>
            <a:fillRect/>
          </a:stretch>
        </p:blipFill>
        <p:spPr>
          <a:xfrm>
            <a:off x="2802000" y="1835171"/>
            <a:ext cx="6588000" cy="4262961"/>
          </a:xfrm>
          <a:prstGeom prst="rect">
            <a:avLst/>
          </a:prstGeom>
        </p:spPr>
      </p:pic>
      <p:sp>
        <p:nvSpPr>
          <p:cNvPr id="7" name="Text Placeholder 8"/>
          <p:cNvSpPr txBox="1">
            <a:spLocks/>
          </p:cNvSpPr>
          <p:nvPr/>
        </p:nvSpPr>
        <p:spPr bwMode="gray">
          <a:xfrm>
            <a:off x="140112" y="6169877"/>
            <a:ext cx="8778240" cy="191970"/>
          </a:xfrm>
          <a:prstGeom prst="rect">
            <a:avLst/>
          </a:prstGeom>
        </p:spPr>
        <p:txBody>
          <a:bodyPr vert="horz" wrap="square" lIns="91440" tIns="45720" rIns="91440" bIns="45720" rtlCol="0" anchor="b" anchorCtr="0">
            <a:noAutofit/>
          </a:bodyPr>
          <a:lstStyle>
            <a:lvl1pPr marL="0" indent="0" algn="l" defTabSz="914400" rtl="0" eaLnBrk="1" latinLnBrk="0" hangingPunct="1">
              <a:spcBef>
                <a:spcPts val="840"/>
              </a:spcBef>
              <a:spcAft>
                <a:spcPts val="840"/>
              </a:spcAft>
              <a:buFontTx/>
              <a:buNone/>
              <a:defRPr sz="1400" b="1" kern="1200">
                <a:solidFill>
                  <a:schemeClr val="tx2"/>
                </a:solidFill>
                <a:latin typeface="Arial Narrow" pitchFamily="34" charset="0"/>
                <a:ea typeface="+mn-ea"/>
                <a:cs typeface="+mn-cs"/>
              </a:defRPr>
            </a:lvl1pPr>
            <a:lvl2pPr marL="342900" indent="-114300" algn="l" defTabSz="914400" rtl="0" eaLnBrk="1" latinLnBrk="0" hangingPunct="1">
              <a:spcBef>
                <a:spcPct val="20000"/>
              </a:spcBef>
              <a:buClr>
                <a:schemeClr val="accent6"/>
              </a:buClr>
              <a:buSzPct val="110000"/>
              <a:buFont typeface="Wingdings" pitchFamily="2" charset="2"/>
              <a:buChar char="§"/>
              <a:defRPr sz="1200" kern="1200">
                <a:solidFill>
                  <a:schemeClr val="tx1"/>
                </a:solidFill>
                <a:latin typeface="Arial Narrow" pitchFamily="34" charset="0"/>
                <a:ea typeface="+mn-ea"/>
                <a:cs typeface="+mn-cs"/>
              </a:defRPr>
            </a:lvl2pPr>
            <a:lvl3pPr marL="457200" indent="-114300" algn="l" defTabSz="914400" rtl="0" eaLnBrk="1" latinLnBrk="0" hangingPunct="1">
              <a:spcBef>
                <a:spcPct val="20000"/>
              </a:spcBef>
              <a:buClr>
                <a:schemeClr val="accent6"/>
              </a:buClr>
              <a:buFont typeface="Arial Narrow" pitchFamily="34" charset="0"/>
              <a:buChar char="–"/>
              <a:defRPr sz="1200" kern="1200">
                <a:solidFill>
                  <a:schemeClr val="tx1"/>
                </a:solidFill>
                <a:latin typeface="Arial Narrow" pitchFamily="34" charset="0"/>
                <a:ea typeface="+mn-ea"/>
                <a:cs typeface="+mn-cs"/>
              </a:defRPr>
            </a:lvl3pPr>
            <a:lvl4pPr marL="571500" indent="-114300" algn="l" defTabSz="914400" rtl="0" eaLnBrk="1" latinLnBrk="0" hangingPunct="1">
              <a:spcBef>
                <a:spcPct val="20000"/>
              </a:spcBef>
              <a:buClr>
                <a:schemeClr val="accent6"/>
              </a:buClr>
              <a:buSzPct val="100000"/>
              <a:buFont typeface="Wingdings" pitchFamily="2" charset="2"/>
              <a:buChar char=""/>
              <a:defRPr sz="1200" kern="1200">
                <a:solidFill>
                  <a:schemeClr val="tx1"/>
                </a:solidFill>
                <a:latin typeface="Arial Narrow" pitchFamily="34" charset="0"/>
                <a:ea typeface="+mn-ea"/>
                <a:cs typeface="+mn-cs"/>
              </a:defRPr>
            </a:lvl4pPr>
            <a:lvl5pPr marL="685800" indent="-114300" algn="l" defTabSz="914400" rtl="0" eaLnBrk="1" latinLnBrk="0" hangingPunct="1">
              <a:spcBef>
                <a:spcPct val="20000"/>
              </a:spcBef>
              <a:buClr>
                <a:schemeClr val="accent6"/>
              </a:buClr>
              <a:buSzPct val="90000"/>
              <a:buFont typeface="Wingdings 3" pitchFamily="18" charset="2"/>
              <a:buChar char=""/>
              <a:defRPr sz="12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800" b="0" i="1" dirty="0" err="1" smtClean="0">
                <a:solidFill>
                  <a:schemeClr val="bg1">
                    <a:lumMod val="50000"/>
                  </a:schemeClr>
                </a:solidFill>
              </a:rPr>
              <a:t>Fontes</a:t>
            </a:r>
            <a:r>
              <a:rPr lang="en-US" sz="800" b="0" i="1" dirty="0" smtClean="0">
                <a:solidFill>
                  <a:schemeClr val="bg1">
                    <a:lumMod val="50000"/>
                  </a:schemeClr>
                </a:solidFill>
              </a:rPr>
              <a:t>: </a:t>
            </a:r>
            <a:r>
              <a:rPr lang="en-US" sz="800" b="0" i="1" dirty="0" err="1" smtClean="0">
                <a:solidFill>
                  <a:schemeClr val="bg1">
                    <a:lumMod val="50000"/>
                  </a:schemeClr>
                </a:solidFill>
              </a:rPr>
              <a:t>Dívida</a:t>
            </a:r>
            <a:r>
              <a:rPr lang="en-US" sz="800" b="0" i="1" dirty="0">
                <a:solidFill>
                  <a:schemeClr val="bg1">
                    <a:lumMod val="50000"/>
                  </a:schemeClr>
                </a:solidFill>
              </a:rPr>
              <a:t> </a:t>
            </a:r>
            <a:r>
              <a:rPr lang="en-US" sz="800" b="0" i="1" dirty="0" smtClean="0">
                <a:solidFill>
                  <a:schemeClr val="bg1">
                    <a:lumMod val="50000"/>
                  </a:schemeClr>
                </a:solidFill>
              </a:rPr>
              <a:t>– Bank </a:t>
            </a:r>
            <a:r>
              <a:rPr lang="en-US" sz="800" b="0" i="1" dirty="0">
                <a:solidFill>
                  <a:schemeClr val="bg1">
                    <a:lumMod val="50000"/>
                  </a:schemeClr>
                </a:solidFill>
              </a:rPr>
              <a:t>of International </a:t>
            </a:r>
            <a:r>
              <a:rPr lang="en-US" sz="800" b="0" i="1" dirty="0" smtClean="0">
                <a:solidFill>
                  <a:schemeClr val="bg1">
                    <a:lumMod val="50000"/>
                  </a:schemeClr>
                </a:solidFill>
              </a:rPr>
              <a:t>Settlements </a:t>
            </a:r>
            <a:r>
              <a:rPr lang="en-US" sz="800" b="0" i="1" dirty="0">
                <a:solidFill>
                  <a:schemeClr val="bg1">
                    <a:lumMod val="50000"/>
                  </a:schemeClr>
                </a:solidFill>
              </a:rPr>
              <a:t>(</a:t>
            </a:r>
            <a:r>
              <a:rPr lang="en-US" sz="800" b="0" i="1" dirty="0" smtClean="0">
                <a:solidFill>
                  <a:schemeClr val="bg1">
                    <a:lumMod val="50000"/>
                  </a:schemeClr>
                </a:solidFill>
              </a:rPr>
              <a:t>BIS), dados </a:t>
            </a:r>
            <a:r>
              <a:rPr lang="en-US" sz="800" b="0" i="1" dirty="0">
                <a:solidFill>
                  <a:schemeClr val="bg1">
                    <a:lumMod val="50000"/>
                  </a:schemeClr>
                </a:solidFill>
              </a:rPr>
              <a:t>de </a:t>
            </a:r>
            <a:r>
              <a:rPr lang="en-US" sz="800" b="0" i="1" dirty="0" err="1" smtClean="0">
                <a:solidFill>
                  <a:schemeClr val="bg1">
                    <a:lumMod val="50000"/>
                  </a:schemeClr>
                </a:solidFill>
              </a:rPr>
              <a:t>dez</a:t>
            </a:r>
            <a:r>
              <a:rPr lang="en-US" sz="800" b="0" i="1" dirty="0" smtClean="0">
                <a:solidFill>
                  <a:schemeClr val="bg1">
                    <a:lumMod val="50000"/>
                  </a:schemeClr>
                </a:solidFill>
              </a:rPr>
              <a:t>/17 (</a:t>
            </a:r>
            <a:r>
              <a:rPr lang="en-US" sz="800" b="0" i="1" dirty="0" smtClean="0">
                <a:solidFill>
                  <a:schemeClr val="bg1">
                    <a:lumMod val="50000"/>
                  </a:schemeClr>
                </a:solidFill>
                <a:hlinkClick r:id="rId5"/>
              </a:rPr>
              <a:t>http</a:t>
            </a:r>
            <a:r>
              <a:rPr lang="en-US" sz="800" b="0" i="1" dirty="0">
                <a:solidFill>
                  <a:schemeClr val="bg1">
                    <a:lumMod val="50000"/>
                  </a:schemeClr>
                </a:solidFill>
                <a:hlinkClick r:id="rId5"/>
              </a:rPr>
              <a:t>://</a:t>
            </a:r>
            <a:r>
              <a:rPr lang="en-US" sz="800" b="0" i="1" dirty="0" smtClean="0">
                <a:solidFill>
                  <a:schemeClr val="bg1">
                    <a:lumMod val="50000"/>
                  </a:schemeClr>
                </a:solidFill>
                <a:hlinkClick r:id="rId5"/>
              </a:rPr>
              <a:t>stats.bis.org/statx/srs/table/c1</a:t>
            </a:r>
            <a:r>
              <a:rPr lang="en-US" sz="800" b="0" i="1" dirty="0" smtClean="0">
                <a:solidFill>
                  <a:schemeClr val="bg1">
                    <a:lumMod val="50000"/>
                  </a:schemeClr>
                </a:solidFill>
              </a:rPr>
              <a:t>); </a:t>
            </a:r>
            <a:r>
              <a:rPr lang="en-US" sz="800" b="0" i="1" dirty="0" err="1" smtClean="0">
                <a:solidFill>
                  <a:schemeClr val="bg1">
                    <a:lumMod val="50000"/>
                  </a:schemeClr>
                </a:solidFill>
              </a:rPr>
              <a:t>Ações</a:t>
            </a:r>
            <a:r>
              <a:rPr lang="en-US" sz="800" b="0" i="1" dirty="0" smtClean="0">
                <a:solidFill>
                  <a:schemeClr val="bg1">
                    <a:lumMod val="50000"/>
                  </a:schemeClr>
                </a:solidFill>
              </a:rPr>
              <a:t> – World Bank, dados de </a:t>
            </a:r>
            <a:r>
              <a:rPr lang="en-US" sz="800" b="0" i="1" dirty="0" err="1" smtClean="0">
                <a:solidFill>
                  <a:schemeClr val="bg1">
                    <a:lumMod val="50000"/>
                  </a:schemeClr>
                </a:solidFill>
              </a:rPr>
              <a:t>dez</a:t>
            </a:r>
            <a:r>
              <a:rPr lang="en-US" sz="800" b="0" i="1" dirty="0">
                <a:solidFill>
                  <a:schemeClr val="bg1">
                    <a:lumMod val="50000"/>
                  </a:schemeClr>
                </a:solidFill>
              </a:rPr>
              <a:t>/17 (https://</a:t>
            </a:r>
            <a:r>
              <a:rPr lang="en-US" sz="800" b="0" i="1" dirty="0" smtClean="0">
                <a:solidFill>
                  <a:schemeClr val="bg1">
                    <a:lumMod val="50000"/>
                  </a:schemeClr>
                </a:solidFill>
              </a:rPr>
              <a:t>data.worldbank.org/indicator/CM.MKT.LCAP.CD)</a:t>
            </a:r>
            <a:endParaRPr lang="pt-BR" sz="800" b="0" i="1" dirty="0">
              <a:solidFill>
                <a:schemeClr val="bg1">
                  <a:lumMod val="50000"/>
                </a:schemeClr>
              </a:solidFill>
            </a:endParaRPr>
          </a:p>
        </p:txBody>
      </p:sp>
    </p:spTree>
    <p:extLst>
      <p:ext uri="{BB962C8B-B14F-4D97-AF65-F5344CB8AC3E}">
        <p14:creationId xmlns:p14="http://schemas.microsoft.com/office/powerpoint/2010/main" val="4240151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smtClean="0"/>
              <a:t>Mas quais são as opções?</a:t>
            </a:r>
            <a:br>
              <a:rPr lang="pt-BR" sz="4000" dirty="0" smtClean="0"/>
            </a:br>
            <a:r>
              <a:rPr lang="pt-BR" sz="2000" dirty="0" smtClean="0"/>
              <a:t>Alguns exemplos de opções de estratégias no exterior</a:t>
            </a:r>
            <a:endParaRPr lang="pt-BR" sz="2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pic>
        <p:nvPicPr>
          <p:cNvPr id="3" name="Picture 2"/>
          <p:cNvPicPr>
            <a:picLocks noChangeAspect="1"/>
          </p:cNvPicPr>
          <p:nvPr/>
        </p:nvPicPr>
        <p:blipFill>
          <a:blip r:embed="rId4"/>
          <a:stretch>
            <a:fillRect/>
          </a:stretch>
        </p:blipFill>
        <p:spPr>
          <a:xfrm>
            <a:off x="2207785" y="2042049"/>
            <a:ext cx="7209347" cy="3823138"/>
          </a:xfrm>
          <a:prstGeom prst="rect">
            <a:avLst/>
          </a:prstGeom>
        </p:spPr>
      </p:pic>
    </p:spTree>
    <p:extLst>
      <p:ext uri="{BB962C8B-B14F-4D97-AF65-F5344CB8AC3E}">
        <p14:creationId xmlns:p14="http://schemas.microsoft.com/office/powerpoint/2010/main" val="4037871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3200" dirty="0"/>
              <a:t>O que são os Benchmarks Internacionais?</a:t>
            </a:r>
            <a:endParaRPr lang="en-US" sz="32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4" name="TextBox 3"/>
          <p:cNvSpPr txBox="1"/>
          <p:nvPr/>
        </p:nvSpPr>
        <p:spPr>
          <a:xfrm>
            <a:off x="2779451" y="4791158"/>
            <a:ext cx="6429827" cy="523220"/>
          </a:xfrm>
          <a:prstGeom prst="rect">
            <a:avLst/>
          </a:prstGeom>
          <a:solidFill>
            <a:srgbClr val="CCD6DF"/>
          </a:solidFill>
        </p:spPr>
        <p:txBody>
          <a:bodyPr wrap="square" rtlCol="0">
            <a:spAutoFit/>
          </a:bodyPr>
          <a:lstStyle>
            <a:defPPr>
              <a:defRPr lang="en-US"/>
            </a:defPPr>
            <a:lvl1pPr algn="ctr">
              <a:defRPr sz="1400">
                <a:solidFill>
                  <a:srgbClr val="004990"/>
                </a:solidFill>
              </a:defRPr>
            </a:lvl1pPr>
          </a:lstStyle>
          <a:p>
            <a:r>
              <a:rPr lang="pt-BR" dirty="0"/>
              <a:t>Os benchmarks internacionais provém maior abrangência e capacidade de diversificação do que os principais benchmarks locais</a:t>
            </a:r>
          </a:p>
        </p:txBody>
      </p:sp>
      <p:pic>
        <p:nvPicPr>
          <p:cNvPr id="6" name="Picture 5"/>
          <p:cNvPicPr>
            <a:picLocks noChangeAspect="1"/>
          </p:cNvPicPr>
          <p:nvPr/>
        </p:nvPicPr>
        <p:blipFill>
          <a:blip r:embed="rId4"/>
          <a:stretch>
            <a:fillRect/>
          </a:stretch>
        </p:blipFill>
        <p:spPr>
          <a:xfrm>
            <a:off x="2174719" y="2174335"/>
            <a:ext cx="7639291" cy="1835888"/>
          </a:xfrm>
          <a:prstGeom prst="rect">
            <a:avLst/>
          </a:prstGeom>
        </p:spPr>
      </p:pic>
    </p:spTree>
    <p:extLst>
      <p:ext uri="{BB962C8B-B14F-4D97-AF65-F5344CB8AC3E}">
        <p14:creationId xmlns:p14="http://schemas.microsoft.com/office/powerpoint/2010/main" val="2396095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3600" dirty="0"/>
              <a:t>E como funciona ao redor do mundo?</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pic>
        <p:nvPicPr>
          <p:cNvPr id="3" name="Picture 2"/>
          <p:cNvPicPr>
            <a:picLocks noChangeAspect="1"/>
          </p:cNvPicPr>
          <p:nvPr/>
        </p:nvPicPr>
        <p:blipFill>
          <a:blip r:embed="rId4"/>
          <a:stretch>
            <a:fillRect/>
          </a:stretch>
        </p:blipFill>
        <p:spPr>
          <a:xfrm>
            <a:off x="3360000" y="1865444"/>
            <a:ext cx="5472000" cy="4088221"/>
          </a:xfrm>
          <a:prstGeom prst="rect">
            <a:avLst/>
          </a:prstGeom>
        </p:spPr>
      </p:pic>
    </p:spTree>
    <p:extLst>
      <p:ext uri="{BB962C8B-B14F-4D97-AF65-F5344CB8AC3E}">
        <p14:creationId xmlns:p14="http://schemas.microsoft.com/office/powerpoint/2010/main" val="2673859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ctrTitle"/>
          </p:nvPr>
        </p:nvSpPr>
        <p:spPr/>
        <p:txBody>
          <a:bodyPr>
            <a:normAutofit/>
          </a:bodyPr>
          <a:lstStyle/>
          <a:p>
            <a:r>
              <a:rPr lang="pt-BR" sz="4000" dirty="0"/>
              <a:t>Mas é seguro investir no Exterior?</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187565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2400" dirty="0"/>
              <a:t>O que se entende por “segurança” nesta apresentação?</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7" name="Text Placeholder 2"/>
          <p:cNvSpPr txBox="1">
            <a:spLocks/>
          </p:cNvSpPr>
          <p:nvPr/>
        </p:nvSpPr>
        <p:spPr>
          <a:xfrm>
            <a:off x="1097280" y="2147059"/>
            <a:ext cx="8284226" cy="457200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pt-BR" dirty="0" smtClean="0">
                <a:solidFill>
                  <a:schemeClr val="tx1"/>
                </a:solidFill>
              </a:rPr>
              <a:t>O termo segurança ou proteção ao qual esta apresentação faz referência não deve ser entendido como veículo de investimento que possua principal garantido, que seja objeto de seguro ou que seja isento de risco de perdas.</a:t>
            </a:r>
          </a:p>
          <a:p>
            <a:pPr algn="just"/>
            <a:r>
              <a:rPr lang="pt-BR" dirty="0" smtClean="0">
                <a:solidFill>
                  <a:schemeClr val="tx1"/>
                </a:solidFill>
              </a:rPr>
              <a:t>O objetivo é o de apresentar como os veículos e participantes de mercado envolvidos são altamente regulados, submetidos a supervisão em suas respectivas esferas, esclarecendo como, ao final da cadeia, essas camadas de tutela regulatória contribuem para mitigar diversos riscos.</a:t>
            </a:r>
            <a:endParaRPr lang="pt-BR" dirty="0">
              <a:solidFill>
                <a:schemeClr val="tx1"/>
              </a:solidFill>
            </a:endParaRPr>
          </a:p>
        </p:txBody>
      </p:sp>
    </p:spTree>
    <p:extLst>
      <p:ext uri="{BB962C8B-B14F-4D97-AF65-F5344CB8AC3E}">
        <p14:creationId xmlns:p14="http://schemas.microsoft.com/office/powerpoint/2010/main" val="618453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a:t>Investir no exterior é seguro?</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pic>
        <p:nvPicPr>
          <p:cNvPr id="3" name="Picture 2"/>
          <p:cNvPicPr>
            <a:picLocks noChangeAspect="1"/>
          </p:cNvPicPr>
          <p:nvPr/>
        </p:nvPicPr>
        <p:blipFill>
          <a:blip r:embed="rId4"/>
          <a:stretch>
            <a:fillRect/>
          </a:stretch>
        </p:blipFill>
        <p:spPr>
          <a:xfrm>
            <a:off x="2766000" y="1982836"/>
            <a:ext cx="6660000" cy="4108046"/>
          </a:xfrm>
          <a:prstGeom prst="rect">
            <a:avLst/>
          </a:prstGeom>
        </p:spPr>
      </p:pic>
    </p:spTree>
    <p:extLst>
      <p:ext uri="{BB962C8B-B14F-4D97-AF65-F5344CB8AC3E}">
        <p14:creationId xmlns:p14="http://schemas.microsoft.com/office/powerpoint/2010/main" val="3913191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en-US" sz="4000" dirty="0" err="1"/>
              <a:t>Informações</a:t>
            </a:r>
            <a:r>
              <a:rPr lang="en-US" sz="4000" dirty="0"/>
              <a:t> </a:t>
            </a:r>
            <a:r>
              <a:rPr lang="en-US" sz="4000" dirty="0" err="1"/>
              <a:t>Importantes</a:t>
            </a:r>
            <a:endParaRPr lang="en-US" sz="4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4" name="Text Placeholder 4"/>
          <p:cNvSpPr txBox="1">
            <a:spLocks/>
          </p:cNvSpPr>
          <p:nvPr/>
        </p:nvSpPr>
        <p:spPr>
          <a:xfrm>
            <a:off x="885304" y="2020786"/>
            <a:ext cx="10360629" cy="3453739"/>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lgn="just">
              <a:buNone/>
            </a:pPr>
            <a:r>
              <a:rPr lang="pt-BR" sz="800" dirty="0" smtClean="0"/>
              <a:t>Este material de divulgação possui finalidade meramente informativa. O conteúdo deste material  de divulgação não tem o propósito de prestar qualquer tipo de consultoria financeira, de recomendação de investimentos, nem deve ser considerado uma oferta para aquisição de produtos da Western </a:t>
            </a:r>
            <a:r>
              <a:rPr lang="pt-BR" sz="800" dirty="0" err="1" smtClean="0"/>
              <a:t>Asset</a:t>
            </a:r>
            <a:r>
              <a:rPr lang="pt-BR" sz="800" dirty="0" smtClean="0"/>
              <a:t> Distribuidora de Títulos e Valores Mobiliários Limitada (“Western </a:t>
            </a:r>
            <a:r>
              <a:rPr lang="pt-BR" sz="800" dirty="0" err="1" smtClean="0"/>
              <a:t>Asset</a:t>
            </a:r>
            <a:r>
              <a:rPr lang="pt-BR" sz="800" dirty="0" smtClean="0"/>
              <a:t>”). Recomenda-se ao leitor consultar seus analistas e especialistas particulares antes de realizar qualquer investimento. A Western </a:t>
            </a:r>
            <a:r>
              <a:rPr lang="pt-BR" sz="800" dirty="0" err="1" smtClean="0"/>
              <a:t>Asset</a:t>
            </a:r>
            <a:r>
              <a:rPr lang="pt-BR" sz="800" dirty="0" smtClean="0"/>
              <a:t> não se responsabiliza pelas decisões de investimento tomadas pelo leitor. </a:t>
            </a:r>
          </a:p>
          <a:p>
            <a:pPr marL="201168" lvl="1" indent="0" algn="just">
              <a:buNone/>
            </a:pPr>
            <a:r>
              <a:rPr lang="pt-BR" sz="800" dirty="0" smtClean="0"/>
              <a:t>As opiniões, estimativas e previsões apresentadas neste material de divulgação, constituem julgamento dos gestores da Western </a:t>
            </a:r>
            <a:r>
              <a:rPr lang="pt-BR" sz="800" dirty="0" err="1" smtClean="0"/>
              <a:t>Asset</a:t>
            </a:r>
            <a:r>
              <a:rPr lang="pt-BR" sz="800" dirty="0" smtClean="0"/>
              <a:t> baseadas nas condições atuais do mercado e estão sujeitas a mudanças sem aviso prévio.</a:t>
            </a:r>
          </a:p>
          <a:p>
            <a:pPr marL="201168" lvl="1" indent="0" algn="just">
              <a:buNone/>
            </a:pPr>
            <a:r>
              <a:rPr lang="pt-BR" sz="800" dirty="0" smtClean="0"/>
              <a:t>A Western </a:t>
            </a:r>
            <a:r>
              <a:rPr lang="pt-BR" sz="800" dirty="0" err="1" smtClean="0"/>
              <a:t>Asset</a:t>
            </a:r>
            <a:r>
              <a:rPr lang="pt-BR" sz="800" dirty="0" smtClean="0"/>
              <a:t> acredita que as informações apresentadas neste material de divulgação são confiáveis, mas não garante sua exatidão.</a:t>
            </a:r>
          </a:p>
          <a:p>
            <a:pPr marL="201168" lvl="1" indent="0" algn="just">
              <a:buNone/>
            </a:pPr>
            <a:r>
              <a:rPr lang="pt-BR" sz="800" dirty="0" smtClean="0"/>
              <a:t>ESTE MATERIAL DE DIVULGAÇÃO NÃO CONSTITUI OFERTA OU DISTRIBUIÇÃO DE FUNDOS NO EXTERIOR. </a:t>
            </a:r>
            <a:endParaRPr lang="en-US" sz="800" dirty="0" smtClean="0"/>
          </a:p>
          <a:p>
            <a:pPr marL="201168" lvl="1" indent="0" algn="just">
              <a:buNone/>
            </a:pPr>
            <a:r>
              <a:rPr lang="pt-BR" sz="800" dirty="0" smtClean="0"/>
              <a:t>A RENTABILIDADE OBTIDA NO PASSADO NÃO REPRESENTA GARANTIA DE RESULTADOS FUTUROS. </a:t>
            </a:r>
          </a:p>
          <a:p>
            <a:pPr marL="201168" lvl="1" indent="0" algn="just">
              <a:buNone/>
            </a:pPr>
            <a:r>
              <a:rPr lang="pt-BR" sz="800" dirty="0" smtClean="0"/>
              <a:t>FUNDOS DE INVESTIMENTO NÃO CONTAM COM GARANTIA DO ADMINISTRADOR, DO GESTOR, DE QUALQUER MECANISMO DE SEGURO OU FUNDO GARANTIDOR DE CRÉDITO – FGC.AS ESTRATÉGIAS DE INVESTIMENTO DO FUNDO PODEM RESULTAR EM SIGNIFICATIVAS PERDAS PARA OS COTISTAS.</a:t>
            </a:r>
          </a:p>
          <a:p>
            <a:pPr marL="201168" lvl="1" indent="0" algn="just">
              <a:buNone/>
            </a:pPr>
            <a:r>
              <a:rPr lang="pt-BR" sz="800" dirty="0" smtClean="0"/>
              <a:t>Prêmio Troféu Benchmark – Melhor Gestor de Renda Fixa 2016 - Revista Investidor Institucional, edição de Fevereiro 2017 – maiores informações sobre a apuração da premiação podem ser obtidas na própria revista. A premiação não se refere a nenhum fundo em específico.</a:t>
            </a:r>
          </a:p>
          <a:p>
            <a:pPr marL="201168" lvl="1" indent="0" algn="just">
              <a:buNone/>
            </a:pPr>
            <a:r>
              <a:rPr lang="pt-BR" sz="800" dirty="0" smtClean="0"/>
              <a:t>SUPERVISÃO E FISCALIZAÇÃO: Comissão de Valores Mobiliários CVM – Serviço de Atendimento ao Cidadão em www.cvm.gov.br</a:t>
            </a:r>
          </a:p>
          <a:p>
            <a:pPr marL="201168" lvl="1" indent="0" algn="just">
              <a:buNone/>
            </a:pPr>
            <a:r>
              <a:rPr lang="pt-BR" sz="800" dirty="0" smtClean="0"/>
              <a:t>Ouvidoria Western </a:t>
            </a:r>
            <a:r>
              <a:rPr lang="pt-BR" sz="800" dirty="0" err="1" smtClean="0"/>
              <a:t>Asset</a:t>
            </a:r>
            <a:r>
              <a:rPr lang="pt-BR" sz="800" dirty="0" smtClean="0"/>
              <a:t>: 1) telefone (11) 3478-5088, de segunda a sexta, das 9h às 12h e das 14h às 18h; 2) website: www.westernasset.com.br; 3) e-mail ouvidoria@westernasset.com; ou 4) correspondência para Av. Presidente Juscelino Kubitschek, nº 1.455, 15º andar, conj. 152, São Paulo – SP, CEP 04543-011.</a:t>
            </a:r>
          </a:p>
          <a:p>
            <a:pPr marL="201168" lvl="1" indent="0" algn="just">
              <a:buNone/>
            </a:pPr>
            <a:r>
              <a:rPr lang="pt-BR" sz="800" dirty="0" smtClean="0"/>
              <a:t>© Western </a:t>
            </a:r>
            <a:r>
              <a:rPr lang="pt-BR" sz="800" dirty="0" err="1" smtClean="0"/>
              <a:t>Asset</a:t>
            </a:r>
            <a:r>
              <a:rPr lang="pt-BR" sz="800" dirty="0" smtClean="0"/>
              <a:t> Management </a:t>
            </a:r>
            <a:r>
              <a:rPr lang="pt-BR" sz="800" dirty="0" err="1" smtClean="0"/>
              <a:t>Company</a:t>
            </a:r>
            <a:r>
              <a:rPr lang="pt-BR" sz="800" dirty="0" smtClean="0"/>
              <a:t> DTVM Limitada. 2019. Esta publicação é de propriedade da Western </a:t>
            </a:r>
            <a:r>
              <a:rPr lang="pt-BR" sz="800" dirty="0" err="1" smtClean="0"/>
              <a:t>Asset</a:t>
            </a:r>
            <a:r>
              <a:rPr lang="pt-BR" sz="800" dirty="0" smtClean="0"/>
              <a:t>  e não deve ser enviada a qualquer outra pessoa. O conteúdo deste material de divulgação deve ser tratado como confidencial e não poderá ser reproduzido ou utilizado sob qualquer forma sem a expressa autorização da Western </a:t>
            </a:r>
            <a:r>
              <a:rPr lang="pt-BR" sz="800" dirty="0" err="1" smtClean="0"/>
              <a:t>Asset</a:t>
            </a:r>
            <a:r>
              <a:rPr lang="pt-BR" sz="800" dirty="0" smtClean="0"/>
              <a:t>.</a:t>
            </a:r>
          </a:p>
          <a:p>
            <a:pPr lvl="1"/>
            <a:endParaRPr lang="pt-BR" sz="800" dirty="0" smtClean="0"/>
          </a:p>
          <a:p>
            <a:pPr lvl="1"/>
            <a:endParaRPr lang="pt-BR" sz="800" dirty="0" smtClean="0"/>
          </a:p>
          <a:p>
            <a:pPr lvl="1"/>
            <a:endParaRPr lang="en-US" sz="800" dirty="0" smtClean="0"/>
          </a:p>
          <a:p>
            <a:pPr lvl="1"/>
            <a:endParaRPr lang="pt-BR" sz="800" dirty="0" smtClean="0"/>
          </a:p>
          <a:p>
            <a:pPr lvl="1"/>
            <a:endParaRPr lang="pt-BR" sz="800" dirty="0" smtClean="0"/>
          </a:p>
          <a:p>
            <a:pPr lvl="1"/>
            <a:endParaRPr lang="pt-BR" sz="800" dirty="0" smtClean="0"/>
          </a:p>
          <a:p>
            <a:endParaRPr lang="en-US" sz="8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15736" y="5565953"/>
            <a:ext cx="871463" cy="499111"/>
          </a:xfrm>
          <a:prstGeom prst="rect">
            <a:avLst/>
          </a:prstGeom>
        </p:spPr>
      </p:pic>
    </p:spTree>
    <p:extLst>
      <p:ext uri="{BB962C8B-B14F-4D97-AF65-F5344CB8AC3E}">
        <p14:creationId xmlns:p14="http://schemas.microsoft.com/office/powerpoint/2010/main" val="2369597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a:t>Introdução</a:t>
            </a:r>
            <a:endParaRPr lang="pt-BR" sz="54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7" name="Text Placeholder 1"/>
          <p:cNvSpPr txBox="1">
            <a:spLocks/>
          </p:cNvSpPr>
          <p:nvPr/>
        </p:nvSpPr>
        <p:spPr>
          <a:xfrm>
            <a:off x="1097280" y="2319362"/>
            <a:ext cx="8513065" cy="271576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Bef>
                <a:spcPts val="840"/>
              </a:spcBef>
              <a:spcAft>
                <a:spcPts val="840"/>
              </a:spcAft>
            </a:pPr>
            <a:r>
              <a:rPr lang="pt-BR" dirty="0" smtClean="0"/>
              <a:t>RPPS pode investir no Exterior?</a:t>
            </a:r>
          </a:p>
          <a:p>
            <a:pPr marL="357188" lvl="1" indent="-174625">
              <a:spcBef>
                <a:spcPts val="288"/>
              </a:spcBef>
              <a:spcAft>
                <a:spcPts val="840"/>
              </a:spcAft>
            </a:pPr>
            <a:r>
              <a:rPr lang="pt-BR" dirty="0" smtClean="0"/>
              <a:t>A Res. 4695 passou a permitir até 10% de exposição ao Exterior – Nos mesmos moldes das fundações regidas pela 4661</a:t>
            </a:r>
          </a:p>
          <a:p>
            <a:pPr marL="357188" lvl="1" indent="-174625">
              <a:spcBef>
                <a:spcPts val="288"/>
              </a:spcBef>
              <a:spcAft>
                <a:spcPts val="840"/>
              </a:spcAft>
            </a:pPr>
            <a:endParaRPr lang="pt-BR" dirty="0" smtClean="0"/>
          </a:p>
          <a:p>
            <a:pPr>
              <a:spcBef>
                <a:spcPts val="840"/>
              </a:spcBef>
              <a:spcAft>
                <a:spcPts val="840"/>
              </a:spcAft>
            </a:pPr>
            <a:r>
              <a:rPr lang="pt-BR" dirty="0" smtClean="0"/>
              <a:t>Cronologia</a:t>
            </a:r>
          </a:p>
          <a:p>
            <a:pPr marL="357188" lvl="1" indent="-174625">
              <a:spcBef>
                <a:spcPts val="288"/>
              </a:spcBef>
            </a:pPr>
            <a:r>
              <a:rPr lang="pt-BR" dirty="0" smtClean="0"/>
              <a:t>555 x 4661 x 4695</a:t>
            </a:r>
          </a:p>
          <a:p>
            <a:pPr marL="357188" lvl="1" indent="-174625">
              <a:spcBef>
                <a:spcPts val="288"/>
              </a:spcBef>
            </a:pPr>
            <a:endParaRPr lang="pt-BR" dirty="0" smtClean="0"/>
          </a:p>
          <a:p>
            <a:pPr marL="357188" lvl="1" indent="-174625">
              <a:spcBef>
                <a:spcPts val="288"/>
              </a:spcBef>
            </a:pPr>
            <a:endParaRPr lang="pt-BR" dirty="0" smtClean="0"/>
          </a:p>
          <a:p>
            <a:pPr marL="357188" lvl="1" indent="-174625">
              <a:spcBef>
                <a:spcPts val="288"/>
              </a:spcBef>
            </a:pPr>
            <a:endParaRPr lang="pt-BR" dirty="0" smtClean="0"/>
          </a:p>
          <a:p>
            <a:pPr marL="357188" lvl="1" indent="-174625">
              <a:spcBef>
                <a:spcPts val="288"/>
              </a:spcBef>
            </a:pPr>
            <a:endParaRPr lang="pt-BR" dirty="0" smtClean="0"/>
          </a:p>
        </p:txBody>
      </p:sp>
    </p:spTree>
    <p:extLst>
      <p:ext uri="{BB962C8B-B14F-4D97-AF65-F5344CB8AC3E}">
        <p14:creationId xmlns:p14="http://schemas.microsoft.com/office/powerpoint/2010/main" val="30740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ctrTitle"/>
          </p:nvPr>
        </p:nvSpPr>
        <p:spPr/>
        <p:txBody>
          <a:bodyPr>
            <a:normAutofit/>
          </a:bodyPr>
          <a:lstStyle/>
          <a:p>
            <a:r>
              <a:rPr lang="pt-BR" sz="4000" dirty="0" smtClean="0"/>
              <a:t>Por que investir exterior?</a:t>
            </a:r>
            <a:endParaRPr lang="pt-BR" sz="54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1765479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6" name="Text Placeholder 1"/>
          <p:cNvSpPr txBox="1">
            <a:spLocks/>
          </p:cNvSpPr>
          <p:nvPr/>
        </p:nvSpPr>
        <p:spPr>
          <a:xfrm>
            <a:off x="1173333" y="2007242"/>
            <a:ext cx="8513065" cy="3514784"/>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Bef>
                <a:spcPts val="840"/>
              </a:spcBef>
              <a:spcAft>
                <a:spcPts val="840"/>
              </a:spcAft>
            </a:pPr>
            <a:r>
              <a:rPr lang="pt-BR" dirty="0" smtClean="0"/>
              <a:t>Ampliação das opções de diversificação de estratégias dos portfólios de investimentos</a:t>
            </a:r>
          </a:p>
          <a:p>
            <a:pPr marL="357188" lvl="1" indent="-174625">
              <a:spcBef>
                <a:spcPts val="288"/>
              </a:spcBef>
              <a:spcAft>
                <a:spcPts val="840"/>
              </a:spcAft>
            </a:pPr>
            <a:r>
              <a:rPr lang="pt-BR" dirty="0" smtClean="0"/>
              <a:t>Mais do que um desejo, uma necessidade</a:t>
            </a:r>
          </a:p>
          <a:p>
            <a:pPr>
              <a:spcBef>
                <a:spcPts val="840"/>
              </a:spcBef>
              <a:spcAft>
                <a:spcPts val="840"/>
              </a:spcAft>
            </a:pPr>
            <a:r>
              <a:rPr lang="pt-BR" dirty="0" smtClean="0"/>
              <a:t>Redução da dependência do crescimento econômico brasileiro</a:t>
            </a:r>
          </a:p>
          <a:p>
            <a:pPr marL="357188" lvl="1" indent="-174625">
              <a:spcBef>
                <a:spcPts val="288"/>
              </a:spcBef>
            </a:pPr>
            <a:r>
              <a:rPr lang="pt-BR" dirty="0" smtClean="0"/>
              <a:t>A exposição ao exterior permite buscar opções de investimentos em ativos cujo retorno esteja descorrelacionado de fatores econômicos domésticos</a:t>
            </a:r>
          </a:p>
          <a:p>
            <a:pPr>
              <a:spcBef>
                <a:spcPts val="840"/>
              </a:spcBef>
              <a:spcAft>
                <a:spcPts val="840"/>
              </a:spcAft>
            </a:pPr>
            <a:r>
              <a:rPr lang="pt-BR" dirty="0" smtClean="0"/>
              <a:t>Redução da exposição ao “Risco Brasil”</a:t>
            </a:r>
          </a:p>
          <a:p>
            <a:pPr marL="357188" lvl="1" indent="-174625">
              <a:spcBef>
                <a:spcPts val="288"/>
              </a:spcBef>
            </a:pPr>
            <a:r>
              <a:rPr lang="pt-BR" dirty="0" smtClean="0"/>
              <a:t>A economia brasileira ainda se encontra num estágio de desenvolvimento inferior ao das economias centrais como EUA, Europa e Japão</a:t>
            </a:r>
            <a:endParaRPr lang="pt-BR" dirty="0"/>
          </a:p>
        </p:txBody>
      </p:sp>
      <p:sp>
        <p:nvSpPr>
          <p:cNvPr id="8" name="Text Placeholder 12"/>
          <p:cNvSpPr txBox="1">
            <a:spLocks/>
          </p:cNvSpPr>
          <p:nvPr/>
        </p:nvSpPr>
        <p:spPr>
          <a:xfrm>
            <a:off x="1173333" y="625450"/>
            <a:ext cx="8778240" cy="93021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pt-BR" sz="2800" dirty="0" smtClean="0"/>
              <a:t>Por Que Investir no Exterior?</a:t>
            </a:r>
            <a:endParaRPr lang="pt-BR" sz="4000" dirty="0" smtClean="0"/>
          </a:p>
          <a:p>
            <a:r>
              <a:rPr lang="pt-BR" dirty="0" smtClean="0"/>
              <a:t>Questões Estruturais</a:t>
            </a:r>
          </a:p>
          <a:p>
            <a:endParaRPr lang="en-US" dirty="0"/>
          </a:p>
        </p:txBody>
      </p:sp>
    </p:spTree>
    <p:extLst>
      <p:ext uri="{BB962C8B-B14F-4D97-AF65-F5344CB8AC3E}">
        <p14:creationId xmlns:p14="http://schemas.microsoft.com/office/powerpoint/2010/main" val="101362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8" name="Text Placeholder 12"/>
          <p:cNvSpPr txBox="1">
            <a:spLocks/>
          </p:cNvSpPr>
          <p:nvPr/>
        </p:nvSpPr>
        <p:spPr>
          <a:xfrm>
            <a:off x="1173333" y="625450"/>
            <a:ext cx="8778240" cy="93021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pt-BR" sz="2800" dirty="0" smtClean="0"/>
              <a:t>Por Que Investir no Exterior?</a:t>
            </a:r>
            <a:endParaRPr lang="pt-BR" sz="4000" dirty="0" smtClean="0"/>
          </a:p>
          <a:p>
            <a:r>
              <a:rPr lang="pt-BR" dirty="0" smtClean="0"/>
              <a:t>Questões </a:t>
            </a:r>
            <a:r>
              <a:rPr lang="pt-BR" dirty="0" smtClean="0"/>
              <a:t>Circunstanciais, </a:t>
            </a:r>
            <a:r>
              <a:rPr lang="pt-BR" sz="2400" b="1" dirty="0" smtClean="0"/>
              <a:t>ou seriam estruturais?</a:t>
            </a:r>
            <a:endParaRPr lang="pt-BR" sz="2400" b="1" dirty="0" smtClean="0"/>
          </a:p>
          <a:p>
            <a:endParaRPr lang="en-US" dirty="0"/>
          </a:p>
        </p:txBody>
      </p:sp>
      <p:sp>
        <p:nvSpPr>
          <p:cNvPr id="9" name="Text Placeholder 1"/>
          <p:cNvSpPr txBox="1">
            <a:spLocks/>
          </p:cNvSpPr>
          <p:nvPr/>
        </p:nvSpPr>
        <p:spPr>
          <a:xfrm>
            <a:off x="1305920" y="2188734"/>
            <a:ext cx="8513065" cy="271576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lvl="2" indent="0">
              <a:spcBef>
                <a:spcPts val="840"/>
              </a:spcBef>
              <a:spcAft>
                <a:spcPts val="840"/>
              </a:spcAft>
              <a:buFont typeface="Calibri" pitchFamily="34" charset="0"/>
              <a:buNone/>
            </a:pPr>
            <a:r>
              <a:rPr lang="pt-BR" sz="1800" b="1" dirty="0" smtClean="0">
                <a:solidFill>
                  <a:schemeClr val="tx2"/>
                </a:solidFill>
              </a:rPr>
              <a:t>Selic </a:t>
            </a:r>
            <a:r>
              <a:rPr lang="pt-BR" sz="1800" b="1" dirty="0" smtClean="0">
                <a:solidFill>
                  <a:schemeClr val="tx2"/>
                </a:solidFill>
              </a:rPr>
              <a:t>baixa</a:t>
            </a:r>
            <a:endParaRPr lang="pt-BR" sz="1800" b="1" dirty="0" smtClean="0">
              <a:solidFill>
                <a:schemeClr val="tx2"/>
              </a:solidFill>
            </a:endParaRPr>
          </a:p>
          <a:p>
            <a:pPr marL="0" lvl="2" indent="0">
              <a:spcBef>
                <a:spcPts val="840"/>
              </a:spcBef>
              <a:spcAft>
                <a:spcPts val="840"/>
              </a:spcAft>
              <a:buFont typeface="Calibri" pitchFamily="34" charset="0"/>
              <a:buNone/>
            </a:pPr>
            <a:r>
              <a:rPr lang="pt-BR" sz="1800" b="1" dirty="0" smtClean="0">
                <a:solidFill>
                  <a:schemeClr val="tx2"/>
                </a:solidFill>
              </a:rPr>
              <a:t>Prêmios de crédito pequenos</a:t>
            </a:r>
          </a:p>
          <a:p>
            <a:pPr marL="0" lvl="2" indent="0">
              <a:spcBef>
                <a:spcPts val="840"/>
              </a:spcBef>
              <a:spcAft>
                <a:spcPts val="840"/>
              </a:spcAft>
              <a:buFont typeface="Calibri" pitchFamily="34" charset="0"/>
              <a:buNone/>
            </a:pPr>
            <a:r>
              <a:rPr lang="pt-BR" sz="1800" b="1" dirty="0" smtClean="0">
                <a:solidFill>
                  <a:schemeClr val="tx2"/>
                </a:solidFill>
              </a:rPr>
              <a:t>Bolsa em patamares </a:t>
            </a:r>
            <a:r>
              <a:rPr lang="pt-BR" sz="1800" b="1" dirty="0" smtClean="0">
                <a:solidFill>
                  <a:schemeClr val="tx2"/>
                </a:solidFill>
              </a:rPr>
              <a:t>altos</a:t>
            </a:r>
            <a:endParaRPr lang="pt-BR" sz="1800" b="1" dirty="0" smtClean="0">
              <a:solidFill>
                <a:schemeClr val="tx2"/>
              </a:solidFill>
            </a:endParaRPr>
          </a:p>
          <a:p>
            <a:pPr marL="0" lvl="2" indent="0">
              <a:spcBef>
                <a:spcPts val="840"/>
              </a:spcBef>
              <a:spcAft>
                <a:spcPts val="840"/>
              </a:spcAft>
              <a:buFont typeface="Calibri" pitchFamily="34" charset="0"/>
              <a:buNone/>
            </a:pPr>
            <a:r>
              <a:rPr lang="pt-BR" sz="1800" b="1" dirty="0" smtClean="0">
                <a:solidFill>
                  <a:schemeClr val="tx2"/>
                </a:solidFill>
              </a:rPr>
              <a:t>NTN-</a:t>
            </a:r>
            <a:r>
              <a:rPr lang="pt-BR" sz="1800" b="1" dirty="0" err="1" smtClean="0">
                <a:solidFill>
                  <a:schemeClr val="tx2"/>
                </a:solidFill>
              </a:rPr>
              <a:t>Bs</a:t>
            </a:r>
            <a:r>
              <a:rPr lang="pt-BR" sz="1800" b="1" dirty="0" smtClean="0">
                <a:solidFill>
                  <a:schemeClr val="tx2"/>
                </a:solidFill>
              </a:rPr>
              <a:t> com juros magros</a:t>
            </a:r>
          </a:p>
          <a:p>
            <a:pPr marL="0" lvl="2" indent="0">
              <a:spcBef>
                <a:spcPts val="840"/>
              </a:spcBef>
              <a:spcAft>
                <a:spcPts val="840"/>
              </a:spcAft>
              <a:buFont typeface="Calibri" pitchFamily="34" charset="0"/>
              <a:buNone/>
            </a:pPr>
            <a:endParaRPr lang="pt-BR" sz="1800" b="1" dirty="0">
              <a:solidFill>
                <a:schemeClr val="tx2"/>
              </a:solidFill>
            </a:endParaRPr>
          </a:p>
        </p:txBody>
      </p:sp>
    </p:spTree>
    <p:extLst>
      <p:ext uri="{BB962C8B-B14F-4D97-AF65-F5344CB8AC3E}">
        <p14:creationId xmlns:p14="http://schemas.microsoft.com/office/powerpoint/2010/main" val="4002383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smtClean="0"/>
              <a:t>Retornos Acumulados – 36 Meses</a:t>
            </a:r>
            <a:endParaRPr lang="pt-BR" sz="4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7" name="TextBox 6"/>
          <p:cNvSpPr txBox="1"/>
          <p:nvPr/>
        </p:nvSpPr>
        <p:spPr>
          <a:xfrm>
            <a:off x="1736086" y="6163005"/>
            <a:ext cx="1635384" cy="215444"/>
          </a:xfrm>
          <a:prstGeom prst="rect">
            <a:avLst/>
          </a:prstGeom>
          <a:noFill/>
        </p:spPr>
        <p:txBody>
          <a:bodyPr wrap="none" rtlCol="0">
            <a:spAutoFit/>
          </a:bodyPr>
          <a:lstStyle/>
          <a:p>
            <a:r>
              <a:rPr lang="pt-BR" sz="800" dirty="0" smtClean="0"/>
              <a:t>Fonte: </a:t>
            </a:r>
            <a:r>
              <a:rPr lang="pt-BR" sz="800" dirty="0" err="1" smtClean="0"/>
              <a:t>Bloomberg</a:t>
            </a:r>
            <a:r>
              <a:rPr lang="pt-BR" sz="800" dirty="0" smtClean="0"/>
              <a:t> e Western </a:t>
            </a:r>
            <a:r>
              <a:rPr lang="pt-BR" sz="800" dirty="0" err="1" smtClean="0"/>
              <a:t>Asset</a:t>
            </a:r>
            <a:endParaRPr lang="en-US" sz="800" dirty="0"/>
          </a:p>
        </p:txBody>
      </p:sp>
      <p:graphicFrame>
        <p:nvGraphicFramePr>
          <p:cNvPr id="8" name="Chart 7"/>
          <p:cNvGraphicFramePr>
            <a:graphicFrameLocks noGrp="1"/>
          </p:cNvGraphicFramePr>
          <p:nvPr>
            <p:extLst>
              <p:ext uri="{D42A27DB-BD31-4B8C-83A1-F6EECF244321}">
                <p14:modId xmlns:p14="http://schemas.microsoft.com/office/powerpoint/2010/main" val="2580104438"/>
              </p:ext>
            </p:extLst>
          </p:nvPr>
        </p:nvGraphicFramePr>
        <p:xfrm>
          <a:off x="1840490" y="2016607"/>
          <a:ext cx="8677274" cy="386715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34965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smtClean="0"/>
              <a:t>Preços e Taxas Históricos</a:t>
            </a:r>
            <a:endParaRPr lang="pt-BR" sz="4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graphicFrame>
        <p:nvGraphicFramePr>
          <p:cNvPr id="6" name="Chart 5"/>
          <p:cNvGraphicFramePr>
            <a:graphicFrameLocks noGrp="1"/>
          </p:cNvGraphicFramePr>
          <p:nvPr>
            <p:extLst>
              <p:ext uri="{D42A27DB-BD31-4B8C-83A1-F6EECF244321}">
                <p14:modId xmlns:p14="http://schemas.microsoft.com/office/powerpoint/2010/main" val="2996892458"/>
              </p:ext>
            </p:extLst>
          </p:nvPr>
        </p:nvGraphicFramePr>
        <p:xfrm>
          <a:off x="1736086" y="2022640"/>
          <a:ext cx="8601075" cy="3905249"/>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1736086" y="6163005"/>
            <a:ext cx="1635384" cy="215444"/>
          </a:xfrm>
          <a:prstGeom prst="rect">
            <a:avLst/>
          </a:prstGeom>
          <a:noFill/>
        </p:spPr>
        <p:txBody>
          <a:bodyPr wrap="none" rtlCol="0">
            <a:spAutoFit/>
          </a:bodyPr>
          <a:lstStyle/>
          <a:p>
            <a:r>
              <a:rPr lang="pt-BR" sz="800" dirty="0" smtClean="0"/>
              <a:t>Fonte: </a:t>
            </a:r>
            <a:r>
              <a:rPr lang="pt-BR" sz="800" dirty="0" err="1" smtClean="0"/>
              <a:t>Bloomberg</a:t>
            </a:r>
            <a:r>
              <a:rPr lang="pt-BR" sz="800" dirty="0" smtClean="0"/>
              <a:t> e Western </a:t>
            </a:r>
            <a:r>
              <a:rPr lang="pt-BR" sz="800" dirty="0" err="1" smtClean="0"/>
              <a:t>Asset</a:t>
            </a:r>
            <a:endParaRPr lang="en-US" sz="800" dirty="0"/>
          </a:p>
        </p:txBody>
      </p:sp>
    </p:spTree>
    <p:extLst>
      <p:ext uri="{BB962C8B-B14F-4D97-AF65-F5344CB8AC3E}">
        <p14:creationId xmlns:p14="http://schemas.microsoft.com/office/powerpoint/2010/main" val="2769792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pPr>
              <a:spcAft>
                <a:spcPct val="0"/>
              </a:spcAft>
            </a:pPr>
            <a:r>
              <a:rPr lang="en-US" sz="3600" dirty="0" err="1"/>
              <a:t>Quais</a:t>
            </a:r>
            <a:r>
              <a:rPr lang="en-US" sz="3600" dirty="0"/>
              <a:t> </a:t>
            </a:r>
            <a:r>
              <a:rPr lang="en-US" sz="3600" dirty="0" err="1"/>
              <a:t>os</a:t>
            </a:r>
            <a:r>
              <a:rPr lang="en-US" sz="3600" dirty="0"/>
              <a:t> </a:t>
            </a:r>
            <a:r>
              <a:rPr lang="en-US" sz="3600" dirty="0" err="1"/>
              <a:t>benefícios</a:t>
            </a:r>
            <a:r>
              <a:rPr lang="en-US" sz="3600" dirty="0"/>
              <a:t> da </a:t>
            </a:r>
            <a:r>
              <a:rPr lang="en-US" sz="3600" dirty="0" err="1"/>
              <a:t>diversificação</a:t>
            </a:r>
            <a:r>
              <a:rPr lang="en-US" sz="3600" dirty="0"/>
              <a:t>?</a:t>
            </a:r>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pic>
        <p:nvPicPr>
          <p:cNvPr id="3" name="Picture 2"/>
          <p:cNvPicPr>
            <a:picLocks noChangeAspect="1"/>
          </p:cNvPicPr>
          <p:nvPr/>
        </p:nvPicPr>
        <p:blipFill>
          <a:blip r:embed="rId4"/>
          <a:stretch>
            <a:fillRect/>
          </a:stretch>
        </p:blipFill>
        <p:spPr>
          <a:xfrm>
            <a:off x="1688232" y="1900052"/>
            <a:ext cx="8904558" cy="4336281"/>
          </a:xfrm>
          <a:prstGeom prst="rect">
            <a:avLst/>
          </a:prstGeom>
        </p:spPr>
      </p:pic>
    </p:spTree>
    <p:extLst>
      <p:ext uri="{BB962C8B-B14F-4D97-AF65-F5344CB8AC3E}">
        <p14:creationId xmlns:p14="http://schemas.microsoft.com/office/powerpoint/2010/main" val="1015550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sz="4000" dirty="0" smtClean="0"/>
              <a:t>Diversificação na prática</a:t>
            </a:r>
            <a:br>
              <a:rPr lang="pt-BR" sz="4000" dirty="0" smtClean="0"/>
            </a:br>
            <a:endParaRPr lang="pt-BR" sz="2000" dirty="0"/>
          </a:p>
        </p:txBody>
      </p:sp>
      <p:pic>
        <p:nvPicPr>
          <p:cNvPr id="5" name="Imagem 4">
            <a:extLst>
              <a:ext uri="{FF2B5EF4-FFF2-40B4-BE49-F238E27FC236}">
                <a16:creationId xmlns="" xmlns:a16="http://schemas.microsoft.com/office/drawing/2014/main"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graphicFrame>
        <p:nvGraphicFramePr>
          <p:cNvPr id="6" name="Chart 5"/>
          <p:cNvGraphicFramePr>
            <a:graphicFrameLocks noGrp="1"/>
          </p:cNvGraphicFramePr>
          <p:nvPr>
            <p:extLst>
              <p:ext uri="{D42A27DB-BD31-4B8C-83A1-F6EECF244321}">
                <p14:modId xmlns:p14="http://schemas.microsoft.com/office/powerpoint/2010/main" val="2092848623"/>
              </p:ext>
            </p:extLst>
          </p:nvPr>
        </p:nvGraphicFramePr>
        <p:xfrm>
          <a:off x="1521072" y="2020043"/>
          <a:ext cx="8677274" cy="3867151"/>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a:xfrm>
            <a:off x="3954483" y="2565070"/>
            <a:ext cx="178130" cy="2766951"/>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512584" y="2565069"/>
            <a:ext cx="178130" cy="2766951"/>
          </a:xfrm>
          <a:prstGeom prst="rect">
            <a:avLst/>
          </a:prstGeom>
          <a:solidFill>
            <a:schemeClr val="accent1">
              <a:lumMod val="60000"/>
              <a:lumOff val="40000"/>
              <a:alpha val="49020"/>
            </a:schemeClr>
          </a:solidFill>
          <a:ln>
            <a:solidFill>
              <a:srgbClr val="B9030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293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Retrospectiva">
  <a:themeElements>
    <a:clrScheme name="Personalizada 2">
      <a:dk1>
        <a:sysClr val="windowText" lastClr="000000"/>
      </a:dk1>
      <a:lt1>
        <a:sysClr val="window" lastClr="FFFFFF"/>
      </a:lt1>
      <a:dk2>
        <a:srgbClr val="696464"/>
      </a:dk2>
      <a:lt2>
        <a:srgbClr val="E9E5DC"/>
      </a:lt2>
      <a:accent1>
        <a:srgbClr val="C6413E"/>
      </a:accent1>
      <a:accent2>
        <a:srgbClr val="0C0C0C"/>
      </a:accent2>
      <a:accent3>
        <a:srgbClr val="D8D8D8"/>
      </a:accent3>
      <a:accent4>
        <a:srgbClr val="BFBFBF"/>
      </a:accent4>
      <a:accent5>
        <a:srgbClr val="918485"/>
      </a:accent5>
      <a:accent6>
        <a:srgbClr val="7F7F7F"/>
      </a:accent6>
      <a:hlink>
        <a:srgbClr val="CC9900"/>
      </a:hlink>
      <a:folHlink>
        <a:srgbClr val="96A9A9"/>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AD_HOC" displayName="AD_HOC" id="f6145dea-7e9f-48c4-bb36-a219af39c6c7" isdomainofvalue="False" dataSourceId="c555ca4d-a2dc-4065-b610-6be615da667d"/>
</file>

<file path=customXml/item2.xml><?xml version="1.0" encoding="utf-8"?>
<VariableList UniqueId="f6145dea-7e9f-48c4-bb36-a219af39c6c7" Name="AD_HOC" ContentType="XML" MajorVersion="0" MinorVersion="1" isLocalCopy="False" IsBaseObject="False" DataSourceId="c555ca4d-a2dc-4065-b610-6be615da667d" DataSourceMajorVersion="0" DataSourceMinorVersion="1"/>
</file>

<file path=customXml/item3.xml><?xml version="1.0" encoding="utf-8"?>
<VariableListDefinition name="Computed" displayName="Computed" id="45a21496-fb51-4794-9ac5-83f33e7e89a1" isdomainofvalue="False" dataSourceId="5092a9d7-9883-4ef2-82e3-4e41b16b4676"/>
</file>

<file path=customXml/item4.xml><?xml version="1.0" encoding="utf-8"?>
<VariableList UniqueId="45a21496-fb51-4794-9ac5-83f33e7e89a1" Name="Computed" ContentType="XML" MajorVersion="0" MinorVersion="1" isLocalCopy="False" IsBaseObject="False" DataSourceId="5092a9d7-9883-4ef2-82e3-4e41b16b4676" DataSourceMajorVersion="0" DataSourceMinorVersion="1"/>
</file>

<file path=customXml/item5.xml><?xml version="1.0" encoding="utf-8"?>
<VariableListDefinition name="System" displayName="System" id="c9dde8e9-3547-477a-b8e0-7a5b7a19306a" isdomainofvalue="False" dataSourceId="20fb147a-2f21-4371-a35f-ae9c22e41fec"/>
</file>

<file path=customXml/item6.xml><?xml version="1.0" encoding="utf-8"?>
<VariableList UniqueId="c9dde8e9-3547-477a-b8e0-7a5b7a19306a" Name="System" ContentType="XML" MajorVersion="0" MinorVersion="1" isLocalCopy="False" IsBaseObject="False" DataSourceId="20fb147a-2f21-4371-a35f-ae9c22e41fec" DataSourceMajorVersion="0" DataSourceMinorVersion="1"/>
</file>

<file path=customXml/item7.xml><?xml version="1.0" encoding="utf-8"?>
<AllExternalAdhocVariableMappings/>
</file>

<file path=customXml/itemProps1.xml><?xml version="1.0" encoding="utf-8"?>
<ds:datastoreItem xmlns:ds="http://schemas.openxmlformats.org/officeDocument/2006/customXml" ds:itemID="{76BB8476-BFD0-4ADC-BBF4-A659A798EEF4}">
  <ds:schemaRefs/>
</ds:datastoreItem>
</file>

<file path=customXml/itemProps2.xml><?xml version="1.0" encoding="utf-8"?>
<ds:datastoreItem xmlns:ds="http://schemas.openxmlformats.org/officeDocument/2006/customXml" ds:itemID="{684A82D4-0512-446E-ADA0-952A01A872B4}">
  <ds:schemaRefs/>
</ds:datastoreItem>
</file>

<file path=customXml/itemProps3.xml><?xml version="1.0" encoding="utf-8"?>
<ds:datastoreItem xmlns:ds="http://schemas.openxmlformats.org/officeDocument/2006/customXml" ds:itemID="{7059B1F2-D6C8-4326-8072-9E6B88CDB6AB}">
  <ds:schemaRefs/>
</ds:datastoreItem>
</file>

<file path=customXml/itemProps4.xml><?xml version="1.0" encoding="utf-8"?>
<ds:datastoreItem xmlns:ds="http://schemas.openxmlformats.org/officeDocument/2006/customXml" ds:itemID="{8C98E28F-5DA6-474A-948F-38831ADEBBD5}">
  <ds:schemaRefs/>
</ds:datastoreItem>
</file>

<file path=customXml/itemProps5.xml><?xml version="1.0" encoding="utf-8"?>
<ds:datastoreItem xmlns:ds="http://schemas.openxmlformats.org/officeDocument/2006/customXml" ds:itemID="{15E920D9-5B9C-43BE-9E6B-6139E3A8B6C0}">
  <ds:schemaRefs/>
</ds:datastoreItem>
</file>

<file path=customXml/itemProps6.xml><?xml version="1.0" encoding="utf-8"?>
<ds:datastoreItem xmlns:ds="http://schemas.openxmlformats.org/officeDocument/2006/customXml" ds:itemID="{ED690DDF-6729-4BE4-8CE8-89EB36072604}">
  <ds:schemaRefs/>
</ds:datastoreItem>
</file>

<file path=customXml/itemProps7.xml><?xml version="1.0" encoding="utf-8"?>
<ds:datastoreItem xmlns:ds="http://schemas.openxmlformats.org/officeDocument/2006/customXml" ds:itemID="{2E2F290E-E260-42F8-8866-3BAE610A6B0D}">
  <ds:schemaRefs/>
</ds:datastoreItem>
</file>

<file path=docProps/app.xml><?xml version="1.0" encoding="utf-8"?>
<Properties xmlns="http://schemas.openxmlformats.org/officeDocument/2006/extended-properties" xmlns:vt="http://schemas.openxmlformats.org/officeDocument/2006/docPropsVTypes">
  <TotalTime>1110</TotalTime>
  <Words>808</Words>
  <Application>Microsoft Office PowerPoint</Application>
  <PresentationFormat>Widescreen</PresentationFormat>
  <Paragraphs>81</Paragraphs>
  <Slides>18</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 Narrow</vt:lpstr>
      <vt:lpstr>Calibri</vt:lpstr>
      <vt:lpstr>Calibri Light</vt:lpstr>
      <vt:lpstr>Wingdings 2</vt:lpstr>
      <vt:lpstr>HDOfficeLightV0</vt:lpstr>
      <vt:lpstr>1_HDOfficeLightV0</vt:lpstr>
      <vt:lpstr>Retrospectiva</vt:lpstr>
      <vt:lpstr>Investimentos no Exterior – Fontes de Diversificação</vt:lpstr>
      <vt:lpstr>Introdução</vt:lpstr>
      <vt:lpstr>Por que investir exterior?</vt:lpstr>
      <vt:lpstr>PowerPoint Presentation</vt:lpstr>
      <vt:lpstr>PowerPoint Presentation</vt:lpstr>
      <vt:lpstr>Retornos Acumulados – 36 Meses</vt:lpstr>
      <vt:lpstr>Preços e Taxas Históricos</vt:lpstr>
      <vt:lpstr>Quais os benefícios da diversificação?</vt:lpstr>
      <vt:lpstr>Diversificação na prática </vt:lpstr>
      <vt:lpstr>Diversificação na prática </vt:lpstr>
      <vt:lpstr>Qual o tamanho relativo de Brasil? Tamanho dos mercados de dívida e acionário (em US$ Trilhões)</vt:lpstr>
      <vt:lpstr>Mas quais são as opções? Alguns exemplos de opções de estratégias no exterior</vt:lpstr>
      <vt:lpstr>O que são os Benchmarks Internacionais?</vt:lpstr>
      <vt:lpstr>E como funciona ao redor do mundo?</vt:lpstr>
      <vt:lpstr>Mas é seguro investir no Exterior?</vt:lpstr>
      <vt:lpstr>O que se entende por “segurança” nesta apresentação?</vt:lpstr>
      <vt:lpstr>Investir no exterior é seguro?</vt:lpstr>
      <vt:lpstr>Informações Importantes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TÍTULO TÍTULO TÍTULO TÍTULO</dc:title>
  <dc:creator>Eduardo Reichert</dc:creator>
  <cp:lastModifiedBy>Lima, Mauricio</cp:lastModifiedBy>
  <cp:revision>19</cp:revision>
  <cp:lastPrinted>2019-09-11T14:57:35Z</cp:lastPrinted>
  <dcterms:created xsi:type="dcterms:W3CDTF">2019-09-01T20:08:50Z</dcterms:created>
  <dcterms:modified xsi:type="dcterms:W3CDTF">2019-09-11T15:13:06Z</dcterms:modified>
</cp:coreProperties>
</file>